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89" r:id="rId4"/>
    <p:sldId id="263" r:id="rId5"/>
    <p:sldId id="265" r:id="rId6"/>
    <p:sldId id="262" r:id="rId7"/>
    <p:sldId id="274" r:id="rId8"/>
    <p:sldId id="264" r:id="rId9"/>
    <p:sldId id="268" r:id="rId10"/>
    <p:sldId id="267" r:id="rId11"/>
    <p:sldId id="266" r:id="rId12"/>
    <p:sldId id="269" r:id="rId13"/>
    <p:sldId id="276" r:id="rId14"/>
  </p:sldIdLst>
  <p:sldSz cx="12192000" cy="6858000"/>
  <p:notesSz cx="6797675" cy="9925050"/>
  <p:embeddedFontLst>
    <p:embeddedFont>
      <p:font typeface="MiSans" panose="020B0604020202020204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6F7"/>
    <a:srgbClr val="FF99FF"/>
    <a:srgbClr val="E2E8F0"/>
    <a:srgbClr val="4A6FA5"/>
    <a:srgbClr val="2D3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1929" autoAdjust="0"/>
  </p:normalViewPr>
  <p:slideViewPr>
    <p:cSldViewPr snapToGrid="0" snapToObjects="1">
      <p:cViewPr varScale="1">
        <p:scale>
          <a:sx n="99" d="100"/>
          <a:sy n="99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028D8-820D-46F4-A415-FA3961206023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5B92ABE1-1672-4F27-AEAA-DECA53316729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КАДРЫ</a:t>
          </a:r>
        </a:p>
      </dgm:t>
    </dgm:pt>
    <dgm:pt modelId="{B88D5CA8-4F5B-40D4-B2A3-C6DA7F0AD253}" type="parTrans" cxnId="{5145693C-1DE9-475F-BDBF-386C58D5A815}">
      <dgm:prSet/>
      <dgm:spPr/>
      <dgm:t>
        <a:bodyPr/>
        <a:lstStyle/>
        <a:p>
          <a:endParaRPr lang="ru-RU"/>
        </a:p>
      </dgm:t>
    </dgm:pt>
    <dgm:pt modelId="{16A6E784-75C1-41AE-8C4E-811D1692F16E}" type="sibTrans" cxnId="{5145693C-1DE9-475F-BDBF-386C58D5A815}">
      <dgm:prSet/>
      <dgm:spPr/>
      <dgm:t>
        <a:bodyPr/>
        <a:lstStyle/>
        <a:p>
          <a:endParaRPr lang="ru-RU"/>
        </a:p>
      </dgm:t>
    </dgm:pt>
    <dgm:pt modelId="{D4503EB2-FB01-4E4E-B1C7-0F6ECED730CD}">
      <dgm:prSet phldrT="[Текст]"/>
      <dgm:spPr/>
      <dgm:t>
        <a:bodyPr/>
        <a:lstStyle/>
        <a:p>
          <a:r>
            <a:rPr lang="ru-RU" dirty="0"/>
            <a:t>МАТЕРИАЛЬНО-ТЕХНИЧЕСКАЯ БАЗА</a:t>
          </a:r>
        </a:p>
      </dgm:t>
    </dgm:pt>
    <dgm:pt modelId="{885821A6-053A-49B1-B635-E86168F3E509}" type="parTrans" cxnId="{CEFC0256-6EE1-4B8D-BE74-A03EDDA15043}">
      <dgm:prSet/>
      <dgm:spPr/>
      <dgm:t>
        <a:bodyPr/>
        <a:lstStyle/>
        <a:p>
          <a:endParaRPr lang="ru-RU"/>
        </a:p>
      </dgm:t>
    </dgm:pt>
    <dgm:pt modelId="{F9182ED0-DE7E-4757-BFB7-70856EC1E1D8}" type="sibTrans" cxnId="{CEFC0256-6EE1-4B8D-BE74-A03EDDA15043}">
      <dgm:prSet/>
      <dgm:spPr/>
      <dgm:t>
        <a:bodyPr/>
        <a:lstStyle/>
        <a:p>
          <a:endParaRPr lang="ru-RU"/>
        </a:p>
      </dgm:t>
    </dgm:pt>
    <dgm:pt modelId="{9926EB64-FC0B-4205-B52C-E94CABD35A6E}">
      <dgm:prSet phldrT="[Текст]"/>
      <dgm:spPr/>
      <dgm:t>
        <a:bodyPr/>
        <a:lstStyle/>
        <a:p>
          <a:r>
            <a:rPr lang="ru-RU" dirty="0"/>
            <a:t>СОДЕРЖАНИЕ</a:t>
          </a:r>
        </a:p>
      </dgm:t>
    </dgm:pt>
    <dgm:pt modelId="{381ACE15-E012-407C-8881-84AF016BE073}" type="parTrans" cxnId="{88F7BD6E-30BE-4302-B375-EFC6E2567C94}">
      <dgm:prSet/>
      <dgm:spPr/>
      <dgm:t>
        <a:bodyPr/>
        <a:lstStyle/>
        <a:p>
          <a:endParaRPr lang="ru-RU"/>
        </a:p>
      </dgm:t>
    </dgm:pt>
    <dgm:pt modelId="{0CEA1B82-F11B-4F93-9ED8-0642275986D7}" type="sibTrans" cxnId="{88F7BD6E-30BE-4302-B375-EFC6E2567C94}">
      <dgm:prSet/>
      <dgm:spPr/>
      <dgm:t>
        <a:bodyPr/>
        <a:lstStyle/>
        <a:p>
          <a:endParaRPr lang="ru-RU"/>
        </a:p>
      </dgm:t>
    </dgm:pt>
    <dgm:pt modelId="{740CB5BF-4633-4C32-97D0-641EB8BA6FF0}" type="pres">
      <dgm:prSet presAssocID="{106028D8-820D-46F4-A415-FA3961206023}" presName="linearFlow" presStyleCnt="0">
        <dgm:presLayoutVars>
          <dgm:dir/>
          <dgm:resizeHandles val="exact"/>
        </dgm:presLayoutVars>
      </dgm:prSet>
      <dgm:spPr/>
    </dgm:pt>
    <dgm:pt modelId="{A10DAC2A-C801-4B46-9CD9-4601A1C3C7F1}" type="pres">
      <dgm:prSet presAssocID="{5B92ABE1-1672-4F27-AEAA-DECA53316729}" presName="composite" presStyleCnt="0"/>
      <dgm:spPr/>
    </dgm:pt>
    <dgm:pt modelId="{4AE060CA-E9E1-4DBE-AB4A-E03C3FFF26C9}" type="pres">
      <dgm:prSet presAssocID="{5B92ABE1-1672-4F27-AEAA-DECA53316729}" presName="imgShp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1000" r="-11000"/>
          </a:stretch>
        </a:blipFill>
      </dgm:spPr>
    </dgm:pt>
    <dgm:pt modelId="{C56C8BA0-5981-4AB0-9945-3FB45D790CC8}" type="pres">
      <dgm:prSet presAssocID="{5B92ABE1-1672-4F27-AEAA-DECA53316729}" presName="txShp" presStyleLbl="node1" presStyleIdx="0" presStyleCnt="3">
        <dgm:presLayoutVars>
          <dgm:bulletEnabled val="1"/>
        </dgm:presLayoutVars>
      </dgm:prSet>
      <dgm:spPr/>
    </dgm:pt>
    <dgm:pt modelId="{8C840888-1E21-41C4-B619-9FE1FC1FB7AC}" type="pres">
      <dgm:prSet presAssocID="{16A6E784-75C1-41AE-8C4E-811D1692F16E}" presName="spacing" presStyleCnt="0"/>
      <dgm:spPr/>
    </dgm:pt>
    <dgm:pt modelId="{84494ED3-2903-47CA-8B25-641E0D0A38D3}" type="pres">
      <dgm:prSet presAssocID="{D4503EB2-FB01-4E4E-B1C7-0F6ECED730CD}" presName="composite" presStyleCnt="0"/>
      <dgm:spPr/>
    </dgm:pt>
    <dgm:pt modelId="{5F8C9CBB-DD01-4933-B9D2-C078C70FA04B}" type="pres">
      <dgm:prSet presAssocID="{D4503EB2-FB01-4E4E-B1C7-0F6ECED730CD}" presName="imgShp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</dgm:spPr>
    </dgm:pt>
    <dgm:pt modelId="{8CB7FD9D-F03A-4AFC-ADE0-7F56E398687A}" type="pres">
      <dgm:prSet presAssocID="{D4503EB2-FB01-4E4E-B1C7-0F6ECED730CD}" presName="txShp" presStyleLbl="node1" presStyleIdx="1" presStyleCnt="3">
        <dgm:presLayoutVars>
          <dgm:bulletEnabled val="1"/>
        </dgm:presLayoutVars>
      </dgm:prSet>
      <dgm:spPr/>
    </dgm:pt>
    <dgm:pt modelId="{F27013B2-9497-4EA3-94D2-C63C7AF4B9DC}" type="pres">
      <dgm:prSet presAssocID="{F9182ED0-DE7E-4757-BFB7-70856EC1E1D8}" presName="spacing" presStyleCnt="0"/>
      <dgm:spPr/>
    </dgm:pt>
    <dgm:pt modelId="{AC5B7EAC-840E-47EB-9387-D1DCBEBD2B42}" type="pres">
      <dgm:prSet presAssocID="{9926EB64-FC0B-4205-B52C-E94CABD35A6E}" presName="composite" presStyleCnt="0"/>
      <dgm:spPr/>
    </dgm:pt>
    <dgm:pt modelId="{BEF0A3EF-27D3-4BEB-88F3-21B6110B607D}" type="pres">
      <dgm:prSet presAssocID="{9926EB64-FC0B-4205-B52C-E94CABD35A6E}" presName="imgShp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</dgm:spPr>
    </dgm:pt>
    <dgm:pt modelId="{8FE5B11F-28FF-4E04-B074-9B80F970DAC5}" type="pres">
      <dgm:prSet presAssocID="{9926EB64-FC0B-4205-B52C-E94CABD35A6E}" presName="txShp" presStyleLbl="node1" presStyleIdx="2" presStyleCnt="3">
        <dgm:presLayoutVars>
          <dgm:bulletEnabled val="1"/>
        </dgm:presLayoutVars>
      </dgm:prSet>
      <dgm:spPr/>
    </dgm:pt>
  </dgm:ptLst>
  <dgm:cxnLst>
    <dgm:cxn modelId="{5145693C-1DE9-475F-BDBF-386C58D5A815}" srcId="{106028D8-820D-46F4-A415-FA3961206023}" destId="{5B92ABE1-1672-4F27-AEAA-DECA53316729}" srcOrd="0" destOrd="0" parTransId="{B88D5CA8-4F5B-40D4-B2A3-C6DA7F0AD253}" sibTransId="{16A6E784-75C1-41AE-8C4E-811D1692F16E}"/>
    <dgm:cxn modelId="{8FDA6564-538B-4F01-A653-F1CA662F8146}" type="presOf" srcId="{D4503EB2-FB01-4E4E-B1C7-0F6ECED730CD}" destId="{8CB7FD9D-F03A-4AFC-ADE0-7F56E398687A}" srcOrd="0" destOrd="0" presId="urn:microsoft.com/office/officeart/2005/8/layout/vList3"/>
    <dgm:cxn modelId="{88F7BD6E-30BE-4302-B375-EFC6E2567C94}" srcId="{106028D8-820D-46F4-A415-FA3961206023}" destId="{9926EB64-FC0B-4205-B52C-E94CABD35A6E}" srcOrd="2" destOrd="0" parTransId="{381ACE15-E012-407C-8881-84AF016BE073}" sibTransId="{0CEA1B82-F11B-4F93-9ED8-0642275986D7}"/>
    <dgm:cxn modelId="{FE8E6072-077A-475A-9E29-14CD28DFE8ED}" type="presOf" srcId="{9926EB64-FC0B-4205-B52C-E94CABD35A6E}" destId="{8FE5B11F-28FF-4E04-B074-9B80F970DAC5}" srcOrd="0" destOrd="0" presId="urn:microsoft.com/office/officeart/2005/8/layout/vList3"/>
    <dgm:cxn modelId="{CEFC0256-6EE1-4B8D-BE74-A03EDDA15043}" srcId="{106028D8-820D-46F4-A415-FA3961206023}" destId="{D4503EB2-FB01-4E4E-B1C7-0F6ECED730CD}" srcOrd="1" destOrd="0" parTransId="{885821A6-053A-49B1-B635-E86168F3E509}" sibTransId="{F9182ED0-DE7E-4757-BFB7-70856EC1E1D8}"/>
    <dgm:cxn modelId="{DE8E1390-F0CB-40BD-A986-E8266FBB6957}" type="presOf" srcId="{5B92ABE1-1672-4F27-AEAA-DECA53316729}" destId="{C56C8BA0-5981-4AB0-9945-3FB45D790CC8}" srcOrd="0" destOrd="0" presId="urn:microsoft.com/office/officeart/2005/8/layout/vList3"/>
    <dgm:cxn modelId="{C9DFCFD6-7230-468A-BDFE-467EBD3EC6AB}" type="presOf" srcId="{106028D8-820D-46F4-A415-FA3961206023}" destId="{740CB5BF-4633-4C32-97D0-641EB8BA6FF0}" srcOrd="0" destOrd="0" presId="urn:microsoft.com/office/officeart/2005/8/layout/vList3"/>
    <dgm:cxn modelId="{5F8C44A4-3C13-4C53-A220-F6996AFFAD6E}" type="presParOf" srcId="{740CB5BF-4633-4C32-97D0-641EB8BA6FF0}" destId="{A10DAC2A-C801-4B46-9CD9-4601A1C3C7F1}" srcOrd="0" destOrd="0" presId="urn:microsoft.com/office/officeart/2005/8/layout/vList3"/>
    <dgm:cxn modelId="{D652BC2F-92D2-4539-86B0-9C6C257E3DAB}" type="presParOf" srcId="{A10DAC2A-C801-4B46-9CD9-4601A1C3C7F1}" destId="{4AE060CA-E9E1-4DBE-AB4A-E03C3FFF26C9}" srcOrd="0" destOrd="0" presId="urn:microsoft.com/office/officeart/2005/8/layout/vList3"/>
    <dgm:cxn modelId="{25970757-E0C1-44B3-B302-4DEE61C6F17B}" type="presParOf" srcId="{A10DAC2A-C801-4B46-9CD9-4601A1C3C7F1}" destId="{C56C8BA0-5981-4AB0-9945-3FB45D790CC8}" srcOrd="1" destOrd="0" presId="urn:microsoft.com/office/officeart/2005/8/layout/vList3"/>
    <dgm:cxn modelId="{716C7585-B88A-451E-ADAA-EAB933790992}" type="presParOf" srcId="{740CB5BF-4633-4C32-97D0-641EB8BA6FF0}" destId="{8C840888-1E21-41C4-B619-9FE1FC1FB7AC}" srcOrd="1" destOrd="0" presId="urn:microsoft.com/office/officeart/2005/8/layout/vList3"/>
    <dgm:cxn modelId="{8F3DC1AC-B27D-42DC-BD41-5D03A9AABCF2}" type="presParOf" srcId="{740CB5BF-4633-4C32-97D0-641EB8BA6FF0}" destId="{84494ED3-2903-47CA-8B25-641E0D0A38D3}" srcOrd="2" destOrd="0" presId="urn:microsoft.com/office/officeart/2005/8/layout/vList3"/>
    <dgm:cxn modelId="{3E02BFD9-FC88-42FF-9E99-672B3D825712}" type="presParOf" srcId="{84494ED3-2903-47CA-8B25-641E0D0A38D3}" destId="{5F8C9CBB-DD01-4933-B9D2-C078C70FA04B}" srcOrd="0" destOrd="0" presId="urn:microsoft.com/office/officeart/2005/8/layout/vList3"/>
    <dgm:cxn modelId="{DC4D5269-AE41-433E-8C13-38D3C949D1D9}" type="presParOf" srcId="{84494ED3-2903-47CA-8B25-641E0D0A38D3}" destId="{8CB7FD9D-F03A-4AFC-ADE0-7F56E398687A}" srcOrd="1" destOrd="0" presId="urn:microsoft.com/office/officeart/2005/8/layout/vList3"/>
    <dgm:cxn modelId="{9153A175-12D3-423F-9BE0-27ED79B3331D}" type="presParOf" srcId="{740CB5BF-4633-4C32-97D0-641EB8BA6FF0}" destId="{F27013B2-9497-4EA3-94D2-C63C7AF4B9DC}" srcOrd="3" destOrd="0" presId="urn:microsoft.com/office/officeart/2005/8/layout/vList3"/>
    <dgm:cxn modelId="{BE755518-9F78-4711-BB7D-CD4D7533B862}" type="presParOf" srcId="{740CB5BF-4633-4C32-97D0-641EB8BA6FF0}" destId="{AC5B7EAC-840E-47EB-9387-D1DCBEBD2B42}" srcOrd="4" destOrd="0" presId="urn:microsoft.com/office/officeart/2005/8/layout/vList3"/>
    <dgm:cxn modelId="{E7CEE566-B461-4D08-A277-1E8100E3A4DE}" type="presParOf" srcId="{AC5B7EAC-840E-47EB-9387-D1DCBEBD2B42}" destId="{BEF0A3EF-27D3-4BEB-88F3-21B6110B607D}" srcOrd="0" destOrd="0" presId="urn:microsoft.com/office/officeart/2005/8/layout/vList3"/>
    <dgm:cxn modelId="{3613B516-ABC2-424F-BEEC-AAFF56F51C6F}" type="presParOf" srcId="{AC5B7EAC-840E-47EB-9387-D1DCBEBD2B42}" destId="{8FE5B11F-28FF-4E04-B074-9B80F970DAC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D01ED8-84E1-4239-B49A-51B160FA03DB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C4B6D3A-5A42-4C00-8C72-22D90C00009D}">
      <dgm:prSet phldrT="[Текст]"/>
      <dgm:spPr>
        <a:solidFill>
          <a:srgbClr val="4A6FA5"/>
        </a:solidFill>
      </dgm:spPr>
      <dgm:t>
        <a:bodyPr/>
        <a:lstStyle/>
        <a:p>
          <a:pPr algn="just"/>
          <a:r>
            <a: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Цель: создание особых условий для профессионального становления обучающихся как механизма перехода к новой системе подготовки квалифицированных кадров для развития критических технологий в регионах с учетом Стратегии научно-технологического развития РФ</a:t>
          </a:r>
        </a:p>
      </dgm:t>
    </dgm:pt>
    <dgm:pt modelId="{9FC16C19-D300-47A5-A576-6BA729173F2D}" type="parTrans" cxnId="{9467489E-CA33-412E-A74B-D61B7490FD0E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0C3D22-B2BC-48C8-92A4-DA96979F33FB}" type="sibTrans" cxnId="{9467489E-CA33-412E-A74B-D61B7490FD0E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B6BAF-B7F7-475C-B4C4-237AB412CAF6}">
      <dgm:prSet phldrT="[Текст]" custT="1"/>
      <dgm:spPr/>
      <dgm:t>
        <a:bodyPr/>
        <a:lstStyle/>
        <a:p>
          <a:pPr algn="l"/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последовательное выстраивание образовательного процесса в соответствии с особенностями реализации программ Проекта</a:t>
          </a:r>
        </a:p>
      </dgm:t>
    </dgm:pt>
    <dgm:pt modelId="{A138B0AB-6D3E-43FD-B867-FD0BB8F23B32}" type="parTrans" cxnId="{B1641B6B-3EED-4113-99F3-4601E13BA821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A66128-C4E7-4D48-B928-278D2769999C}" type="sibTrans" cxnId="{B1641B6B-3EED-4113-99F3-4601E13BA821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DAE3AD-B5A9-4D31-A304-AF049D7B97A1}">
      <dgm:prSet phldrT="[Текст]" custT="1"/>
      <dgm:spPr/>
      <dgm:t>
        <a:bodyPr/>
        <a:lstStyle/>
        <a:p>
          <a:pPr algn="l"/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проектной и исследовательской деятельности обучающихся Школ совместно с технологическими компаниями и промышленными предприятиями регионов</a:t>
          </a:r>
        </a:p>
      </dgm:t>
    </dgm:pt>
    <dgm:pt modelId="{B70612C7-E4CF-40FD-9FBC-0CB8DDBAD3AC}" type="parTrans" cxnId="{F34C2C1C-4D03-4736-9138-4C207215BA65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3D2D4C-11BE-4C6E-B759-69C8AEBD5145}" type="sibTrans" cxnId="{F34C2C1C-4D03-4736-9138-4C207215BA65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8DFD0-0D5E-4191-B788-D22CF49DE326}">
      <dgm:prSet phldrT="[Текст]" custT="1"/>
      <dgm:spPr/>
      <dgm:t>
        <a:bodyPr/>
        <a:lstStyle/>
        <a:p>
          <a:pPr algn="l"/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в Школе развитой системы дополнительного образования и внеурочной деятельности</a:t>
          </a:r>
        </a:p>
      </dgm:t>
    </dgm:pt>
    <dgm:pt modelId="{FAEA260A-AEA0-4D38-A622-45F4CF11F849}" type="parTrans" cxnId="{9D627319-A044-4590-A955-4BB3A71C3652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439CAC-FAAF-47B3-A3D9-127B93E15BF3}" type="sibTrans" cxnId="{9D627319-A044-4590-A955-4BB3A71C3652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2439A-51B9-42D5-9FE3-8BCC33BF897A}" type="pres">
      <dgm:prSet presAssocID="{ABD01ED8-84E1-4239-B49A-51B160FA03D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AEA2692-7A0B-4878-B366-D625585C2DCB}" type="pres">
      <dgm:prSet presAssocID="{AC4B6D3A-5A42-4C00-8C72-22D90C00009D}" presName="root" presStyleCnt="0">
        <dgm:presLayoutVars>
          <dgm:chMax/>
          <dgm:chPref val="4"/>
        </dgm:presLayoutVars>
      </dgm:prSet>
      <dgm:spPr/>
    </dgm:pt>
    <dgm:pt modelId="{3B2A18CC-5BBE-4C2B-98FD-BBA80D4AF206}" type="pres">
      <dgm:prSet presAssocID="{AC4B6D3A-5A42-4C00-8C72-22D90C00009D}" presName="rootComposite" presStyleCnt="0">
        <dgm:presLayoutVars/>
      </dgm:prSet>
      <dgm:spPr/>
    </dgm:pt>
    <dgm:pt modelId="{BA4A7265-2B20-4DEB-B1DA-98DB421B5B74}" type="pres">
      <dgm:prSet presAssocID="{AC4B6D3A-5A42-4C00-8C72-22D90C00009D}" presName="rootText" presStyleLbl="node0" presStyleIdx="0" presStyleCnt="1">
        <dgm:presLayoutVars>
          <dgm:chMax/>
          <dgm:chPref val="4"/>
        </dgm:presLayoutVars>
      </dgm:prSet>
      <dgm:spPr/>
    </dgm:pt>
    <dgm:pt modelId="{5BBF74E5-98AE-4F44-85F3-FE51505896EE}" type="pres">
      <dgm:prSet presAssocID="{AC4B6D3A-5A42-4C00-8C72-22D90C00009D}" presName="childShape" presStyleCnt="0">
        <dgm:presLayoutVars>
          <dgm:chMax val="0"/>
          <dgm:chPref val="0"/>
        </dgm:presLayoutVars>
      </dgm:prSet>
      <dgm:spPr/>
    </dgm:pt>
    <dgm:pt modelId="{AA7B1466-3249-4EB0-A84D-51CC230C985C}" type="pres">
      <dgm:prSet presAssocID="{2B0B6BAF-B7F7-475C-B4C4-237AB412CAF6}" presName="childComposite" presStyleCnt="0">
        <dgm:presLayoutVars>
          <dgm:chMax val="0"/>
          <dgm:chPref val="0"/>
        </dgm:presLayoutVars>
      </dgm:prSet>
      <dgm:spPr/>
    </dgm:pt>
    <dgm:pt modelId="{31A4B53B-AD31-43E7-8CE9-572BEF1892DC}" type="pres">
      <dgm:prSet presAssocID="{2B0B6BAF-B7F7-475C-B4C4-237AB412CAF6}" presName="Image" presStyleLbl="nod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</dgm:pt>
    <dgm:pt modelId="{8537A195-A6E8-45E8-8BA9-D33A6AB0BED0}" type="pres">
      <dgm:prSet presAssocID="{2B0B6BAF-B7F7-475C-B4C4-237AB412CAF6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7467661D-8259-45F3-9B09-9F19A510EC88}" type="pres">
      <dgm:prSet presAssocID="{57E8DFD0-0D5E-4191-B788-D22CF49DE326}" presName="childComposite" presStyleCnt="0">
        <dgm:presLayoutVars>
          <dgm:chMax val="0"/>
          <dgm:chPref val="0"/>
        </dgm:presLayoutVars>
      </dgm:prSet>
      <dgm:spPr/>
    </dgm:pt>
    <dgm:pt modelId="{9E0F16B4-7B5E-4AD6-987B-C58077805B44}" type="pres">
      <dgm:prSet presAssocID="{57E8DFD0-0D5E-4191-B788-D22CF49DE326}" presName="Image" presStyleLbl="nod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</dgm:spPr>
    </dgm:pt>
    <dgm:pt modelId="{87184FB3-CC25-4115-ADE2-FE649DCB948C}" type="pres">
      <dgm:prSet presAssocID="{57E8DFD0-0D5E-4191-B788-D22CF49DE326}" presName="childText" presStyleLbl="lnNode1" presStyleIdx="1" presStyleCnt="3" custScaleX="99796">
        <dgm:presLayoutVars>
          <dgm:chMax val="0"/>
          <dgm:chPref val="0"/>
          <dgm:bulletEnabled val="1"/>
        </dgm:presLayoutVars>
      </dgm:prSet>
      <dgm:spPr/>
    </dgm:pt>
    <dgm:pt modelId="{2D27356D-A7E0-466F-B129-3A374F43CF44}" type="pres">
      <dgm:prSet presAssocID="{AADAE3AD-B5A9-4D31-A304-AF049D7B97A1}" presName="childComposite" presStyleCnt="0">
        <dgm:presLayoutVars>
          <dgm:chMax val="0"/>
          <dgm:chPref val="0"/>
        </dgm:presLayoutVars>
      </dgm:prSet>
      <dgm:spPr/>
    </dgm:pt>
    <dgm:pt modelId="{27A9CD7E-86FD-47A4-BAEF-6E6A321442D9}" type="pres">
      <dgm:prSet presAssocID="{AADAE3AD-B5A9-4D31-A304-AF049D7B97A1}" presName="Image" presStyleLbl="node1" presStyleIdx="2" presStyleCnt="3" custLinFactNeighborX="805" custLinFactNeighborY="16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3E2406A-363B-41FE-888C-B43FB1C82F11}" type="pres">
      <dgm:prSet presAssocID="{AADAE3AD-B5A9-4D31-A304-AF049D7B97A1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9E1B707-8CBD-49F1-A478-4F8498242F81}" type="presOf" srcId="{AC4B6D3A-5A42-4C00-8C72-22D90C00009D}" destId="{BA4A7265-2B20-4DEB-B1DA-98DB421B5B74}" srcOrd="0" destOrd="0" presId="urn:microsoft.com/office/officeart/2008/layout/PictureAccentList"/>
    <dgm:cxn modelId="{9D627319-A044-4590-A955-4BB3A71C3652}" srcId="{AC4B6D3A-5A42-4C00-8C72-22D90C00009D}" destId="{57E8DFD0-0D5E-4191-B788-D22CF49DE326}" srcOrd="1" destOrd="0" parTransId="{FAEA260A-AEA0-4D38-A622-45F4CF11F849}" sibTransId="{11439CAC-FAAF-47B3-A3D9-127B93E15BF3}"/>
    <dgm:cxn modelId="{F34C2C1C-4D03-4736-9138-4C207215BA65}" srcId="{AC4B6D3A-5A42-4C00-8C72-22D90C00009D}" destId="{AADAE3AD-B5A9-4D31-A304-AF049D7B97A1}" srcOrd="2" destOrd="0" parTransId="{B70612C7-E4CF-40FD-9FBC-0CB8DDBAD3AC}" sibTransId="{0A3D2D4C-11BE-4C6E-B759-69C8AEBD5145}"/>
    <dgm:cxn modelId="{D267D21E-F41A-4924-92FA-23EF28D97D17}" type="presOf" srcId="{57E8DFD0-0D5E-4191-B788-D22CF49DE326}" destId="{87184FB3-CC25-4115-ADE2-FE649DCB948C}" srcOrd="0" destOrd="0" presId="urn:microsoft.com/office/officeart/2008/layout/PictureAccentList"/>
    <dgm:cxn modelId="{79AA5B5C-D2C5-4C12-BE74-34A7264B4991}" type="presOf" srcId="{AADAE3AD-B5A9-4D31-A304-AF049D7B97A1}" destId="{73E2406A-363B-41FE-888C-B43FB1C82F11}" srcOrd="0" destOrd="0" presId="urn:microsoft.com/office/officeart/2008/layout/PictureAccentList"/>
    <dgm:cxn modelId="{B1641B6B-3EED-4113-99F3-4601E13BA821}" srcId="{AC4B6D3A-5A42-4C00-8C72-22D90C00009D}" destId="{2B0B6BAF-B7F7-475C-B4C4-237AB412CAF6}" srcOrd="0" destOrd="0" parTransId="{A138B0AB-6D3E-43FD-B867-FD0BB8F23B32}" sibTransId="{FEA66128-C4E7-4D48-B928-278D2769999C}"/>
    <dgm:cxn modelId="{9467489E-CA33-412E-A74B-D61B7490FD0E}" srcId="{ABD01ED8-84E1-4239-B49A-51B160FA03DB}" destId="{AC4B6D3A-5A42-4C00-8C72-22D90C00009D}" srcOrd="0" destOrd="0" parTransId="{9FC16C19-D300-47A5-A576-6BA729173F2D}" sibTransId="{FE0C3D22-B2BC-48C8-92A4-DA96979F33FB}"/>
    <dgm:cxn modelId="{FF6295A2-A974-4036-94C7-4C4AFFBC73CE}" type="presOf" srcId="{2B0B6BAF-B7F7-475C-B4C4-237AB412CAF6}" destId="{8537A195-A6E8-45E8-8BA9-D33A6AB0BED0}" srcOrd="0" destOrd="0" presId="urn:microsoft.com/office/officeart/2008/layout/PictureAccentList"/>
    <dgm:cxn modelId="{606F65F6-ED83-4797-AF2E-2A7FC5F98B92}" type="presOf" srcId="{ABD01ED8-84E1-4239-B49A-51B160FA03DB}" destId="{0202439A-51B9-42D5-9FE3-8BCC33BF897A}" srcOrd="0" destOrd="0" presId="urn:microsoft.com/office/officeart/2008/layout/PictureAccentList"/>
    <dgm:cxn modelId="{6DCAD17D-3527-4B3A-B76D-0A04B6E206F6}" type="presParOf" srcId="{0202439A-51B9-42D5-9FE3-8BCC33BF897A}" destId="{2AEA2692-7A0B-4878-B366-D625585C2DCB}" srcOrd="0" destOrd="0" presId="urn:microsoft.com/office/officeart/2008/layout/PictureAccentList"/>
    <dgm:cxn modelId="{3C026FA4-FE94-49F4-9CB2-B8C89E28EE7B}" type="presParOf" srcId="{2AEA2692-7A0B-4878-B366-D625585C2DCB}" destId="{3B2A18CC-5BBE-4C2B-98FD-BBA80D4AF206}" srcOrd="0" destOrd="0" presId="urn:microsoft.com/office/officeart/2008/layout/PictureAccentList"/>
    <dgm:cxn modelId="{4E351AA9-882E-47D2-8DC8-5087CC67B5FB}" type="presParOf" srcId="{3B2A18CC-5BBE-4C2B-98FD-BBA80D4AF206}" destId="{BA4A7265-2B20-4DEB-B1DA-98DB421B5B74}" srcOrd="0" destOrd="0" presId="urn:microsoft.com/office/officeart/2008/layout/PictureAccentList"/>
    <dgm:cxn modelId="{B06EF2BD-3ADF-4F6A-9921-A9DABBB23B9B}" type="presParOf" srcId="{2AEA2692-7A0B-4878-B366-D625585C2DCB}" destId="{5BBF74E5-98AE-4F44-85F3-FE51505896EE}" srcOrd="1" destOrd="0" presId="urn:microsoft.com/office/officeart/2008/layout/PictureAccentList"/>
    <dgm:cxn modelId="{9F556097-7ABD-4821-9A00-FE128797A227}" type="presParOf" srcId="{5BBF74E5-98AE-4F44-85F3-FE51505896EE}" destId="{AA7B1466-3249-4EB0-A84D-51CC230C985C}" srcOrd="0" destOrd="0" presId="urn:microsoft.com/office/officeart/2008/layout/PictureAccentList"/>
    <dgm:cxn modelId="{34CD623B-ACDA-4A8C-AC48-4F2AE8663D0A}" type="presParOf" srcId="{AA7B1466-3249-4EB0-A84D-51CC230C985C}" destId="{31A4B53B-AD31-43E7-8CE9-572BEF1892DC}" srcOrd="0" destOrd="0" presId="urn:microsoft.com/office/officeart/2008/layout/PictureAccentList"/>
    <dgm:cxn modelId="{71BA987E-1BEB-428D-AFDC-3808420C79D3}" type="presParOf" srcId="{AA7B1466-3249-4EB0-A84D-51CC230C985C}" destId="{8537A195-A6E8-45E8-8BA9-D33A6AB0BED0}" srcOrd="1" destOrd="0" presId="urn:microsoft.com/office/officeart/2008/layout/PictureAccentList"/>
    <dgm:cxn modelId="{4233A238-1A18-4892-B349-8A9C491D57CA}" type="presParOf" srcId="{5BBF74E5-98AE-4F44-85F3-FE51505896EE}" destId="{7467661D-8259-45F3-9B09-9F19A510EC88}" srcOrd="1" destOrd="0" presId="urn:microsoft.com/office/officeart/2008/layout/PictureAccentList"/>
    <dgm:cxn modelId="{DAAB8700-B5FF-4AC3-8B37-E4A558189682}" type="presParOf" srcId="{7467661D-8259-45F3-9B09-9F19A510EC88}" destId="{9E0F16B4-7B5E-4AD6-987B-C58077805B44}" srcOrd="0" destOrd="0" presId="urn:microsoft.com/office/officeart/2008/layout/PictureAccentList"/>
    <dgm:cxn modelId="{6A7E78F5-E3B3-4332-90B5-8CA59E1E6D23}" type="presParOf" srcId="{7467661D-8259-45F3-9B09-9F19A510EC88}" destId="{87184FB3-CC25-4115-ADE2-FE649DCB948C}" srcOrd="1" destOrd="0" presId="urn:microsoft.com/office/officeart/2008/layout/PictureAccentList"/>
    <dgm:cxn modelId="{C8F80604-77B9-4BA7-8514-BF8B22CE9E4E}" type="presParOf" srcId="{5BBF74E5-98AE-4F44-85F3-FE51505896EE}" destId="{2D27356D-A7E0-466F-B129-3A374F43CF44}" srcOrd="2" destOrd="0" presId="urn:microsoft.com/office/officeart/2008/layout/PictureAccentList"/>
    <dgm:cxn modelId="{46FEB458-C720-428C-8C2E-92748DB46B17}" type="presParOf" srcId="{2D27356D-A7E0-466F-B129-3A374F43CF44}" destId="{27A9CD7E-86FD-47A4-BAEF-6E6A321442D9}" srcOrd="0" destOrd="0" presId="urn:microsoft.com/office/officeart/2008/layout/PictureAccentList"/>
    <dgm:cxn modelId="{C59FD851-C826-47D9-8BD9-8844A87D0E1A}" type="presParOf" srcId="{2D27356D-A7E0-466F-B129-3A374F43CF44}" destId="{73E2406A-363B-41FE-888C-B43FB1C82F1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12822F-0F1E-4D55-B242-0A5D6CCE3B26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165170E-68C0-4E7C-8CA6-5EFB815FB57A}">
      <dgm:prSet phldrT="[Текст]" custT="1"/>
      <dgm:spPr/>
      <dgm:t>
        <a:bodyPr/>
        <a:lstStyle/>
        <a:p>
          <a:pPr algn="l"/>
          <a:r>
            <a: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КАДРЫ</a:t>
          </a:r>
        </a:p>
      </dgm:t>
    </dgm:pt>
    <dgm:pt modelId="{FF4C3119-3A13-418A-9164-8C5AC442AC0C}" type="parTrans" cxnId="{080E17CD-5D73-4787-BBA9-F9BA0943243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3947E-5259-470D-BE89-48C6961783E2}" type="sibTrans" cxnId="{080E17CD-5D73-4787-BBA9-F9BA0943243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06AB78-C1BA-4947-8771-8219A08BAD6C}">
      <dgm:prSet phldrT="[Текст]" custT="1"/>
      <dgm:spPr/>
      <dgm:t>
        <a:bodyPr/>
        <a:lstStyle/>
        <a:p>
          <a:pPr algn="just"/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Курсы повышения квалификации (ШМП на базе КОИРО, академических партнеров – СПбГМТУ, МГУ,  «Сириус»)</a:t>
          </a:r>
        </a:p>
      </dgm:t>
    </dgm:pt>
    <dgm:pt modelId="{29CD3618-340B-42C4-A31A-985643291C6E}" type="parTrans" cxnId="{F78DCCE6-53C1-4B2F-B8FE-288CA66A297B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E1D9F7-4362-4FD1-82EF-32A98FFE01B5}" type="sibTrans" cxnId="{F78DCCE6-53C1-4B2F-B8FE-288CA66A297B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55269-C6AD-40C4-BE96-48EE26D3299B}">
      <dgm:prSet phldrT="[Текст]" custT="1"/>
      <dgm:spPr/>
      <dgm:t>
        <a:bodyPr/>
        <a:lstStyle/>
        <a:p>
          <a:pPr algn="just"/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Обучение на профильной программе МФТИ (проект «Наука в регионы»)</a:t>
          </a:r>
        </a:p>
      </dgm:t>
    </dgm:pt>
    <dgm:pt modelId="{D5942382-B813-4CC4-A156-45DA36435D18}" type="parTrans" cxnId="{F606195F-791D-4097-8E5E-83A42BB2C51F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4EE9C-651C-459B-802C-F9C2505027BA}" type="sibTrans" cxnId="{F606195F-791D-4097-8E5E-83A42BB2C51F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57BAA-603B-4F5E-9D02-E63A0D22A2EF}">
      <dgm:prSet phldrT="[Текст]" custT="1"/>
      <dgm:spPr/>
      <dgm:t>
        <a:bodyPr/>
        <a:lstStyle/>
        <a:p>
          <a:pPr algn="l"/>
          <a:r>
            <a: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РАЗВИТИЕ ТАЛАНТОВ</a:t>
          </a:r>
        </a:p>
      </dgm:t>
    </dgm:pt>
    <dgm:pt modelId="{A3B68570-413F-4DA3-BC22-BFB6F64515E5}" type="parTrans" cxnId="{80A3F187-1889-49FF-BB17-ABBA0E301C81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CC796-4B83-454E-BCEC-D86E382F94C2}" type="sibTrans" cxnId="{80A3F187-1889-49FF-BB17-ABBA0E301C81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8429A-F11B-4388-A19A-2388FEC74529}">
      <dgm:prSet phldrT="[Текст]" custT="1"/>
      <dgm:spPr/>
      <dgm:t>
        <a:bodyPr/>
        <a:lstStyle/>
        <a:p>
          <a:pPr algn="l"/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Олимпиады </a:t>
          </a:r>
          <a:b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(ШЭ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ВсОШ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, Турнир Ломоносова, Высшая Проба, Бельчонок)  </a:t>
          </a:r>
        </a:p>
      </dgm:t>
    </dgm:pt>
    <dgm:pt modelId="{6837813E-CAE5-4C3B-81B0-65F28ACC27EA}" type="parTrans" cxnId="{D3CA4389-D2DA-4660-909A-4AD226172FB6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2DE39-C0AA-4DD2-A06A-94F74714301B}" type="sibTrans" cxnId="{D3CA4389-D2DA-4660-909A-4AD226172FB6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901E1-093B-4D2C-8C3A-072E5BB51D6A}">
      <dgm:prSet phldrT="[Текст]" custT="1"/>
      <dgm:spPr/>
      <dgm:t>
        <a:bodyPr/>
        <a:lstStyle/>
        <a:p>
          <a:pPr algn="l"/>
          <a:r>
            <a: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УРОЧНАЯ И ВНЕУРОЧНАЯ ДЕЯТЕЛЬНОСТЬ</a:t>
          </a:r>
        </a:p>
      </dgm:t>
    </dgm:pt>
    <dgm:pt modelId="{2EA13BC4-F9E9-4B4D-B535-835E489B55AC}" type="parTrans" cxnId="{5CE3DABD-95D1-42F8-AEE9-067119A30ABF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CBA992-28B5-4D16-BE54-F07DDD7C5585}" type="sibTrans" cxnId="{5CE3DABD-95D1-42F8-AEE9-067119A30ABF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AE9DB-51A5-44D7-BDD6-0E937CE024AD}">
      <dgm:prSet phldrT="[Текст]" custT="1"/>
      <dgm:spPr/>
      <dgm:t>
        <a:bodyPr/>
        <a:lstStyle/>
        <a:p>
          <a:pPr algn="just"/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Реализация профильных рабочих программ по информатике, математике, физике.</a:t>
          </a:r>
        </a:p>
      </dgm:t>
    </dgm:pt>
    <dgm:pt modelId="{C0A9C00A-1967-422B-9830-1186A114C5F8}" type="parTrans" cxnId="{77D6E233-BA1A-4F73-B81A-39D81D8A5711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A12F44-0365-453B-A1AD-977C9A1CAA1A}" type="sibTrans" cxnId="{77D6E233-BA1A-4F73-B81A-39D81D8A5711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5664F7-3222-4C35-9B89-6AC52AB6AB01}">
      <dgm:prSet phldrT="[Текст]" custT="1"/>
      <dgm:spPr/>
      <dgm:t>
        <a:bodyPr/>
        <a:lstStyle/>
        <a:p>
          <a:pPr algn="l"/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Проектная деятельность</a:t>
          </a:r>
          <a:b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(«Звезда будущего» БФУ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им.И.Канта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, «Выходи решать», ЦОД ШИЛИ)</a:t>
          </a:r>
        </a:p>
      </dgm:t>
    </dgm:pt>
    <dgm:pt modelId="{174FA7FB-8589-4BC1-B0EC-BFB5282F24CC}" type="parTrans" cxnId="{4AB90261-8206-41F3-9535-EE1AA11394DF}">
      <dgm:prSet/>
      <dgm:spPr/>
      <dgm:t>
        <a:bodyPr/>
        <a:lstStyle/>
        <a:p>
          <a:endParaRPr lang="ru-RU" sz="1400"/>
        </a:p>
      </dgm:t>
    </dgm:pt>
    <dgm:pt modelId="{8FD58017-7653-439F-B58D-FB92D4C7B2DC}" type="sibTrans" cxnId="{4AB90261-8206-41F3-9535-EE1AA11394DF}">
      <dgm:prSet/>
      <dgm:spPr/>
      <dgm:t>
        <a:bodyPr/>
        <a:lstStyle/>
        <a:p>
          <a:endParaRPr lang="ru-RU" sz="1400"/>
        </a:p>
      </dgm:t>
    </dgm:pt>
    <dgm:pt modelId="{C8EB74CA-9DCB-4348-A972-66DC0034FEC9}">
      <dgm:prSet phldrT="[Текст]" custT="1"/>
      <dgm:spPr/>
      <dgm:t>
        <a:bodyPr/>
        <a:lstStyle/>
        <a:p>
          <a:pPr algn="just"/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Мастер-классы, акции и открытые уроки в школе.</a:t>
          </a:r>
        </a:p>
      </dgm:t>
    </dgm:pt>
    <dgm:pt modelId="{D9B2DA62-F944-4452-80C5-79ED57CC548C}" type="parTrans" cxnId="{58EE3C84-E44D-45FF-981C-9B594091461C}">
      <dgm:prSet/>
      <dgm:spPr/>
      <dgm:t>
        <a:bodyPr/>
        <a:lstStyle/>
        <a:p>
          <a:endParaRPr lang="ru-RU" sz="1400"/>
        </a:p>
      </dgm:t>
    </dgm:pt>
    <dgm:pt modelId="{C7729B5D-42F3-4343-9B70-D9C2813A03C7}" type="sibTrans" cxnId="{58EE3C84-E44D-45FF-981C-9B594091461C}">
      <dgm:prSet/>
      <dgm:spPr/>
      <dgm:t>
        <a:bodyPr/>
        <a:lstStyle/>
        <a:p>
          <a:endParaRPr lang="ru-RU" sz="1400"/>
        </a:p>
      </dgm:t>
    </dgm:pt>
    <dgm:pt modelId="{3AEAF344-2B2D-4911-9C1D-227FA20448C7}">
      <dgm:prSet phldrT="[Текст]" custT="1"/>
      <dgm:spPr/>
      <dgm:t>
        <a:bodyPr/>
        <a:lstStyle/>
        <a:p>
          <a:pPr algn="just"/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Кружки дополнительного образования</a:t>
          </a:r>
        </a:p>
      </dgm:t>
    </dgm:pt>
    <dgm:pt modelId="{8559B298-3B6D-4E77-A5A4-F2FC4FD65B41}" type="parTrans" cxnId="{A4CA8543-4A94-4E2D-912B-8050F5C899D5}">
      <dgm:prSet/>
      <dgm:spPr/>
      <dgm:t>
        <a:bodyPr/>
        <a:lstStyle/>
        <a:p>
          <a:endParaRPr lang="ru-RU"/>
        </a:p>
      </dgm:t>
    </dgm:pt>
    <dgm:pt modelId="{CE9877ED-B038-4841-AD85-77D73C9479F2}" type="sibTrans" cxnId="{A4CA8543-4A94-4E2D-912B-8050F5C899D5}">
      <dgm:prSet/>
      <dgm:spPr/>
      <dgm:t>
        <a:bodyPr/>
        <a:lstStyle/>
        <a:p>
          <a:endParaRPr lang="ru-RU"/>
        </a:p>
      </dgm:t>
    </dgm:pt>
    <dgm:pt modelId="{888A67CB-7AB6-42E3-B613-798A1F421A55}">
      <dgm:prSet phldrT="[Текст]" custT="1"/>
      <dgm:spPr/>
      <dgm:t>
        <a:bodyPr/>
        <a:lstStyle/>
        <a:p>
          <a:pPr algn="just"/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Летняя практика предпрофессиональных классов.</a:t>
          </a:r>
        </a:p>
      </dgm:t>
    </dgm:pt>
    <dgm:pt modelId="{A544867D-5D0D-47EF-A2C7-1ED288AF9C42}" type="parTrans" cxnId="{DF4488B4-3A9A-4C82-AC7A-05CF512D748B}">
      <dgm:prSet/>
      <dgm:spPr/>
      <dgm:t>
        <a:bodyPr/>
        <a:lstStyle/>
        <a:p>
          <a:endParaRPr lang="ru-RU"/>
        </a:p>
      </dgm:t>
    </dgm:pt>
    <dgm:pt modelId="{13AC3D7D-FD69-4F15-9225-13E5B462375A}" type="sibTrans" cxnId="{DF4488B4-3A9A-4C82-AC7A-05CF512D748B}">
      <dgm:prSet/>
      <dgm:spPr/>
      <dgm:t>
        <a:bodyPr/>
        <a:lstStyle/>
        <a:p>
          <a:endParaRPr lang="ru-RU"/>
        </a:p>
      </dgm:t>
    </dgm:pt>
    <dgm:pt modelId="{880B5425-430F-407B-B1A8-C9FF987CF373}" type="pres">
      <dgm:prSet presAssocID="{5712822F-0F1E-4D55-B242-0A5D6CCE3B26}" presName="linear" presStyleCnt="0">
        <dgm:presLayoutVars>
          <dgm:dir/>
          <dgm:resizeHandles val="exact"/>
        </dgm:presLayoutVars>
      </dgm:prSet>
      <dgm:spPr/>
    </dgm:pt>
    <dgm:pt modelId="{38567591-85F8-4D8D-8D5E-560A93E48F19}" type="pres">
      <dgm:prSet presAssocID="{3165170E-68C0-4E7C-8CA6-5EFB815FB57A}" presName="comp" presStyleCnt="0"/>
      <dgm:spPr/>
    </dgm:pt>
    <dgm:pt modelId="{FBF11DEB-BB85-4F3D-9F28-5BE6BB7E5D9A}" type="pres">
      <dgm:prSet presAssocID="{3165170E-68C0-4E7C-8CA6-5EFB815FB57A}" presName="box" presStyleLbl="node1" presStyleIdx="0" presStyleCnt="3"/>
      <dgm:spPr/>
    </dgm:pt>
    <dgm:pt modelId="{2D0125B9-E55A-4864-9FAE-DF911168AE62}" type="pres">
      <dgm:prSet presAssocID="{3165170E-68C0-4E7C-8CA6-5EFB815FB57A}" presName="img" presStyleLbl="fgImgPlace1" presStyleIdx="0" presStyleCnt="3" custScaleX="74779" custScaleY="12376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9F51DFE-3950-44B9-9403-023050DFEEF8}" type="pres">
      <dgm:prSet presAssocID="{3165170E-68C0-4E7C-8CA6-5EFB815FB57A}" presName="text" presStyleLbl="node1" presStyleIdx="0" presStyleCnt="3">
        <dgm:presLayoutVars>
          <dgm:bulletEnabled val="1"/>
        </dgm:presLayoutVars>
      </dgm:prSet>
      <dgm:spPr/>
    </dgm:pt>
    <dgm:pt modelId="{FB8BB83F-4A55-45D3-9E22-77CF1D054330}" type="pres">
      <dgm:prSet presAssocID="{2733947E-5259-470D-BE89-48C6961783E2}" presName="spacer" presStyleCnt="0"/>
      <dgm:spPr/>
    </dgm:pt>
    <dgm:pt modelId="{1D7C9275-CF1A-4BCD-B09C-D5F28735E98A}" type="pres">
      <dgm:prSet presAssocID="{FC157BAA-603B-4F5E-9D02-E63A0D22A2EF}" presName="comp" presStyleCnt="0"/>
      <dgm:spPr/>
    </dgm:pt>
    <dgm:pt modelId="{42C5BA2E-8F1D-49DB-9646-A7C10BEF0B47}" type="pres">
      <dgm:prSet presAssocID="{FC157BAA-603B-4F5E-9D02-E63A0D22A2EF}" presName="box" presStyleLbl="node1" presStyleIdx="1" presStyleCnt="3"/>
      <dgm:spPr/>
    </dgm:pt>
    <dgm:pt modelId="{6AFA8DE8-194E-4001-B1AA-AF7B86CC5EFF}" type="pres">
      <dgm:prSet presAssocID="{FC157BAA-603B-4F5E-9D02-E63A0D22A2EF}" presName="img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  <dgm:pt modelId="{AE29BFEE-7FE6-442F-B6F9-126E21C6E012}" type="pres">
      <dgm:prSet presAssocID="{FC157BAA-603B-4F5E-9D02-E63A0D22A2EF}" presName="text" presStyleLbl="node1" presStyleIdx="1" presStyleCnt="3">
        <dgm:presLayoutVars>
          <dgm:bulletEnabled val="1"/>
        </dgm:presLayoutVars>
      </dgm:prSet>
      <dgm:spPr/>
    </dgm:pt>
    <dgm:pt modelId="{E0CBC06D-6095-4C8E-A3D8-5F2ACB831C5F}" type="pres">
      <dgm:prSet presAssocID="{4C3CC796-4B83-454E-BCEC-D86E382F94C2}" presName="spacer" presStyleCnt="0"/>
      <dgm:spPr/>
    </dgm:pt>
    <dgm:pt modelId="{EFCD0E2C-0A1F-424D-8A87-741DF6514FFC}" type="pres">
      <dgm:prSet presAssocID="{D7A901E1-093B-4D2C-8C3A-072E5BB51D6A}" presName="comp" presStyleCnt="0"/>
      <dgm:spPr/>
    </dgm:pt>
    <dgm:pt modelId="{D80B26A4-934E-4415-863A-656D1DD70C76}" type="pres">
      <dgm:prSet presAssocID="{D7A901E1-093B-4D2C-8C3A-072E5BB51D6A}" presName="box" presStyleLbl="node1" presStyleIdx="2" presStyleCnt="3"/>
      <dgm:spPr/>
    </dgm:pt>
    <dgm:pt modelId="{6F2AA5BE-68EB-4C6E-9476-1DBF8CA397F6}" type="pres">
      <dgm:prSet presAssocID="{D7A901E1-093B-4D2C-8C3A-072E5BB51D6A}" presName="img" presStyleLbl="fgImgPlace1" presStyleIdx="2" presStyleCnt="3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1DE02D7-2182-40B4-B9CD-8F0DE8FD6154}" type="pres">
      <dgm:prSet presAssocID="{D7A901E1-093B-4D2C-8C3A-072E5BB51D6A}" presName="text" presStyleLbl="node1" presStyleIdx="2" presStyleCnt="3">
        <dgm:presLayoutVars>
          <dgm:bulletEnabled val="1"/>
        </dgm:presLayoutVars>
      </dgm:prSet>
      <dgm:spPr/>
    </dgm:pt>
  </dgm:ptLst>
  <dgm:cxnLst>
    <dgm:cxn modelId="{43EFDF02-BD90-4395-ACC8-CF9BA262AB04}" type="presOf" srcId="{FC157BAA-603B-4F5E-9D02-E63A0D22A2EF}" destId="{AE29BFEE-7FE6-442F-B6F9-126E21C6E012}" srcOrd="1" destOrd="0" presId="urn:microsoft.com/office/officeart/2005/8/layout/vList4"/>
    <dgm:cxn modelId="{7887F10F-B2DB-48CC-9238-AE5E741F4CFC}" type="presOf" srcId="{D7A901E1-093B-4D2C-8C3A-072E5BB51D6A}" destId="{D80B26A4-934E-4415-863A-656D1DD70C76}" srcOrd="0" destOrd="0" presId="urn:microsoft.com/office/officeart/2005/8/layout/vList4"/>
    <dgm:cxn modelId="{9A573916-87F9-4CD8-B836-EB070F3105A9}" type="presOf" srcId="{155664F7-3222-4C35-9B89-6AC52AB6AB01}" destId="{AE29BFEE-7FE6-442F-B6F9-126E21C6E012}" srcOrd="1" destOrd="2" presId="urn:microsoft.com/office/officeart/2005/8/layout/vList4"/>
    <dgm:cxn modelId="{0EF3E51C-3EBF-4CD2-901D-77B5B59A5BBA}" type="presOf" srcId="{C8EB74CA-9DCB-4348-A972-66DC0034FEC9}" destId="{E1DE02D7-2182-40B4-B9CD-8F0DE8FD6154}" srcOrd="1" destOrd="4" presId="urn:microsoft.com/office/officeart/2005/8/layout/vList4"/>
    <dgm:cxn modelId="{77D6E233-BA1A-4F73-B81A-39D81D8A5711}" srcId="{D7A901E1-093B-4D2C-8C3A-072E5BB51D6A}" destId="{63BAE9DB-51A5-44D7-BDD6-0E937CE024AD}" srcOrd="0" destOrd="0" parTransId="{C0A9C00A-1967-422B-9830-1186A114C5F8}" sibTransId="{9FA12F44-0365-453B-A1AD-977C9A1CAA1A}"/>
    <dgm:cxn modelId="{9C40FD35-2164-4525-82BE-245D2556B8D0}" type="presOf" srcId="{155664F7-3222-4C35-9B89-6AC52AB6AB01}" destId="{42C5BA2E-8F1D-49DB-9646-A7C10BEF0B47}" srcOrd="0" destOrd="2" presId="urn:microsoft.com/office/officeart/2005/8/layout/vList4"/>
    <dgm:cxn modelId="{49DE2E3F-BC02-4F0B-9587-5479A3C5551E}" type="presOf" srcId="{FC157BAA-603B-4F5E-9D02-E63A0D22A2EF}" destId="{42C5BA2E-8F1D-49DB-9646-A7C10BEF0B47}" srcOrd="0" destOrd="0" presId="urn:microsoft.com/office/officeart/2005/8/layout/vList4"/>
    <dgm:cxn modelId="{67F92D40-AF6B-4433-8F3B-9572DE393D78}" type="presOf" srcId="{888A67CB-7AB6-42E3-B613-798A1F421A55}" destId="{E1DE02D7-2182-40B4-B9CD-8F0DE8FD6154}" srcOrd="1" destOrd="2" presId="urn:microsoft.com/office/officeart/2005/8/layout/vList4"/>
    <dgm:cxn modelId="{C8BEC25E-B1D0-4919-A75F-C0848454E9A6}" type="presOf" srcId="{888A67CB-7AB6-42E3-B613-798A1F421A55}" destId="{D80B26A4-934E-4415-863A-656D1DD70C76}" srcOrd="0" destOrd="2" presId="urn:microsoft.com/office/officeart/2005/8/layout/vList4"/>
    <dgm:cxn modelId="{F606195F-791D-4097-8E5E-83A42BB2C51F}" srcId="{3165170E-68C0-4E7C-8CA6-5EFB815FB57A}" destId="{4E355269-C6AD-40C4-BE96-48EE26D3299B}" srcOrd="1" destOrd="0" parTransId="{D5942382-B813-4CC4-A156-45DA36435D18}" sibTransId="{0BE4EE9C-651C-459B-802C-F9C2505027BA}"/>
    <dgm:cxn modelId="{4AB90261-8206-41F3-9535-EE1AA11394DF}" srcId="{FC157BAA-603B-4F5E-9D02-E63A0D22A2EF}" destId="{155664F7-3222-4C35-9B89-6AC52AB6AB01}" srcOrd="1" destOrd="0" parTransId="{174FA7FB-8589-4BC1-B0EC-BFB5282F24CC}" sibTransId="{8FD58017-7653-439F-B58D-FB92D4C7B2DC}"/>
    <dgm:cxn modelId="{CF711C62-CBC5-41B9-B74A-0F88B7708C69}" type="presOf" srcId="{7106AB78-C1BA-4947-8771-8219A08BAD6C}" destId="{D9F51DFE-3950-44B9-9403-023050DFEEF8}" srcOrd="1" destOrd="1" presId="urn:microsoft.com/office/officeart/2005/8/layout/vList4"/>
    <dgm:cxn modelId="{A4CA8543-4A94-4E2D-912B-8050F5C899D5}" srcId="{D7A901E1-093B-4D2C-8C3A-072E5BB51D6A}" destId="{3AEAF344-2B2D-4911-9C1D-227FA20448C7}" srcOrd="2" destOrd="0" parTransId="{8559B298-3B6D-4E77-A5A4-F2FC4FD65B41}" sibTransId="{CE9877ED-B038-4841-AD85-77D73C9479F2}"/>
    <dgm:cxn modelId="{A0468266-3AB7-4BFC-965B-5F8EECC9720B}" type="presOf" srcId="{7106AB78-C1BA-4947-8771-8219A08BAD6C}" destId="{FBF11DEB-BB85-4F3D-9F28-5BE6BB7E5D9A}" srcOrd="0" destOrd="1" presId="urn:microsoft.com/office/officeart/2005/8/layout/vList4"/>
    <dgm:cxn modelId="{408CA546-64C1-408F-9CC5-267949EAC96D}" type="presOf" srcId="{63BAE9DB-51A5-44D7-BDD6-0E937CE024AD}" destId="{E1DE02D7-2182-40B4-B9CD-8F0DE8FD6154}" srcOrd="1" destOrd="1" presId="urn:microsoft.com/office/officeart/2005/8/layout/vList4"/>
    <dgm:cxn modelId="{E9D5D647-C32C-40E2-91F6-654A606D5BC8}" type="presOf" srcId="{C8EB74CA-9DCB-4348-A972-66DC0034FEC9}" destId="{D80B26A4-934E-4415-863A-656D1DD70C76}" srcOrd="0" destOrd="4" presId="urn:microsoft.com/office/officeart/2005/8/layout/vList4"/>
    <dgm:cxn modelId="{58EE3C84-E44D-45FF-981C-9B594091461C}" srcId="{D7A901E1-093B-4D2C-8C3A-072E5BB51D6A}" destId="{C8EB74CA-9DCB-4348-A972-66DC0034FEC9}" srcOrd="3" destOrd="0" parTransId="{D9B2DA62-F944-4452-80C5-79ED57CC548C}" sibTransId="{C7729B5D-42F3-4343-9B70-D9C2813A03C7}"/>
    <dgm:cxn modelId="{80A3F187-1889-49FF-BB17-ABBA0E301C81}" srcId="{5712822F-0F1E-4D55-B242-0A5D6CCE3B26}" destId="{FC157BAA-603B-4F5E-9D02-E63A0D22A2EF}" srcOrd="1" destOrd="0" parTransId="{A3B68570-413F-4DA3-BC22-BFB6F64515E5}" sibTransId="{4C3CC796-4B83-454E-BCEC-D86E382F94C2}"/>
    <dgm:cxn modelId="{DA316089-BA10-46FF-BD3D-63AC7AFD6430}" type="presOf" srcId="{9638429A-F11B-4388-A19A-2388FEC74529}" destId="{42C5BA2E-8F1D-49DB-9646-A7C10BEF0B47}" srcOrd="0" destOrd="1" presId="urn:microsoft.com/office/officeart/2005/8/layout/vList4"/>
    <dgm:cxn modelId="{D3CA4389-D2DA-4660-909A-4AD226172FB6}" srcId="{FC157BAA-603B-4F5E-9D02-E63A0D22A2EF}" destId="{9638429A-F11B-4388-A19A-2388FEC74529}" srcOrd="0" destOrd="0" parTransId="{6837813E-CAE5-4C3B-81B0-65F28ACC27EA}" sibTransId="{16B2DE39-C0AA-4DD2-A06A-94F74714301B}"/>
    <dgm:cxn modelId="{89916F95-FC63-4FBD-A501-E69ED736C4CE}" type="presOf" srcId="{63BAE9DB-51A5-44D7-BDD6-0E937CE024AD}" destId="{D80B26A4-934E-4415-863A-656D1DD70C76}" srcOrd="0" destOrd="1" presId="urn:microsoft.com/office/officeart/2005/8/layout/vList4"/>
    <dgm:cxn modelId="{42606E9E-F8ED-4D6F-A71F-C0714360A8FE}" type="presOf" srcId="{3165170E-68C0-4E7C-8CA6-5EFB815FB57A}" destId="{FBF11DEB-BB85-4F3D-9F28-5BE6BB7E5D9A}" srcOrd="0" destOrd="0" presId="urn:microsoft.com/office/officeart/2005/8/layout/vList4"/>
    <dgm:cxn modelId="{59D38BA5-98BC-4ECE-98CC-12037400F6F2}" type="presOf" srcId="{4E355269-C6AD-40C4-BE96-48EE26D3299B}" destId="{D9F51DFE-3950-44B9-9403-023050DFEEF8}" srcOrd="1" destOrd="2" presId="urn:microsoft.com/office/officeart/2005/8/layout/vList4"/>
    <dgm:cxn modelId="{8C4C62A7-495E-4868-B95B-64EC525D9C61}" type="presOf" srcId="{3AEAF344-2B2D-4911-9C1D-227FA20448C7}" destId="{E1DE02D7-2182-40B4-B9CD-8F0DE8FD6154}" srcOrd="1" destOrd="3" presId="urn:microsoft.com/office/officeart/2005/8/layout/vList4"/>
    <dgm:cxn modelId="{50A5B5B3-8943-4E3E-B007-767FBC364A32}" type="presOf" srcId="{3165170E-68C0-4E7C-8CA6-5EFB815FB57A}" destId="{D9F51DFE-3950-44B9-9403-023050DFEEF8}" srcOrd="1" destOrd="0" presId="urn:microsoft.com/office/officeart/2005/8/layout/vList4"/>
    <dgm:cxn modelId="{DF4488B4-3A9A-4C82-AC7A-05CF512D748B}" srcId="{D7A901E1-093B-4D2C-8C3A-072E5BB51D6A}" destId="{888A67CB-7AB6-42E3-B613-798A1F421A55}" srcOrd="1" destOrd="0" parTransId="{A544867D-5D0D-47EF-A2C7-1ED288AF9C42}" sibTransId="{13AC3D7D-FD69-4F15-9225-13E5B462375A}"/>
    <dgm:cxn modelId="{CEC494BC-6F74-4CDB-9A2C-4424424E4294}" type="presOf" srcId="{3AEAF344-2B2D-4911-9C1D-227FA20448C7}" destId="{D80B26A4-934E-4415-863A-656D1DD70C76}" srcOrd="0" destOrd="3" presId="urn:microsoft.com/office/officeart/2005/8/layout/vList4"/>
    <dgm:cxn modelId="{5CE3DABD-95D1-42F8-AEE9-067119A30ABF}" srcId="{5712822F-0F1E-4D55-B242-0A5D6CCE3B26}" destId="{D7A901E1-093B-4D2C-8C3A-072E5BB51D6A}" srcOrd="2" destOrd="0" parTransId="{2EA13BC4-F9E9-4B4D-B535-835E489B55AC}" sibTransId="{68CBA992-28B5-4D16-BE54-F07DDD7C5585}"/>
    <dgm:cxn modelId="{4D99C7BE-74A4-487C-BCAC-4F7C33AD9A7E}" type="presOf" srcId="{5712822F-0F1E-4D55-B242-0A5D6CCE3B26}" destId="{880B5425-430F-407B-B1A8-C9FF987CF373}" srcOrd="0" destOrd="0" presId="urn:microsoft.com/office/officeart/2005/8/layout/vList4"/>
    <dgm:cxn modelId="{080E17CD-5D73-4787-BBA9-F9BA09432432}" srcId="{5712822F-0F1E-4D55-B242-0A5D6CCE3B26}" destId="{3165170E-68C0-4E7C-8CA6-5EFB815FB57A}" srcOrd="0" destOrd="0" parTransId="{FF4C3119-3A13-418A-9164-8C5AC442AC0C}" sibTransId="{2733947E-5259-470D-BE89-48C6961783E2}"/>
    <dgm:cxn modelId="{465547D8-77EF-425A-A49D-EAE0FDF4C41C}" type="presOf" srcId="{9638429A-F11B-4388-A19A-2388FEC74529}" destId="{AE29BFEE-7FE6-442F-B6F9-126E21C6E012}" srcOrd="1" destOrd="1" presId="urn:microsoft.com/office/officeart/2005/8/layout/vList4"/>
    <dgm:cxn modelId="{F78DCCE6-53C1-4B2F-B8FE-288CA66A297B}" srcId="{3165170E-68C0-4E7C-8CA6-5EFB815FB57A}" destId="{7106AB78-C1BA-4947-8771-8219A08BAD6C}" srcOrd="0" destOrd="0" parTransId="{29CD3618-340B-42C4-A31A-985643291C6E}" sibTransId="{AAE1D9F7-4362-4FD1-82EF-32A98FFE01B5}"/>
    <dgm:cxn modelId="{780A22E7-3A38-4EDD-A595-188C35680912}" type="presOf" srcId="{4E355269-C6AD-40C4-BE96-48EE26D3299B}" destId="{FBF11DEB-BB85-4F3D-9F28-5BE6BB7E5D9A}" srcOrd="0" destOrd="2" presId="urn:microsoft.com/office/officeart/2005/8/layout/vList4"/>
    <dgm:cxn modelId="{548C67EE-79FA-4F62-9629-6BC77E29A84A}" type="presOf" srcId="{D7A901E1-093B-4D2C-8C3A-072E5BB51D6A}" destId="{E1DE02D7-2182-40B4-B9CD-8F0DE8FD6154}" srcOrd="1" destOrd="0" presId="urn:microsoft.com/office/officeart/2005/8/layout/vList4"/>
    <dgm:cxn modelId="{1F74FAAE-E40B-42C8-BA9C-7792F08B82BE}" type="presParOf" srcId="{880B5425-430F-407B-B1A8-C9FF987CF373}" destId="{38567591-85F8-4D8D-8D5E-560A93E48F19}" srcOrd="0" destOrd="0" presId="urn:microsoft.com/office/officeart/2005/8/layout/vList4"/>
    <dgm:cxn modelId="{1B67465B-496D-4F32-A63C-C96701FC1D4C}" type="presParOf" srcId="{38567591-85F8-4D8D-8D5E-560A93E48F19}" destId="{FBF11DEB-BB85-4F3D-9F28-5BE6BB7E5D9A}" srcOrd="0" destOrd="0" presId="urn:microsoft.com/office/officeart/2005/8/layout/vList4"/>
    <dgm:cxn modelId="{85668B1F-7F3B-42B2-979F-98448575F567}" type="presParOf" srcId="{38567591-85F8-4D8D-8D5E-560A93E48F19}" destId="{2D0125B9-E55A-4864-9FAE-DF911168AE62}" srcOrd="1" destOrd="0" presId="urn:microsoft.com/office/officeart/2005/8/layout/vList4"/>
    <dgm:cxn modelId="{04C756FB-EDCE-4EB4-B125-BC31E9FEFF44}" type="presParOf" srcId="{38567591-85F8-4D8D-8D5E-560A93E48F19}" destId="{D9F51DFE-3950-44B9-9403-023050DFEEF8}" srcOrd="2" destOrd="0" presId="urn:microsoft.com/office/officeart/2005/8/layout/vList4"/>
    <dgm:cxn modelId="{59DFF61F-E090-4455-910D-3F65ECD503A2}" type="presParOf" srcId="{880B5425-430F-407B-B1A8-C9FF987CF373}" destId="{FB8BB83F-4A55-45D3-9E22-77CF1D054330}" srcOrd="1" destOrd="0" presId="urn:microsoft.com/office/officeart/2005/8/layout/vList4"/>
    <dgm:cxn modelId="{27A7F420-3697-4160-9E23-A6CA15C07958}" type="presParOf" srcId="{880B5425-430F-407B-B1A8-C9FF987CF373}" destId="{1D7C9275-CF1A-4BCD-B09C-D5F28735E98A}" srcOrd="2" destOrd="0" presId="urn:microsoft.com/office/officeart/2005/8/layout/vList4"/>
    <dgm:cxn modelId="{C198593E-C90C-47CC-9C0D-B983D1F8C7A4}" type="presParOf" srcId="{1D7C9275-CF1A-4BCD-B09C-D5F28735E98A}" destId="{42C5BA2E-8F1D-49DB-9646-A7C10BEF0B47}" srcOrd="0" destOrd="0" presId="urn:microsoft.com/office/officeart/2005/8/layout/vList4"/>
    <dgm:cxn modelId="{E6D1989C-C60F-47B6-B0A2-133010AB2209}" type="presParOf" srcId="{1D7C9275-CF1A-4BCD-B09C-D5F28735E98A}" destId="{6AFA8DE8-194E-4001-B1AA-AF7B86CC5EFF}" srcOrd="1" destOrd="0" presId="urn:microsoft.com/office/officeart/2005/8/layout/vList4"/>
    <dgm:cxn modelId="{2FA1E18C-60EE-4573-942D-D959FEEF0B87}" type="presParOf" srcId="{1D7C9275-CF1A-4BCD-B09C-D5F28735E98A}" destId="{AE29BFEE-7FE6-442F-B6F9-126E21C6E012}" srcOrd="2" destOrd="0" presId="urn:microsoft.com/office/officeart/2005/8/layout/vList4"/>
    <dgm:cxn modelId="{774E0378-CFCE-432A-976D-A09E81E70B60}" type="presParOf" srcId="{880B5425-430F-407B-B1A8-C9FF987CF373}" destId="{E0CBC06D-6095-4C8E-A3D8-5F2ACB831C5F}" srcOrd="3" destOrd="0" presId="urn:microsoft.com/office/officeart/2005/8/layout/vList4"/>
    <dgm:cxn modelId="{E97D9B21-B15F-4AC4-B341-9DA5BC53D7F0}" type="presParOf" srcId="{880B5425-430F-407B-B1A8-C9FF987CF373}" destId="{EFCD0E2C-0A1F-424D-8A87-741DF6514FFC}" srcOrd="4" destOrd="0" presId="urn:microsoft.com/office/officeart/2005/8/layout/vList4"/>
    <dgm:cxn modelId="{BF25D3EC-E47C-4A5B-B095-81414D3CF926}" type="presParOf" srcId="{EFCD0E2C-0A1F-424D-8A87-741DF6514FFC}" destId="{D80B26A4-934E-4415-863A-656D1DD70C76}" srcOrd="0" destOrd="0" presId="urn:microsoft.com/office/officeart/2005/8/layout/vList4"/>
    <dgm:cxn modelId="{F0BA566C-A8C6-45BA-8DFD-66B9EAD0955B}" type="presParOf" srcId="{EFCD0E2C-0A1F-424D-8A87-741DF6514FFC}" destId="{6F2AA5BE-68EB-4C6E-9476-1DBF8CA397F6}" srcOrd="1" destOrd="0" presId="urn:microsoft.com/office/officeart/2005/8/layout/vList4"/>
    <dgm:cxn modelId="{41368D7E-2E0D-4687-8446-FFBD2DF04F27}" type="presParOf" srcId="{EFCD0E2C-0A1F-424D-8A87-741DF6514FFC}" destId="{E1DE02D7-2182-40B4-B9CD-8F0DE8FD61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4F68A5-9237-4344-B19D-AD7DF73D5322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A2AE7E5-4CAF-4604-8FC7-D36728512805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/>
            <a:t>Выявление в школе способных обучающихся</a:t>
          </a:r>
        </a:p>
        <a:p>
          <a:r>
            <a:rPr lang="ru-RU" sz="1400" b="1" dirty="0" err="1">
              <a:solidFill>
                <a:srgbClr val="FF99FF"/>
              </a:solidFill>
            </a:rPr>
            <a:t>Предпроф</a:t>
          </a:r>
          <a:r>
            <a:rPr lang="ru-RU" sz="1400" b="1" dirty="0">
              <a:solidFill>
                <a:srgbClr val="FF99FF"/>
              </a:solidFill>
            </a:rPr>
            <a:t> и </a:t>
          </a:r>
          <a:r>
            <a:rPr lang="ru-RU" sz="1400" b="1" dirty="0" err="1">
              <a:solidFill>
                <a:srgbClr val="FF99FF"/>
              </a:solidFill>
            </a:rPr>
            <a:t>проф</a:t>
          </a:r>
          <a:r>
            <a:rPr lang="ru-RU" sz="1400" b="1" dirty="0">
              <a:solidFill>
                <a:srgbClr val="FF99FF"/>
              </a:solidFill>
            </a:rPr>
            <a:t> классы</a:t>
          </a:r>
        </a:p>
      </dgm:t>
    </dgm:pt>
    <dgm:pt modelId="{EBE0CADD-7EE3-4664-8968-6ADD35BE6BE8}" type="parTrans" cxnId="{14C1787E-8D2B-4485-9D0B-12B12FE6A6B5}">
      <dgm:prSet/>
      <dgm:spPr/>
      <dgm:t>
        <a:bodyPr/>
        <a:lstStyle/>
        <a:p>
          <a:endParaRPr lang="ru-RU" sz="1400"/>
        </a:p>
      </dgm:t>
    </dgm:pt>
    <dgm:pt modelId="{5F92252B-CC45-48E6-B111-E492C0AB1829}" type="sibTrans" cxnId="{14C1787E-8D2B-4485-9D0B-12B12FE6A6B5}">
      <dgm:prSet/>
      <dgm:spPr/>
      <dgm:t>
        <a:bodyPr/>
        <a:lstStyle/>
        <a:p>
          <a:endParaRPr lang="ru-RU" sz="1400"/>
        </a:p>
      </dgm:t>
    </dgm:pt>
    <dgm:pt modelId="{006D9703-9AEB-4735-9EA9-B2008FA6B5BA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/>
            <a:t>Охват интеллектуальной занятостью по выбранному направлению, подготовка и участие в конкурсном/олимпиадном движении</a:t>
          </a:r>
        </a:p>
        <a:p>
          <a:r>
            <a:rPr lang="ru-RU" sz="1400" b="1" dirty="0">
              <a:solidFill>
                <a:srgbClr val="FF99FF"/>
              </a:solidFill>
            </a:rPr>
            <a:t>Кружки </a:t>
          </a:r>
          <a:r>
            <a:rPr lang="ru-RU" sz="1400" b="1" dirty="0" err="1">
              <a:solidFill>
                <a:srgbClr val="FF99FF"/>
              </a:solidFill>
            </a:rPr>
            <a:t>доп.обр</a:t>
          </a:r>
          <a:r>
            <a:rPr lang="ru-RU" sz="1400" b="1" dirty="0">
              <a:solidFill>
                <a:srgbClr val="FF99FF"/>
              </a:solidFill>
            </a:rPr>
            <a:t>., </a:t>
          </a:r>
          <a:r>
            <a:rPr lang="ru-RU" sz="1400" b="1" dirty="0" err="1">
              <a:solidFill>
                <a:srgbClr val="FF99FF"/>
              </a:solidFill>
            </a:rPr>
            <a:t>внеурочка</a:t>
          </a:r>
          <a:endParaRPr lang="ru-RU" sz="1400" b="1" dirty="0">
            <a:solidFill>
              <a:srgbClr val="FF99FF"/>
            </a:solidFill>
          </a:endParaRPr>
        </a:p>
      </dgm:t>
    </dgm:pt>
    <dgm:pt modelId="{84D508BD-0FA1-4ACC-9065-7099B04D5875}" type="parTrans" cxnId="{2B642B0F-AF81-44BE-BBC9-A881F7C3A54C}">
      <dgm:prSet/>
      <dgm:spPr/>
      <dgm:t>
        <a:bodyPr/>
        <a:lstStyle/>
        <a:p>
          <a:endParaRPr lang="ru-RU" sz="1400"/>
        </a:p>
      </dgm:t>
    </dgm:pt>
    <dgm:pt modelId="{02DDF56A-B1B7-4AF8-9CD9-7436517444C5}" type="sibTrans" cxnId="{2B642B0F-AF81-44BE-BBC9-A881F7C3A54C}">
      <dgm:prSet/>
      <dgm:spPr/>
      <dgm:t>
        <a:bodyPr/>
        <a:lstStyle/>
        <a:p>
          <a:endParaRPr lang="ru-RU" sz="1400"/>
        </a:p>
      </dgm:t>
    </dgm:pt>
    <dgm:pt modelId="{9C96CE60-26E3-4E18-930F-0441D3CFFF97}">
      <dgm:prSet phldrT="[Текст]" custT="1"/>
      <dgm:spPr>
        <a:solidFill>
          <a:srgbClr val="00206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/>
            <a:t>Направление выпускников школы в ВУЗы по целевым договорам</a:t>
          </a:r>
        </a:p>
        <a:p>
          <a:r>
            <a:rPr lang="ru-RU" sz="1400" b="1" dirty="0">
              <a:solidFill>
                <a:srgbClr val="FF99FF"/>
              </a:solidFill>
            </a:rPr>
            <a:t>Адресно, </a:t>
          </a:r>
          <a:r>
            <a:rPr lang="ru-RU" sz="1400" b="1" dirty="0" err="1">
              <a:solidFill>
                <a:srgbClr val="FF99FF"/>
              </a:solidFill>
            </a:rPr>
            <a:t>пофамильно</a:t>
          </a:r>
          <a:r>
            <a:rPr lang="ru-RU" sz="1400" b="1" dirty="0"/>
            <a:t> </a:t>
          </a:r>
        </a:p>
      </dgm:t>
    </dgm:pt>
    <dgm:pt modelId="{38A3FAC5-C090-4B83-99F8-6C2766FD4AEA}" type="parTrans" cxnId="{AF081AA6-C61E-4BFE-9D52-1D30757468E6}">
      <dgm:prSet/>
      <dgm:spPr/>
      <dgm:t>
        <a:bodyPr/>
        <a:lstStyle/>
        <a:p>
          <a:endParaRPr lang="ru-RU" sz="1400"/>
        </a:p>
      </dgm:t>
    </dgm:pt>
    <dgm:pt modelId="{973B5EF7-39AE-4032-A868-E4F8E105E7AF}" type="sibTrans" cxnId="{AF081AA6-C61E-4BFE-9D52-1D30757468E6}">
      <dgm:prSet/>
      <dgm:spPr/>
      <dgm:t>
        <a:bodyPr/>
        <a:lstStyle/>
        <a:p>
          <a:endParaRPr lang="ru-RU" sz="1400"/>
        </a:p>
      </dgm:t>
    </dgm:pt>
    <dgm:pt modelId="{E1D39B2E-FE48-4542-968E-AF247F54DC1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/>
            <a:t>Прохождение практики в школе (будущем рабочем месте)</a:t>
          </a:r>
        </a:p>
        <a:p>
          <a:r>
            <a:rPr lang="ru-RU" sz="1400" b="1" dirty="0" err="1">
              <a:solidFill>
                <a:srgbClr val="FF99FF"/>
              </a:solidFill>
            </a:rPr>
            <a:t>Стажировочная</a:t>
          </a:r>
          <a:r>
            <a:rPr lang="ru-RU" sz="1400" b="1" dirty="0">
              <a:solidFill>
                <a:srgbClr val="FF99FF"/>
              </a:solidFill>
            </a:rPr>
            <a:t> площадка</a:t>
          </a:r>
        </a:p>
      </dgm:t>
    </dgm:pt>
    <dgm:pt modelId="{17A28835-06DC-474F-A97B-EE0DDDB6DFFE}" type="parTrans" cxnId="{DB7DEF55-4A96-4947-A42C-BC17E72E621E}">
      <dgm:prSet/>
      <dgm:spPr/>
      <dgm:t>
        <a:bodyPr/>
        <a:lstStyle/>
        <a:p>
          <a:endParaRPr lang="ru-RU" sz="1400"/>
        </a:p>
      </dgm:t>
    </dgm:pt>
    <dgm:pt modelId="{D84501E3-4394-4A28-92CE-9A93FE3A5B40}" type="sibTrans" cxnId="{DB7DEF55-4A96-4947-A42C-BC17E72E621E}">
      <dgm:prSet/>
      <dgm:spPr/>
      <dgm:t>
        <a:bodyPr/>
        <a:lstStyle/>
        <a:p>
          <a:endParaRPr lang="ru-RU" sz="1400"/>
        </a:p>
      </dgm:t>
    </dgm:pt>
    <dgm:pt modelId="{1DF802E4-57FE-47D7-98C4-90020C27AD19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/>
            <a:t>Трудоустройство и закрепление в профессии. </a:t>
          </a:r>
          <a:r>
            <a:rPr lang="ru-RU" sz="1400" b="1" dirty="0">
              <a:solidFill>
                <a:srgbClr val="FF99FF"/>
              </a:solidFill>
            </a:rPr>
            <a:t>Проект «Наставник» и др.</a:t>
          </a:r>
        </a:p>
      </dgm:t>
    </dgm:pt>
    <dgm:pt modelId="{ADCFB798-AD1C-4F96-9007-AAC910AEABAD}" type="parTrans" cxnId="{B64D6614-55B7-40DE-84C6-AB9E6F34864C}">
      <dgm:prSet/>
      <dgm:spPr/>
      <dgm:t>
        <a:bodyPr/>
        <a:lstStyle/>
        <a:p>
          <a:endParaRPr lang="ru-RU" sz="1400"/>
        </a:p>
      </dgm:t>
    </dgm:pt>
    <dgm:pt modelId="{412602C7-7C00-41FA-B468-6D471B51B609}" type="sibTrans" cxnId="{B64D6614-55B7-40DE-84C6-AB9E6F34864C}">
      <dgm:prSet/>
      <dgm:spPr/>
      <dgm:t>
        <a:bodyPr/>
        <a:lstStyle/>
        <a:p>
          <a:endParaRPr lang="ru-RU" sz="1400"/>
        </a:p>
      </dgm:t>
    </dgm:pt>
    <dgm:pt modelId="{E174E2EC-0DF3-4289-9EDE-C172D086625F}" type="pres">
      <dgm:prSet presAssocID="{AA4F68A5-9237-4344-B19D-AD7DF73D5322}" presName="Name0" presStyleCnt="0">
        <dgm:presLayoutVars>
          <dgm:dir/>
          <dgm:resizeHandles val="exact"/>
        </dgm:presLayoutVars>
      </dgm:prSet>
      <dgm:spPr/>
    </dgm:pt>
    <dgm:pt modelId="{457614F7-5C21-4CDE-A50E-C6CFCD0F16A0}" type="pres">
      <dgm:prSet presAssocID="{AA4F68A5-9237-4344-B19D-AD7DF73D5322}" presName="cycle" presStyleCnt="0"/>
      <dgm:spPr/>
    </dgm:pt>
    <dgm:pt modelId="{F1BD0913-01B3-4ACB-9D7F-D12FB7F3A13E}" type="pres">
      <dgm:prSet presAssocID="{EA2AE7E5-4CAF-4604-8FC7-D36728512805}" presName="nodeFirstNode" presStyleLbl="node1" presStyleIdx="0" presStyleCnt="5" custRadScaleRad="93413" custRadScaleInc="307">
        <dgm:presLayoutVars>
          <dgm:bulletEnabled val="1"/>
        </dgm:presLayoutVars>
      </dgm:prSet>
      <dgm:spPr/>
    </dgm:pt>
    <dgm:pt modelId="{C7922D52-2C4F-4897-B99B-500DE02FAC9D}" type="pres">
      <dgm:prSet presAssocID="{5F92252B-CC45-48E6-B111-E492C0AB1829}" presName="sibTransFirstNode" presStyleLbl="bgShp" presStyleIdx="0" presStyleCnt="1"/>
      <dgm:spPr/>
    </dgm:pt>
    <dgm:pt modelId="{D660A5B7-7305-4CBA-8D4D-ECB0E5FC7BA2}" type="pres">
      <dgm:prSet presAssocID="{006D9703-9AEB-4735-9EA9-B2008FA6B5BA}" presName="nodeFollowingNodes" presStyleLbl="node1" presStyleIdx="1" presStyleCnt="5" custScaleX="113096" custScaleY="168765" custRadScaleRad="101961" custRadScaleInc="11849">
        <dgm:presLayoutVars>
          <dgm:bulletEnabled val="1"/>
        </dgm:presLayoutVars>
      </dgm:prSet>
      <dgm:spPr/>
    </dgm:pt>
    <dgm:pt modelId="{6786C64B-7674-4E70-BC6A-F33CC4979775}" type="pres">
      <dgm:prSet presAssocID="{9C96CE60-26E3-4E18-930F-0441D3CFFF97}" presName="nodeFollowingNodes" presStyleLbl="node1" presStyleIdx="2" presStyleCnt="5" custScaleX="108584" custScaleY="115940" custRadScaleRad="109826" custRadScaleInc="4527">
        <dgm:presLayoutVars>
          <dgm:bulletEnabled val="1"/>
        </dgm:presLayoutVars>
      </dgm:prSet>
      <dgm:spPr/>
    </dgm:pt>
    <dgm:pt modelId="{051EE1AF-5FCF-40E3-89EB-1591BAEEE4A1}" type="pres">
      <dgm:prSet presAssocID="{E1D39B2E-FE48-4542-968E-AF247F54DC12}" presName="nodeFollowingNodes" presStyleLbl="node1" presStyleIdx="3" presStyleCnt="5" custScaleX="101089" custScaleY="115187" custRadScaleRad="112140" custRadScaleInc="30005">
        <dgm:presLayoutVars>
          <dgm:bulletEnabled val="1"/>
        </dgm:presLayoutVars>
      </dgm:prSet>
      <dgm:spPr/>
    </dgm:pt>
    <dgm:pt modelId="{9F2D14A8-B9B8-446F-AF03-EB904A1D6123}" type="pres">
      <dgm:prSet presAssocID="{1DF802E4-57FE-47D7-98C4-90020C27AD19}" presName="nodeFollowingNodes" presStyleLbl="node1" presStyleIdx="4" presStyleCnt="5" custScaleX="110765" custScaleY="103052" custRadScaleRad="106176" custRadScaleInc="-5125">
        <dgm:presLayoutVars>
          <dgm:bulletEnabled val="1"/>
        </dgm:presLayoutVars>
      </dgm:prSet>
      <dgm:spPr/>
    </dgm:pt>
  </dgm:ptLst>
  <dgm:cxnLst>
    <dgm:cxn modelId="{31D5790B-AE55-41FE-804F-22C5BD967AB1}" type="presOf" srcId="{006D9703-9AEB-4735-9EA9-B2008FA6B5BA}" destId="{D660A5B7-7305-4CBA-8D4D-ECB0E5FC7BA2}" srcOrd="0" destOrd="0" presId="urn:microsoft.com/office/officeart/2005/8/layout/cycle3"/>
    <dgm:cxn modelId="{2B642B0F-AF81-44BE-BBC9-A881F7C3A54C}" srcId="{AA4F68A5-9237-4344-B19D-AD7DF73D5322}" destId="{006D9703-9AEB-4735-9EA9-B2008FA6B5BA}" srcOrd="1" destOrd="0" parTransId="{84D508BD-0FA1-4ACC-9065-7099B04D5875}" sibTransId="{02DDF56A-B1B7-4AF8-9CD9-7436517444C5}"/>
    <dgm:cxn modelId="{0F60E710-AA44-4B53-82F3-D903617F8E7C}" type="presOf" srcId="{EA2AE7E5-4CAF-4604-8FC7-D36728512805}" destId="{F1BD0913-01B3-4ACB-9D7F-D12FB7F3A13E}" srcOrd="0" destOrd="0" presId="urn:microsoft.com/office/officeart/2005/8/layout/cycle3"/>
    <dgm:cxn modelId="{B64D6614-55B7-40DE-84C6-AB9E6F34864C}" srcId="{AA4F68A5-9237-4344-B19D-AD7DF73D5322}" destId="{1DF802E4-57FE-47D7-98C4-90020C27AD19}" srcOrd="4" destOrd="0" parTransId="{ADCFB798-AD1C-4F96-9007-AAC910AEABAD}" sibTransId="{412602C7-7C00-41FA-B468-6D471B51B609}"/>
    <dgm:cxn modelId="{CB9CED64-D0AD-4537-9035-3FF9B37D73E9}" type="presOf" srcId="{E1D39B2E-FE48-4542-968E-AF247F54DC12}" destId="{051EE1AF-5FCF-40E3-89EB-1591BAEEE4A1}" srcOrd="0" destOrd="0" presId="urn:microsoft.com/office/officeart/2005/8/layout/cycle3"/>
    <dgm:cxn modelId="{DB7DEF55-4A96-4947-A42C-BC17E72E621E}" srcId="{AA4F68A5-9237-4344-B19D-AD7DF73D5322}" destId="{E1D39B2E-FE48-4542-968E-AF247F54DC12}" srcOrd="3" destOrd="0" parTransId="{17A28835-06DC-474F-A97B-EE0DDDB6DFFE}" sibTransId="{D84501E3-4394-4A28-92CE-9A93FE3A5B40}"/>
    <dgm:cxn modelId="{74A96358-19C9-4F0A-9B13-87D48AEEC06C}" type="presOf" srcId="{9C96CE60-26E3-4E18-930F-0441D3CFFF97}" destId="{6786C64B-7674-4E70-BC6A-F33CC4979775}" srcOrd="0" destOrd="0" presId="urn:microsoft.com/office/officeart/2005/8/layout/cycle3"/>
    <dgm:cxn modelId="{14C1787E-8D2B-4485-9D0B-12B12FE6A6B5}" srcId="{AA4F68A5-9237-4344-B19D-AD7DF73D5322}" destId="{EA2AE7E5-4CAF-4604-8FC7-D36728512805}" srcOrd="0" destOrd="0" parTransId="{EBE0CADD-7EE3-4664-8968-6ADD35BE6BE8}" sibTransId="{5F92252B-CC45-48E6-B111-E492C0AB1829}"/>
    <dgm:cxn modelId="{88C2EB93-18AA-46D4-942D-905282977455}" type="presOf" srcId="{1DF802E4-57FE-47D7-98C4-90020C27AD19}" destId="{9F2D14A8-B9B8-446F-AF03-EB904A1D6123}" srcOrd="0" destOrd="0" presId="urn:microsoft.com/office/officeart/2005/8/layout/cycle3"/>
    <dgm:cxn modelId="{AF081AA6-C61E-4BFE-9D52-1D30757468E6}" srcId="{AA4F68A5-9237-4344-B19D-AD7DF73D5322}" destId="{9C96CE60-26E3-4E18-930F-0441D3CFFF97}" srcOrd="2" destOrd="0" parTransId="{38A3FAC5-C090-4B83-99F8-6C2766FD4AEA}" sibTransId="{973B5EF7-39AE-4032-A868-E4F8E105E7AF}"/>
    <dgm:cxn modelId="{557E99C4-BBFD-453B-B2D2-1E32A4929541}" type="presOf" srcId="{5F92252B-CC45-48E6-B111-E492C0AB1829}" destId="{C7922D52-2C4F-4897-B99B-500DE02FAC9D}" srcOrd="0" destOrd="0" presId="urn:microsoft.com/office/officeart/2005/8/layout/cycle3"/>
    <dgm:cxn modelId="{AECBBCFB-9C19-4539-865E-B65610F65563}" type="presOf" srcId="{AA4F68A5-9237-4344-B19D-AD7DF73D5322}" destId="{E174E2EC-0DF3-4289-9EDE-C172D086625F}" srcOrd="0" destOrd="0" presId="urn:microsoft.com/office/officeart/2005/8/layout/cycle3"/>
    <dgm:cxn modelId="{A53688F8-50AA-4055-B6A3-1CD93E6A1A90}" type="presParOf" srcId="{E174E2EC-0DF3-4289-9EDE-C172D086625F}" destId="{457614F7-5C21-4CDE-A50E-C6CFCD0F16A0}" srcOrd="0" destOrd="0" presId="urn:microsoft.com/office/officeart/2005/8/layout/cycle3"/>
    <dgm:cxn modelId="{0F2CBF5B-2DA6-4853-87DB-5D44358D5BD2}" type="presParOf" srcId="{457614F7-5C21-4CDE-A50E-C6CFCD0F16A0}" destId="{F1BD0913-01B3-4ACB-9D7F-D12FB7F3A13E}" srcOrd="0" destOrd="0" presId="urn:microsoft.com/office/officeart/2005/8/layout/cycle3"/>
    <dgm:cxn modelId="{5F21024E-D036-44A5-AE09-FEFE8EFAEF96}" type="presParOf" srcId="{457614F7-5C21-4CDE-A50E-C6CFCD0F16A0}" destId="{C7922D52-2C4F-4897-B99B-500DE02FAC9D}" srcOrd="1" destOrd="0" presId="urn:microsoft.com/office/officeart/2005/8/layout/cycle3"/>
    <dgm:cxn modelId="{B99C021F-D36E-4AAB-9E08-29E69EA9222F}" type="presParOf" srcId="{457614F7-5C21-4CDE-A50E-C6CFCD0F16A0}" destId="{D660A5B7-7305-4CBA-8D4D-ECB0E5FC7BA2}" srcOrd="2" destOrd="0" presId="urn:microsoft.com/office/officeart/2005/8/layout/cycle3"/>
    <dgm:cxn modelId="{6F967BD5-8DC6-427E-9945-D20E8C55BC34}" type="presParOf" srcId="{457614F7-5C21-4CDE-A50E-C6CFCD0F16A0}" destId="{6786C64B-7674-4E70-BC6A-F33CC4979775}" srcOrd="3" destOrd="0" presId="urn:microsoft.com/office/officeart/2005/8/layout/cycle3"/>
    <dgm:cxn modelId="{44CD54EA-9262-4EDB-8EBD-79A201891311}" type="presParOf" srcId="{457614F7-5C21-4CDE-A50E-C6CFCD0F16A0}" destId="{051EE1AF-5FCF-40E3-89EB-1591BAEEE4A1}" srcOrd="4" destOrd="0" presId="urn:microsoft.com/office/officeart/2005/8/layout/cycle3"/>
    <dgm:cxn modelId="{AF267929-4B15-4C41-9F93-C196122777B8}" type="presParOf" srcId="{457614F7-5C21-4CDE-A50E-C6CFCD0F16A0}" destId="{9F2D14A8-B9B8-446F-AF03-EB904A1D612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8BA0-5981-4AB0-9945-3FB45D790CC8}">
      <dsp:nvSpPr>
        <dsp:cNvPr id="0" name=""/>
        <dsp:cNvSpPr/>
      </dsp:nvSpPr>
      <dsp:spPr>
        <a:xfrm rot="10800000">
          <a:off x="1410186" y="1582"/>
          <a:ext cx="4231011" cy="13779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62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КАДРЫ</a:t>
          </a:r>
        </a:p>
      </dsp:txBody>
      <dsp:txXfrm rot="10800000">
        <a:off x="1754667" y="1582"/>
        <a:ext cx="3886530" cy="1377924"/>
      </dsp:txXfrm>
    </dsp:sp>
    <dsp:sp modelId="{4AE060CA-E9E1-4DBE-AB4A-E03C3FFF26C9}">
      <dsp:nvSpPr>
        <dsp:cNvPr id="0" name=""/>
        <dsp:cNvSpPr/>
      </dsp:nvSpPr>
      <dsp:spPr>
        <a:xfrm>
          <a:off x="721224" y="1582"/>
          <a:ext cx="1377924" cy="1377924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7FD9D-F03A-4AFC-ADE0-7F56E398687A}">
      <dsp:nvSpPr>
        <dsp:cNvPr id="0" name=""/>
        <dsp:cNvSpPr/>
      </dsp:nvSpPr>
      <dsp:spPr>
        <a:xfrm rot="10800000">
          <a:off x="1410186" y="1790827"/>
          <a:ext cx="4231011" cy="13779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62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МАТЕРИАЛЬНО-ТЕХНИЧЕСКАЯ БАЗА</a:t>
          </a:r>
        </a:p>
      </dsp:txBody>
      <dsp:txXfrm rot="10800000">
        <a:off x="1754667" y="1790827"/>
        <a:ext cx="3886530" cy="1377924"/>
      </dsp:txXfrm>
    </dsp:sp>
    <dsp:sp modelId="{5F8C9CBB-DD01-4933-B9D2-C078C70FA04B}">
      <dsp:nvSpPr>
        <dsp:cNvPr id="0" name=""/>
        <dsp:cNvSpPr/>
      </dsp:nvSpPr>
      <dsp:spPr>
        <a:xfrm>
          <a:off x="721224" y="1790827"/>
          <a:ext cx="1377924" cy="1377924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5B11F-28FF-4E04-B074-9B80F970DAC5}">
      <dsp:nvSpPr>
        <dsp:cNvPr id="0" name=""/>
        <dsp:cNvSpPr/>
      </dsp:nvSpPr>
      <dsp:spPr>
        <a:xfrm rot="10800000">
          <a:off x="1410186" y="3580072"/>
          <a:ext cx="4231011" cy="13779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62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СОДЕРЖАНИЕ</a:t>
          </a:r>
        </a:p>
      </dsp:txBody>
      <dsp:txXfrm rot="10800000">
        <a:off x="1754667" y="3580072"/>
        <a:ext cx="3886530" cy="1377924"/>
      </dsp:txXfrm>
    </dsp:sp>
    <dsp:sp modelId="{BEF0A3EF-27D3-4BEB-88F3-21B6110B607D}">
      <dsp:nvSpPr>
        <dsp:cNvPr id="0" name=""/>
        <dsp:cNvSpPr/>
      </dsp:nvSpPr>
      <dsp:spPr>
        <a:xfrm>
          <a:off x="721224" y="3580072"/>
          <a:ext cx="1377924" cy="1377924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A7265-2B20-4DEB-B1DA-98DB421B5B74}">
      <dsp:nvSpPr>
        <dsp:cNvPr id="0" name=""/>
        <dsp:cNvSpPr/>
      </dsp:nvSpPr>
      <dsp:spPr>
        <a:xfrm>
          <a:off x="336881" y="1905"/>
          <a:ext cx="6366365" cy="1145498"/>
        </a:xfrm>
        <a:prstGeom prst="roundRect">
          <a:avLst>
            <a:gd name="adj" fmla="val 10000"/>
          </a:avLst>
        </a:prstGeom>
        <a:solidFill>
          <a:srgbClr val="4A6FA5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Цель: создание особых условий для профессионального становления обучающихся как механизма перехода к новой системе подготовки квалифицированных кадров для развития критических технологий в регионах с учетом Стратегии научно-технологического развития РФ</a:t>
          </a:r>
        </a:p>
      </dsp:txBody>
      <dsp:txXfrm>
        <a:off x="370431" y="35455"/>
        <a:ext cx="6299265" cy="1078398"/>
      </dsp:txXfrm>
    </dsp:sp>
    <dsp:sp modelId="{31A4B53B-AD31-43E7-8CE9-572BEF1892DC}">
      <dsp:nvSpPr>
        <dsp:cNvPr id="0" name=""/>
        <dsp:cNvSpPr/>
      </dsp:nvSpPr>
      <dsp:spPr>
        <a:xfrm>
          <a:off x="336881" y="1353593"/>
          <a:ext cx="1145498" cy="114549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7A195-A6E8-45E8-8BA9-D33A6AB0BED0}">
      <dsp:nvSpPr>
        <dsp:cNvPr id="0" name=""/>
        <dsp:cNvSpPr/>
      </dsp:nvSpPr>
      <dsp:spPr>
        <a:xfrm>
          <a:off x="1551109" y="1353593"/>
          <a:ext cx="5152137" cy="114549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последовательное выстраивание образовательного процесса в соответствии с особенностями реализации программ Проекта</a:t>
          </a:r>
        </a:p>
      </dsp:txBody>
      <dsp:txXfrm>
        <a:off x="1607038" y="1409522"/>
        <a:ext cx="5040279" cy="1033640"/>
      </dsp:txXfrm>
    </dsp:sp>
    <dsp:sp modelId="{9E0F16B4-7B5E-4AD6-987B-C58077805B44}">
      <dsp:nvSpPr>
        <dsp:cNvPr id="0" name=""/>
        <dsp:cNvSpPr/>
      </dsp:nvSpPr>
      <dsp:spPr>
        <a:xfrm>
          <a:off x="342136" y="2636551"/>
          <a:ext cx="1145498" cy="114549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84FB3-CC25-4115-ADE2-FE649DCB948C}">
      <dsp:nvSpPr>
        <dsp:cNvPr id="0" name=""/>
        <dsp:cNvSpPr/>
      </dsp:nvSpPr>
      <dsp:spPr>
        <a:xfrm>
          <a:off x="1561620" y="2636551"/>
          <a:ext cx="5141626" cy="114549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в Школе развитой системы дополнительного образования и внеурочной деятельности</a:t>
          </a:r>
        </a:p>
      </dsp:txBody>
      <dsp:txXfrm>
        <a:off x="1617549" y="2692480"/>
        <a:ext cx="5029768" cy="1033640"/>
      </dsp:txXfrm>
    </dsp:sp>
    <dsp:sp modelId="{27A9CD7E-86FD-47A4-BAEF-6E6A321442D9}">
      <dsp:nvSpPr>
        <dsp:cNvPr id="0" name=""/>
        <dsp:cNvSpPr/>
      </dsp:nvSpPr>
      <dsp:spPr>
        <a:xfrm>
          <a:off x="346102" y="3921411"/>
          <a:ext cx="1145498" cy="114549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2406A-363B-41FE-888C-B43FB1C82F11}">
      <dsp:nvSpPr>
        <dsp:cNvPr id="0" name=""/>
        <dsp:cNvSpPr/>
      </dsp:nvSpPr>
      <dsp:spPr>
        <a:xfrm>
          <a:off x="1551109" y="3919510"/>
          <a:ext cx="5152137" cy="114549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проектной и исследовательской деятельности обучающихся Школ совместно с технологическими компаниями и промышленными предприятиями регионов</a:t>
          </a:r>
        </a:p>
      </dsp:txBody>
      <dsp:txXfrm>
        <a:off x="1607038" y="3975439"/>
        <a:ext cx="5040279" cy="1033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11DEB-BB85-4F3D-9F28-5BE6BB7E5D9A}">
      <dsp:nvSpPr>
        <dsp:cNvPr id="0" name=""/>
        <dsp:cNvSpPr/>
      </dsp:nvSpPr>
      <dsp:spPr>
        <a:xfrm>
          <a:off x="0" y="0"/>
          <a:ext cx="8192655" cy="1591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КАДРЫ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Курсы повышения квалификации (ШМП на базе КОИРО, академических партнеров – СПбГМТУ, МГУ,  «Сириус»)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Обучение на профильной программе МФТИ (проект «Наука в регионы»)</a:t>
          </a:r>
        </a:p>
      </dsp:txBody>
      <dsp:txXfrm>
        <a:off x="1797730" y="0"/>
        <a:ext cx="6394924" cy="1591991"/>
      </dsp:txXfrm>
    </dsp:sp>
    <dsp:sp modelId="{2D0125B9-E55A-4864-9FAE-DF911168AE62}">
      <dsp:nvSpPr>
        <dsp:cNvPr id="0" name=""/>
        <dsp:cNvSpPr/>
      </dsp:nvSpPr>
      <dsp:spPr>
        <a:xfrm>
          <a:off x="365826" y="7838"/>
          <a:ext cx="1225277" cy="15763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5BA2E-8F1D-49DB-9646-A7C10BEF0B47}">
      <dsp:nvSpPr>
        <dsp:cNvPr id="0" name=""/>
        <dsp:cNvSpPr/>
      </dsp:nvSpPr>
      <dsp:spPr>
        <a:xfrm>
          <a:off x="0" y="1751190"/>
          <a:ext cx="8192655" cy="1591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РАЗВИТИЕ ТАЛАНТОВ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Олимпиады </a:t>
          </a:r>
          <a:b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(ШЭ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ВсОШ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, Турнир Ломоносова, Высшая Проба, Бельчонок)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Проектная деятельность</a:t>
          </a:r>
          <a:b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(«Звезда будущего» БФУ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им.И.Канта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, «Выходи решать», ЦОД ШИЛИ)</a:t>
          </a:r>
        </a:p>
      </dsp:txBody>
      <dsp:txXfrm>
        <a:off x="1797730" y="1751190"/>
        <a:ext cx="6394924" cy="1591991"/>
      </dsp:txXfrm>
    </dsp:sp>
    <dsp:sp modelId="{6AFA8DE8-194E-4001-B1AA-AF7B86CC5EFF}">
      <dsp:nvSpPr>
        <dsp:cNvPr id="0" name=""/>
        <dsp:cNvSpPr/>
      </dsp:nvSpPr>
      <dsp:spPr>
        <a:xfrm>
          <a:off x="159199" y="1910389"/>
          <a:ext cx="1638531" cy="12735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B26A4-934E-4415-863A-656D1DD70C76}">
      <dsp:nvSpPr>
        <dsp:cNvPr id="0" name=""/>
        <dsp:cNvSpPr/>
      </dsp:nvSpPr>
      <dsp:spPr>
        <a:xfrm>
          <a:off x="0" y="3502381"/>
          <a:ext cx="8192655" cy="1591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УРОЧНАЯ И ВНЕУРОЧНАЯ ДЕЯТЕЛЬНОСТЬ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Реализация профильных рабочих программ по информатике, математике, физике.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Летняя практика предпрофессиональных классов.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Кружки дополнительного образования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Мастер-классы, акции и открытые уроки в школе.</a:t>
          </a:r>
        </a:p>
      </dsp:txBody>
      <dsp:txXfrm>
        <a:off x="1797730" y="3502381"/>
        <a:ext cx="6394924" cy="1591991"/>
      </dsp:txXfrm>
    </dsp:sp>
    <dsp:sp modelId="{6F2AA5BE-68EB-4C6E-9476-1DBF8CA397F6}">
      <dsp:nvSpPr>
        <dsp:cNvPr id="0" name=""/>
        <dsp:cNvSpPr/>
      </dsp:nvSpPr>
      <dsp:spPr>
        <a:xfrm>
          <a:off x="159199" y="3661580"/>
          <a:ext cx="1638531" cy="12735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22D52-2C4F-4897-B99B-500DE02FAC9D}">
      <dsp:nvSpPr>
        <dsp:cNvPr id="0" name=""/>
        <dsp:cNvSpPr/>
      </dsp:nvSpPr>
      <dsp:spPr>
        <a:xfrm>
          <a:off x="1525625" y="61204"/>
          <a:ext cx="4709257" cy="4709257"/>
        </a:xfrm>
        <a:prstGeom prst="circularArrow">
          <a:avLst>
            <a:gd name="adj1" fmla="val 5544"/>
            <a:gd name="adj2" fmla="val 330680"/>
            <a:gd name="adj3" fmla="val 13775623"/>
            <a:gd name="adj4" fmla="val 17386148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D0913-01B3-4ACB-9D7F-D12FB7F3A13E}">
      <dsp:nvSpPr>
        <dsp:cNvPr id="0" name=""/>
        <dsp:cNvSpPr/>
      </dsp:nvSpPr>
      <dsp:spPr>
        <a:xfrm>
          <a:off x="2777524" y="90774"/>
          <a:ext cx="2205459" cy="110272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Выявление в школе способных обучающихся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rgbClr val="FF99FF"/>
              </a:solidFill>
            </a:rPr>
            <a:t>Предпроф</a:t>
          </a:r>
          <a:r>
            <a:rPr lang="ru-RU" sz="1400" b="1" kern="1200" dirty="0">
              <a:solidFill>
                <a:srgbClr val="FF99FF"/>
              </a:solidFill>
            </a:rPr>
            <a:t> и </a:t>
          </a:r>
          <a:r>
            <a:rPr lang="ru-RU" sz="1400" b="1" kern="1200" dirty="0" err="1">
              <a:solidFill>
                <a:srgbClr val="FF99FF"/>
              </a:solidFill>
            </a:rPr>
            <a:t>проф</a:t>
          </a:r>
          <a:r>
            <a:rPr lang="ru-RU" sz="1400" b="1" kern="1200" dirty="0">
              <a:solidFill>
                <a:srgbClr val="FF99FF"/>
              </a:solidFill>
            </a:rPr>
            <a:t> классы</a:t>
          </a:r>
        </a:p>
      </dsp:txBody>
      <dsp:txXfrm>
        <a:off x="2831355" y="144605"/>
        <a:ext cx="2097797" cy="995067"/>
      </dsp:txXfrm>
    </dsp:sp>
    <dsp:sp modelId="{D660A5B7-7305-4CBA-8D4D-ECB0E5FC7BA2}">
      <dsp:nvSpPr>
        <dsp:cNvPr id="0" name=""/>
        <dsp:cNvSpPr/>
      </dsp:nvSpPr>
      <dsp:spPr>
        <a:xfrm>
          <a:off x="4637795" y="1200689"/>
          <a:ext cx="2494286" cy="1861022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Охват интеллектуальной занятостью по выбранному направлению, подготовка и участие в конкурсном/олимпиадном движении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99FF"/>
              </a:solidFill>
            </a:rPr>
            <a:t>Кружки </a:t>
          </a:r>
          <a:r>
            <a:rPr lang="ru-RU" sz="1400" b="1" kern="1200" dirty="0" err="1">
              <a:solidFill>
                <a:srgbClr val="FF99FF"/>
              </a:solidFill>
            </a:rPr>
            <a:t>доп.обр</a:t>
          </a:r>
          <a:r>
            <a:rPr lang="ru-RU" sz="1400" b="1" kern="1200" dirty="0">
              <a:solidFill>
                <a:srgbClr val="FF99FF"/>
              </a:solidFill>
            </a:rPr>
            <a:t>., </a:t>
          </a:r>
          <a:r>
            <a:rPr lang="ru-RU" sz="1400" b="1" kern="1200" dirty="0" err="1">
              <a:solidFill>
                <a:srgbClr val="FF99FF"/>
              </a:solidFill>
            </a:rPr>
            <a:t>внеурочка</a:t>
          </a:r>
          <a:endParaRPr lang="ru-RU" sz="1400" b="1" kern="1200" dirty="0">
            <a:solidFill>
              <a:srgbClr val="FF99FF"/>
            </a:solidFill>
          </a:endParaRPr>
        </a:p>
      </dsp:txBody>
      <dsp:txXfrm>
        <a:off x="4728643" y="1291537"/>
        <a:ext cx="2312590" cy="1679326"/>
      </dsp:txXfrm>
    </dsp:sp>
    <dsp:sp modelId="{6786C64B-7674-4E70-BC6A-F33CC4979775}">
      <dsp:nvSpPr>
        <dsp:cNvPr id="0" name=""/>
        <dsp:cNvSpPr/>
      </dsp:nvSpPr>
      <dsp:spPr>
        <a:xfrm>
          <a:off x="3887204" y="3503486"/>
          <a:ext cx="2394776" cy="127850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Направление выпускников школы в ВУЗы по целевым договорам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99FF"/>
              </a:solidFill>
            </a:rPr>
            <a:t>Адресно, </a:t>
          </a:r>
          <a:r>
            <a:rPr lang="ru-RU" sz="1400" b="1" kern="1200" dirty="0" err="1">
              <a:solidFill>
                <a:srgbClr val="FF99FF"/>
              </a:solidFill>
            </a:rPr>
            <a:t>пофамильно</a:t>
          </a:r>
          <a:r>
            <a:rPr lang="ru-RU" sz="1400" b="1" kern="1200" dirty="0"/>
            <a:t> </a:t>
          </a:r>
        </a:p>
      </dsp:txBody>
      <dsp:txXfrm>
        <a:off x="3949615" y="3565897"/>
        <a:ext cx="2269954" cy="1153683"/>
      </dsp:txXfrm>
    </dsp:sp>
    <dsp:sp modelId="{051EE1AF-5FCF-40E3-89EB-1591BAEEE4A1}">
      <dsp:nvSpPr>
        <dsp:cNvPr id="0" name=""/>
        <dsp:cNvSpPr/>
      </dsp:nvSpPr>
      <dsp:spPr>
        <a:xfrm>
          <a:off x="937501" y="3206562"/>
          <a:ext cx="2229477" cy="1270201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Прохождение практики в школе (будущем рабочем месте)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rgbClr val="FF99FF"/>
              </a:solidFill>
            </a:rPr>
            <a:t>Стажировочная</a:t>
          </a:r>
          <a:r>
            <a:rPr lang="ru-RU" sz="1400" b="1" kern="1200" dirty="0">
              <a:solidFill>
                <a:srgbClr val="FF99FF"/>
              </a:solidFill>
            </a:rPr>
            <a:t> площадка</a:t>
          </a:r>
        </a:p>
      </dsp:txBody>
      <dsp:txXfrm>
        <a:off x="999507" y="3268568"/>
        <a:ext cx="2105465" cy="1146189"/>
      </dsp:txXfrm>
    </dsp:sp>
    <dsp:sp modelId="{9F2D14A8-B9B8-446F-AF03-EB904A1D6123}">
      <dsp:nvSpPr>
        <dsp:cNvPr id="0" name=""/>
        <dsp:cNvSpPr/>
      </dsp:nvSpPr>
      <dsp:spPr>
        <a:xfrm>
          <a:off x="592478" y="1400700"/>
          <a:ext cx="2442877" cy="113638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Трудоустройство и закрепление в профессии. </a:t>
          </a:r>
          <a:r>
            <a:rPr lang="ru-RU" sz="1400" b="1" kern="1200" dirty="0">
              <a:solidFill>
                <a:srgbClr val="FF99FF"/>
              </a:solidFill>
            </a:rPr>
            <a:t>Проект «Наставник» и др.</a:t>
          </a:r>
        </a:p>
      </dsp:txBody>
      <dsp:txXfrm>
        <a:off x="647952" y="1456174"/>
        <a:ext cx="2331929" cy="1025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74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66" tIns="40133" rIns="80266" bIns="401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66" tIns="40133" rIns="80266" bIns="40133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66" tIns="40133" rIns="80266" bIns="40133"/>
          <a:lstStyle/>
          <a:p>
            <a:pPr defTabSz="802660">
              <a:defRPr/>
            </a:pPr>
            <a:r>
              <a:rPr lang="ru-RU" dirty="0"/>
              <a:t>оставляем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66" tIns="40133" rIns="80266" bIns="40133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66" tIns="40133" rIns="80266" bIns="40133"/>
          <a:lstStyle/>
          <a:p>
            <a:r>
              <a:rPr lang="ru-RU" dirty="0"/>
              <a:t>оставляем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66" tIns="40133" rIns="80266" bIns="40133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66" tIns="40133" rIns="80266" bIns="40133"/>
          <a:lstStyle/>
          <a:p>
            <a:pPr defTabSz="802660">
              <a:defRPr/>
            </a:pPr>
            <a:r>
              <a:rPr lang="ru-RU" dirty="0"/>
              <a:t>оставляем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66" tIns="40133" rIns="80266" bIns="40133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66" tIns="40133" rIns="80266" bIns="401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66" tIns="40133" rIns="80266" bIns="40133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66" tIns="40133" rIns="80266" bIns="401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66" tIns="40133" rIns="80266" bIns="40133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66" tIns="40133" rIns="80266" bIns="401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66" tIns="40133" rIns="80266" bIns="40133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8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66" tIns="40133" rIns="80266" bIns="401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66" tIns="40133" rIns="80266" bIns="40133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66" tIns="40133" rIns="80266" bIns="401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66" tIns="40133" rIns="80266" bIns="40133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66" tIns="40133" rIns="80266" bIns="401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66" tIns="40133" rIns="80266" bIns="40133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66" tIns="40133" rIns="80266" bIns="401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66" tIns="40133" rIns="80266" bIns="40133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66" tIns="40133" rIns="80266" bIns="401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66" tIns="40133" rIns="80266" bIns="40133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0266" tIns="40133" rIns="80266" bIns="40133"/>
          <a:lstStyle/>
          <a:p>
            <a:r>
              <a:rPr lang="ru-RU" dirty="0"/>
              <a:t>оставляем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0266" tIns="40133" rIns="80266" bIns="40133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7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9.png"/><Relationship Id="rId5" Type="http://schemas.openxmlformats.org/officeDocument/2006/relationships/image" Target="../media/image43.jpeg"/><Relationship Id="rId10" Type="http://schemas.openxmlformats.org/officeDocument/2006/relationships/image" Target="../media/image6.png"/><Relationship Id="rId4" Type="http://schemas.openxmlformats.org/officeDocument/2006/relationships/image" Target="../media/image42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51.jpeg"/><Relationship Id="rId4" Type="http://schemas.openxmlformats.org/officeDocument/2006/relationships/image" Target="../media/image49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8.png"/><Relationship Id="rId5" Type="http://schemas.openxmlformats.org/officeDocument/2006/relationships/image" Target="../media/image54.png"/><Relationship Id="rId1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53.png"/><Relationship Id="rId9" Type="http://schemas.openxmlformats.org/officeDocument/2006/relationships/image" Target="../media/image6.png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21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2.xml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9.pn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8.jpeg"/><Relationship Id="rId4" Type="http://schemas.openxmlformats.org/officeDocument/2006/relationships/image" Target="../media/image6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rzen.spb.ru/" TargetMode="External"/><Relationship Id="rId13" Type="http://schemas.openxmlformats.org/officeDocument/2006/relationships/diagramQuickStyle" Target="../diagrams/quickStyle4.xml"/><Relationship Id="rId18" Type="http://schemas.openxmlformats.org/officeDocument/2006/relationships/image" Target="../media/image31.png"/><Relationship Id="rId3" Type="http://schemas.openxmlformats.org/officeDocument/2006/relationships/image" Target="../media/image26.jpeg"/><Relationship Id="rId21" Type="http://schemas.openxmlformats.org/officeDocument/2006/relationships/image" Target="../media/image33.jpeg"/><Relationship Id="rId7" Type="http://schemas.openxmlformats.org/officeDocument/2006/relationships/image" Target="../media/image8.png"/><Relationship Id="rId12" Type="http://schemas.openxmlformats.org/officeDocument/2006/relationships/diagramLayout" Target="../diagrams/layout4.xml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jpe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diagramData" Target="../diagrams/data4.xml"/><Relationship Id="rId24" Type="http://schemas.openxmlformats.org/officeDocument/2006/relationships/image" Target="../media/image35.jpg"/><Relationship Id="rId5" Type="http://schemas.openxmlformats.org/officeDocument/2006/relationships/image" Target="../media/image6.png"/><Relationship Id="rId15" Type="http://schemas.microsoft.com/office/2007/relationships/diagramDrawing" Target="../diagrams/drawing4.xml"/><Relationship Id="rId23" Type="http://schemas.openxmlformats.org/officeDocument/2006/relationships/image" Target="../media/image7.png"/><Relationship Id="rId10" Type="http://schemas.openxmlformats.org/officeDocument/2006/relationships/image" Target="../media/image28.png"/><Relationship Id="rId19" Type="http://schemas.openxmlformats.org/officeDocument/2006/relationships/image" Target="../media/image32.jpeg"/><Relationship Id="rId4" Type="http://schemas.openxmlformats.org/officeDocument/2006/relationships/image" Target="../media/image5.png"/><Relationship Id="rId9" Type="http://schemas.openxmlformats.org/officeDocument/2006/relationships/image" Target="../media/image27.jpeg"/><Relationship Id="rId14" Type="http://schemas.openxmlformats.org/officeDocument/2006/relationships/diagramColors" Target="../diagrams/colors4.xml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9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751974" y="421481"/>
            <a:ext cx="1971675" cy="3429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hape 4"/>
          <p:cNvSpPr/>
          <p:nvPr/>
        </p:nvSpPr>
        <p:spPr>
          <a:xfrm>
            <a:off x="381000" y="1071563"/>
            <a:ext cx="1785538" cy="419100"/>
          </a:xfrm>
          <a:custGeom>
            <a:avLst/>
            <a:gdLst/>
            <a:ahLst/>
            <a:cxnLst/>
            <a:rect l="l" t="t" r="r" b="b"/>
            <a:pathLst>
              <a:path w="1647825" h="419100">
                <a:moveTo>
                  <a:pt x="209550" y="0"/>
                </a:moveTo>
                <a:lnTo>
                  <a:pt x="1438275" y="0"/>
                </a:lnTo>
                <a:cubicBezTo>
                  <a:pt x="1553929" y="0"/>
                  <a:pt x="1647825" y="93896"/>
                  <a:pt x="1647825" y="209550"/>
                </a:cubicBezTo>
                <a:lnTo>
                  <a:pt x="1647825" y="209550"/>
                </a:lnTo>
                <a:cubicBezTo>
                  <a:pt x="1647825" y="325204"/>
                  <a:pt x="1553929" y="419100"/>
                  <a:pt x="1438275" y="419100"/>
                </a:cubicBezTo>
                <a:lnTo>
                  <a:pt x="209550" y="419100"/>
                </a:lnTo>
                <a:cubicBezTo>
                  <a:pt x="93896" y="419100"/>
                  <a:pt x="0" y="325204"/>
                  <a:pt x="0" y="209550"/>
                </a:cubicBezTo>
                <a:lnTo>
                  <a:pt x="0" y="209550"/>
                </a:lnTo>
                <a:cubicBezTo>
                  <a:pt x="0" y="93896"/>
                  <a:pt x="93896" y="0"/>
                  <a:pt x="20955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477722" y="1135436"/>
            <a:ext cx="176828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1350" b="1" kern="0" spc="34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КОЛЛЕГИЯ МО КО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636325" y="1402136"/>
            <a:ext cx="11212774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Предпрофессиональные классы : от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 возможностей школы –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к школе возможностей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hape 7"/>
          <p:cNvSpPr/>
          <p:nvPr/>
        </p:nvSpPr>
        <p:spPr>
          <a:xfrm>
            <a:off x="381000" y="4672013"/>
            <a:ext cx="1219200" cy="57150"/>
          </a:xfrm>
          <a:custGeom>
            <a:avLst/>
            <a:gdLst/>
            <a:ahLst/>
            <a:cxnLst/>
            <a:rect l="l" t="t" r="r" b="b"/>
            <a:pathLst>
              <a:path w="1219200" h="57150">
                <a:moveTo>
                  <a:pt x="0" y="0"/>
                </a:moveTo>
                <a:lnTo>
                  <a:pt x="1219200" y="0"/>
                </a:lnTo>
                <a:lnTo>
                  <a:pt x="12192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8"/>
          <p:cNvSpPr/>
          <p:nvPr/>
        </p:nvSpPr>
        <p:spPr>
          <a:xfrm>
            <a:off x="381000" y="4957763"/>
            <a:ext cx="74295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hape 9"/>
          <p:cNvSpPr/>
          <p:nvPr/>
        </p:nvSpPr>
        <p:spPr>
          <a:xfrm>
            <a:off x="380999" y="5672137"/>
            <a:ext cx="3076575" cy="838200"/>
          </a:xfrm>
          <a:custGeom>
            <a:avLst/>
            <a:gdLst/>
            <a:ahLst/>
            <a:cxnLst/>
            <a:rect l="l" t="t" r="r" b="b"/>
            <a:pathLst>
              <a:path w="3076575" h="838200">
                <a:moveTo>
                  <a:pt x="114297" y="0"/>
                </a:moveTo>
                <a:lnTo>
                  <a:pt x="2962278" y="0"/>
                </a:lnTo>
                <a:cubicBezTo>
                  <a:pt x="3025403" y="0"/>
                  <a:pt x="3076575" y="51172"/>
                  <a:pt x="3076575" y="114297"/>
                </a:cubicBezTo>
                <a:lnTo>
                  <a:pt x="3076575" y="723903"/>
                </a:lnTo>
                <a:cubicBezTo>
                  <a:pt x="3076575" y="787028"/>
                  <a:pt x="3025403" y="838200"/>
                  <a:pt x="2962278" y="838200"/>
                </a:cubicBezTo>
                <a:lnTo>
                  <a:pt x="114297" y="838200"/>
                </a:lnTo>
                <a:cubicBezTo>
                  <a:pt x="51172" y="838200"/>
                  <a:pt x="0" y="787028"/>
                  <a:pt x="0" y="7239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FFFFFF">
              <a:alpha val="94902"/>
            </a:srgbClr>
          </a:solidFill>
          <a:ln/>
          <a:effectLst>
            <a:outerShdw blurRad="238125" dist="1905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3" name="Text 10"/>
          <p:cNvSpPr/>
          <p:nvPr/>
        </p:nvSpPr>
        <p:spPr>
          <a:xfrm>
            <a:off x="477722" y="5617369"/>
            <a:ext cx="2714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Лилия </a:t>
            </a:r>
            <a:r>
              <a:rPr lang="en-US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Николаевна</a:t>
            </a:r>
            <a:r>
              <a:rPr 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Болтнева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,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11"/>
          <p:cNvSpPr/>
          <p:nvPr/>
        </p:nvSpPr>
        <p:spPr>
          <a:xfrm>
            <a:off x="542925" y="5943600"/>
            <a:ext cx="2695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1200" dirty="0">
                <a:solidFill>
                  <a:srgbClr val="00206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</a:t>
            </a:r>
            <a:r>
              <a:rPr lang="en-US" sz="1200" dirty="0" err="1">
                <a:solidFill>
                  <a:srgbClr val="00206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иректор</a:t>
            </a:r>
            <a:r>
              <a:rPr lang="en-US" sz="1200" dirty="0">
                <a:solidFill>
                  <a:srgbClr val="00206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МАОУ СОШ № 33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5" name="Shape 12"/>
          <p:cNvSpPr/>
          <p:nvPr/>
        </p:nvSpPr>
        <p:spPr>
          <a:xfrm>
            <a:off x="9982200" y="5943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6" name="Shape 13"/>
          <p:cNvSpPr/>
          <p:nvPr/>
        </p:nvSpPr>
        <p:spPr>
          <a:xfrm>
            <a:off x="10120313" y="60960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21431" y="87422"/>
                </a:moveTo>
                <a:lnTo>
                  <a:pt x="114836" y="125864"/>
                </a:lnTo>
                <a:cubicBezTo>
                  <a:pt x="119211" y="127650"/>
                  <a:pt x="123855" y="128588"/>
                  <a:pt x="128588" y="128588"/>
                </a:cubicBezTo>
                <a:cubicBezTo>
                  <a:pt x="133320" y="128588"/>
                  <a:pt x="137964" y="127650"/>
                  <a:pt x="142339" y="125864"/>
                </a:cubicBezTo>
                <a:lnTo>
                  <a:pt x="250567" y="81305"/>
                </a:lnTo>
                <a:cubicBezTo>
                  <a:pt x="254585" y="79653"/>
                  <a:pt x="257175" y="75768"/>
                  <a:pt x="257175" y="71437"/>
                </a:cubicBezTo>
                <a:cubicBezTo>
                  <a:pt x="257175" y="67107"/>
                  <a:pt x="254585" y="63222"/>
                  <a:pt x="250567" y="61570"/>
                </a:cubicBezTo>
                <a:lnTo>
                  <a:pt x="142339" y="17011"/>
                </a:lnTo>
                <a:cubicBezTo>
                  <a:pt x="137964" y="15225"/>
                  <a:pt x="133320" y="14288"/>
                  <a:pt x="128588" y="14288"/>
                </a:cubicBezTo>
                <a:cubicBezTo>
                  <a:pt x="123855" y="14288"/>
                  <a:pt x="119211" y="15225"/>
                  <a:pt x="114836" y="17011"/>
                </a:cubicBezTo>
                <a:lnTo>
                  <a:pt x="6608" y="61570"/>
                </a:lnTo>
                <a:cubicBezTo>
                  <a:pt x="2590" y="63222"/>
                  <a:pt x="0" y="67107"/>
                  <a:pt x="0" y="71438"/>
                </a:cubicBezTo>
                <a:lnTo>
                  <a:pt x="0" y="203597"/>
                </a:lnTo>
                <a:cubicBezTo>
                  <a:pt x="0" y="209535"/>
                  <a:pt x="4777" y="214313"/>
                  <a:pt x="10716" y="214313"/>
                </a:cubicBezTo>
                <a:cubicBezTo>
                  <a:pt x="16654" y="214313"/>
                  <a:pt x="21431" y="209535"/>
                  <a:pt x="21431" y="203597"/>
                </a:cubicBezTo>
                <a:lnTo>
                  <a:pt x="21431" y="87422"/>
                </a:lnTo>
                <a:close/>
                <a:moveTo>
                  <a:pt x="42863" y="119435"/>
                </a:moveTo>
                <a:lnTo>
                  <a:pt x="42863" y="171450"/>
                </a:lnTo>
                <a:cubicBezTo>
                  <a:pt x="42863" y="195114"/>
                  <a:pt x="81260" y="214313"/>
                  <a:pt x="128588" y="214313"/>
                </a:cubicBezTo>
                <a:cubicBezTo>
                  <a:pt x="175915" y="214313"/>
                  <a:pt x="214313" y="195114"/>
                  <a:pt x="214313" y="171450"/>
                </a:cubicBezTo>
                <a:lnTo>
                  <a:pt x="214313" y="119390"/>
                </a:lnTo>
                <a:lnTo>
                  <a:pt x="150510" y="145688"/>
                </a:lnTo>
                <a:cubicBezTo>
                  <a:pt x="143545" y="148545"/>
                  <a:pt x="136133" y="150019"/>
                  <a:pt x="128588" y="150019"/>
                </a:cubicBezTo>
                <a:cubicBezTo>
                  <a:pt x="121042" y="150019"/>
                  <a:pt x="113630" y="148545"/>
                  <a:pt x="106665" y="145688"/>
                </a:cubicBezTo>
                <a:lnTo>
                  <a:pt x="42863" y="11939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7" name="Shape 14"/>
          <p:cNvSpPr/>
          <p:nvPr/>
        </p:nvSpPr>
        <p:spPr>
          <a:xfrm>
            <a:off x="10629900" y="5943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8" name="Shape 15"/>
          <p:cNvSpPr/>
          <p:nvPr/>
        </p:nvSpPr>
        <p:spPr>
          <a:xfrm>
            <a:off x="10753725" y="609600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9" name="Shape 16"/>
          <p:cNvSpPr/>
          <p:nvPr/>
        </p:nvSpPr>
        <p:spPr>
          <a:xfrm>
            <a:off x="11277600" y="5943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0" name="Shape 17"/>
          <p:cNvSpPr/>
          <p:nvPr/>
        </p:nvSpPr>
        <p:spPr>
          <a:xfrm>
            <a:off x="11430000" y="6096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7150" y="142875"/>
                </a:moveTo>
                <a:lnTo>
                  <a:pt x="10939" y="142875"/>
                </a:lnTo>
                <a:cubicBezTo>
                  <a:pt x="-179" y="142875"/>
                  <a:pt x="-7010" y="130775"/>
                  <a:pt x="-1295" y="121221"/>
                </a:cubicBezTo>
                <a:lnTo>
                  <a:pt x="22324" y="81841"/>
                </a:lnTo>
                <a:cubicBezTo>
                  <a:pt x="26209" y="75367"/>
                  <a:pt x="33174" y="71438"/>
                  <a:pt x="40719" y="71438"/>
                </a:cubicBezTo>
                <a:lnTo>
                  <a:pt x="83135" y="71438"/>
                </a:lnTo>
                <a:cubicBezTo>
                  <a:pt x="117113" y="13886"/>
                  <a:pt x="167789" y="10984"/>
                  <a:pt x="201677" y="15939"/>
                </a:cubicBezTo>
                <a:cubicBezTo>
                  <a:pt x="207392" y="16788"/>
                  <a:pt x="211857" y="21253"/>
                  <a:pt x="212661" y="26923"/>
                </a:cubicBezTo>
                <a:cubicBezTo>
                  <a:pt x="217616" y="60811"/>
                  <a:pt x="214714" y="111487"/>
                  <a:pt x="157163" y="145465"/>
                </a:cubicBezTo>
                <a:lnTo>
                  <a:pt x="157163" y="187881"/>
                </a:lnTo>
                <a:cubicBezTo>
                  <a:pt x="157163" y="195426"/>
                  <a:pt x="153233" y="202391"/>
                  <a:pt x="146759" y="206276"/>
                </a:cubicBezTo>
                <a:lnTo>
                  <a:pt x="107379" y="229895"/>
                </a:lnTo>
                <a:cubicBezTo>
                  <a:pt x="97869" y="235610"/>
                  <a:pt x="85725" y="228734"/>
                  <a:pt x="85725" y="217661"/>
                </a:cubicBezTo>
                <a:lnTo>
                  <a:pt x="85725" y="171450"/>
                </a:lnTo>
                <a:cubicBezTo>
                  <a:pt x="85725" y="155689"/>
                  <a:pt x="72911" y="142875"/>
                  <a:pt x="57150" y="142875"/>
                </a:cubicBezTo>
                <a:lnTo>
                  <a:pt x="57105" y="142875"/>
                </a:lnTo>
                <a:close/>
                <a:moveTo>
                  <a:pt x="178594" y="71438"/>
                </a:moveTo>
                <a:cubicBezTo>
                  <a:pt x="178594" y="59609"/>
                  <a:pt x="168991" y="50006"/>
                  <a:pt x="157163" y="50006"/>
                </a:cubicBezTo>
                <a:cubicBezTo>
                  <a:pt x="145334" y="50006"/>
                  <a:pt x="135731" y="59609"/>
                  <a:pt x="135731" y="71438"/>
                </a:cubicBezTo>
                <a:cubicBezTo>
                  <a:pt x="135731" y="83266"/>
                  <a:pt x="145334" y="92869"/>
                  <a:pt x="157163" y="92869"/>
                </a:cubicBezTo>
                <a:cubicBezTo>
                  <a:pt x="168991" y="92869"/>
                  <a:pt x="178594" y="83266"/>
                  <a:pt x="178594" y="7143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C8F81C0-2E8E-B06A-10A8-5F2FE86256FA}"/>
              </a:ext>
            </a:extLst>
          </p:cNvPr>
          <p:cNvGrpSpPr/>
          <p:nvPr/>
        </p:nvGrpSpPr>
        <p:grpSpPr>
          <a:xfrm>
            <a:off x="7612732" y="111345"/>
            <a:ext cx="3017168" cy="607793"/>
            <a:chOff x="8417163" y="-654255"/>
            <a:chExt cx="5137615" cy="1097916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727D66D-A54B-F1CC-D340-3CC9813C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6221" y="-654255"/>
              <a:ext cx="1847812" cy="992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267EAE-857D-58BC-9428-86E732DC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42934" y="-654255"/>
              <a:ext cx="808945" cy="860028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8B47028-D7E6-2531-DF0B-E2499B55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7258" y="-638733"/>
              <a:ext cx="957520" cy="988353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6212803-A38D-4149-5218-1FF3E605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7163" y="-437975"/>
              <a:ext cx="936865" cy="88163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29E5CF2-50DC-74D6-E279-6A4602778F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0" t="2317" r="2080" b="5629"/>
          <a:stretch/>
        </p:blipFill>
        <p:spPr>
          <a:xfrm>
            <a:off x="3026859" y="277614"/>
            <a:ext cx="1732782" cy="996923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357275" y="357275"/>
            <a:ext cx="71455" cy="285820"/>
          </a:xfrm>
          <a:custGeom>
            <a:avLst/>
            <a:gdLst/>
            <a:ahLst/>
            <a:cxnLst/>
            <a:rect l="l" t="t" r="r" b="b"/>
            <a:pathLst>
              <a:path w="71455" h="285820">
                <a:moveTo>
                  <a:pt x="35727" y="0"/>
                </a:moveTo>
                <a:lnTo>
                  <a:pt x="35727" y="0"/>
                </a:lnTo>
                <a:cubicBezTo>
                  <a:pt x="55459" y="0"/>
                  <a:pt x="71455" y="15996"/>
                  <a:pt x="71455" y="35727"/>
                </a:cubicBezTo>
                <a:lnTo>
                  <a:pt x="71455" y="250092"/>
                </a:lnTo>
                <a:cubicBezTo>
                  <a:pt x="71455" y="269824"/>
                  <a:pt x="55459" y="285820"/>
                  <a:pt x="35727" y="285820"/>
                </a:cubicBezTo>
                <a:lnTo>
                  <a:pt x="35727" y="285820"/>
                </a:lnTo>
                <a:cubicBezTo>
                  <a:pt x="15996" y="285820"/>
                  <a:pt x="0" y="269824"/>
                  <a:pt x="0" y="250092"/>
                </a:cubicBezTo>
                <a:lnTo>
                  <a:pt x="0" y="35727"/>
                </a:lnTo>
                <a:cubicBezTo>
                  <a:pt x="0" y="15996"/>
                  <a:pt x="15996" y="0"/>
                  <a:pt x="35727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3" name="Text 1"/>
          <p:cNvSpPr/>
          <p:nvPr/>
        </p:nvSpPr>
        <p:spPr>
          <a:xfrm>
            <a:off x="535912" y="393002"/>
            <a:ext cx="1196870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 kern="0" spc="56" dirty="0">
                <a:solidFill>
                  <a:srgbClr val="4A6FA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ФОТОГАЛЕРЕЯ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7275" y="714549"/>
            <a:ext cx="11638224" cy="357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3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Летняя практика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3"/>
          <p:cNvSpPr/>
          <p:nvPr/>
        </p:nvSpPr>
        <p:spPr>
          <a:xfrm>
            <a:off x="357275" y="1107552"/>
            <a:ext cx="11557837" cy="250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6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Практическая подготовка учащихся</a:t>
            </a:r>
            <a:endParaRPr lang="en-US" sz="16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32CE6B1-0F58-0760-F961-7050F1E2C4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23"/>
          <a:stretch/>
        </p:blipFill>
        <p:spPr>
          <a:xfrm>
            <a:off x="495828" y="1508759"/>
            <a:ext cx="3840000" cy="2260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375EF4B-8E3C-F1F2-1749-9C37F3227F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532" y="2611299"/>
            <a:ext cx="288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F9A40EC-1989-57E2-0255-007186905B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236" y="3635816"/>
            <a:ext cx="288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4BA71E7-1917-BA52-CE60-AC1BAA8209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05" b="7619"/>
          <a:stretch/>
        </p:blipFill>
        <p:spPr>
          <a:xfrm>
            <a:off x="535912" y="4204877"/>
            <a:ext cx="3840000" cy="2260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A91C2C9-99C5-F9BD-D56D-0C974BF23D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88" r="20036"/>
          <a:stretch/>
        </p:blipFill>
        <p:spPr>
          <a:xfrm>
            <a:off x="8315241" y="290214"/>
            <a:ext cx="1292158" cy="292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8049D1F-C990-8CD6-EFC9-FAAEA54AD79E}"/>
              </a:ext>
            </a:extLst>
          </p:cNvPr>
          <p:cNvGrpSpPr/>
          <p:nvPr/>
        </p:nvGrpSpPr>
        <p:grpSpPr>
          <a:xfrm>
            <a:off x="8200771" y="-1542409"/>
            <a:ext cx="4796360" cy="1154418"/>
            <a:chOff x="7301420" y="-17078"/>
            <a:chExt cx="4796360" cy="115441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2EB31CD-7AF1-32A6-80CA-94659FA08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1420" y="0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AF96133-FC40-98EB-ED5F-EE846CC7F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3309" y="132705"/>
              <a:ext cx="808945" cy="86002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7211E48-05B6-BC6D-0BC7-E307713B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3444" y="-17078"/>
              <a:ext cx="1055426" cy="108941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1395F49-38CE-4442-7D30-AAB2F36FA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8723" y="103072"/>
              <a:ext cx="1099057" cy="1034268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A996840-AF4A-BA80-D19F-03B4BC7657A1}"/>
              </a:ext>
            </a:extLst>
          </p:cNvPr>
          <p:cNvGrpSpPr/>
          <p:nvPr/>
        </p:nvGrpSpPr>
        <p:grpSpPr>
          <a:xfrm>
            <a:off x="12903073" y="2923694"/>
            <a:ext cx="2550834" cy="2018749"/>
            <a:chOff x="12903073" y="2923694"/>
            <a:chExt cx="2550834" cy="201874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32DF45BC-B8E8-481B-3A80-8E124076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03073" y="2923694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FE66C7E-35A0-008B-416C-0B5BCEE65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4962" y="2953822"/>
              <a:ext cx="808945" cy="86002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CEDE61F-D05A-85DC-9B87-21F9570BB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7131" y="3788025"/>
              <a:ext cx="1055426" cy="1089413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2BCD4FF-A277-FC57-0AA2-DD6B491D7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2410" y="3908175"/>
              <a:ext cx="1099057" cy="1034268"/>
            </a:xfrm>
            <a:prstGeom prst="rect">
              <a:avLst/>
            </a:prstGeom>
          </p:spPr>
        </p:pic>
      </p:grpSp>
      <p:pic>
        <p:nvPicPr>
          <p:cNvPr id="16" name="Picture 2" descr="Picture background">
            <a:extLst>
              <a:ext uri="{FF2B5EF4-FFF2-40B4-BE49-F238E27FC236}">
                <a16:creationId xmlns:a16="http://schemas.microsoft.com/office/drawing/2014/main" id="{25A24B0A-5027-80E3-F90E-5089B71B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2767" y="290214"/>
            <a:ext cx="1299781" cy="12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55452" y="355452"/>
            <a:ext cx="71090" cy="284362"/>
          </a:xfrm>
          <a:custGeom>
            <a:avLst/>
            <a:gdLst/>
            <a:ahLst/>
            <a:cxnLst/>
            <a:rect l="l" t="t" r="r" b="b"/>
            <a:pathLst>
              <a:path w="71090" h="284362">
                <a:moveTo>
                  <a:pt x="35545" y="0"/>
                </a:moveTo>
                <a:lnTo>
                  <a:pt x="35545" y="0"/>
                </a:lnTo>
                <a:cubicBezTo>
                  <a:pt x="55163" y="0"/>
                  <a:pt x="71090" y="15927"/>
                  <a:pt x="71090" y="35545"/>
                </a:cubicBezTo>
                <a:lnTo>
                  <a:pt x="71090" y="248816"/>
                </a:lnTo>
                <a:cubicBezTo>
                  <a:pt x="71090" y="268447"/>
                  <a:pt x="55176" y="284362"/>
                  <a:pt x="35545" y="284362"/>
                </a:cubicBezTo>
                <a:lnTo>
                  <a:pt x="35545" y="284362"/>
                </a:lnTo>
                <a:cubicBezTo>
                  <a:pt x="15914" y="284362"/>
                  <a:pt x="0" y="268447"/>
                  <a:pt x="0" y="248816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4" name="Text 2"/>
          <p:cNvSpPr/>
          <p:nvPr/>
        </p:nvSpPr>
        <p:spPr>
          <a:xfrm>
            <a:off x="355452" y="710904"/>
            <a:ext cx="11641050" cy="3554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19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Рабочие дни июня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3"/>
          <p:cNvSpPr/>
          <p:nvPr/>
        </p:nvSpPr>
        <p:spPr>
          <a:xfrm>
            <a:off x="355452" y="1101901"/>
            <a:ext cx="11561073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1259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Календарь занятости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64338" y="1501784"/>
            <a:ext cx="6913539" cy="5349551"/>
          </a:xfrm>
          <a:custGeom>
            <a:avLst/>
            <a:gdLst/>
            <a:ahLst/>
            <a:cxnLst/>
            <a:rect l="l" t="t" r="r" b="b"/>
            <a:pathLst>
              <a:path w="6913539" h="5349551">
                <a:moveTo>
                  <a:pt x="142191" y="0"/>
                </a:moveTo>
                <a:lnTo>
                  <a:pt x="6771348" y="0"/>
                </a:lnTo>
                <a:cubicBezTo>
                  <a:pt x="6849878" y="0"/>
                  <a:pt x="6913539" y="63661"/>
                  <a:pt x="6913539" y="142191"/>
                </a:cubicBezTo>
                <a:lnTo>
                  <a:pt x="6913539" y="5207360"/>
                </a:lnTo>
                <a:cubicBezTo>
                  <a:pt x="6913539" y="5285890"/>
                  <a:pt x="6849878" y="5349551"/>
                  <a:pt x="6771348" y="5349551"/>
                </a:cubicBezTo>
                <a:lnTo>
                  <a:pt x="142191" y="5349551"/>
                </a:lnTo>
                <a:cubicBezTo>
                  <a:pt x="63661" y="5349551"/>
                  <a:pt x="0" y="5285890"/>
                  <a:pt x="0" y="5207360"/>
                </a:cubicBezTo>
                <a:lnTo>
                  <a:pt x="0" y="142191"/>
                </a:lnTo>
                <a:cubicBezTo>
                  <a:pt x="0" y="63714"/>
                  <a:pt x="63714" y="0"/>
                  <a:pt x="142191" y="0"/>
                </a:cubicBezTo>
                <a:close/>
              </a:path>
            </a:pathLst>
          </a:custGeom>
          <a:solidFill>
            <a:srgbClr val="F7FAFC"/>
          </a:solidFill>
          <a:ln w="25400">
            <a:solidFill>
              <a:srgbClr val="E2E8F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15405" y="1652851"/>
            <a:ext cx="879743" cy="542064"/>
          </a:xfrm>
          <a:custGeom>
            <a:avLst/>
            <a:gdLst/>
            <a:ahLst/>
            <a:cxnLst/>
            <a:rect l="l" t="t" r="r" b="b"/>
            <a:pathLst>
              <a:path w="879743" h="542064">
                <a:moveTo>
                  <a:pt x="71092" y="0"/>
                </a:moveTo>
                <a:lnTo>
                  <a:pt x="808652" y="0"/>
                </a:lnTo>
                <a:cubicBezTo>
                  <a:pt x="847888" y="0"/>
                  <a:pt x="879743" y="31855"/>
                  <a:pt x="879743" y="71092"/>
                </a:cubicBezTo>
                <a:lnTo>
                  <a:pt x="879743" y="470972"/>
                </a:lnTo>
                <a:cubicBezTo>
                  <a:pt x="879743" y="510209"/>
                  <a:pt x="847888" y="542064"/>
                  <a:pt x="808652" y="542064"/>
                </a:cubicBezTo>
                <a:lnTo>
                  <a:pt x="71092" y="542064"/>
                </a:lnTo>
                <a:cubicBezTo>
                  <a:pt x="31855" y="542064"/>
                  <a:pt x="0" y="510209"/>
                  <a:pt x="0" y="470972"/>
                </a:cubicBezTo>
                <a:lnTo>
                  <a:pt x="0" y="71092"/>
                </a:lnTo>
                <a:cubicBezTo>
                  <a:pt x="0" y="31855"/>
                  <a:pt x="31855" y="0"/>
                  <a:pt x="71092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8" name="Text 6"/>
          <p:cNvSpPr/>
          <p:nvPr/>
        </p:nvSpPr>
        <p:spPr>
          <a:xfrm>
            <a:off x="479860" y="1652851"/>
            <a:ext cx="950834" cy="542064"/>
          </a:xfrm>
          <a:prstGeom prst="rect">
            <a:avLst/>
          </a:prstGeom>
          <a:noFill/>
          <a:ln/>
        </p:spPr>
        <p:txBody>
          <a:bodyPr wrap="square" lIns="0" tIns="71090" rIns="0" bIns="7109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Пн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1470266" y="1652851"/>
            <a:ext cx="879743" cy="542064"/>
          </a:xfrm>
          <a:custGeom>
            <a:avLst/>
            <a:gdLst/>
            <a:ahLst/>
            <a:cxnLst/>
            <a:rect l="l" t="t" r="r" b="b"/>
            <a:pathLst>
              <a:path w="879743" h="542064">
                <a:moveTo>
                  <a:pt x="71092" y="0"/>
                </a:moveTo>
                <a:lnTo>
                  <a:pt x="808652" y="0"/>
                </a:lnTo>
                <a:cubicBezTo>
                  <a:pt x="847888" y="0"/>
                  <a:pt x="879743" y="31855"/>
                  <a:pt x="879743" y="71092"/>
                </a:cubicBezTo>
                <a:lnTo>
                  <a:pt x="879743" y="470972"/>
                </a:lnTo>
                <a:cubicBezTo>
                  <a:pt x="879743" y="510209"/>
                  <a:pt x="847888" y="542064"/>
                  <a:pt x="808652" y="542064"/>
                </a:cubicBezTo>
                <a:lnTo>
                  <a:pt x="71092" y="542064"/>
                </a:lnTo>
                <a:cubicBezTo>
                  <a:pt x="31855" y="542064"/>
                  <a:pt x="0" y="510209"/>
                  <a:pt x="0" y="470972"/>
                </a:cubicBezTo>
                <a:lnTo>
                  <a:pt x="0" y="71092"/>
                </a:lnTo>
                <a:cubicBezTo>
                  <a:pt x="0" y="31855"/>
                  <a:pt x="31855" y="0"/>
                  <a:pt x="71092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10" name="Text 8"/>
          <p:cNvSpPr/>
          <p:nvPr/>
        </p:nvSpPr>
        <p:spPr>
          <a:xfrm>
            <a:off x="1434720" y="1652851"/>
            <a:ext cx="950834" cy="542064"/>
          </a:xfrm>
          <a:prstGeom prst="rect">
            <a:avLst/>
          </a:prstGeom>
          <a:noFill/>
          <a:ln/>
        </p:spPr>
        <p:txBody>
          <a:bodyPr wrap="square" lIns="0" tIns="71090" rIns="0" bIns="7109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Вт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2425265" y="1652851"/>
            <a:ext cx="879743" cy="542064"/>
          </a:xfrm>
          <a:custGeom>
            <a:avLst/>
            <a:gdLst/>
            <a:ahLst/>
            <a:cxnLst/>
            <a:rect l="l" t="t" r="r" b="b"/>
            <a:pathLst>
              <a:path w="879743" h="542064">
                <a:moveTo>
                  <a:pt x="71092" y="0"/>
                </a:moveTo>
                <a:lnTo>
                  <a:pt x="808652" y="0"/>
                </a:lnTo>
                <a:cubicBezTo>
                  <a:pt x="847888" y="0"/>
                  <a:pt x="879743" y="31855"/>
                  <a:pt x="879743" y="71092"/>
                </a:cubicBezTo>
                <a:lnTo>
                  <a:pt x="879743" y="470972"/>
                </a:lnTo>
                <a:cubicBezTo>
                  <a:pt x="879743" y="510209"/>
                  <a:pt x="847888" y="542064"/>
                  <a:pt x="808652" y="542064"/>
                </a:cubicBezTo>
                <a:lnTo>
                  <a:pt x="71092" y="542064"/>
                </a:lnTo>
                <a:cubicBezTo>
                  <a:pt x="31855" y="542064"/>
                  <a:pt x="0" y="510209"/>
                  <a:pt x="0" y="470972"/>
                </a:cubicBezTo>
                <a:lnTo>
                  <a:pt x="0" y="71092"/>
                </a:lnTo>
                <a:cubicBezTo>
                  <a:pt x="0" y="31855"/>
                  <a:pt x="31855" y="0"/>
                  <a:pt x="71092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12" name="Text 10"/>
          <p:cNvSpPr/>
          <p:nvPr/>
        </p:nvSpPr>
        <p:spPr>
          <a:xfrm>
            <a:off x="2389720" y="1652851"/>
            <a:ext cx="950834" cy="542064"/>
          </a:xfrm>
          <a:prstGeom prst="rect">
            <a:avLst/>
          </a:prstGeom>
          <a:noFill/>
          <a:ln/>
        </p:spPr>
        <p:txBody>
          <a:bodyPr wrap="square" lIns="0" tIns="71090" rIns="0" bIns="7109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Ср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380264" y="1652851"/>
            <a:ext cx="879743" cy="542064"/>
          </a:xfrm>
          <a:custGeom>
            <a:avLst/>
            <a:gdLst/>
            <a:ahLst/>
            <a:cxnLst/>
            <a:rect l="l" t="t" r="r" b="b"/>
            <a:pathLst>
              <a:path w="879743" h="542064">
                <a:moveTo>
                  <a:pt x="71092" y="0"/>
                </a:moveTo>
                <a:lnTo>
                  <a:pt x="808652" y="0"/>
                </a:lnTo>
                <a:cubicBezTo>
                  <a:pt x="847888" y="0"/>
                  <a:pt x="879743" y="31855"/>
                  <a:pt x="879743" y="71092"/>
                </a:cubicBezTo>
                <a:lnTo>
                  <a:pt x="879743" y="470972"/>
                </a:lnTo>
                <a:cubicBezTo>
                  <a:pt x="879743" y="510209"/>
                  <a:pt x="847888" y="542064"/>
                  <a:pt x="808652" y="542064"/>
                </a:cubicBezTo>
                <a:lnTo>
                  <a:pt x="71092" y="542064"/>
                </a:lnTo>
                <a:cubicBezTo>
                  <a:pt x="31855" y="542064"/>
                  <a:pt x="0" y="510209"/>
                  <a:pt x="0" y="470972"/>
                </a:cubicBezTo>
                <a:lnTo>
                  <a:pt x="0" y="71092"/>
                </a:lnTo>
                <a:cubicBezTo>
                  <a:pt x="0" y="31855"/>
                  <a:pt x="31855" y="0"/>
                  <a:pt x="71092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14" name="Text 12"/>
          <p:cNvSpPr/>
          <p:nvPr/>
        </p:nvSpPr>
        <p:spPr>
          <a:xfrm>
            <a:off x="3344719" y="1652851"/>
            <a:ext cx="950834" cy="542064"/>
          </a:xfrm>
          <a:prstGeom prst="rect">
            <a:avLst/>
          </a:prstGeom>
          <a:noFill/>
          <a:ln/>
        </p:spPr>
        <p:txBody>
          <a:bodyPr wrap="square" lIns="0" tIns="71090" rIns="0" bIns="7109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Чт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335263" y="1652851"/>
            <a:ext cx="879743" cy="542064"/>
          </a:xfrm>
          <a:custGeom>
            <a:avLst/>
            <a:gdLst/>
            <a:ahLst/>
            <a:cxnLst/>
            <a:rect l="l" t="t" r="r" b="b"/>
            <a:pathLst>
              <a:path w="879743" h="542064">
                <a:moveTo>
                  <a:pt x="71092" y="0"/>
                </a:moveTo>
                <a:lnTo>
                  <a:pt x="808652" y="0"/>
                </a:lnTo>
                <a:cubicBezTo>
                  <a:pt x="847888" y="0"/>
                  <a:pt x="879743" y="31855"/>
                  <a:pt x="879743" y="71092"/>
                </a:cubicBezTo>
                <a:lnTo>
                  <a:pt x="879743" y="470972"/>
                </a:lnTo>
                <a:cubicBezTo>
                  <a:pt x="879743" y="510209"/>
                  <a:pt x="847888" y="542064"/>
                  <a:pt x="808652" y="542064"/>
                </a:cubicBezTo>
                <a:lnTo>
                  <a:pt x="71092" y="542064"/>
                </a:lnTo>
                <a:cubicBezTo>
                  <a:pt x="31855" y="542064"/>
                  <a:pt x="0" y="510209"/>
                  <a:pt x="0" y="470972"/>
                </a:cubicBezTo>
                <a:lnTo>
                  <a:pt x="0" y="71092"/>
                </a:lnTo>
                <a:cubicBezTo>
                  <a:pt x="0" y="31855"/>
                  <a:pt x="31855" y="0"/>
                  <a:pt x="71092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16" name="Text 14"/>
          <p:cNvSpPr/>
          <p:nvPr/>
        </p:nvSpPr>
        <p:spPr>
          <a:xfrm>
            <a:off x="4299718" y="1652851"/>
            <a:ext cx="950834" cy="542064"/>
          </a:xfrm>
          <a:prstGeom prst="rect">
            <a:avLst/>
          </a:prstGeom>
          <a:noFill/>
          <a:ln/>
        </p:spPr>
        <p:txBody>
          <a:bodyPr wrap="square" lIns="0" tIns="71090" rIns="0" bIns="7109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Пт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290263" y="1652851"/>
            <a:ext cx="879743" cy="542064"/>
          </a:xfrm>
          <a:custGeom>
            <a:avLst/>
            <a:gdLst/>
            <a:ahLst/>
            <a:cxnLst/>
            <a:rect l="l" t="t" r="r" b="b"/>
            <a:pathLst>
              <a:path w="879743" h="542064">
                <a:moveTo>
                  <a:pt x="71092" y="0"/>
                </a:moveTo>
                <a:lnTo>
                  <a:pt x="808652" y="0"/>
                </a:lnTo>
                <a:cubicBezTo>
                  <a:pt x="847888" y="0"/>
                  <a:pt x="879743" y="31855"/>
                  <a:pt x="879743" y="71092"/>
                </a:cubicBezTo>
                <a:lnTo>
                  <a:pt x="879743" y="470972"/>
                </a:lnTo>
                <a:cubicBezTo>
                  <a:pt x="879743" y="510209"/>
                  <a:pt x="847888" y="542064"/>
                  <a:pt x="808652" y="542064"/>
                </a:cubicBezTo>
                <a:lnTo>
                  <a:pt x="71092" y="542064"/>
                </a:lnTo>
                <a:cubicBezTo>
                  <a:pt x="31855" y="542064"/>
                  <a:pt x="0" y="510209"/>
                  <a:pt x="0" y="470972"/>
                </a:cubicBezTo>
                <a:lnTo>
                  <a:pt x="0" y="71092"/>
                </a:lnTo>
                <a:cubicBezTo>
                  <a:pt x="0" y="31855"/>
                  <a:pt x="31855" y="0"/>
                  <a:pt x="71092" y="0"/>
                </a:cubicBez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18" name="Text 16"/>
          <p:cNvSpPr/>
          <p:nvPr/>
        </p:nvSpPr>
        <p:spPr>
          <a:xfrm>
            <a:off x="5254718" y="1652851"/>
            <a:ext cx="950834" cy="542064"/>
          </a:xfrm>
          <a:prstGeom prst="rect">
            <a:avLst/>
          </a:prstGeom>
          <a:noFill/>
          <a:ln/>
        </p:spPr>
        <p:txBody>
          <a:bodyPr wrap="square" lIns="0" tIns="71090" rIns="0" bIns="7109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Сб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245262" y="1652851"/>
            <a:ext cx="879743" cy="542064"/>
          </a:xfrm>
          <a:custGeom>
            <a:avLst/>
            <a:gdLst/>
            <a:ahLst/>
            <a:cxnLst/>
            <a:rect l="l" t="t" r="r" b="b"/>
            <a:pathLst>
              <a:path w="879743" h="542064">
                <a:moveTo>
                  <a:pt x="71092" y="0"/>
                </a:moveTo>
                <a:lnTo>
                  <a:pt x="808652" y="0"/>
                </a:lnTo>
                <a:cubicBezTo>
                  <a:pt x="847888" y="0"/>
                  <a:pt x="879743" y="31855"/>
                  <a:pt x="879743" y="71092"/>
                </a:cubicBezTo>
                <a:lnTo>
                  <a:pt x="879743" y="470972"/>
                </a:lnTo>
                <a:cubicBezTo>
                  <a:pt x="879743" y="510209"/>
                  <a:pt x="847888" y="542064"/>
                  <a:pt x="808652" y="542064"/>
                </a:cubicBezTo>
                <a:lnTo>
                  <a:pt x="71092" y="542064"/>
                </a:lnTo>
                <a:cubicBezTo>
                  <a:pt x="31855" y="542064"/>
                  <a:pt x="0" y="510209"/>
                  <a:pt x="0" y="470972"/>
                </a:cubicBezTo>
                <a:lnTo>
                  <a:pt x="0" y="71092"/>
                </a:lnTo>
                <a:cubicBezTo>
                  <a:pt x="0" y="31855"/>
                  <a:pt x="31855" y="0"/>
                  <a:pt x="71092" y="0"/>
                </a:cubicBez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20" name="Text 18"/>
          <p:cNvSpPr/>
          <p:nvPr/>
        </p:nvSpPr>
        <p:spPr>
          <a:xfrm>
            <a:off x="6209717" y="1652851"/>
            <a:ext cx="950834" cy="542064"/>
          </a:xfrm>
          <a:prstGeom prst="rect">
            <a:avLst/>
          </a:prstGeom>
          <a:noFill/>
          <a:ln/>
        </p:spPr>
        <p:txBody>
          <a:bodyPr wrap="square" lIns="0" tIns="71090" rIns="0" bIns="7109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Вс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15405" y="2268922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586496" y="2288256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1470266" y="2268922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1541356" y="2288256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1541356" y="2778356"/>
            <a:ext cx="737563" cy="248816"/>
          </a:xfrm>
          <a:custGeom>
            <a:avLst/>
            <a:gdLst/>
            <a:ahLst/>
            <a:cxnLst/>
            <a:rect l="l" t="t" r="r" b="b"/>
            <a:pathLst>
              <a:path w="737563" h="248816">
                <a:moveTo>
                  <a:pt x="35546" y="0"/>
                </a:moveTo>
                <a:lnTo>
                  <a:pt x="702017" y="0"/>
                </a:lnTo>
                <a:cubicBezTo>
                  <a:pt x="721648" y="0"/>
                  <a:pt x="737563" y="15914"/>
                  <a:pt x="737563" y="35546"/>
                </a:cubicBezTo>
                <a:lnTo>
                  <a:pt x="737563" y="213270"/>
                </a:lnTo>
                <a:cubicBezTo>
                  <a:pt x="737563" y="232902"/>
                  <a:pt x="721648" y="248816"/>
                  <a:pt x="702017" y="248816"/>
                </a:cubicBezTo>
                <a:lnTo>
                  <a:pt x="35546" y="248816"/>
                </a:lnTo>
                <a:cubicBezTo>
                  <a:pt x="15928" y="248816"/>
                  <a:pt x="0" y="232889"/>
                  <a:pt x="0" y="213270"/>
                </a:cubicBezTo>
                <a:lnTo>
                  <a:pt x="0" y="35546"/>
                </a:lnTo>
                <a:cubicBezTo>
                  <a:pt x="0" y="15928"/>
                  <a:pt x="15928" y="0"/>
                  <a:pt x="35546" y="0"/>
                </a:cubicBezTo>
                <a:close/>
              </a:path>
            </a:pathLst>
          </a:custGeom>
          <a:solidFill>
            <a:srgbClr val="FFE2E2"/>
          </a:solidFill>
          <a:ln/>
        </p:spPr>
      </p:sp>
      <p:sp>
        <p:nvSpPr>
          <p:cNvPr id="28" name="Text 26"/>
          <p:cNvSpPr/>
          <p:nvPr/>
        </p:nvSpPr>
        <p:spPr>
          <a:xfrm>
            <a:off x="1541356" y="2796129"/>
            <a:ext cx="73756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ОГЭ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2425265" y="2268922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0" name="Text 28"/>
          <p:cNvSpPr/>
          <p:nvPr/>
        </p:nvSpPr>
        <p:spPr>
          <a:xfrm>
            <a:off x="2496355" y="2288256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2496355" y="2778356"/>
            <a:ext cx="737563" cy="248816"/>
          </a:xfrm>
          <a:custGeom>
            <a:avLst/>
            <a:gdLst/>
            <a:ahLst/>
            <a:cxnLst/>
            <a:rect l="l" t="t" r="r" b="b"/>
            <a:pathLst>
              <a:path w="737563" h="248816">
                <a:moveTo>
                  <a:pt x="35546" y="0"/>
                </a:moveTo>
                <a:lnTo>
                  <a:pt x="702017" y="0"/>
                </a:lnTo>
                <a:cubicBezTo>
                  <a:pt x="721648" y="0"/>
                  <a:pt x="737563" y="15914"/>
                  <a:pt x="737563" y="35546"/>
                </a:cubicBezTo>
                <a:lnTo>
                  <a:pt x="737563" y="213270"/>
                </a:lnTo>
                <a:cubicBezTo>
                  <a:pt x="737563" y="232902"/>
                  <a:pt x="721648" y="248816"/>
                  <a:pt x="702017" y="248816"/>
                </a:cubicBezTo>
                <a:lnTo>
                  <a:pt x="35546" y="248816"/>
                </a:lnTo>
                <a:cubicBezTo>
                  <a:pt x="15928" y="248816"/>
                  <a:pt x="0" y="232889"/>
                  <a:pt x="0" y="213270"/>
                </a:cubicBezTo>
                <a:lnTo>
                  <a:pt x="0" y="35546"/>
                </a:lnTo>
                <a:cubicBezTo>
                  <a:pt x="0" y="15928"/>
                  <a:pt x="15928" y="0"/>
                  <a:pt x="35546" y="0"/>
                </a:cubicBezTo>
                <a:close/>
              </a:path>
            </a:pathLst>
          </a:custGeom>
          <a:solidFill>
            <a:srgbClr val="DCFCE7"/>
          </a:solidFill>
          <a:ln/>
        </p:spPr>
      </p:sp>
      <p:sp>
        <p:nvSpPr>
          <p:cNvPr id="32" name="Text 30"/>
          <p:cNvSpPr/>
          <p:nvPr/>
        </p:nvSpPr>
        <p:spPr>
          <a:xfrm>
            <a:off x="2496355" y="2796129"/>
            <a:ext cx="73756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0082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ЛДП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3380264" y="2268922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4" name="Text 32"/>
          <p:cNvSpPr/>
          <p:nvPr/>
        </p:nvSpPr>
        <p:spPr>
          <a:xfrm>
            <a:off x="3451355" y="2288256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A451648E-051D-30D2-D09D-04A01B4BDB70}"/>
              </a:ext>
            </a:extLst>
          </p:cNvPr>
          <p:cNvGrpSpPr/>
          <p:nvPr/>
        </p:nvGrpSpPr>
        <p:grpSpPr>
          <a:xfrm>
            <a:off x="3451355" y="2778356"/>
            <a:ext cx="737563" cy="248816"/>
            <a:chOff x="3451355" y="2778356"/>
            <a:chExt cx="737563" cy="248816"/>
          </a:xfrm>
        </p:grpSpPr>
        <p:sp>
          <p:nvSpPr>
            <p:cNvPr id="35" name="Shape 33"/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36" name="Text 34"/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sp>
        <p:nvSpPr>
          <p:cNvPr id="37" name="Shape 35"/>
          <p:cNvSpPr/>
          <p:nvPr/>
        </p:nvSpPr>
        <p:spPr>
          <a:xfrm>
            <a:off x="4335263" y="2268922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8" name="Text 36"/>
          <p:cNvSpPr/>
          <p:nvPr/>
        </p:nvSpPr>
        <p:spPr>
          <a:xfrm>
            <a:off x="4406354" y="2288256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5290263" y="2268922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7FAFC"/>
          </a:solidFill>
          <a:ln>
            <a:solidFill>
              <a:schemeClr val="tx1"/>
            </a:solidFill>
          </a:ln>
        </p:spPr>
      </p:sp>
      <p:sp>
        <p:nvSpPr>
          <p:cNvPr id="42" name="Text 40"/>
          <p:cNvSpPr/>
          <p:nvPr/>
        </p:nvSpPr>
        <p:spPr>
          <a:xfrm>
            <a:off x="5415589" y="2289245"/>
            <a:ext cx="177726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245262" y="2268922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7FAFC"/>
          </a:solidFill>
          <a:ln>
            <a:solidFill>
              <a:schemeClr val="tx1"/>
            </a:solidFill>
          </a:ln>
        </p:spPr>
      </p:sp>
      <p:sp>
        <p:nvSpPr>
          <p:cNvPr id="44" name="Text 42"/>
          <p:cNvSpPr/>
          <p:nvPr/>
        </p:nvSpPr>
        <p:spPr>
          <a:xfrm>
            <a:off x="6377253" y="2289245"/>
            <a:ext cx="159953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7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515405" y="3169353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6" name="Text 44"/>
          <p:cNvSpPr/>
          <p:nvPr/>
        </p:nvSpPr>
        <p:spPr>
          <a:xfrm>
            <a:off x="586496" y="3188688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8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1470266" y="3169353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0" name="Text 48"/>
          <p:cNvSpPr/>
          <p:nvPr/>
        </p:nvSpPr>
        <p:spPr>
          <a:xfrm>
            <a:off x="1541356" y="3188688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9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2425265" y="3169353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4" name="Text 52"/>
          <p:cNvSpPr/>
          <p:nvPr/>
        </p:nvSpPr>
        <p:spPr>
          <a:xfrm>
            <a:off x="2496355" y="3188688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3380264" y="3169353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8" name="Text 56"/>
          <p:cNvSpPr/>
          <p:nvPr/>
        </p:nvSpPr>
        <p:spPr>
          <a:xfrm>
            <a:off x="3451355" y="3188688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11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3451355" y="3678788"/>
            <a:ext cx="737563" cy="248816"/>
          </a:xfrm>
          <a:custGeom>
            <a:avLst/>
            <a:gdLst/>
            <a:ahLst/>
            <a:cxnLst/>
            <a:rect l="l" t="t" r="r" b="b"/>
            <a:pathLst>
              <a:path w="737563" h="248816">
                <a:moveTo>
                  <a:pt x="35546" y="0"/>
                </a:moveTo>
                <a:lnTo>
                  <a:pt x="702017" y="0"/>
                </a:lnTo>
                <a:cubicBezTo>
                  <a:pt x="721648" y="0"/>
                  <a:pt x="737563" y="15914"/>
                  <a:pt x="737563" y="35546"/>
                </a:cubicBezTo>
                <a:lnTo>
                  <a:pt x="737563" y="213270"/>
                </a:lnTo>
                <a:cubicBezTo>
                  <a:pt x="737563" y="232902"/>
                  <a:pt x="721648" y="248816"/>
                  <a:pt x="702017" y="248816"/>
                </a:cubicBezTo>
                <a:lnTo>
                  <a:pt x="35546" y="248816"/>
                </a:lnTo>
                <a:cubicBezTo>
                  <a:pt x="15928" y="248816"/>
                  <a:pt x="0" y="232889"/>
                  <a:pt x="0" y="213270"/>
                </a:cubicBezTo>
                <a:lnTo>
                  <a:pt x="0" y="35546"/>
                </a:lnTo>
                <a:cubicBezTo>
                  <a:pt x="0" y="15928"/>
                  <a:pt x="15928" y="0"/>
                  <a:pt x="35546" y="0"/>
                </a:cubicBezTo>
                <a:close/>
              </a:path>
            </a:pathLst>
          </a:custGeom>
          <a:solidFill>
            <a:srgbClr val="DCFCE7"/>
          </a:solidFill>
          <a:ln/>
        </p:spPr>
      </p:sp>
      <p:sp>
        <p:nvSpPr>
          <p:cNvPr id="60" name="Text 58"/>
          <p:cNvSpPr/>
          <p:nvPr/>
        </p:nvSpPr>
        <p:spPr>
          <a:xfrm>
            <a:off x="3451355" y="3696561"/>
            <a:ext cx="73756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0082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ЛДП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4335263" y="3169353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2" name="Text 60"/>
          <p:cNvSpPr/>
          <p:nvPr/>
        </p:nvSpPr>
        <p:spPr>
          <a:xfrm>
            <a:off x="4406354" y="3188688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FF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3" name="Shape 61"/>
          <p:cNvSpPr/>
          <p:nvPr/>
        </p:nvSpPr>
        <p:spPr>
          <a:xfrm>
            <a:off x="4406354" y="3678788"/>
            <a:ext cx="737563" cy="248816"/>
          </a:xfrm>
          <a:custGeom>
            <a:avLst/>
            <a:gdLst/>
            <a:ahLst/>
            <a:cxnLst/>
            <a:rect l="l" t="t" r="r" b="b"/>
            <a:pathLst>
              <a:path w="737563" h="248816">
                <a:moveTo>
                  <a:pt x="35546" y="0"/>
                </a:moveTo>
                <a:lnTo>
                  <a:pt x="702017" y="0"/>
                </a:lnTo>
                <a:cubicBezTo>
                  <a:pt x="721648" y="0"/>
                  <a:pt x="737563" y="15914"/>
                  <a:pt x="737563" y="35546"/>
                </a:cubicBezTo>
                <a:lnTo>
                  <a:pt x="737563" y="213270"/>
                </a:lnTo>
                <a:cubicBezTo>
                  <a:pt x="737563" y="232902"/>
                  <a:pt x="721648" y="248816"/>
                  <a:pt x="702017" y="248816"/>
                </a:cubicBezTo>
                <a:lnTo>
                  <a:pt x="35546" y="248816"/>
                </a:lnTo>
                <a:cubicBezTo>
                  <a:pt x="15928" y="248816"/>
                  <a:pt x="0" y="232889"/>
                  <a:pt x="0" y="213270"/>
                </a:cubicBezTo>
                <a:lnTo>
                  <a:pt x="0" y="35546"/>
                </a:lnTo>
                <a:cubicBezTo>
                  <a:pt x="0" y="15928"/>
                  <a:pt x="15928" y="0"/>
                  <a:pt x="35546" y="0"/>
                </a:cubicBezTo>
                <a:close/>
              </a:path>
            </a:pathLst>
          </a:custGeom>
          <a:solidFill>
            <a:srgbClr val="DCFCE7"/>
          </a:solidFill>
          <a:ln/>
        </p:spPr>
      </p:sp>
      <p:sp>
        <p:nvSpPr>
          <p:cNvPr id="64" name="Text 62"/>
          <p:cNvSpPr/>
          <p:nvPr/>
        </p:nvSpPr>
        <p:spPr>
          <a:xfrm>
            <a:off x="4406354" y="3696561"/>
            <a:ext cx="73756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0082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ЛДП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5290263" y="3169353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7FAFC"/>
          </a:solidFill>
          <a:ln>
            <a:solidFill>
              <a:schemeClr val="tx1"/>
            </a:solidFill>
          </a:ln>
        </p:spPr>
      </p:sp>
      <p:sp>
        <p:nvSpPr>
          <p:cNvPr id="66" name="Text 64"/>
          <p:cNvSpPr/>
          <p:nvPr/>
        </p:nvSpPr>
        <p:spPr>
          <a:xfrm>
            <a:off x="5385181" y="3189677"/>
            <a:ext cx="239930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13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6245262" y="3169353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7FAFC"/>
          </a:solidFill>
          <a:ln>
            <a:solidFill>
              <a:schemeClr val="tx1"/>
            </a:solidFill>
          </a:ln>
        </p:spPr>
      </p:sp>
      <p:sp>
        <p:nvSpPr>
          <p:cNvPr id="68" name="Text 66"/>
          <p:cNvSpPr/>
          <p:nvPr/>
        </p:nvSpPr>
        <p:spPr>
          <a:xfrm>
            <a:off x="6340319" y="3189677"/>
            <a:ext cx="239930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14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515405" y="4069785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0" name="Text 68"/>
          <p:cNvSpPr/>
          <p:nvPr/>
        </p:nvSpPr>
        <p:spPr>
          <a:xfrm>
            <a:off x="586496" y="4089120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15</a:t>
            </a:r>
            <a:endParaRPr lang="en-US" sz="1600" dirty="0"/>
          </a:p>
        </p:txBody>
      </p:sp>
      <p:sp>
        <p:nvSpPr>
          <p:cNvPr id="73" name="Shape 71"/>
          <p:cNvSpPr/>
          <p:nvPr/>
        </p:nvSpPr>
        <p:spPr>
          <a:xfrm>
            <a:off x="1470266" y="4069785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4" name="Text 72"/>
          <p:cNvSpPr/>
          <p:nvPr/>
        </p:nvSpPr>
        <p:spPr>
          <a:xfrm>
            <a:off x="1541356" y="4089120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16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2425265" y="4069785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8" name="Text 76"/>
          <p:cNvSpPr/>
          <p:nvPr/>
        </p:nvSpPr>
        <p:spPr>
          <a:xfrm>
            <a:off x="2496355" y="4089120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</a:t>
            </a:r>
            <a:endParaRPr lang="en-US" sz="1600" dirty="0"/>
          </a:p>
        </p:txBody>
      </p:sp>
      <p:sp>
        <p:nvSpPr>
          <p:cNvPr id="81" name="Shape 79"/>
          <p:cNvSpPr/>
          <p:nvPr/>
        </p:nvSpPr>
        <p:spPr>
          <a:xfrm>
            <a:off x="3380264" y="4069785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82" name="Text 80"/>
          <p:cNvSpPr/>
          <p:nvPr/>
        </p:nvSpPr>
        <p:spPr>
          <a:xfrm>
            <a:off x="3451355" y="4089120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18</a:t>
            </a:r>
            <a:endParaRPr lang="en-US" sz="1600" dirty="0"/>
          </a:p>
        </p:txBody>
      </p:sp>
      <p:sp>
        <p:nvSpPr>
          <p:cNvPr id="83" name="Shape 81"/>
          <p:cNvSpPr/>
          <p:nvPr/>
        </p:nvSpPr>
        <p:spPr>
          <a:xfrm>
            <a:off x="3451355" y="4579220"/>
            <a:ext cx="737563" cy="248816"/>
          </a:xfrm>
          <a:custGeom>
            <a:avLst/>
            <a:gdLst/>
            <a:ahLst/>
            <a:cxnLst/>
            <a:rect l="l" t="t" r="r" b="b"/>
            <a:pathLst>
              <a:path w="737563" h="248816">
                <a:moveTo>
                  <a:pt x="35546" y="0"/>
                </a:moveTo>
                <a:lnTo>
                  <a:pt x="702017" y="0"/>
                </a:lnTo>
                <a:cubicBezTo>
                  <a:pt x="721648" y="0"/>
                  <a:pt x="737563" y="15914"/>
                  <a:pt x="737563" y="35546"/>
                </a:cubicBezTo>
                <a:lnTo>
                  <a:pt x="737563" y="213270"/>
                </a:lnTo>
                <a:cubicBezTo>
                  <a:pt x="737563" y="232902"/>
                  <a:pt x="721648" y="248816"/>
                  <a:pt x="702017" y="248816"/>
                </a:cubicBezTo>
                <a:lnTo>
                  <a:pt x="35546" y="248816"/>
                </a:lnTo>
                <a:cubicBezTo>
                  <a:pt x="15928" y="248816"/>
                  <a:pt x="0" y="232889"/>
                  <a:pt x="0" y="213270"/>
                </a:cubicBezTo>
                <a:lnTo>
                  <a:pt x="0" y="35546"/>
                </a:lnTo>
                <a:cubicBezTo>
                  <a:pt x="0" y="15928"/>
                  <a:pt x="15928" y="0"/>
                  <a:pt x="35546" y="0"/>
                </a:cubicBezTo>
                <a:close/>
              </a:path>
            </a:pathLst>
          </a:custGeom>
          <a:solidFill>
            <a:srgbClr val="DCFCE7"/>
          </a:solidFill>
          <a:ln/>
        </p:spPr>
      </p:sp>
      <p:sp>
        <p:nvSpPr>
          <p:cNvPr id="84" name="Text 82"/>
          <p:cNvSpPr/>
          <p:nvPr/>
        </p:nvSpPr>
        <p:spPr>
          <a:xfrm>
            <a:off x="3451355" y="4596993"/>
            <a:ext cx="73756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0082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ЛДП</a:t>
            </a:r>
            <a:endParaRPr lang="en-US" sz="1600" dirty="0"/>
          </a:p>
        </p:txBody>
      </p:sp>
      <p:sp>
        <p:nvSpPr>
          <p:cNvPr id="85" name="Shape 83"/>
          <p:cNvSpPr/>
          <p:nvPr/>
        </p:nvSpPr>
        <p:spPr>
          <a:xfrm>
            <a:off x="4335263" y="4069785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86" name="Text 84"/>
          <p:cNvSpPr/>
          <p:nvPr/>
        </p:nvSpPr>
        <p:spPr>
          <a:xfrm>
            <a:off x="4406354" y="4089120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19</a:t>
            </a:r>
            <a:endParaRPr lang="en-US" sz="1600" dirty="0"/>
          </a:p>
        </p:txBody>
      </p:sp>
      <p:sp>
        <p:nvSpPr>
          <p:cNvPr id="89" name="Shape 87"/>
          <p:cNvSpPr/>
          <p:nvPr/>
        </p:nvSpPr>
        <p:spPr>
          <a:xfrm>
            <a:off x="5290263" y="4069785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7FAFC"/>
          </a:solidFill>
          <a:ln>
            <a:solidFill>
              <a:schemeClr val="tx1"/>
            </a:solidFill>
          </a:ln>
        </p:spPr>
      </p:sp>
      <p:sp>
        <p:nvSpPr>
          <p:cNvPr id="90" name="Text 88"/>
          <p:cNvSpPr/>
          <p:nvPr/>
        </p:nvSpPr>
        <p:spPr>
          <a:xfrm>
            <a:off x="5368658" y="4090108"/>
            <a:ext cx="26658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</a:t>
            </a:r>
            <a:endParaRPr lang="en-US" sz="1600" dirty="0"/>
          </a:p>
        </p:txBody>
      </p:sp>
      <p:sp>
        <p:nvSpPr>
          <p:cNvPr id="91" name="Shape 89"/>
          <p:cNvSpPr/>
          <p:nvPr/>
        </p:nvSpPr>
        <p:spPr>
          <a:xfrm>
            <a:off x="6245262" y="4069785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7FAFC"/>
          </a:solidFill>
          <a:ln>
            <a:solidFill>
              <a:schemeClr val="tx1"/>
            </a:solidFill>
          </a:ln>
        </p:spPr>
      </p:sp>
      <p:sp>
        <p:nvSpPr>
          <p:cNvPr id="92" name="Text 90"/>
          <p:cNvSpPr/>
          <p:nvPr/>
        </p:nvSpPr>
        <p:spPr>
          <a:xfrm>
            <a:off x="6342263" y="4090108"/>
            <a:ext cx="231044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21</a:t>
            </a:r>
            <a:endParaRPr lang="en-US" sz="1600" dirty="0"/>
          </a:p>
        </p:txBody>
      </p:sp>
      <p:sp>
        <p:nvSpPr>
          <p:cNvPr id="93" name="Shape 91"/>
          <p:cNvSpPr/>
          <p:nvPr/>
        </p:nvSpPr>
        <p:spPr>
          <a:xfrm>
            <a:off x="515405" y="4970217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94" name="Text 92"/>
          <p:cNvSpPr/>
          <p:nvPr/>
        </p:nvSpPr>
        <p:spPr>
          <a:xfrm>
            <a:off x="586496" y="4989552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22</a:t>
            </a:r>
            <a:endParaRPr lang="en-US" sz="1600" dirty="0"/>
          </a:p>
        </p:txBody>
      </p:sp>
      <p:sp>
        <p:nvSpPr>
          <p:cNvPr id="95" name="Shape 93"/>
          <p:cNvSpPr/>
          <p:nvPr/>
        </p:nvSpPr>
        <p:spPr>
          <a:xfrm>
            <a:off x="5354827" y="2801322"/>
            <a:ext cx="737563" cy="248816"/>
          </a:xfrm>
          <a:custGeom>
            <a:avLst/>
            <a:gdLst/>
            <a:ahLst/>
            <a:cxnLst/>
            <a:rect l="l" t="t" r="r" b="b"/>
            <a:pathLst>
              <a:path w="737563" h="248816">
                <a:moveTo>
                  <a:pt x="35546" y="0"/>
                </a:moveTo>
                <a:lnTo>
                  <a:pt x="702017" y="0"/>
                </a:lnTo>
                <a:cubicBezTo>
                  <a:pt x="721648" y="0"/>
                  <a:pt x="737563" y="15914"/>
                  <a:pt x="737563" y="35546"/>
                </a:cubicBezTo>
                <a:lnTo>
                  <a:pt x="737563" y="213270"/>
                </a:lnTo>
                <a:cubicBezTo>
                  <a:pt x="737563" y="232902"/>
                  <a:pt x="721648" y="248816"/>
                  <a:pt x="702017" y="248816"/>
                </a:cubicBezTo>
                <a:lnTo>
                  <a:pt x="35546" y="248816"/>
                </a:lnTo>
                <a:cubicBezTo>
                  <a:pt x="15928" y="248816"/>
                  <a:pt x="0" y="232889"/>
                  <a:pt x="0" y="213270"/>
                </a:cubicBezTo>
                <a:lnTo>
                  <a:pt x="0" y="35546"/>
                </a:lnTo>
                <a:cubicBezTo>
                  <a:pt x="0" y="15928"/>
                  <a:pt x="15928" y="0"/>
                  <a:pt x="35546" y="0"/>
                </a:cubicBezTo>
                <a:close/>
              </a:path>
            </a:pathLst>
          </a:custGeom>
          <a:solidFill>
            <a:srgbClr val="FFE2E2"/>
          </a:solidFill>
          <a:ln/>
        </p:spPr>
      </p:sp>
      <p:sp>
        <p:nvSpPr>
          <p:cNvPr id="96" name="Text 94"/>
          <p:cNvSpPr/>
          <p:nvPr/>
        </p:nvSpPr>
        <p:spPr>
          <a:xfrm>
            <a:off x="5354827" y="2819094"/>
            <a:ext cx="73756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ОГЭ</a:t>
            </a:r>
            <a:endParaRPr lang="en-US" sz="1600" dirty="0"/>
          </a:p>
        </p:txBody>
      </p:sp>
      <p:sp>
        <p:nvSpPr>
          <p:cNvPr id="97" name="Shape 95"/>
          <p:cNvSpPr/>
          <p:nvPr/>
        </p:nvSpPr>
        <p:spPr>
          <a:xfrm>
            <a:off x="1470266" y="4970217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98" name="Text 96"/>
          <p:cNvSpPr/>
          <p:nvPr/>
        </p:nvSpPr>
        <p:spPr>
          <a:xfrm>
            <a:off x="1541356" y="4989552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23</a:t>
            </a:r>
            <a:endParaRPr lang="en-US" sz="1600" dirty="0"/>
          </a:p>
        </p:txBody>
      </p:sp>
      <p:sp>
        <p:nvSpPr>
          <p:cNvPr id="101" name="Shape 99"/>
          <p:cNvSpPr/>
          <p:nvPr/>
        </p:nvSpPr>
        <p:spPr>
          <a:xfrm>
            <a:off x="2425265" y="4970217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02" name="Text 100"/>
          <p:cNvSpPr/>
          <p:nvPr/>
        </p:nvSpPr>
        <p:spPr>
          <a:xfrm>
            <a:off x="2496355" y="4989552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24</a:t>
            </a:r>
            <a:endParaRPr lang="en-US" sz="1600" dirty="0"/>
          </a:p>
        </p:txBody>
      </p:sp>
      <p:sp>
        <p:nvSpPr>
          <p:cNvPr id="105" name="Shape 103"/>
          <p:cNvSpPr/>
          <p:nvPr/>
        </p:nvSpPr>
        <p:spPr>
          <a:xfrm>
            <a:off x="3380264" y="4970217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06" name="Text 104"/>
          <p:cNvSpPr/>
          <p:nvPr/>
        </p:nvSpPr>
        <p:spPr>
          <a:xfrm>
            <a:off x="3451355" y="4989552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25</a:t>
            </a:r>
            <a:endParaRPr lang="en-US" sz="1600" dirty="0"/>
          </a:p>
        </p:txBody>
      </p:sp>
      <p:sp>
        <p:nvSpPr>
          <p:cNvPr id="109" name="Shape 107"/>
          <p:cNvSpPr/>
          <p:nvPr/>
        </p:nvSpPr>
        <p:spPr>
          <a:xfrm>
            <a:off x="4335263" y="4970217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10" name="Text 108"/>
          <p:cNvSpPr/>
          <p:nvPr/>
        </p:nvSpPr>
        <p:spPr>
          <a:xfrm>
            <a:off x="4406354" y="4989552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26</a:t>
            </a:r>
            <a:endParaRPr lang="en-US" sz="1600" dirty="0"/>
          </a:p>
        </p:txBody>
      </p:sp>
      <p:sp>
        <p:nvSpPr>
          <p:cNvPr id="113" name="Shape 111"/>
          <p:cNvSpPr/>
          <p:nvPr/>
        </p:nvSpPr>
        <p:spPr>
          <a:xfrm>
            <a:off x="5290263" y="4970217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7FAFC"/>
          </a:solidFill>
          <a:ln>
            <a:solidFill>
              <a:schemeClr val="tx1"/>
            </a:solidFill>
          </a:ln>
        </p:spPr>
      </p:sp>
      <p:sp>
        <p:nvSpPr>
          <p:cNvPr id="114" name="Text 112"/>
          <p:cNvSpPr/>
          <p:nvPr/>
        </p:nvSpPr>
        <p:spPr>
          <a:xfrm>
            <a:off x="5377267" y="4990679"/>
            <a:ext cx="248816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27</a:t>
            </a:r>
            <a:endParaRPr lang="en-US" sz="1600" dirty="0"/>
          </a:p>
        </p:txBody>
      </p:sp>
      <p:sp>
        <p:nvSpPr>
          <p:cNvPr id="115" name="Shape 113"/>
          <p:cNvSpPr/>
          <p:nvPr/>
        </p:nvSpPr>
        <p:spPr>
          <a:xfrm>
            <a:off x="6245262" y="4970217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7FAFC"/>
          </a:solidFill>
          <a:ln>
            <a:solidFill>
              <a:schemeClr val="tx1"/>
            </a:solidFill>
          </a:ln>
        </p:spPr>
      </p:sp>
      <p:sp>
        <p:nvSpPr>
          <p:cNvPr id="116" name="Text 114"/>
          <p:cNvSpPr/>
          <p:nvPr/>
        </p:nvSpPr>
        <p:spPr>
          <a:xfrm>
            <a:off x="6323796" y="4990679"/>
            <a:ext cx="26658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28</a:t>
            </a:r>
            <a:endParaRPr lang="en-US" sz="1600" dirty="0"/>
          </a:p>
        </p:txBody>
      </p:sp>
      <p:sp>
        <p:nvSpPr>
          <p:cNvPr id="117" name="Shape 115"/>
          <p:cNvSpPr/>
          <p:nvPr/>
        </p:nvSpPr>
        <p:spPr>
          <a:xfrm>
            <a:off x="515405" y="5870788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18" name="Text 116"/>
          <p:cNvSpPr/>
          <p:nvPr/>
        </p:nvSpPr>
        <p:spPr>
          <a:xfrm>
            <a:off x="586496" y="5890122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29</a:t>
            </a:r>
            <a:endParaRPr lang="en-US" sz="1600" dirty="0"/>
          </a:p>
        </p:txBody>
      </p:sp>
      <p:sp>
        <p:nvSpPr>
          <p:cNvPr id="121" name="Shape 119"/>
          <p:cNvSpPr/>
          <p:nvPr/>
        </p:nvSpPr>
        <p:spPr>
          <a:xfrm>
            <a:off x="1470266" y="5870788"/>
            <a:ext cx="879743" cy="826426"/>
          </a:xfrm>
          <a:custGeom>
            <a:avLst/>
            <a:gdLst/>
            <a:ahLst/>
            <a:cxnLst/>
            <a:rect l="l" t="t" r="r" b="b"/>
            <a:pathLst>
              <a:path w="879743" h="826426">
                <a:moveTo>
                  <a:pt x="71089" y="0"/>
                </a:moveTo>
                <a:lnTo>
                  <a:pt x="808654" y="0"/>
                </a:lnTo>
                <a:cubicBezTo>
                  <a:pt x="847916" y="0"/>
                  <a:pt x="879743" y="31828"/>
                  <a:pt x="879743" y="71089"/>
                </a:cubicBezTo>
                <a:lnTo>
                  <a:pt x="879743" y="755337"/>
                </a:lnTo>
                <a:cubicBezTo>
                  <a:pt x="879743" y="794598"/>
                  <a:pt x="847916" y="826426"/>
                  <a:pt x="808654" y="826426"/>
                </a:cubicBezTo>
                <a:lnTo>
                  <a:pt x="71089" y="826426"/>
                </a:lnTo>
                <a:cubicBezTo>
                  <a:pt x="31828" y="826426"/>
                  <a:pt x="0" y="794598"/>
                  <a:pt x="0" y="755337"/>
                </a:cubicBezTo>
                <a:lnTo>
                  <a:pt x="0" y="71089"/>
                </a:lnTo>
                <a:cubicBezTo>
                  <a:pt x="0" y="31854"/>
                  <a:pt x="31854" y="0"/>
                  <a:pt x="710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22" name="Text 120"/>
          <p:cNvSpPr/>
          <p:nvPr/>
        </p:nvSpPr>
        <p:spPr>
          <a:xfrm>
            <a:off x="1541356" y="5890122"/>
            <a:ext cx="817539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30</a:t>
            </a:r>
            <a:endParaRPr lang="en-US" sz="1600" dirty="0"/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36A85E80-8EF5-B824-24F7-B6AE6EFD3841}"/>
              </a:ext>
            </a:extLst>
          </p:cNvPr>
          <p:cNvGrpSpPr/>
          <p:nvPr/>
        </p:nvGrpSpPr>
        <p:grpSpPr>
          <a:xfrm>
            <a:off x="2503251" y="2517737"/>
            <a:ext cx="737563" cy="248816"/>
            <a:chOff x="1541356" y="6380362"/>
            <a:chExt cx="737563" cy="248816"/>
          </a:xfrm>
        </p:grpSpPr>
        <p:sp>
          <p:nvSpPr>
            <p:cNvPr id="123" name="Shape 121"/>
            <p:cNvSpPr/>
            <p:nvPr/>
          </p:nvSpPr>
          <p:spPr>
            <a:xfrm>
              <a:off x="1541356" y="6380362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BEAFE"/>
            </a:solidFill>
            <a:ln/>
          </p:spPr>
        </p:sp>
        <p:sp>
          <p:nvSpPr>
            <p:cNvPr id="124" name="Text 122"/>
            <p:cNvSpPr/>
            <p:nvPr/>
          </p:nvSpPr>
          <p:spPr>
            <a:xfrm>
              <a:off x="1541356" y="6398134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1447E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ЛТО</a:t>
              </a:r>
              <a:endParaRPr lang="en-US" sz="1600" dirty="0"/>
            </a:p>
          </p:txBody>
        </p:sp>
      </p:grpSp>
      <p:sp>
        <p:nvSpPr>
          <p:cNvPr id="125" name="Shape 123"/>
          <p:cNvSpPr/>
          <p:nvPr/>
        </p:nvSpPr>
        <p:spPr>
          <a:xfrm>
            <a:off x="7431305" y="1492898"/>
            <a:ext cx="4407603" cy="533178"/>
          </a:xfrm>
          <a:custGeom>
            <a:avLst/>
            <a:gdLst/>
            <a:ahLst/>
            <a:cxnLst/>
            <a:rect l="l" t="t" r="r" b="b"/>
            <a:pathLst>
              <a:path w="4407603" h="533178">
                <a:moveTo>
                  <a:pt x="106636" y="0"/>
                </a:moveTo>
                <a:lnTo>
                  <a:pt x="4300968" y="0"/>
                </a:lnTo>
                <a:cubicBezTo>
                  <a:pt x="4359861" y="0"/>
                  <a:pt x="4407603" y="47742"/>
                  <a:pt x="4407603" y="106636"/>
                </a:cubicBezTo>
                <a:lnTo>
                  <a:pt x="4407603" y="426542"/>
                </a:lnTo>
                <a:cubicBezTo>
                  <a:pt x="4407603" y="485435"/>
                  <a:pt x="4359861" y="533178"/>
                  <a:pt x="4300968" y="533178"/>
                </a:cubicBezTo>
                <a:lnTo>
                  <a:pt x="106636" y="533178"/>
                </a:lnTo>
                <a:cubicBezTo>
                  <a:pt x="47742" y="533178"/>
                  <a:pt x="0" y="485435"/>
                  <a:pt x="0" y="426542"/>
                </a:cubicBezTo>
                <a:lnTo>
                  <a:pt x="0" y="106636"/>
                </a:lnTo>
                <a:cubicBezTo>
                  <a:pt x="0" y="47782"/>
                  <a:pt x="47782" y="0"/>
                  <a:pt x="106636" y="0"/>
                </a:cubicBezTo>
                <a:close/>
              </a:path>
            </a:pathLst>
          </a:custGeom>
          <a:solidFill>
            <a:srgbClr val="4A6FA5"/>
          </a:solidFill>
          <a:ln/>
          <a:effectLst>
            <a:outerShdw blurRad="133294" dist="88863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26" name="Shape 124"/>
          <p:cNvSpPr/>
          <p:nvPr/>
        </p:nvSpPr>
        <p:spPr>
          <a:xfrm>
            <a:off x="7595702" y="1670624"/>
            <a:ext cx="177726" cy="177726"/>
          </a:xfrm>
          <a:custGeom>
            <a:avLst/>
            <a:gdLst/>
            <a:ahLst/>
            <a:cxnLst/>
            <a:rect l="l" t="t" r="r" b="b"/>
            <a:pathLst>
              <a:path w="177726" h="177726">
                <a:moveTo>
                  <a:pt x="88863" y="177726"/>
                </a:moveTo>
                <a:cubicBezTo>
                  <a:pt x="137908" y="177726"/>
                  <a:pt x="177726" y="137908"/>
                  <a:pt x="177726" y="88863"/>
                </a:cubicBezTo>
                <a:cubicBezTo>
                  <a:pt x="177726" y="39818"/>
                  <a:pt x="137908" y="0"/>
                  <a:pt x="88863" y="0"/>
                </a:cubicBezTo>
                <a:cubicBezTo>
                  <a:pt x="39818" y="0"/>
                  <a:pt x="0" y="39818"/>
                  <a:pt x="0" y="88863"/>
                </a:cubicBezTo>
                <a:cubicBezTo>
                  <a:pt x="0" y="137908"/>
                  <a:pt x="39818" y="177726"/>
                  <a:pt x="88863" y="177726"/>
                </a:cubicBezTo>
                <a:close/>
                <a:moveTo>
                  <a:pt x="77755" y="55539"/>
                </a:moveTo>
                <a:cubicBezTo>
                  <a:pt x="77755" y="49409"/>
                  <a:pt x="82732" y="44431"/>
                  <a:pt x="88863" y="44431"/>
                </a:cubicBezTo>
                <a:cubicBezTo>
                  <a:pt x="94994" y="44431"/>
                  <a:pt x="99971" y="49409"/>
                  <a:pt x="99971" y="55539"/>
                </a:cubicBezTo>
                <a:cubicBezTo>
                  <a:pt x="99971" y="61670"/>
                  <a:pt x="94994" y="66647"/>
                  <a:pt x="88863" y="66647"/>
                </a:cubicBezTo>
                <a:cubicBezTo>
                  <a:pt x="82732" y="66647"/>
                  <a:pt x="77755" y="61670"/>
                  <a:pt x="77755" y="55539"/>
                </a:cubicBezTo>
                <a:close/>
                <a:moveTo>
                  <a:pt x="74978" y="77755"/>
                </a:moveTo>
                <a:lnTo>
                  <a:pt x="91640" y="77755"/>
                </a:lnTo>
                <a:cubicBezTo>
                  <a:pt x="96257" y="77755"/>
                  <a:pt x="99971" y="81469"/>
                  <a:pt x="99971" y="86086"/>
                </a:cubicBezTo>
                <a:lnTo>
                  <a:pt x="99971" y="116633"/>
                </a:lnTo>
                <a:lnTo>
                  <a:pt x="102748" y="116633"/>
                </a:lnTo>
                <a:cubicBezTo>
                  <a:pt x="107365" y="116633"/>
                  <a:pt x="111079" y="120347"/>
                  <a:pt x="111079" y="124964"/>
                </a:cubicBezTo>
                <a:cubicBezTo>
                  <a:pt x="111079" y="129580"/>
                  <a:pt x="107365" y="133294"/>
                  <a:pt x="102748" y="133294"/>
                </a:cubicBezTo>
                <a:lnTo>
                  <a:pt x="74978" y="133294"/>
                </a:lnTo>
                <a:cubicBezTo>
                  <a:pt x="70361" y="133294"/>
                  <a:pt x="66647" y="129580"/>
                  <a:pt x="66647" y="124964"/>
                </a:cubicBezTo>
                <a:cubicBezTo>
                  <a:pt x="66647" y="120347"/>
                  <a:pt x="70361" y="116633"/>
                  <a:pt x="74978" y="116633"/>
                </a:cubicBezTo>
                <a:lnTo>
                  <a:pt x="83309" y="116633"/>
                </a:lnTo>
                <a:lnTo>
                  <a:pt x="83309" y="94417"/>
                </a:lnTo>
                <a:lnTo>
                  <a:pt x="74978" y="94417"/>
                </a:lnTo>
                <a:cubicBezTo>
                  <a:pt x="70361" y="94417"/>
                  <a:pt x="66647" y="90703"/>
                  <a:pt x="66647" y="86086"/>
                </a:cubicBezTo>
                <a:cubicBezTo>
                  <a:pt x="66647" y="81469"/>
                  <a:pt x="70361" y="77755"/>
                  <a:pt x="74978" y="7775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27" name="Text 125"/>
          <p:cNvSpPr/>
          <p:nvPr/>
        </p:nvSpPr>
        <p:spPr>
          <a:xfrm>
            <a:off x="7795643" y="1635079"/>
            <a:ext cx="3989948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9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Легенда</a:t>
            </a:r>
            <a:endParaRPr lang="en-US" sz="1600" dirty="0"/>
          </a:p>
        </p:txBody>
      </p:sp>
      <p:sp>
        <p:nvSpPr>
          <p:cNvPr id="128" name="Shape 126"/>
          <p:cNvSpPr/>
          <p:nvPr/>
        </p:nvSpPr>
        <p:spPr>
          <a:xfrm>
            <a:off x="7431305" y="2132711"/>
            <a:ext cx="4407603" cy="1919440"/>
          </a:xfrm>
          <a:custGeom>
            <a:avLst/>
            <a:gdLst/>
            <a:ahLst/>
            <a:cxnLst/>
            <a:rect l="l" t="t" r="r" b="b"/>
            <a:pathLst>
              <a:path w="4407603" h="1919440">
                <a:moveTo>
                  <a:pt x="106644" y="0"/>
                </a:moveTo>
                <a:lnTo>
                  <a:pt x="4300959" y="0"/>
                </a:lnTo>
                <a:cubicBezTo>
                  <a:pt x="4359857" y="0"/>
                  <a:pt x="4407603" y="47746"/>
                  <a:pt x="4407603" y="106644"/>
                </a:cubicBezTo>
                <a:lnTo>
                  <a:pt x="4407603" y="1812796"/>
                </a:lnTo>
                <a:cubicBezTo>
                  <a:pt x="4407603" y="1871694"/>
                  <a:pt x="4359857" y="1919440"/>
                  <a:pt x="4300959" y="1919440"/>
                </a:cubicBezTo>
                <a:lnTo>
                  <a:pt x="106644" y="1919440"/>
                </a:lnTo>
                <a:cubicBezTo>
                  <a:pt x="47746" y="1919440"/>
                  <a:pt x="0" y="1871694"/>
                  <a:pt x="0" y="1812796"/>
                </a:cubicBezTo>
                <a:lnTo>
                  <a:pt x="0" y="106644"/>
                </a:lnTo>
                <a:cubicBezTo>
                  <a:pt x="0" y="47746"/>
                  <a:pt x="47746" y="0"/>
                  <a:pt x="106644" y="0"/>
                </a:cubicBez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129" name="Shape 127"/>
          <p:cNvSpPr/>
          <p:nvPr/>
        </p:nvSpPr>
        <p:spPr>
          <a:xfrm>
            <a:off x="7573486" y="2274892"/>
            <a:ext cx="4123242" cy="497633"/>
          </a:xfrm>
          <a:custGeom>
            <a:avLst/>
            <a:gdLst/>
            <a:ahLst/>
            <a:cxnLst/>
            <a:rect l="l" t="t" r="r" b="b"/>
            <a:pathLst>
              <a:path w="4123242" h="497633">
                <a:moveTo>
                  <a:pt x="71092" y="0"/>
                </a:moveTo>
                <a:lnTo>
                  <a:pt x="4052150" y="0"/>
                </a:lnTo>
                <a:cubicBezTo>
                  <a:pt x="4091413" y="0"/>
                  <a:pt x="4123242" y="31829"/>
                  <a:pt x="4123242" y="71092"/>
                </a:cubicBezTo>
                <a:lnTo>
                  <a:pt x="4123242" y="426541"/>
                </a:lnTo>
                <a:cubicBezTo>
                  <a:pt x="4123242" y="465804"/>
                  <a:pt x="4091413" y="497633"/>
                  <a:pt x="4052150" y="497633"/>
                </a:cubicBezTo>
                <a:lnTo>
                  <a:pt x="71092" y="497633"/>
                </a:lnTo>
                <a:cubicBezTo>
                  <a:pt x="31855" y="497633"/>
                  <a:pt x="0" y="465777"/>
                  <a:pt x="0" y="426541"/>
                </a:cubicBezTo>
                <a:lnTo>
                  <a:pt x="0" y="71092"/>
                </a:lnTo>
                <a:cubicBezTo>
                  <a:pt x="0" y="31855"/>
                  <a:pt x="31855" y="0"/>
                  <a:pt x="7109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30" name="Shape 128"/>
          <p:cNvSpPr/>
          <p:nvPr/>
        </p:nvSpPr>
        <p:spPr>
          <a:xfrm>
            <a:off x="7680121" y="2381528"/>
            <a:ext cx="284362" cy="284362"/>
          </a:xfrm>
          <a:custGeom>
            <a:avLst/>
            <a:gdLst/>
            <a:ahLst/>
            <a:cxnLst/>
            <a:rect l="l" t="t" r="r" b="b"/>
            <a:pathLst>
              <a:path w="284362" h="284362">
                <a:moveTo>
                  <a:pt x="35545" y="0"/>
                </a:moveTo>
                <a:lnTo>
                  <a:pt x="248816" y="0"/>
                </a:lnTo>
                <a:cubicBezTo>
                  <a:pt x="268447" y="0"/>
                  <a:pt x="284362" y="15914"/>
                  <a:pt x="284362" y="35545"/>
                </a:cubicBezTo>
                <a:lnTo>
                  <a:pt x="284362" y="248816"/>
                </a:lnTo>
                <a:cubicBezTo>
                  <a:pt x="284362" y="268447"/>
                  <a:pt x="268447" y="284362"/>
                  <a:pt x="248816" y="284362"/>
                </a:cubicBezTo>
                <a:lnTo>
                  <a:pt x="35545" y="284362"/>
                </a:lnTo>
                <a:cubicBezTo>
                  <a:pt x="15914" y="284362"/>
                  <a:pt x="0" y="268447"/>
                  <a:pt x="0" y="248816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FFE2E2"/>
          </a:solidFill>
          <a:ln/>
        </p:spPr>
      </p:sp>
      <p:sp>
        <p:nvSpPr>
          <p:cNvPr id="131" name="Text 129"/>
          <p:cNvSpPr/>
          <p:nvPr/>
        </p:nvSpPr>
        <p:spPr>
          <a:xfrm>
            <a:off x="7680399" y="2417073"/>
            <a:ext cx="355452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ОГЭ</a:t>
            </a:r>
            <a:endParaRPr lang="en-US" sz="1600" dirty="0"/>
          </a:p>
        </p:txBody>
      </p:sp>
      <p:sp>
        <p:nvSpPr>
          <p:cNvPr id="132" name="Text 130"/>
          <p:cNvSpPr/>
          <p:nvPr/>
        </p:nvSpPr>
        <p:spPr>
          <a:xfrm>
            <a:off x="8071118" y="2417073"/>
            <a:ext cx="2568140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Основной государственный экзамен</a:t>
            </a:r>
            <a:endParaRPr lang="en-US" sz="1600" b="1" dirty="0"/>
          </a:p>
        </p:txBody>
      </p:sp>
      <p:sp>
        <p:nvSpPr>
          <p:cNvPr id="133" name="Shape 131"/>
          <p:cNvSpPr/>
          <p:nvPr/>
        </p:nvSpPr>
        <p:spPr>
          <a:xfrm>
            <a:off x="7573486" y="2843615"/>
            <a:ext cx="4123242" cy="497633"/>
          </a:xfrm>
          <a:custGeom>
            <a:avLst/>
            <a:gdLst/>
            <a:ahLst/>
            <a:cxnLst/>
            <a:rect l="l" t="t" r="r" b="b"/>
            <a:pathLst>
              <a:path w="4123242" h="497633">
                <a:moveTo>
                  <a:pt x="71092" y="0"/>
                </a:moveTo>
                <a:lnTo>
                  <a:pt x="4052150" y="0"/>
                </a:lnTo>
                <a:cubicBezTo>
                  <a:pt x="4091413" y="0"/>
                  <a:pt x="4123242" y="31829"/>
                  <a:pt x="4123242" y="71092"/>
                </a:cubicBezTo>
                <a:lnTo>
                  <a:pt x="4123242" y="426541"/>
                </a:lnTo>
                <a:cubicBezTo>
                  <a:pt x="4123242" y="465804"/>
                  <a:pt x="4091413" y="497633"/>
                  <a:pt x="4052150" y="497633"/>
                </a:cubicBezTo>
                <a:lnTo>
                  <a:pt x="71092" y="497633"/>
                </a:lnTo>
                <a:cubicBezTo>
                  <a:pt x="31855" y="497633"/>
                  <a:pt x="0" y="465777"/>
                  <a:pt x="0" y="426541"/>
                </a:cubicBezTo>
                <a:lnTo>
                  <a:pt x="0" y="71092"/>
                </a:lnTo>
                <a:cubicBezTo>
                  <a:pt x="0" y="31855"/>
                  <a:pt x="31855" y="0"/>
                  <a:pt x="7109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34" name="Shape 132"/>
          <p:cNvSpPr/>
          <p:nvPr/>
        </p:nvSpPr>
        <p:spPr>
          <a:xfrm>
            <a:off x="7680121" y="2950251"/>
            <a:ext cx="284362" cy="284362"/>
          </a:xfrm>
          <a:custGeom>
            <a:avLst/>
            <a:gdLst/>
            <a:ahLst/>
            <a:cxnLst/>
            <a:rect l="l" t="t" r="r" b="b"/>
            <a:pathLst>
              <a:path w="284362" h="284362">
                <a:moveTo>
                  <a:pt x="35545" y="0"/>
                </a:moveTo>
                <a:lnTo>
                  <a:pt x="248816" y="0"/>
                </a:lnTo>
                <a:cubicBezTo>
                  <a:pt x="268447" y="0"/>
                  <a:pt x="284362" y="15914"/>
                  <a:pt x="284362" y="35545"/>
                </a:cubicBezTo>
                <a:lnTo>
                  <a:pt x="284362" y="248816"/>
                </a:lnTo>
                <a:cubicBezTo>
                  <a:pt x="284362" y="268447"/>
                  <a:pt x="268447" y="284362"/>
                  <a:pt x="248816" y="284362"/>
                </a:cubicBezTo>
                <a:lnTo>
                  <a:pt x="35545" y="284362"/>
                </a:lnTo>
                <a:cubicBezTo>
                  <a:pt x="15914" y="284362"/>
                  <a:pt x="0" y="268447"/>
                  <a:pt x="0" y="248816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DCFCE7"/>
          </a:solidFill>
          <a:ln/>
        </p:spPr>
      </p:sp>
      <p:sp>
        <p:nvSpPr>
          <p:cNvPr id="135" name="Text 133"/>
          <p:cNvSpPr/>
          <p:nvPr/>
        </p:nvSpPr>
        <p:spPr>
          <a:xfrm>
            <a:off x="7669569" y="2985796"/>
            <a:ext cx="373224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0082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ЛДП</a:t>
            </a:r>
            <a:endParaRPr lang="en-US" sz="1600" dirty="0"/>
          </a:p>
        </p:txBody>
      </p:sp>
      <p:sp>
        <p:nvSpPr>
          <p:cNvPr id="136" name="Text 134"/>
          <p:cNvSpPr/>
          <p:nvPr/>
        </p:nvSpPr>
        <p:spPr>
          <a:xfrm>
            <a:off x="8071118" y="2985796"/>
            <a:ext cx="3605477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112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Лагерь с дневным пребыванием</a:t>
            </a:r>
            <a:endParaRPr lang="en-US" sz="1600" b="1" dirty="0"/>
          </a:p>
        </p:txBody>
      </p:sp>
      <p:sp>
        <p:nvSpPr>
          <p:cNvPr id="137" name="Shape 135"/>
          <p:cNvSpPr/>
          <p:nvPr/>
        </p:nvSpPr>
        <p:spPr>
          <a:xfrm>
            <a:off x="7573486" y="3412338"/>
            <a:ext cx="4123242" cy="497633"/>
          </a:xfrm>
          <a:custGeom>
            <a:avLst/>
            <a:gdLst/>
            <a:ahLst/>
            <a:cxnLst/>
            <a:rect l="l" t="t" r="r" b="b"/>
            <a:pathLst>
              <a:path w="4123242" h="497633">
                <a:moveTo>
                  <a:pt x="71092" y="0"/>
                </a:moveTo>
                <a:lnTo>
                  <a:pt x="4052150" y="0"/>
                </a:lnTo>
                <a:cubicBezTo>
                  <a:pt x="4091413" y="0"/>
                  <a:pt x="4123242" y="31829"/>
                  <a:pt x="4123242" y="71092"/>
                </a:cubicBezTo>
                <a:lnTo>
                  <a:pt x="4123242" y="426541"/>
                </a:lnTo>
                <a:cubicBezTo>
                  <a:pt x="4123242" y="465804"/>
                  <a:pt x="4091413" y="497633"/>
                  <a:pt x="4052150" y="497633"/>
                </a:cubicBezTo>
                <a:lnTo>
                  <a:pt x="71092" y="497633"/>
                </a:lnTo>
                <a:cubicBezTo>
                  <a:pt x="31855" y="497633"/>
                  <a:pt x="0" y="465777"/>
                  <a:pt x="0" y="426541"/>
                </a:cubicBezTo>
                <a:lnTo>
                  <a:pt x="0" y="71092"/>
                </a:lnTo>
                <a:cubicBezTo>
                  <a:pt x="0" y="31855"/>
                  <a:pt x="31855" y="0"/>
                  <a:pt x="7109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659" dist="88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38" name="Shape 136"/>
          <p:cNvSpPr/>
          <p:nvPr/>
        </p:nvSpPr>
        <p:spPr>
          <a:xfrm>
            <a:off x="7680121" y="3518974"/>
            <a:ext cx="284362" cy="284362"/>
          </a:xfrm>
          <a:custGeom>
            <a:avLst/>
            <a:gdLst/>
            <a:ahLst/>
            <a:cxnLst/>
            <a:rect l="l" t="t" r="r" b="b"/>
            <a:pathLst>
              <a:path w="284362" h="284362">
                <a:moveTo>
                  <a:pt x="35545" y="0"/>
                </a:moveTo>
                <a:lnTo>
                  <a:pt x="248816" y="0"/>
                </a:lnTo>
                <a:cubicBezTo>
                  <a:pt x="268447" y="0"/>
                  <a:pt x="284362" y="15914"/>
                  <a:pt x="284362" y="35545"/>
                </a:cubicBezTo>
                <a:lnTo>
                  <a:pt x="284362" y="248816"/>
                </a:lnTo>
                <a:cubicBezTo>
                  <a:pt x="284362" y="268447"/>
                  <a:pt x="268447" y="284362"/>
                  <a:pt x="248816" y="284362"/>
                </a:cubicBezTo>
                <a:lnTo>
                  <a:pt x="35545" y="284362"/>
                </a:lnTo>
                <a:cubicBezTo>
                  <a:pt x="15914" y="284362"/>
                  <a:pt x="0" y="268447"/>
                  <a:pt x="0" y="248816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DBEAFE"/>
          </a:solidFill>
          <a:ln/>
        </p:spPr>
      </p:sp>
      <p:sp>
        <p:nvSpPr>
          <p:cNvPr id="139" name="Text 137"/>
          <p:cNvSpPr/>
          <p:nvPr/>
        </p:nvSpPr>
        <p:spPr>
          <a:xfrm>
            <a:off x="7672624" y="3554519"/>
            <a:ext cx="373224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1447E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ЛТО</a:t>
            </a:r>
            <a:endParaRPr lang="en-US" sz="1600" dirty="0"/>
          </a:p>
        </p:txBody>
      </p:sp>
      <p:sp>
        <p:nvSpPr>
          <p:cNvPr id="140" name="Text 138"/>
          <p:cNvSpPr/>
          <p:nvPr/>
        </p:nvSpPr>
        <p:spPr>
          <a:xfrm>
            <a:off x="8071118" y="3554519"/>
            <a:ext cx="3605477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112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Лагерь труда и отдыха дневного пребывания</a:t>
            </a:r>
            <a:endParaRPr lang="en-US" sz="1600" b="1" dirty="0"/>
          </a:p>
        </p:txBody>
      </p:sp>
      <p:sp>
        <p:nvSpPr>
          <p:cNvPr id="141" name="Shape 139"/>
          <p:cNvSpPr/>
          <p:nvPr/>
        </p:nvSpPr>
        <p:spPr>
          <a:xfrm>
            <a:off x="7431305" y="4158787"/>
            <a:ext cx="4407603" cy="2701434"/>
          </a:xfrm>
          <a:custGeom>
            <a:avLst/>
            <a:gdLst/>
            <a:ahLst/>
            <a:cxnLst/>
            <a:rect l="l" t="t" r="r" b="b"/>
            <a:pathLst>
              <a:path w="4407603" h="2701434">
                <a:moveTo>
                  <a:pt x="106626" y="0"/>
                </a:moveTo>
                <a:lnTo>
                  <a:pt x="4300978" y="0"/>
                </a:lnTo>
                <a:cubicBezTo>
                  <a:pt x="4359866" y="0"/>
                  <a:pt x="4407603" y="47738"/>
                  <a:pt x="4407603" y="106626"/>
                </a:cubicBezTo>
                <a:lnTo>
                  <a:pt x="4407603" y="2594809"/>
                </a:lnTo>
                <a:cubicBezTo>
                  <a:pt x="4407603" y="2653696"/>
                  <a:pt x="4359866" y="2701434"/>
                  <a:pt x="4300978" y="2701434"/>
                </a:cubicBezTo>
                <a:lnTo>
                  <a:pt x="106626" y="2701434"/>
                </a:lnTo>
                <a:cubicBezTo>
                  <a:pt x="47738" y="2701434"/>
                  <a:pt x="0" y="2653696"/>
                  <a:pt x="0" y="2594809"/>
                </a:cubicBezTo>
                <a:lnTo>
                  <a:pt x="0" y="106626"/>
                </a:lnTo>
                <a:cubicBezTo>
                  <a:pt x="0" y="47738"/>
                  <a:pt x="47738" y="0"/>
                  <a:pt x="106626" y="0"/>
                </a:cubicBezTo>
                <a:close/>
              </a:path>
            </a:pathLst>
          </a:custGeom>
          <a:solidFill>
            <a:srgbClr val="2D3748"/>
          </a:solidFill>
          <a:ln/>
          <a:effectLst>
            <a:outerShdw blurRad="133294" dist="88863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42" name="Shape 140"/>
          <p:cNvSpPr/>
          <p:nvPr/>
        </p:nvSpPr>
        <p:spPr>
          <a:xfrm>
            <a:off x="7573486" y="4336513"/>
            <a:ext cx="222157" cy="177726"/>
          </a:xfrm>
          <a:custGeom>
            <a:avLst/>
            <a:gdLst/>
            <a:ahLst/>
            <a:cxnLst/>
            <a:rect l="l" t="t" r="r" b="b"/>
            <a:pathLst>
              <a:path w="222157" h="177726">
                <a:moveTo>
                  <a:pt x="111079" y="5554"/>
                </a:moveTo>
                <a:cubicBezTo>
                  <a:pt x="131003" y="5554"/>
                  <a:pt x="147179" y="21730"/>
                  <a:pt x="147179" y="41655"/>
                </a:cubicBezTo>
                <a:cubicBezTo>
                  <a:pt x="147179" y="61579"/>
                  <a:pt x="131003" y="77755"/>
                  <a:pt x="111079" y="77755"/>
                </a:cubicBezTo>
                <a:cubicBezTo>
                  <a:pt x="91154" y="77755"/>
                  <a:pt x="74978" y="61579"/>
                  <a:pt x="74978" y="41655"/>
                </a:cubicBezTo>
                <a:cubicBezTo>
                  <a:pt x="74978" y="21730"/>
                  <a:pt x="91154" y="5554"/>
                  <a:pt x="111079" y="5554"/>
                </a:cubicBezTo>
                <a:close/>
                <a:moveTo>
                  <a:pt x="33324" y="30547"/>
                </a:moveTo>
                <a:cubicBezTo>
                  <a:pt x="47117" y="30547"/>
                  <a:pt x="58316" y="41746"/>
                  <a:pt x="58316" y="55539"/>
                </a:cubicBezTo>
                <a:cubicBezTo>
                  <a:pt x="58316" y="69333"/>
                  <a:pt x="47117" y="80532"/>
                  <a:pt x="33324" y="80532"/>
                </a:cubicBezTo>
                <a:cubicBezTo>
                  <a:pt x="19530" y="80532"/>
                  <a:pt x="8331" y="69333"/>
                  <a:pt x="8331" y="55539"/>
                </a:cubicBezTo>
                <a:cubicBezTo>
                  <a:pt x="8331" y="41746"/>
                  <a:pt x="19530" y="30547"/>
                  <a:pt x="33324" y="30547"/>
                </a:cubicBezTo>
                <a:close/>
                <a:moveTo>
                  <a:pt x="0" y="144402"/>
                </a:moveTo>
                <a:cubicBezTo>
                  <a:pt x="0" y="119861"/>
                  <a:pt x="19890" y="99971"/>
                  <a:pt x="44431" y="99971"/>
                </a:cubicBezTo>
                <a:cubicBezTo>
                  <a:pt x="48875" y="99971"/>
                  <a:pt x="53179" y="100630"/>
                  <a:pt x="57240" y="101845"/>
                </a:cubicBezTo>
                <a:cubicBezTo>
                  <a:pt x="45820" y="114619"/>
                  <a:pt x="38878" y="131489"/>
                  <a:pt x="38878" y="149956"/>
                </a:cubicBezTo>
                <a:lnTo>
                  <a:pt x="38878" y="155510"/>
                </a:lnTo>
                <a:cubicBezTo>
                  <a:pt x="38878" y="159467"/>
                  <a:pt x="39711" y="163216"/>
                  <a:pt x="41203" y="166618"/>
                </a:cubicBezTo>
                <a:lnTo>
                  <a:pt x="11108" y="166618"/>
                </a:lnTo>
                <a:cubicBezTo>
                  <a:pt x="4964" y="166618"/>
                  <a:pt x="0" y="161654"/>
                  <a:pt x="0" y="155510"/>
                </a:cubicBezTo>
                <a:lnTo>
                  <a:pt x="0" y="144402"/>
                </a:lnTo>
                <a:close/>
                <a:moveTo>
                  <a:pt x="180954" y="166618"/>
                </a:moveTo>
                <a:cubicBezTo>
                  <a:pt x="182447" y="163216"/>
                  <a:pt x="183280" y="159467"/>
                  <a:pt x="183280" y="155510"/>
                </a:cubicBezTo>
                <a:lnTo>
                  <a:pt x="183280" y="149956"/>
                </a:lnTo>
                <a:cubicBezTo>
                  <a:pt x="183280" y="131489"/>
                  <a:pt x="176337" y="114619"/>
                  <a:pt x="164917" y="101845"/>
                </a:cubicBezTo>
                <a:cubicBezTo>
                  <a:pt x="168978" y="100630"/>
                  <a:pt x="173283" y="99971"/>
                  <a:pt x="177726" y="99971"/>
                </a:cubicBezTo>
                <a:cubicBezTo>
                  <a:pt x="202267" y="99971"/>
                  <a:pt x="222157" y="119861"/>
                  <a:pt x="222157" y="144402"/>
                </a:cubicBezTo>
                <a:lnTo>
                  <a:pt x="222157" y="155510"/>
                </a:lnTo>
                <a:cubicBezTo>
                  <a:pt x="222157" y="161654"/>
                  <a:pt x="217194" y="166618"/>
                  <a:pt x="211050" y="166618"/>
                </a:cubicBezTo>
                <a:lnTo>
                  <a:pt x="180954" y="166618"/>
                </a:lnTo>
                <a:close/>
                <a:moveTo>
                  <a:pt x="163841" y="55539"/>
                </a:moveTo>
                <a:cubicBezTo>
                  <a:pt x="163841" y="41746"/>
                  <a:pt x="175040" y="30547"/>
                  <a:pt x="188834" y="30547"/>
                </a:cubicBezTo>
                <a:cubicBezTo>
                  <a:pt x="202628" y="30547"/>
                  <a:pt x="213827" y="41746"/>
                  <a:pt x="213827" y="55539"/>
                </a:cubicBezTo>
                <a:cubicBezTo>
                  <a:pt x="213827" y="69333"/>
                  <a:pt x="202628" y="80532"/>
                  <a:pt x="188834" y="80532"/>
                </a:cubicBezTo>
                <a:cubicBezTo>
                  <a:pt x="175040" y="80532"/>
                  <a:pt x="163841" y="69333"/>
                  <a:pt x="163841" y="55539"/>
                </a:cubicBezTo>
                <a:close/>
                <a:moveTo>
                  <a:pt x="55539" y="149956"/>
                </a:moveTo>
                <a:cubicBezTo>
                  <a:pt x="55539" y="119271"/>
                  <a:pt x="80393" y="94417"/>
                  <a:pt x="111079" y="94417"/>
                </a:cubicBezTo>
                <a:cubicBezTo>
                  <a:pt x="141764" y="94417"/>
                  <a:pt x="166618" y="119271"/>
                  <a:pt x="166618" y="149956"/>
                </a:cubicBezTo>
                <a:lnTo>
                  <a:pt x="166618" y="155510"/>
                </a:lnTo>
                <a:cubicBezTo>
                  <a:pt x="166618" y="161654"/>
                  <a:pt x="161654" y="166618"/>
                  <a:pt x="155510" y="166618"/>
                </a:cubicBezTo>
                <a:lnTo>
                  <a:pt x="66647" y="166618"/>
                </a:lnTo>
                <a:cubicBezTo>
                  <a:pt x="60503" y="166618"/>
                  <a:pt x="55539" y="161654"/>
                  <a:pt x="55539" y="155510"/>
                </a:cubicBezTo>
                <a:lnTo>
                  <a:pt x="55539" y="14995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43" name="Text 141"/>
          <p:cNvSpPr/>
          <p:nvPr/>
        </p:nvSpPr>
        <p:spPr>
          <a:xfrm>
            <a:off x="7795643" y="4300968"/>
            <a:ext cx="3989948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9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Предпрофессиональные классы</a:t>
            </a:r>
            <a:endParaRPr lang="en-US" sz="1600" dirty="0"/>
          </a:p>
        </p:txBody>
      </p:sp>
      <p:sp>
        <p:nvSpPr>
          <p:cNvPr id="144" name="Shape 142"/>
          <p:cNvSpPr/>
          <p:nvPr/>
        </p:nvSpPr>
        <p:spPr>
          <a:xfrm>
            <a:off x="7573486" y="4656420"/>
            <a:ext cx="4123242" cy="355452"/>
          </a:xfrm>
          <a:custGeom>
            <a:avLst/>
            <a:gdLst/>
            <a:ahLst/>
            <a:cxnLst/>
            <a:rect l="l" t="t" r="r" b="b"/>
            <a:pathLst>
              <a:path w="4123242" h="355452">
                <a:moveTo>
                  <a:pt x="71090" y="0"/>
                </a:moveTo>
                <a:lnTo>
                  <a:pt x="4052152" y="0"/>
                </a:lnTo>
                <a:cubicBezTo>
                  <a:pt x="4091414" y="0"/>
                  <a:pt x="4123242" y="31828"/>
                  <a:pt x="4123242" y="71090"/>
                </a:cubicBezTo>
                <a:lnTo>
                  <a:pt x="4123242" y="284362"/>
                </a:lnTo>
                <a:cubicBezTo>
                  <a:pt x="4123242" y="323624"/>
                  <a:pt x="4091414" y="355452"/>
                  <a:pt x="4052152" y="355452"/>
                </a:cubicBezTo>
                <a:lnTo>
                  <a:pt x="71090" y="355452"/>
                </a:lnTo>
                <a:cubicBezTo>
                  <a:pt x="31828" y="355452"/>
                  <a:pt x="0" y="323624"/>
                  <a:pt x="0" y="284362"/>
                </a:cubicBezTo>
                <a:lnTo>
                  <a:pt x="0" y="71090"/>
                </a:lnTo>
                <a:cubicBezTo>
                  <a:pt x="0" y="31855"/>
                  <a:pt x="31855" y="0"/>
                  <a:pt x="710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</p:sp>
      <p:sp>
        <p:nvSpPr>
          <p:cNvPr id="145" name="Text 143"/>
          <p:cNvSpPr/>
          <p:nvPr/>
        </p:nvSpPr>
        <p:spPr>
          <a:xfrm>
            <a:off x="7644576" y="4727510"/>
            <a:ext cx="1248934" cy="21327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latin typeface="MiSans" pitchFamily="34" charset="0"/>
                <a:ea typeface="MiSans" pitchFamily="34" charset="-122"/>
                <a:cs typeface="MiSans" pitchFamily="34" charset="-120"/>
              </a:rPr>
              <a:t>8 «В» класс</a:t>
            </a:r>
            <a:endParaRPr lang="en-US" dirty="0"/>
          </a:p>
        </p:txBody>
      </p:sp>
      <p:sp>
        <p:nvSpPr>
          <p:cNvPr id="146" name="Text 144"/>
          <p:cNvSpPr/>
          <p:nvPr/>
        </p:nvSpPr>
        <p:spPr>
          <a:xfrm>
            <a:off x="11086267" y="4727510"/>
            <a:ext cx="550950" cy="21327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latin typeface="MiSans" pitchFamily="34" charset="0"/>
                <a:ea typeface="MiSans" pitchFamily="34" charset="-122"/>
                <a:cs typeface="MiSans" pitchFamily="34" charset="-120"/>
              </a:rPr>
              <a:t>20 чел.</a:t>
            </a:r>
            <a:endParaRPr lang="en-US" dirty="0"/>
          </a:p>
        </p:txBody>
      </p:sp>
      <p:sp>
        <p:nvSpPr>
          <p:cNvPr id="147" name="Shape 145"/>
          <p:cNvSpPr/>
          <p:nvPr/>
        </p:nvSpPr>
        <p:spPr>
          <a:xfrm>
            <a:off x="7573486" y="5082962"/>
            <a:ext cx="4123242" cy="355452"/>
          </a:xfrm>
          <a:custGeom>
            <a:avLst/>
            <a:gdLst/>
            <a:ahLst/>
            <a:cxnLst/>
            <a:rect l="l" t="t" r="r" b="b"/>
            <a:pathLst>
              <a:path w="4123242" h="355452">
                <a:moveTo>
                  <a:pt x="71090" y="0"/>
                </a:moveTo>
                <a:lnTo>
                  <a:pt x="4052152" y="0"/>
                </a:lnTo>
                <a:cubicBezTo>
                  <a:pt x="4091414" y="0"/>
                  <a:pt x="4123242" y="31828"/>
                  <a:pt x="4123242" y="71090"/>
                </a:cubicBezTo>
                <a:lnTo>
                  <a:pt x="4123242" y="284362"/>
                </a:lnTo>
                <a:cubicBezTo>
                  <a:pt x="4123242" y="323624"/>
                  <a:pt x="4091414" y="355452"/>
                  <a:pt x="4052152" y="355452"/>
                </a:cubicBezTo>
                <a:lnTo>
                  <a:pt x="71090" y="355452"/>
                </a:lnTo>
                <a:cubicBezTo>
                  <a:pt x="31828" y="355452"/>
                  <a:pt x="0" y="323624"/>
                  <a:pt x="0" y="284362"/>
                </a:cubicBezTo>
                <a:lnTo>
                  <a:pt x="0" y="71090"/>
                </a:lnTo>
                <a:cubicBezTo>
                  <a:pt x="0" y="31855"/>
                  <a:pt x="31855" y="0"/>
                  <a:pt x="710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</p:sp>
      <p:sp>
        <p:nvSpPr>
          <p:cNvPr id="148" name="Text 146"/>
          <p:cNvSpPr/>
          <p:nvPr/>
        </p:nvSpPr>
        <p:spPr>
          <a:xfrm>
            <a:off x="7644575" y="5154052"/>
            <a:ext cx="1261299" cy="21327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latin typeface="MiSans" pitchFamily="34" charset="0"/>
                <a:ea typeface="MiSans" pitchFamily="34" charset="-122"/>
                <a:cs typeface="MiSans" pitchFamily="34" charset="-120"/>
              </a:rPr>
              <a:t>8 «Д» класс</a:t>
            </a:r>
            <a:endParaRPr lang="en-US" dirty="0"/>
          </a:p>
        </p:txBody>
      </p:sp>
      <p:sp>
        <p:nvSpPr>
          <p:cNvPr id="149" name="Text 147"/>
          <p:cNvSpPr/>
          <p:nvPr/>
        </p:nvSpPr>
        <p:spPr>
          <a:xfrm>
            <a:off x="11086267" y="5154052"/>
            <a:ext cx="550950" cy="21327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latin typeface="MiSans" pitchFamily="34" charset="0"/>
                <a:ea typeface="MiSans" pitchFamily="34" charset="-122"/>
                <a:cs typeface="MiSans" pitchFamily="34" charset="-120"/>
              </a:rPr>
              <a:t>20 чел.</a:t>
            </a:r>
            <a:endParaRPr lang="en-US" dirty="0"/>
          </a:p>
        </p:txBody>
      </p:sp>
      <p:sp>
        <p:nvSpPr>
          <p:cNvPr id="150" name="Shape 148"/>
          <p:cNvSpPr/>
          <p:nvPr/>
        </p:nvSpPr>
        <p:spPr>
          <a:xfrm>
            <a:off x="7573486" y="5509504"/>
            <a:ext cx="4123242" cy="355452"/>
          </a:xfrm>
          <a:custGeom>
            <a:avLst/>
            <a:gdLst/>
            <a:ahLst/>
            <a:cxnLst/>
            <a:rect l="l" t="t" r="r" b="b"/>
            <a:pathLst>
              <a:path w="4123242" h="355452">
                <a:moveTo>
                  <a:pt x="71090" y="0"/>
                </a:moveTo>
                <a:lnTo>
                  <a:pt x="4052152" y="0"/>
                </a:lnTo>
                <a:cubicBezTo>
                  <a:pt x="4091414" y="0"/>
                  <a:pt x="4123242" y="31828"/>
                  <a:pt x="4123242" y="71090"/>
                </a:cubicBezTo>
                <a:lnTo>
                  <a:pt x="4123242" y="284362"/>
                </a:lnTo>
                <a:cubicBezTo>
                  <a:pt x="4123242" y="323624"/>
                  <a:pt x="4091414" y="355452"/>
                  <a:pt x="4052152" y="355452"/>
                </a:cubicBezTo>
                <a:lnTo>
                  <a:pt x="71090" y="355452"/>
                </a:lnTo>
                <a:cubicBezTo>
                  <a:pt x="31828" y="355452"/>
                  <a:pt x="0" y="323624"/>
                  <a:pt x="0" y="284362"/>
                </a:cubicBezTo>
                <a:lnTo>
                  <a:pt x="0" y="71090"/>
                </a:lnTo>
                <a:cubicBezTo>
                  <a:pt x="0" y="31855"/>
                  <a:pt x="31855" y="0"/>
                  <a:pt x="710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</p:sp>
      <p:sp>
        <p:nvSpPr>
          <p:cNvPr id="151" name="Text 149"/>
          <p:cNvSpPr/>
          <p:nvPr/>
        </p:nvSpPr>
        <p:spPr>
          <a:xfrm>
            <a:off x="7644576" y="5580595"/>
            <a:ext cx="1372591" cy="21327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latin typeface="MiSans" pitchFamily="34" charset="0"/>
                <a:ea typeface="MiSans" pitchFamily="34" charset="-122"/>
                <a:cs typeface="MiSans" pitchFamily="34" charset="-120"/>
              </a:rPr>
              <a:t>10-2 (технол.)</a:t>
            </a:r>
            <a:endParaRPr lang="en-US" dirty="0"/>
          </a:p>
        </p:txBody>
      </p:sp>
      <p:sp>
        <p:nvSpPr>
          <p:cNvPr id="152" name="Text 150"/>
          <p:cNvSpPr/>
          <p:nvPr/>
        </p:nvSpPr>
        <p:spPr>
          <a:xfrm>
            <a:off x="11086267" y="5580595"/>
            <a:ext cx="550950" cy="21327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latin typeface="MiSans" pitchFamily="34" charset="0"/>
                <a:ea typeface="MiSans" pitchFamily="34" charset="-122"/>
                <a:cs typeface="MiSans" pitchFamily="34" charset="-120"/>
              </a:rPr>
              <a:t>20 чел.</a:t>
            </a:r>
            <a:endParaRPr lang="en-US" dirty="0"/>
          </a:p>
        </p:txBody>
      </p:sp>
      <p:sp>
        <p:nvSpPr>
          <p:cNvPr id="153" name="Shape 151"/>
          <p:cNvSpPr/>
          <p:nvPr/>
        </p:nvSpPr>
        <p:spPr>
          <a:xfrm>
            <a:off x="7573486" y="5936047"/>
            <a:ext cx="4123242" cy="355452"/>
          </a:xfrm>
          <a:custGeom>
            <a:avLst/>
            <a:gdLst/>
            <a:ahLst/>
            <a:cxnLst/>
            <a:rect l="l" t="t" r="r" b="b"/>
            <a:pathLst>
              <a:path w="4123242" h="355452">
                <a:moveTo>
                  <a:pt x="71090" y="0"/>
                </a:moveTo>
                <a:lnTo>
                  <a:pt x="4052152" y="0"/>
                </a:lnTo>
                <a:cubicBezTo>
                  <a:pt x="4091414" y="0"/>
                  <a:pt x="4123242" y="31828"/>
                  <a:pt x="4123242" y="71090"/>
                </a:cubicBezTo>
                <a:lnTo>
                  <a:pt x="4123242" y="284362"/>
                </a:lnTo>
                <a:cubicBezTo>
                  <a:pt x="4123242" y="323624"/>
                  <a:pt x="4091414" y="355452"/>
                  <a:pt x="4052152" y="355452"/>
                </a:cubicBezTo>
                <a:lnTo>
                  <a:pt x="71090" y="355452"/>
                </a:lnTo>
                <a:cubicBezTo>
                  <a:pt x="31828" y="355452"/>
                  <a:pt x="0" y="323624"/>
                  <a:pt x="0" y="284362"/>
                </a:cubicBezTo>
                <a:lnTo>
                  <a:pt x="0" y="71090"/>
                </a:lnTo>
                <a:cubicBezTo>
                  <a:pt x="0" y="31855"/>
                  <a:pt x="31855" y="0"/>
                  <a:pt x="710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</p:sp>
      <p:sp>
        <p:nvSpPr>
          <p:cNvPr id="154" name="Text 152"/>
          <p:cNvSpPr/>
          <p:nvPr/>
        </p:nvSpPr>
        <p:spPr>
          <a:xfrm>
            <a:off x="7644575" y="6007137"/>
            <a:ext cx="1100545" cy="21327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latin typeface="MiSans" pitchFamily="34" charset="0"/>
                <a:ea typeface="MiSans" pitchFamily="34" charset="-122"/>
                <a:cs typeface="MiSans" pitchFamily="34" charset="-120"/>
              </a:rPr>
              <a:t>10-3 (мед.)</a:t>
            </a:r>
            <a:endParaRPr lang="en-US" dirty="0"/>
          </a:p>
        </p:txBody>
      </p:sp>
      <p:sp>
        <p:nvSpPr>
          <p:cNvPr id="155" name="Text 153"/>
          <p:cNvSpPr/>
          <p:nvPr/>
        </p:nvSpPr>
        <p:spPr>
          <a:xfrm>
            <a:off x="11086267" y="6007137"/>
            <a:ext cx="550950" cy="21327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latin typeface="MiSans" pitchFamily="34" charset="0"/>
                <a:ea typeface="MiSans" pitchFamily="34" charset="-122"/>
                <a:cs typeface="MiSans" pitchFamily="34" charset="-120"/>
              </a:rPr>
              <a:t>20 чел.</a:t>
            </a:r>
            <a:endParaRPr lang="en-US" dirty="0"/>
          </a:p>
        </p:txBody>
      </p:sp>
      <p:sp>
        <p:nvSpPr>
          <p:cNvPr id="156" name="Shape 154"/>
          <p:cNvSpPr/>
          <p:nvPr/>
        </p:nvSpPr>
        <p:spPr>
          <a:xfrm>
            <a:off x="7573486" y="6362589"/>
            <a:ext cx="4123242" cy="355452"/>
          </a:xfrm>
          <a:custGeom>
            <a:avLst/>
            <a:gdLst/>
            <a:ahLst/>
            <a:cxnLst/>
            <a:rect l="l" t="t" r="r" b="b"/>
            <a:pathLst>
              <a:path w="4123242" h="355452">
                <a:moveTo>
                  <a:pt x="71090" y="0"/>
                </a:moveTo>
                <a:lnTo>
                  <a:pt x="4052152" y="0"/>
                </a:lnTo>
                <a:cubicBezTo>
                  <a:pt x="4091414" y="0"/>
                  <a:pt x="4123242" y="31828"/>
                  <a:pt x="4123242" y="71090"/>
                </a:cubicBezTo>
                <a:lnTo>
                  <a:pt x="4123242" y="284362"/>
                </a:lnTo>
                <a:cubicBezTo>
                  <a:pt x="4123242" y="323624"/>
                  <a:pt x="4091414" y="355452"/>
                  <a:pt x="4052152" y="355452"/>
                </a:cubicBezTo>
                <a:lnTo>
                  <a:pt x="71090" y="355452"/>
                </a:lnTo>
                <a:cubicBezTo>
                  <a:pt x="31828" y="355452"/>
                  <a:pt x="0" y="323624"/>
                  <a:pt x="0" y="284362"/>
                </a:cubicBezTo>
                <a:lnTo>
                  <a:pt x="0" y="71090"/>
                </a:lnTo>
                <a:cubicBezTo>
                  <a:pt x="0" y="31855"/>
                  <a:pt x="31855" y="0"/>
                  <a:pt x="710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</p:sp>
      <p:sp>
        <p:nvSpPr>
          <p:cNvPr id="157" name="Text 155"/>
          <p:cNvSpPr/>
          <p:nvPr/>
        </p:nvSpPr>
        <p:spPr>
          <a:xfrm>
            <a:off x="7644576" y="6433679"/>
            <a:ext cx="1075814" cy="21327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latin typeface="MiSans" pitchFamily="34" charset="0"/>
                <a:ea typeface="MiSans" pitchFamily="34" charset="-122"/>
                <a:cs typeface="MiSans" pitchFamily="34" charset="-120"/>
              </a:rPr>
              <a:t>10-4 (пед.)</a:t>
            </a:r>
            <a:endParaRPr lang="en-US" dirty="0"/>
          </a:p>
        </p:txBody>
      </p:sp>
      <p:sp>
        <p:nvSpPr>
          <p:cNvPr id="158" name="Text 156"/>
          <p:cNvSpPr/>
          <p:nvPr/>
        </p:nvSpPr>
        <p:spPr>
          <a:xfrm>
            <a:off x="11086267" y="6433679"/>
            <a:ext cx="550950" cy="21327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latin typeface="MiSans" pitchFamily="34" charset="0"/>
                <a:ea typeface="MiSans" pitchFamily="34" charset="-122"/>
                <a:cs typeface="MiSans" pitchFamily="34" charset="-120"/>
              </a:rPr>
              <a:t>20 чел.</a:t>
            </a:r>
            <a:endParaRPr lang="en-US" dirty="0"/>
          </a:p>
        </p:txBody>
      </p:sp>
      <p:sp>
        <p:nvSpPr>
          <p:cNvPr id="47" name="Shape 45"/>
          <p:cNvSpPr/>
          <p:nvPr/>
        </p:nvSpPr>
        <p:spPr>
          <a:xfrm>
            <a:off x="1541356" y="3678788"/>
            <a:ext cx="737563" cy="248816"/>
          </a:xfrm>
          <a:custGeom>
            <a:avLst/>
            <a:gdLst/>
            <a:ahLst/>
            <a:cxnLst/>
            <a:rect l="l" t="t" r="r" b="b"/>
            <a:pathLst>
              <a:path w="737563" h="248816">
                <a:moveTo>
                  <a:pt x="35546" y="0"/>
                </a:moveTo>
                <a:lnTo>
                  <a:pt x="702017" y="0"/>
                </a:lnTo>
                <a:cubicBezTo>
                  <a:pt x="721648" y="0"/>
                  <a:pt x="737563" y="15914"/>
                  <a:pt x="737563" y="35546"/>
                </a:cubicBezTo>
                <a:lnTo>
                  <a:pt x="737563" y="213270"/>
                </a:lnTo>
                <a:cubicBezTo>
                  <a:pt x="737563" y="232902"/>
                  <a:pt x="721648" y="248816"/>
                  <a:pt x="702017" y="248816"/>
                </a:cubicBezTo>
                <a:lnTo>
                  <a:pt x="35546" y="248816"/>
                </a:lnTo>
                <a:cubicBezTo>
                  <a:pt x="15928" y="248816"/>
                  <a:pt x="0" y="232889"/>
                  <a:pt x="0" y="213270"/>
                </a:cubicBezTo>
                <a:lnTo>
                  <a:pt x="0" y="35546"/>
                </a:lnTo>
                <a:cubicBezTo>
                  <a:pt x="0" y="15928"/>
                  <a:pt x="15928" y="0"/>
                  <a:pt x="35546" y="0"/>
                </a:cubicBezTo>
                <a:close/>
              </a:path>
            </a:pathLst>
          </a:custGeom>
          <a:solidFill>
            <a:srgbClr val="FFE2E2"/>
          </a:solidFill>
          <a:ln/>
        </p:spPr>
      </p:sp>
      <p:sp>
        <p:nvSpPr>
          <p:cNvPr id="48" name="Text 46"/>
          <p:cNvSpPr/>
          <p:nvPr/>
        </p:nvSpPr>
        <p:spPr>
          <a:xfrm>
            <a:off x="1541356" y="3696561"/>
            <a:ext cx="73756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ОГЭ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1541356" y="4579220"/>
            <a:ext cx="737563" cy="248816"/>
          </a:xfrm>
          <a:custGeom>
            <a:avLst/>
            <a:gdLst/>
            <a:ahLst/>
            <a:cxnLst/>
            <a:rect l="l" t="t" r="r" b="b"/>
            <a:pathLst>
              <a:path w="737563" h="248816">
                <a:moveTo>
                  <a:pt x="35546" y="0"/>
                </a:moveTo>
                <a:lnTo>
                  <a:pt x="702017" y="0"/>
                </a:lnTo>
                <a:cubicBezTo>
                  <a:pt x="721648" y="0"/>
                  <a:pt x="737563" y="15914"/>
                  <a:pt x="737563" y="35546"/>
                </a:cubicBezTo>
                <a:lnTo>
                  <a:pt x="737563" y="213270"/>
                </a:lnTo>
                <a:cubicBezTo>
                  <a:pt x="737563" y="232902"/>
                  <a:pt x="721648" y="248816"/>
                  <a:pt x="702017" y="248816"/>
                </a:cubicBezTo>
                <a:lnTo>
                  <a:pt x="35546" y="248816"/>
                </a:lnTo>
                <a:cubicBezTo>
                  <a:pt x="15928" y="248816"/>
                  <a:pt x="0" y="232889"/>
                  <a:pt x="0" y="213270"/>
                </a:cubicBezTo>
                <a:lnTo>
                  <a:pt x="0" y="35546"/>
                </a:lnTo>
                <a:cubicBezTo>
                  <a:pt x="0" y="15928"/>
                  <a:pt x="15928" y="0"/>
                  <a:pt x="35546" y="0"/>
                </a:cubicBezTo>
                <a:close/>
              </a:path>
            </a:pathLst>
          </a:custGeom>
          <a:solidFill>
            <a:srgbClr val="FFE2E2"/>
          </a:solidFill>
          <a:ln/>
        </p:spPr>
      </p:sp>
      <p:sp>
        <p:nvSpPr>
          <p:cNvPr id="72" name="Text 70"/>
          <p:cNvSpPr/>
          <p:nvPr/>
        </p:nvSpPr>
        <p:spPr>
          <a:xfrm>
            <a:off x="1541356" y="4596993"/>
            <a:ext cx="73756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ОГЭ</a:t>
            </a:r>
            <a:endParaRPr lang="en-US" sz="1600" dirty="0"/>
          </a:p>
        </p:txBody>
      </p: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91AEDDF2-7184-E129-F68D-9AC521AEB4EF}"/>
              </a:ext>
            </a:extLst>
          </p:cNvPr>
          <p:cNvGrpSpPr/>
          <p:nvPr/>
        </p:nvGrpSpPr>
        <p:grpSpPr>
          <a:xfrm>
            <a:off x="4404267" y="2778496"/>
            <a:ext cx="737563" cy="2049680"/>
            <a:chOff x="1693756" y="2930756"/>
            <a:chExt cx="737563" cy="2049680"/>
          </a:xfrm>
        </p:grpSpPr>
        <p:sp>
          <p:nvSpPr>
            <p:cNvPr id="163" name="Shape 25">
              <a:extLst>
                <a:ext uri="{FF2B5EF4-FFF2-40B4-BE49-F238E27FC236}">
                  <a16:creationId xmlns:a16="http://schemas.microsoft.com/office/drawing/2014/main" id="{30605F40-9755-50C6-6E6C-4C6B3C474B0E}"/>
                </a:ext>
              </a:extLst>
            </p:cNvPr>
            <p:cNvSpPr/>
            <p:nvPr/>
          </p:nvSpPr>
          <p:spPr>
            <a:xfrm>
              <a:off x="1693756" y="29307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FFE2E2"/>
            </a:solidFill>
            <a:ln/>
          </p:spPr>
        </p:sp>
        <p:sp>
          <p:nvSpPr>
            <p:cNvPr id="164" name="Text 26">
              <a:extLst>
                <a:ext uri="{FF2B5EF4-FFF2-40B4-BE49-F238E27FC236}">
                  <a16:creationId xmlns:a16="http://schemas.microsoft.com/office/drawing/2014/main" id="{20C6335C-FC9A-B189-0721-F8CD2289622D}"/>
                </a:ext>
              </a:extLst>
            </p:cNvPr>
            <p:cNvSpPr/>
            <p:nvPr/>
          </p:nvSpPr>
          <p:spPr>
            <a:xfrm>
              <a:off x="1693756" y="29485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C10007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ОГЭ</a:t>
              </a:r>
              <a:endParaRPr lang="en-US" sz="1600" dirty="0"/>
            </a:p>
          </p:txBody>
        </p:sp>
        <p:sp>
          <p:nvSpPr>
            <p:cNvPr id="165" name="Shape 69">
              <a:extLst>
                <a:ext uri="{FF2B5EF4-FFF2-40B4-BE49-F238E27FC236}">
                  <a16:creationId xmlns:a16="http://schemas.microsoft.com/office/drawing/2014/main" id="{74B6F1CE-5EBC-8123-89D4-A0DD92C8C959}"/>
                </a:ext>
              </a:extLst>
            </p:cNvPr>
            <p:cNvSpPr/>
            <p:nvPr/>
          </p:nvSpPr>
          <p:spPr>
            <a:xfrm>
              <a:off x="1693756" y="4731620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FFE2E2"/>
            </a:solidFill>
            <a:ln/>
          </p:spPr>
        </p:sp>
        <p:sp>
          <p:nvSpPr>
            <p:cNvPr id="166" name="Text 70">
              <a:extLst>
                <a:ext uri="{FF2B5EF4-FFF2-40B4-BE49-F238E27FC236}">
                  <a16:creationId xmlns:a16="http://schemas.microsoft.com/office/drawing/2014/main" id="{BCDB878F-FB2E-75C9-3137-E8317A76D7DA}"/>
                </a:ext>
              </a:extLst>
            </p:cNvPr>
            <p:cNvSpPr/>
            <p:nvPr/>
          </p:nvSpPr>
          <p:spPr>
            <a:xfrm>
              <a:off x="1693756" y="4749393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C10007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ОГЭ</a:t>
              </a:r>
              <a:endParaRPr lang="en-US" sz="1600" dirty="0"/>
            </a:p>
          </p:txBody>
        </p:sp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D37209D4-B929-746B-8343-B3A606B8F92E}"/>
              </a:ext>
            </a:extLst>
          </p:cNvPr>
          <p:cNvGrpSpPr/>
          <p:nvPr/>
        </p:nvGrpSpPr>
        <p:grpSpPr>
          <a:xfrm>
            <a:off x="586494" y="2780094"/>
            <a:ext cx="737563" cy="248816"/>
            <a:chOff x="3451355" y="2778356"/>
            <a:chExt cx="737563" cy="248816"/>
          </a:xfrm>
        </p:grpSpPr>
        <p:sp>
          <p:nvSpPr>
            <p:cNvPr id="170" name="Shape 33">
              <a:extLst>
                <a:ext uri="{FF2B5EF4-FFF2-40B4-BE49-F238E27FC236}">
                  <a16:creationId xmlns:a16="http://schemas.microsoft.com/office/drawing/2014/main" id="{BF86D3E0-9141-85F3-1F9F-E80E7FD953FD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171" name="Text 34">
              <a:extLst>
                <a:ext uri="{FF2B5EF4-FFF2-40B4-BE49-F238E27FC236}">
                  <a16:creationId xmlns:a16="http://schemas.microsoft.com/office/drawing/2014/main" id="{7C4289B1-8087-97D7-1151-2B7493C1D099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7F116C2D-CB9A-8ED1-ADE0-B6B025D74BCD}"/>
              </a:ext>
            </a:extLst>
          </p:cNvPr>
          <p:cNvGrpSpPr/>
          <p:nvPr/>
        </p:nvGrpSpPr>
        <p:grpSpPr>
          <a:xfrm>
            <a:off x="579831" y="3678928"/>
            <a:ext cx="737563" cy="248816"/>
            <a:chOff x="3451355" y="2778356"/>
            <a:chExt cx="737563" cy="248816"/>
          </a:xfrm>
        </p:grpSpPr>
        <p:sp>
          <p:nvSpPr>
            <p:cNvPr id="173" name="Shape 33">
              <a:extLst>
                <a:ext uri="{FF2B5EF4-FFF2-40B4-BE49-F238E27FC236}">
                  <a16:creationId xmlns:a16="http://schemas.microsoft.com/office/drawing/2014/main" id="{07F87BF0-B3E0-3BCB-F1CA-257A67A9810D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174" name="Text 34">
              <a:extLst>
                <a:ext uri="{FF2B5EF4-FFF2-40B4-BE49-F238E27FC236}">
                  <a16:creationId xmlns:a16="http://schemas.microsoft.com/office/drawing/2014/main" id="{CB3A6E56-6C32-9DAE-CBB0-72D4B1E9026B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F62CC4DA-5A6C-4377-1B22-AAE07B3A4C46}"/>
              </a:ext>
            </a:extLst>
          </p:cNvPr>
          <p:cNvGrpSpPr/>
          <p:nvPr/>
        </p:nvGrpSpPr>
        <p:grpSpPr>
          <a:xfrm>
            <a:off x="595596" y="4596993"/>
            <a:ext cx="737563" cy="248816"/>
            <a:chOff x="3451355" y="2778356"/>
            <a:chExt cx="737563" cy="248816"/>
          </a:xfrm>
        </p:grpSpPr>
        <p:sp>
          <p:nvSpPr>
            <p:cNvPr id="176" name="Shape 33">
              <a:extLst>
                <a:ext uri="{FF2B5EF4-FFF2-40B4-BE49-F238E27FC236}">
                  <a16:creationId xmlns:a16="http://schemas.microsoft.com/office/drawing/2014/main" id="{05FC86C1-77BA-75D8-D489-434C32E860F1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177" name="Text 34">
              <a:extLst>
                <a:ext uri="{FF2B5EF4-FFF2-40B4-BE49-F238E27FC236}">
                  <a16:creationId xmlns:a16="http://schemas.microsoft.com/office/drawing/2014/main" id="{3A1AFB23-A61D-13F3-9089-8E76A059459E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FA268CD4-E053-F924-C783-F37CF7BB251F}"/>
              </a:ext>
            </a:extLst>
          </p:cNvPr>
          <p:cNvGrpSpPr/>
          <p:nvPr/>
        </p:nvGrpSpPr>
        <p:grpSpPr>
          <a:xfrm>
            <a:off x="588933" y="5495827"/>
            <a:ext cx="737563" cy="248816"/>
            <a:chOff x="3451355" y="2778356"/>
            <a:chExt cx="737563" cy="248816"/>
          </a:xfrm>
        </p:grpSpPr>
        <p:sp>
          <p:nvSpPr>
            <p:cNvPr id="179" name="Shape 33">
              <a:extLst>
                <a:ext uri="{FF2B5EF4-FFF2-40B4-BE49-F238E27FC236}">
                  <a16:creationId xmlns:a16="http://schemas.microsoft.com/office/drawing/2014/main" id="{4C0EC634-72EF-4F89-C25F-BB6F536C5A64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180" name="Text 34">
              <a:extLst>
                <a:ext uri="{FF2B5EF4-FFF2-40B4-BE49-F238E27FC236}">
                  <a16:creationId xmlns:a16="http://schemas.microsoft.com/office/drawing/2014/main" id="{EBE84079-CF25-5E4B-93C2-19B580B7A49E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8156AE2B-AB1C-70A4-8D69-0C9C2B0D1B28}"/>
              </a:ext>
            </a:extLst>
          </p:cNvPr>
          <p:cNvGrpSpPr/>
          <p:nvPr/>
        </p:nvGrpSpPr>
        <p:grpSpPr>
          <a:xfrm>
            <a:off x="1541356" y="5466670"/>
            <a:ext cx="737563" cy="248816"/>
            <a:chOff x="3451355" y="2778356"/>
            <a:chExt cx="737563" cy="248816"/>
          </a:xfrm>
        </p:grpSpPr>
        <p:sp>
          <p:nvSpPr>
            <p:cNvPr id="182" name="Shape 33">
              <a:extLst>
                <a:ext uri="{FF2B5EF4-FFF2-40B4-BE49-F238E27FC236}">
                  <a16:creationId xmlns:a16="http://schemas.microsoft.com/office/drawing/2014/main" id="{FB66E0F7-BF48-314A-104B-B8E2909D04C4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183" name="Text 34">
              <a:extLst>
                <a:ext uri="{FF2B5EF4-FFF2-40B4-BE49-F238E27FC236}">
                  <a16:creationId xmlns:a16="http://schemas.microsoft.com/office/drawing/2014/main" id="{21F31EC9-8DED-E352-C7C6-0497BFB8E643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E16C4613-DA2D-6913-FED8-7849B85C4394}"/>
              </a:ext>
            </a:extLst>
          </p:cNvPr>
          <p:cNvGrpSpPr/>
          <p:nvPr/>
        </p:nvGrpSpPr>
        <p:grpSpPr>
          <a:xfrm>
            <a:off x="2496355" y="3678928"/>
            <a:ext cx="737563" cy="248816"/>
            <a:chOff x="3451355" y="2778356"/>
            <a:chExt cx="737563" cy="248816"/>
          </a:xfrm>
        </p:grpSpPr>
        <p:sp>
          <p:nvSpPr>
            <p:cNvPr id="185" name="Shape 33">
              <a:extLst>
                <a:ext uri="{FF2B5EF4-FFF2-40B4-BE49-F238E27FC236}">
                  <a16:creationId xmlns:a16="http://schemas.microsoft.com/office/drawing/2014/main" id="{8AD9722F-227C-8714-73C9-526C67DC28AD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186" name="Text 34">
              <a:extLst>
                <a:ext uri="{FF2B5EF4-FFF2-40B4-BE49-F238E27FC236}">
                  <a16:creationId xmlns:a16="http://schemas.microsoft.com/office/drawing/2014/main" id="{DA068186-2CC9-09E3-6CC9-961444175E85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78EF158B-AF79-5BD2-C0DB-F993C62A5FB1}"/>
              </a:ext>
            </a:extLst>
          </p:cNvPr>
          <p:cNvGrpSpPr/>
          <p:nvPr/>
        </p:nvGrpSpPr>
        <p:grpSpPr>
          <a:xfrm>
            <a:off x="2512120" y="4596993"/>
            <a:ext cx="737563" cy="248816"/>
            <a:chOff x="3451355" y="2778356"/>
            <a:chExt cx="737563" cy="248816"/>
          </a:xfrm>
        </p:grpSpPr>
        <p:sp>
          <p:nvSpPr>
            <p:cNvPr id="188" name="Shape 33">
              <a:extLst>
                <a:ext uri="{FF2B5EF4-FFF2-40B4-BE49-F238E27FC236}">
                  <a16:creationId xmlns:a16="http://schemas.microsoft.com/office/drawing/2014/main" id="{21B1098A-7BCD-F8DD-2C5D-D3302EB3C217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189" name="Text 34">
              <a:extLst>
                <a:ext uri="{FF2B5EF4-FFF2-40B4-BE49-F238E27FC236}">
                  <a16:creationId xmlns:a16="http://schemas.microsoft.com/office/drawing/2014/main" id="{D13D3A93-AE3D-40FA-51CB-FFF440CDF8E1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A0BD1C7E-2BEE-DD25-A616-94F00A69BD91}"/>
              </a:ext>
            </a:extLst>
          </p:cNvPr>
          <p:cNvGrpSpPr/>
          <p:nvPr/>
        </p:nvGrpSpPr>
        <p:grpSpPr>
          <a:xfrm>
            <a:off x="2505457" y="5495827"/>
            <a:ext cx="737563" cy="248816"/>
            <a:chOff x="3451355" y="2778356"/>
            <a:chExt cx="737563" cy="248816"/>
          </a:xfrm>
        </p:grpSpPr>
        <p:sp>
          <p:nvSpPr>
            <p:cNvPr id="191" name="Shape 33">
              <a:extLst>
                <a:ext uri="{FF2B5EF4-FFF2-40B4-BE49-F238E27FC236}">
                  <a16:creationId xmlns:a16="http://schemas.microsoft.com/office/drawing/2014/main" id="{57115A2D-8C8A-C0A1-93D9-DD7CC20AF9B1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192" name="Text 34">
              <a:extLst>
                <a:ext uri="{FF2B5EF4-FFF2-40B4-BE49-F238E27FC236}">
                  <a16:creationId xmlns:a16="http://schemas.microsoft.com/office/drawing/2014/main" id="{29DDCF88-DF1C-9694-FF8C-9C0A83CF7830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id="{7EADB092-D468-1E8E-A358-57C1E9D0109C}"/>
              </a:ext>
            </a:extLst>
          </p:cNvPr>
          <p:cNvGrpSpPr/>
          <p:nvPr/>
        </p:nvGrpSpPr>
        <p:grpSpPr>
          <a:xfrm>
            <a:off x="6303441" y="2797867"/>
            <a:ext cx="737563" cy="248816"/>
            <a:chOff x="3451355" y="2778356"/>
            <a:chExt cx="737563" cy="248816"/>
          </a:xfrm>
        </p:grpSpPr>
        <p:sp>
          <p:nvSpPr>
            <p:cNvPr id="194" name="Shape 33">
              <a:extLst>
                <a:ext uri="{FF2B5EF4-FFF2-40B4-BE49-F238E27FC236}">
                  <a16:creationId xmlns:a16="http://schemas.microsoft.com/office/drawing/2014/main" id="{32FA0F64-6D85-67DA-0C86-EC3DDEEC8B62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195" name="Text 34">
              <a:extLst>
                <a:ext uri="{FF2B5EF4-FFF2-40B4-BE49-F238E27FC236}">
                  <a16:creationId xmlns:a16="http://schemas.microsoft.com/office/drawing/2014/main" id="{2EE9BD94-07F5-A99F-96DA-01FD2EC28A7E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671E08B5-DBD5-D66C-F0BF-513EDAE75B6A}"/>
              </a:ext>
            </a:extLst>
          </p:cNvPr>
          <p:cNvGrpSpPr/>
          <p:nvPr/>
        </p:nvGrpSpPr>
        <p:grpSpPr>
          <a:xfrm>
            <a:off x="6296778" y="3679449"/>
            <a:ext cx="737563" cy="248816"/>
            <a:chOff x="3451355" y="2778356"/>
            <a:chExt cx="737563" cy="248816"/>
          </a:xfrm>
        </p:grpSpPr>
        <p:sp>
          <p:nvSpPr>
            <p:cNvPr id="197" name="Shape 33">
              <a:extLst>
                <a:ext uri="{FF2B5EF4-FFF2-40B4-BE49-F238E27FC236}">
                  <a16:creationId xmlns:a16="http://schemas.microsoft.com/office/drawing/2014/main" id="{7C3D9EDA-5BEA-CCEE-30F0-EB04A1C3DB2E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198" name="Text 34">
              <a:extLst>
                <a:ext uri="{FF2B5EF4-FFF2-40B4-BE49-F238E27FC236}">
                  <a16:creationId xmlns:a16="http://schemas.microsoft.com/office/drawing/2014/main" id="{0430C908-F6D2-C133-A563-EE96AF752304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8504FE4E-7B27-6920-80DD-79AEDDE4A6F0}"/>
              </a:ext>
            </a:extLst>
          </p:cNvPr>
          <p:cNvGrpSpPr/>
          <p:nvPr/>
        </p:nvGrpSpPr>
        <p:grpSpPr>
          <a:xfrm>
            <a:off x="6312543" y="4614766"/>
            <a:ext cx="737563" cy="248816"/>
            <a:chOff x="3451355" y="2778356"/>
            <a:chExt cx="737563" cy="248816"/>
          </a:xfrm>
        </p:grpSpPr>
        <p:sp>
          <p:nvSpPr>
            <p:cNvPr id="200" name="Shape 33">
              <a:extLst>
                <a:ext uri="{FF2B5EF4-FFF2-40B4-BE49-F238E27FC236}">
                  <a16:creationId xmlns:a16="http://schemas.microsoft.com/office/drawing/2014/main" id="{E86CF617-4F48-2D1C-E249-A828FF4557E8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201" name="Text 34">
              <a:extLst>
                <a:ext uri="{FF2B5EF4-FFF2-40B4-BE49-F238E27FC236}">
                  <a16:creationId xmlns:a16="http://schemas.microsoft.com/office/drawing/2014/main" id="{18BEB016-988D-F409-BE13-B51A14A3027A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205" name="Группа 204">
            <a:extLst>
              <a:ext uri="{FF2B5EF4-FFF2-40B4-BE49-F238E27FC236}">
                <a16:creationId xmlns:a16="http://schemas.microsoft.com/office/drawing/2014/main" id="{CA0EE335-9462-2CCC-059D-254BEBB9A84F}"/>
              </a:ext>
            </a:extLst>
          </p:cNvPr>
          <p:cNvGrpSpPr/>
          <p:nvPr/>
        </p:nvGrpSpPr>
        <p:grpSpPr>
          <a:xfrm>
            <a:off x="5354827" y="2521661"/>
            <a:ext cx="737563" cy="248816"/>
            <a:chOff x="3451355" y="2778356"/>
            <a:chExt cx="737563" cy="248816"/>
          </a:xfrm>
        </p:grpSpPr>
        <p:sp>
          <p:nvSpPr>
            <p:cNvPr id="206" name="Shape 33">
              <a:extLst>
                <a:ext uri="{FF2B5EF4-FFF2-40B4-BE49-F238E27FC236}">
                  <a16:creationId xmlns:a16="http://schemas.microsoft.com/office/drawing/2014/main" id="{58CCF31A-3BF2-DC88-2C20-DD26BE07EDF1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207" name="Text 34">
              <a:extLst>
                <a:ext uri="{FF2B5EF4-FFF2-40B4-BE49-F238E27FC236}">
                  <a16:creationId xmlns:a16="http://schemas.microsoft.com/office/drawing/2014/main" id="{37B2AF2C-81F2-D44E-DC6C-BEDE95D87E67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208" name="Группа 207">
            <a:extLst>
              <a:ext uri="{FF2B5EF4-FFF2-40B4-BE49-F238E27FC236}">
                <a16:creationId xmlns:a16="http://schemas.microsoft.com/office/drawing/2014/main" id="{7A045244-CB9E-C00B-48FD-92FF9EAF1101}"/>
              </a:ext>
            </a:extLst>
          </p:cNvPr>
          <p:cNvGrpSpPr/>
          <p:nvPr/>
        </p:nvGrpSpPr>
        <p:grpSpPr>
          <a:xfrm>
            <a:off x="5348164" y="3697222"/>
            <a:ext cx="737563" cy="248816"/>
            <a:chOff x="3451355" y="2778356"/>
            <a:chExt cx="737563" cy="248816"/>
          </a:xfrm>
        </p:grpSpPr>
        <p:sp>
          <p:nvSpPr>
            <p:cNvPr id="209" name="Shape 33">
              <a:extLst>
                <a:ext uri="{FF2B5EF4-FFF2-40B4-BE49-F238E27FC236}">
                  <a16:creationId xmlns:a16="http://schemas.microsoft.com/office/drawing/2014/main" id="{13F050C9-C81A-C427-4B64-0D395D2E6233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210" name="Text 34">
              <a:extLst>
                <a:ext uri="{FF2B5EF4-FFF2-40B4-BE49-F238E27FC236}">
                  <a16:creationId xmlns:a16="http://schemas.microsoft.com/office/drawing/2014/main" id="{9A3B03C2-C2A6-1218-914A-92E28955BCE0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211" name="Группа 210">
            <a:extLst>
              <a:ext uri="{FF2B5EF4-FFF2-40B4-BE49-F238E27FC236}">
                <a16:creationId xmlns:a16="http://schemas.microsoft.com/office/drawing/2014/main" id="{D1345EF4-F056-F435-6713-686D45EC7812}"/>
              </a:ext>
            </a:extLst>
          </p:cNvPr>
          <p:cNvGrpSpPr/>
          <p:nvPr/>
        </p:nvGrpSpPr>
        <p:grpSpPr>
          <a:xfrm>
            <a:off x="5363929" y="4632539"/>
            <a:ext cx="737563" cy="248816"/>
            <a:chOff x="3451355" y="2778356"/>
            <a:chExt cx="737563" cy="248816"/>
          </a:xfrm>
        </p:grpSpPr>
        <p:sp>
          <p:nvSpPr>
            <p:cNvPr id="212" name="Shape 33">
              <a:extLst>
                <a:ext uri="{FF2B5EF4-FFF2-40B4-BE49-F238E27FC236}">
                  <a16:creationId xmlns:a16="http://schemas.microsoft.com/office/drawing/2014/main" id="{6BC64F6E-5664-5B1B-F2F9-2D53F4432FEE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213" name="Text 34">
              <a:extLst>
                <a:ext uri="{FF2B5EF4-FFF2-40B4-BE49-F238E27FC236}">
                  <a16:creationId xmlns:a16="http://schemas.microsoft.com/office/drawing/2014/main" id="{DEBA162A-99DD-43E9-D32C-35786363A0B7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220" name="Группа 219">
            <a:extLst>
              <a:ext uri="{FF2B5EF4-FFF2-40B4-BE49-F238E27FC236}">
                <a16:creationId xmlns:a16="http://schemas.microsoft.com/office/drawing/2014/main" id="{CA61B3C1-DADF-609F-2476-4D695669352D}"/>
              </a:ext>
            </a:extLst>
          </p:cNvPr>
          <p:cNvGrpSpPr/>
          <p:nvPr/>
        </p:nvGrpSpPr>
        <p:grpSpPr>
          <a:xfrm>
            <a:off x="3460881" y="2506004"/>
            <a:ext cx="737563" cy="248816"/>
            <a:chOff x="1541356" y="6380362"/>
            <a:chExt cx="737563" cy="248816"/>
          </a:xfrm>
        </p:grpSpPr>
        <p:sp>
          <p:nvSpPr>
            <p:cNvPr id="221" name="Shape 121">
              <a:extLst>
                <a:ext uri="{FF2B5EF4-FFF2-40B4-BE49-F238E27FC236}">
                  <a16:creationId xmlns:a16="http://schemas.microsoft.com/office/drawing/2014/main" id="{5C9A0B3E-5D77-7F27-C453-CAE66E044FD5}"/>
                </a:ext>
              </a:extLst>
            </p:cNvPr>
            <p:cNvSpPr/>
            <p:nvPr/>
          </p:nvSpPr>
          <p:spPr>
            <a:xfrm>
              <a:off x="1541356" y="6380362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BEAFE"/>
            </a:solidFill>
            <a:ln/>
          </p:spPr>
        </p:sp>
        <p:sp>
          <p:nvSpPr>
            <p:cNvPr id="222" name="Text 122">
              <a:extLst>
                <a:ext uri="{FF2B5EF4-FFF2-40B4-BE49-F238E27FC236}">
                  <a16:creationId xmlns:a16="http://schemas.microsoft.com/office/drawing/2014/main" id="{1A89A18B-5FF2-590C-DEF3-76CC778032B7}"/>
                </a:ext>
              </a:extLst>
            </p:cNvPr>
            <p:cNvSpPr/>
            <p:nvPr/>
          </p:nvSpPr>
          <p:spPr>
            <a:xfrm>
              <a:off x="1541356" y="6398134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1447E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ЛТО</a:t>
              </a:r>
              <a:endParaRPr lang="en-US" sz="1600" dirty="0"/>
            </a:p>
          </p:txBody>
        </p:sp>
      </p:grpSp>
      <p:grpSp>
        <p:nvGrpSpPr>
          <p:cNvPr id="223" name="Группа 222">
            <a:extLst>
              <a:ext uri="{FF2B5EF4-FFF2-40B4-BE49-F238E27FC236}">
                <a16:creationId xmlns:a16="http://schemas.microsoft.com/office/drawing/2014/main" id="{1C073E2F-A64C-0184-516C-617D9F060A8B}"/>
              </a:ext>
            </a:extLst>
          </p:cNvPr>
          <p:cNvGrpSpPr/>
          <p:nvPr/>
        </p:nvGrpSpPr>
        <p:grpSpPr>
          <a:xfrm>
            <a:off x="4406354" y="2503750"/>
            <a:ext cx="737563" cy="248816"/>
            <a:chOff x="1541356" y="6380362"/>
            <a:chExt cx="737563" cy="248816"/>
          </a:xfrm>
        </p:grpSpPr>
        <p:sp>
          <p:nvSpPr>
            <p:cNvPr id="224" name="Shape 121">
              <a:extLst>
                <a:ext uri="{FF2B5EF4-FFF2-40B4-BE49-F238E27FC236}">
                  <a16:creationId xmlns:a16="http://schemas.microsoft.com/office/drawing/2014/main" id="{68A7C9EC-A484-2AD5-AA82-0C9A388EA91C}"/>
                </a:ext>
              </a:extLst>
            </p:cNvPr>
            <p:cNvSpPr/>
            <p:nvPr/>
          </p:nvSpPr>
          <p:spPr>
            <a:xfrm>
              <a:off x="1541356" y="6380362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BEAFE"/>
            </a:solidFill>
            <a:ln/>
          </p:spPr>
        </p:sp>
        <p:sp>
          <p:nvSpPr>
            <p:cNvPr id="225" name="Text 122">
              <a:extLst>
                <a:ext uri="{FF2B5EF4-FFF2-40B4-BE49-F238E27FC236}">
                  <a16:creationId xmlns:a16="http://schemas.microsoft.com/office/drawing/2014/main" id="{478A754A-30E3-A79C-456B-F4553AFD61CF}"/>
                </a:ext>
              </a:extLst>
            </p:cNvPr>
            <p:cNvSpPr/>
            <p:nvPr/>
          </p:nvSpPr>
          <p:spPr>
            <a:xfrm>
              <a:off x="1541356" y="6398134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1447E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ЛТО</a:t>
              </a:r>
              <a:endParaRPr lang="en-US" sz="1600" dirty="0"/>
            </a:p>
          </p:txBody>
        </p:sp>
      </p:grpSp>
      <p:grpSp>
        <p:nvGrpSpPr>
          <p:cNvPr id="226" name="Группа 225">
            <a:extLst>
              <a:ext uri="{FF2B5EF4-FFF2-40B4-BE49-F238E27FC236}">
                <a16:creationId xmlns:a16="http://schemas.microsoft.com/office/drawing/2014/main" id="{02771869-1842-2730-E962-32809247E683}"/>
              </a:ext>
            </a:extLst>
          </p:cNvPr>
          <p:cNvGrpSpPr/>
          <p:nvPr/>
        </p:nvGrpSpPr>
        <p:grpSpPr>
          <a:xfrm>
            <a:off x="2490459" y="3413469"/>
            <a:ext cx="737563" cy="248816"/>
            <a:chOff x="1541356" y="6380362"/>
            <a:chExt cx="737563" cy="248816"/>
          </a:xfrm>
        </p:grpSpPr>
        <p:sp>
          <p:nvSpPr>
            <p:cNvPr id="227" name="Shape 121">
              <a:extLst>
                <a:ext uri="{FF2B5EF4-FFF2-40B4-BE49-F238E27FC236}">
                  <a16:creationId xmlns:a16="http://schemas.microsoft.com/office/drawing/2014/main" id="{8B55D0D8-4F97-D0CD-C175-58F04D1E6474}"/>
                </a:ext>
              </a:extLst>
            </p:cNvPr>
            <p:cNvSpPr/>
            <p:nvPr/>
          </p:nvSpPr>
          <p:spPr>
            <a:xfrm>
              <a:off x="1541356" y="6380362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BEAFE"/>
            </a:solidFill>
            <a:ln/>
          </p:spPr>
        </p:sp>
        <p:sp>
          <p:nvSpPr>
            <p:cNvPr id="228" name="Text 122">
              <a:extLst>
                <a:ext uri="{FF2B5EF4-FFF2-40B4-BE49-F238E27FC236}">
                  <a16:creationId xmlns:a16="http://schemas.microsoft.com/office/drawing/2014/main" id="{8515ADD3-E5D0-A264-4678-86D0D845D5EC}"/>
                </a:ext>
              </a:extLst>
            </p:cNvPr>
            <p:cNvSpPr/>
            <p:nvPr/>
          </p:nvSpPr>
          <p:spPr>
            <a:xfrm>
              <a:off x="1541356" y="6398134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1447E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ЛТО</a:t>
              </a:r>
              <a:endParaRPr lang="en-US" sz="1600" dirty="0"/>
            </a:p>
          </p:txBody>
        </p:sp>
      </p:grpSp>
      <p:grpSp>
        <p:nvGrpSpPr>
          <p:cNvPr id="229" name="Группа 228">
            <a:extLst>
              <a:ext uri="{FF2B5EF4-FFF2-40B4-BE49-F238E27FC236}">
                <a16:creationId xmlns:a16="http://schemas.microsoft.com/office/drawing/2014/main" id="{2970AF77-C120-BDD2-C3B8-74CD5D87D270}"/>
              </a:ext>
            </a:extLst>
          </p:cNvPr>
          <p:cNvGrpSpPr/>
          <p:nvPr/>
        </p:nvGrpSpPr>
        <p:grpSpPr>
          <a:xfrm>
            <a:off x="3448089" y="3401736"/>
            <a:ext cx="737563" cy="248816"/>
            <a:chOff x="1541356" y="6380362"/>
            <a:chExt cx="737563" cy="248816"/>
          </a:xfrm>
        </p:grpSpPr>
        <p:sp>
          <p:nvSpPr>
            <p:cNvPr id="230" name="Shape 121">
              <a:extLst>
                <a:ext uri="{FF2B5EF4-FFF2-40B4-BE49-F238E27FC236}">
                  <a16:creationId xmlns:a16="http://schemas.microsoft.com/office/drawing/2014/main" id="{AAB52387-E370-FB1E-237F-38F6FAE152E1}"/>
                </a:ext>
              </a:extLst>
            </p:cNvPr>
            <p:cNvSpPr/>
            <p:nvPr/>
          </p:nvSpPr>
          <p:spPr>
            <a:xfrm>
              <a:off x="1541356" y="6380362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BEAFE"/>
            </a:solidFill>
            <a:ln/>
          </p:spPr>
        </p:sp>
        <p:sp>
          <p:nvSpPr>
            <p:cNvPr id="231" name="Text 122">
              <a:extLst>
                <a:ext uri="{FF2B5EF4-FFF2-40B4-BE49-F238E27FC236}">
                  <a16:creationId xmlns:a16="http://schemas.microsoft.com/office/drawing/2014/main" id="{A72012B2-D1B2-A2A4-FB95-3E5DD5D2C61C}"/>
                </a:ext>
              </a:extLst>
            </p:cNvPr>
            <p:cNvSpPr/>
            <p:nvPr/>
          </p:nvSpPr>
          <p:spPr>
            <a:xfrm>
              <a:off x="1541356" y="6398134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1447E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ЛТО</a:t>
              </a:r>
              <a:endParaRPr lang="en-US" sz="1600" dirty="0"/>
            </a:p>
          </p:txBody>
        </p:sp>
      </p:grpSp>
      <p:grpSp>
        <p:nvGrpSpPr>
          <p:cNvPr id="235" name="Группа 234">
            <a:extLst>
              <a:ext uri="{FF2B5EF4-FFF2-40B4-BE49-F238E27FC236}">
                <a16:creationId xmlns:a16="http://schemas.microsoft.com/office/drawing/2014/main" id="{C57EAA17-3275-46AA-9089-251BB7C3F2BA}"/>
              </a:ext>
            </a:extLst>
          </p:cNvPr>
          <p:cNvGrpSpPr/>
          <p:nvPr/>
        </p:nvGrpSpPr>
        <p:grpSpPr>
          <a:xfrm>
            <a:off x="2496355" y="4334916"/>
            <a:ext cx="737563" cy="248816"/>
            <a:chOff x="1541356" y="6380362"/>
            <a:chExt cx="737563" cy="248816"/>
          </a:xfrm>
        </p:grpSpPr>
        <p:sp>
          <p:nvSpPr>
            <p:cNvPr id="236" name="Shape 121">
              <a:extLst>
                <a:ext uri="{FF2B5EF4-FFF2-40B4-BE49-F238E27FC236}">
                  <a16:creationId xmlns:a16="http://schemas.microsoft.com/office/drawing/2014/main" id="{04734859-6FC1-A52D-8FF0-F86612940106}"/>
                </a:ext>
              </a:extLst>
            </p:cNvPr>
            <p:cNvSpPr/>
            <p:nvPr/>
          </p:nvSpPr>
          <p:spPr>
            <a:xfrm>
              <a:off x="1541356" y="6380362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BEAFE"/>
            </a:solidFill>
            <a:ln/>
          </p:spPr>
        </p:sp>
        <p:sp>
          <p:nvSpPr>
            <p:cNvPr id="237" name="Text 122">
              <a:extLst>
                <a:ext uri="{FF2B5EF4-FFF2-40B4-BE49-F238E27FC236}">
                  <a16:creationId xmlns:a16="http://schemas.microsoft.com/office/drawing/2014/main" id="{32CB1568-F3FE-BE6B-1291-C64CC7BCE699}"/>
                </a:ext>
              </a:extLst>
            </p:cNvPr>
            <p:cNvSpPr/>
            <p:nvPr/>
          </p:nvSpPr>
          <p:spPr>
            <a:xfrm>
              <a:off x="1541356" y="6398134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1447E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ЛТО</a:t>
              </a:r>
              <a:endParaRPr lang="en-US" sz="1600" dirty="0"/>
            </a:p>
          </p:txBody>
        </p:sp>
      </p:grpSp>
      <p:grpSp>
        <p:nvGrpSpPr>
          <p:cNvPr id="238" name="Группа 237">
            <a:extLst>
              <a:ext uri="{FF2B5EF4-FFF2-40B4-BE49-F238E27FC236}">
                <a16:creationId xmlns:a16="http://schemas.microsoft.com/office/drawing/2014/main" id="{7FCD340C-70CB-E30D-5449-6E0802C41B39}"/>
              </a:ext>
            </a:extLst>
          </p:cNvPr>
          <p:cNvGrpSpPr/>
          <p:nvPr/>
        </p:nvGrpSpPr>
        <p:grpSpPr>
          <a:xfrm>
            <a:off x="3453985" y="4323183"/>
            <a:ext cx="737563" cy="248816"/>
            <a:chOff x="1541356" y="6380362"/>
            <a:chExt cx="737563" cy="248816"/>
          </a:xfrm>
        </p:grpSpPr>
        <p:sp>
          <p:nvSpPr>
            <p:cNvPr id="239" name="Shape 121">
              <a:extLst>
                <a:ext uri="{FF2B5EF4-FFF2-40B4-BE49-F238E27FC236}">
                  <a16:creationId xmlns:a16="http://schemas.microsoft.com/office/drawing/2014/main" id="{1C537CC4-6FA5-B542-E653-734110D5E5D8}"/>
                </a:ext>
              </a:extLst>
            </p:cNvPr>
            <p:cNvSpPr/>
            <p:nvPr/>
          </p:nvSpPr>
          <p:spPr>
            <a:xfrm>
              <a:off x="1541356" y="6380362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BEAFE"/>
            </a:solidFill>
            <a:ln/>
          </p:spPr>
        </p:sp>
        <p:sp>
          <p:nvSpPr>
            <p:cNvPr id="240" name="Text 122">
              <a:extLst>
                <a:ext uri="{FF2B5EF4-FFF2-40B4-BE49-F238E27FC236}">
                  <a16:creationId xmlns:a16="http://schemas.microsoft.com/office/drawing/2014/main" id="{372F4A4B-D7EE-B625-8ACF-CEBE6FDEB52A}"/>
                </a:ext>
              </a:extLst>
            </p:cNvPr>
            <p:cNvSpPr/>
            <p:nvPr/>
          </p:nvSpPr>
          <p:spPr>
            <a:xfrm>
              <a:off x="1541356" y="6398134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1447E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ЛТО</a:t>
              </a:r>
              <a:endParaRPr lang="en-US" sz="1600" dirty="0"/>
            </a:p>
          </p:txBody>
        </p:sp>
      </p:grpSp>
      <p:grpSp>
        <p:nvGrpSpPr>
          <p:cNvPr id="241" name="Группа 240">
            <a:extLst>
              <a:ext uri="{FF2B5EF4-FFF2-40B4-BE49-F238E27FC236}">
                <a16:creationId xmlns:a16="http://schemas.microsoft.com/office/drawing/2014/main" id="{BCE6F112-A559-FE18-C528-FC0C47D16D17}"/>
              </a:ext>
            </a:extLst>
          </p:cNvPr>
          <p:cNvGrpSpPr/>
          <p:nvPr/>
        </p:nvGrpSpPr>
        <p:grpSpPr>
          <a:xfrm>
            <a:off x="4399458" y="4320929"/>
            <a:ext cx="737563" cy="248816"/>
            <a:chOff x="1541356" y="6380362"/>
            <a:chExt cx="737563" cy="248816"/>
          </a:xfrm>
        </p:grpSpPr>
        <p:sp>
          <p:nvSpPr>
            <p:cNvPr id="242" name="Shape 121">
              <a:extLst>
                <a:ext uri="{FF2B5EF4-FFF2-40B4-BE49-F238E27FC236}">
                  <a16:creationId xmlns:a16="http://schemas.microsoft.com/office/drawing/2014/main" id="{112EBB00-B26D-A3D0-187F-980F9E67FE8A}"/>
                </a:ext>
              </a:extLst>
            </p:cNvPr>
            <p:cNvSpPr/>
            <p:nvPr/>
          </p:nvSpPr>
          <p:spPr>
            <a:xfrm>
              <a:off x="1541356" y="6380362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BEAFE"/>
            </a:solidFill>
            <a:ln/>
          </p:spPr>
        </p:sp>
        <p:sp>
          <p:nvSpPr>
            <p:cNvPr id="243" name="Text 122">
              <a:extLst>
                <a:ext uri="{FF2B5EF4-FFF2-40B4-BE49-F238E27FC236}">
                  <a16:creationId xmlns:a16="http://schemas.microsoft.com/office/drawing/2014/main" id="{393CD3A2-79CC-9D95-04C5-7C33AF7A7DC6}"/>
                </a:ext>
              </a:extLst>
            </p:cNvPr>
            <p:cNvSpPr/>
            <p:nvPr/>
          </p:nvSpPr>
          <p:spPr>
            <a:xfrm>
              <a:off x="1541356" y="6398134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1447E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ЛТО</a:t>
              </a:r>
              <a:endParaRPr lang="en-US" sz="1600" dirty="0"/>
            </a:p>
          </p:txBody>
        </p:sp>
      </p:grpSp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A24FAADA-7DE4-008A-30A9-0454921FBB1F}"/>
              </a:ext>
            </a:extLst>
          </p:cNvPr>
          <p:cNvGrpSpPr/>
          <p:nvPr/>
        </p:nvGrpSpPr>
        <p:grpSpPr>
          <a:xfrm>
            <a:off x="574193" y="3402188"/>
            <a:ext cx="737563" cy="248816"/>
            <a:chOff x="1541356" y="6380362"/>
            <a:chExt cx="737563" cy="248816"/>
          </a:xfrm>
        </p:grpSpPr>
        <p:sp>
          <p:nvSpPr>
            <p:cNvPr id="245" name="Shape 121">
              <a:extLst>
                <a:ext uri="{FF2B5EF4-FFF2-40B4-BE49-F238E27FC236}">
                  <a16:creationId xmlns:a16="http://schemas.microsoft.com/office/drawing/2014/main" id="{76E6E1F9-4511-61B7-C89E-05905C9393D7}"/>
                </a:ext>
              </a:extLst>
            </p:cNvPr>
            <p:cNvSpPr/>
            <p:nvPr/>
          </p:nvSpPr>
          <p:spPr>
            <a:xfrm>
              <a:off x="1541356" y="6380362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BEAFE"/>
            </a:solidFill>
            <a:ln/>
          </p:spPr>
        </p:sp>
        <p:sp>
          <p:nvSpPr>
            <p:cNvPr id="246" name="Text 122">
              <a:extLst>
                <a:ext uri="{FF2B5EF4-FFF2-40B4-BE49-F238E27FC236}">
                  <a16:creationId xmlns:a16="http://schemas.microsoft.com/office/drawing/2014/main" id="{A05DF9EA-7188-C9AD-AA94-E971C09867D3}"/>
                </a:ext>
              </a:extLst>
            </p:cNvPr>
            <p:cNvSpPr/>
            <p:nvPr/>
          </p:nvSpPr>
          <p:spPr>
            <a:xfrm>
              <a:off x="1541356" y="6398134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1447E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ЛТО</a:t>
              </a:r>
              <a:endParaRPr lang="en-US" sz="1600" dirty="0"/>
            </a:p>
          </p:txBody>
        </p:sp>
      </p:grpSp>
      <p:grpSp>
        <p:nvGrpSpPr>
          <p:cNvPr id="247" name="Группа 246">
            <a:extLst>
              <a:ext uri="{FF2B5EF4-FFF2-40B4-BE49-F238E27FC236}">
                <a16:creationId xmlns:a16="http://schemas.microsoft.com/office/drawing/2014/main" id="{C1E16A7A-D083-048E-C39C-D3E3DE187CC4}"/>
              </a:ext>
            </a:extLst>
          </p:cNvPr>
          <p:cNvGrpSpPr/>
          <p:nvPr/>
        </p:nvGrpSpPr>
        <p:grpSpPr>
          <a:xfrm>
            <a:off x="580089" y="4323635"/>
            <a:ext cx="737563" cy="248816"/>
            <a:chOff x="1541356" y="6380362"/>
            <a:chExt cx="737563" cy="248816"/>
          </a:xfrm>
        </p:grpSpPr>
        <p:sp>
          <p:nvSpPr>
            <p:cNvPr id="248" name="Shape 121">
              <a:extLst>
                <a:ext uri="{FF2B5EF4-FFF2-40B4-BE49-F238E27FC236}">
                  <a16:creationId xmlns:a16="http://schemas.microsoft.com/office/drawing/2014/main" id="{A49B1004-889F-E1C9-90A6-0F970F452161}"/>
                </a:ext>
              </a:extLst>
            </p:cNvPr>
            <p:cNvSpPr/>
            <p:nvPr/>
          </p:nvSpPr>
          <p:spPr>
            <a:xfrm>
              <a:off x="1541356" y="6380362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BEAFE"/>
            </a:solidFill>
            <a:ln/>
          </p:spPr>
        </p:sp>
        <p:sp>
          <p:nvSpPr>
            <p:cNvPr id="249" name="Text 122">
              <a:extLst>
                <a:ext uri="{FF2B5EF4-FFF2-40B4-BE49-F238E27FC236}">
                  <a16:creationId xmlns:a16="http://schemas.microsoft.com/office/drawing/2014/main" id="{37310019-D162-1A4B-5A8E-685D8BCEA495}"/>
                </a:ext>
              </a:extLst>
            </p:cNvPr>
            <p:cNvSpPr/>
            <p:nvPr/>
          </p:nvSpPr>
          <p:spPr>
            <a:xfrm>
              <a:off x="1541356" y="6398134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1447E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ЛТО</a:t>
              </a:r>
              <a:endParaRPr lang="en-US" sz="16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3F1FB7E-756A-88BC-6C95-C2F551B70CDF}"/>
              </a:ext>
            </a:extLst>
          </p:cNvPr>
          <p:cNvGrpSpPr/>
          <p:nvPr/>
        </p:nvGrpSpPr>
        <p:grpSpPr>
          <a:xfrm>
            <a:off x="4605339" y="4063103"/>
            <a:ext cx="536491" cy="248816"/>
            <a:chOff x="3451355" y="2778356"/>
            <a:chExt cx="737563" cy="248816"/>
          </a:xfrm>
        </p:grpSpPr>
        <p:sp>
          <p:nvSpPr>
            <p:cNvPr id="39" name="Shape 33">
              <a:extLst>
                <a:ext uri="{FF2B5EF4-FFF2-40B4-BE49-F238E27FC236}">
                  <a16:creationId xmlns:a16="http://schemas.microsoft.com/office/drawing/2014/main" id="{6277F814-BAED-144D-2141-D7F5031E1455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40" name="Text 34">
              <a:extLst>
                <a:ext uri="{FF2B5EF4-FFF2-40B4-BE49-F238E27FC236}">
                  <a16:creationId xmlns:a16="http://schemas.microsoft.com/office/drawing/2014/main" id="{154B11AE-10FA-C2DC-2ED3-206A551F8232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3226144-F585-C6C5-1802-9D909CE8B824}"/>
              </a:ext>
            </a:extLst>
          </p:cNvPr>
          <p:cNvGrpSpPr/>
          <p:nvPr/>
        </p:nvGrpSpPr>
        <p:grpSpPr>
          <a:xfrm>
            <a:off x="4601489" y="2235366"/>
            <a:ext cx="536491" cy="248816"/>
            <a:chOff x="3451355" y="2778356"/>
            <a:chExt cx="737563" cy="248816"/>
          </a:xfrm>
        </p:grpSpPr>
        <p:sp>
          <p:nvSpPr>
            <p:cNvPr id="52" name="Shape 33">
              <a:extLst>
                <a:ext uri="{FF2B5EF4-FFF2-40B4-BE49-F238E27FC236}">
                  <a16:creationId xmlns:a16="http://schemas.microsoft.com/office/drawing/2014/main" id="{D289B073-11A7-8A6B-DF01-981D973C3E58}"/>
                </a:ext>
              </a:extLst>
            </p:cNvPr>
            <p:cNvSpPr/>
            <p:nvPr/>
          </p:nvSpPr>
          <p:spPr>
            <a:xfrm>
              <a:off x="3451355" y="2778356"/>
              <a:ext cx="737563" cy="248816"/>
            </a:xfrm>
            <a:custGeom>
              <a:avLst/>
              <a:gdLst/>
              <a:ahLst/>
              <a:cxnLst/>
              <a:rect l="l" t="t" r="r" b="b"/>
              <a:pathLst>
                <a:path w="737563" h="248816">
                  <a:moveTo>
                    <a:pt x="35546" y="0"/>
                  </a:moveTo>
                  <a:lnTo>
                    <a:pt x="702017" y="0"/>
                  </a:lnTo>
                  <a:cubicBezTo>
                    <a:pt x="721648" y="0"/>
                    <a:pt x="737563" y="15914"/>
                    <a:pt x="737563" y="35546"/>
                  </a:cubicBezTo>
                  <a:lnTo>
                    <a:pt x="737563" y="213270"/>
                  </a:lnTo>
                  <a:cubicBezTo>
                    <a:pt x="737563" y="232902"/>
                    <a:pt x="721648" y="248816"/>
                    <a:pt x="702017" y="248816"/>
                  </a:cubicBezTo>
                  <a:lnTo>
                    <a:pt x="35546" y="248816"/>
                  </a:lnTo>
                  <a:cubicBezTo>
                    <a:pt x="15928" y="248816"/>
                    <a:pt x="0" y="232889"/>
                    <a:pt x="0" y="213270"/>
                  </a:cubicBezTo>
                  <a:lnTo>
                    <a:pt x="0" y="35546"/>
                  </a:lnTo>
                  <a:cubicBezTo>
                    <a:pt x="0" y="15928"/>
                    <a:pt x="15928" y="0"/>
                    <a:pt x="35546" y="0"/>
                  </a:cubicBezTo>
                  <a:close/>
                </a:path>
              </a:pathLst>
            </a:custGeom>
            <a:solidFill>
              <a:srgbClr val="DCFCE7"/>
            </a:solidFill>
            <a:ln/>
          </p:spPr>
        </p:sp>
        <p:sp>
          <p:nvSpPr>
            <p:cNvPr id="55" name="Text 34">
              <a:extLst>
                <a:ext uri="{FF2B5EF4-FFF2-40B4-BE49-F238E27FC236}">
                  <a16:creationId xmlns:a16="http://schemas.microsoft.com/office/drawing/2014/main" id="{43DA27C8-6527-381B-0A9C-2F9E8D1459F0}"/>
                </a:ext>
              </a:extLst>
            </p:cNvPr>
            <p:cNvSpPr/>
            <p:nvPr/>
          </p:nvSpPr>
          <p:spPr>
            <a:xfrm>
              <a:off x="3451355" y="2796129"/>
              <a:ext cx="737563" cy="2132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120" b="1" dirty="0">
                  <a:solidFill>
                    <a:srgbClr val="008236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ЛДП</a:t>
              </a:r>
              <a:endParaRPr lang="en-US" sz="1600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5EDAB8B7-2DD7-7654-D782-F2CAA5397DC4}"/>
              </a:ext>
            </a:extLst>
          </p:cNvPr>
          <p:cNvGrpSpPr/>
          <p:nvPr/>
        </p:nvGrpSpPr>
        <p:grpSpPr>
          <a:xfrm>
            <a:off x="12903073" y="2923694"/>
            <a:ext cx="2550834" cy="2018749"/>
            <a:chOff x="12903073" y="2923694"/>
            <a:chExt cx="2550834" cy="201874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0453C71-5E92-8A1A-658A-BDF94152C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03073" y="2923694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AC4960C2-3E8B-EEF7-FFED-04F1E2856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4962" y="2953822"/>
              <a:ext cx="808945" cy="860028"/>
            </a:xfrm>
            <a:prstGeom prst="rect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5250C4DE-DF2E-7069-68D9-9A83B6D97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7131" y="3788025"/>
              <a:ext cx="1055426" cy="1089413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9762FD5-5C01-DDCB-22EC-FB0DF0D6B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2410" y="3908175"/>
              <a:ext cx="1099057" cy="1034268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0CA7F7CF-174B-D4D9-5904-E4BB8206DCD0}"/>
              </a:ext>
            </a:extLst>
          </p:cNvPr>
          <p:cNvGrpSpPr/>
          <p:nvPr/>
        </p:nvGrpSpPr>
        <p:grpSpPr>
          <a:xfrm>
            <a:off x="13025336" y="-72061"/>
            <a:ext cx="2024501" cy="2645462"/>
            <a:chOff x="13025336" y="-72061"/>
            <a:chExt cx="2024501" cy="2645462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C667EA63-46E5-8C47-DDD3-54DFC0B95DC5}"/>
                </a:ext>
              </a:extLst>
            </p:cNvPr>
            <p:cNvSpPr/>
            <p:nvPr/>
          </p:nvSpPr>
          <p:spPr>
            <a:xfrm>
              <a:off x="13025336" y="-72061"/>
              <a:ext cx="2024501" cy="2645462"/>
            </a:xfrm>
            <a:prstGeom prst="roundRect">
              <a:avLst>
                <a:gd name="adj" fmla="val 8787"/>
              </a:avLst>
            </a:prstGeom>
            <a:solidFill>
              <a:srgbClr val="F4F6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80F6C96-3E28-C32C-6356-04FBCFDFF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101574" y="-43091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0AD74687-42BF-245E-78D5-F646941C8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30376" y="905045"/>
              <a:ext cx="808945" cy="860028"/>
            </a:xfrm>
            <a:prstGeom prst="rect">
              <a:avLst/>
            </a:prstGeom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946F25B3-A1B6-EE17-DA80-A5E8E2619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960" y="826211"/>
              <a:ext cx="1055426" cy="1089413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Шрифт, Графика, снимок экран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4941F83-D36E-D374-7AA7-5B13F4076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13905" y="2049155"/>
              <a:ext cx="1835482" cy="351505"/>
            </a:xfrm>
            <a:prstGeom prst="rect">
              <a:avLst/>
            </a:prstGeom>
          </p:spPr>
        </p:pic>
      </p:grpSp>
      <p:sp>
        <p:nvSpPr>
          <p:cNvPr id="253" name="Text 1"/>
          <p:cNvSpPr/>
          <p:nvPr/>
        </p:nvSpPr>
        <p:spPr>
          <a:xfrm>
            <a:off x="540665" y="396488"/>
            <a:ext cx="3282148" cy="216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sz="1135" b="1" kern="0" spc="57" dirty="0">
                <a:solidFill>
                  <a:srgbClr val="4A6FA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РАБОТА В ТЕКУЩЕМ УЧЕБНОМ ГОДУ</a:t>
            </a:r>
            <a:endParaRPr lang="en-US" sz="1600" dirty="0"/>
          </a:p>
        </p:txBody>
      </p:sp>
      <p:grpSp>
        <p:nvGrpSpPr>
          <p:cNvPr id="254" name="Группа 253">
            <a:extLst>
              <a:ext uri="{FF2B5EF4-FFF2-40B4-BE49-F238E27FC236}">
                <a16:creationId xmlns:a16="http://schemas.microsoft.com/office/drawing/2014/main" id="{7C464D89-B19F-47C1-14F4-5CCCCC27E672}"/>
              </a:ext>
            </a:extLst>
          </p:cNvPr>
          <p:cNvGrpSpPr/>
          <p:nvPr/>
        </p:nvGrpSpPr>
        <p:grpSpPr>
          <a:xfrm>
            <a:off x="7869211" y="41518"/>
            <a:ext cx="4256740" cy="950114"/>
            <a:chOff x="6018730" y="-97203"/>
            <a:chExt cx="4256740" cy="950114"/>
          </a:xfrm>
        </p:grpSpPr>
        <p:pic>
          <p:nvPicPr>
            <p:cNvPr id="255" name="Рисунок 254">
              <a:extLst>
                <a:ext uri="{FF2B5EF4-FFF2-40B4-BE49-F238E27FC236}">
                  <a16:creationId xmlns:a16="http://schemas.microsoft.com/office/drawing/2014/main" id="{B9B87ED6-4A7A-ECA0-C1D9-EDA691469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240" y="-74070"/>
              <a:ext cx="1652142" cy="88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" name="Рисунок 255">
              <a:extLst>
                <a:ext uri="{FF2B5EF4-FFF2-40B4-BE49-F238E27FC236}">
                  <a16:creationId xmlns:a16="http://schemas.microsoft.com/office/drawing/2014/main" id="{F6467170-16B4-4EFC-2540-BBF5BCDB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5405" y="14318"/>
              <a:ext cx="710065" cy="754904"/>
            </a:xfrm>
            <a:prstGeom prst="rect">
              <a:avLst/>
            </a:prstGeom>
          </p:spPr>
        </p:pic>
        <p:pic>
          <p:nvPicPr>
            <p:cNvPr id="257" name="Рисунок 256">
              <a:extLst>
                <a:ext uri="{FF2B5EF4-FFF2-40B4-BE49-F238E27FC236}">
                  <a16:creationId xmlns:a16="http://schemas.microsoft.com/office/drawing/2014/main" id="{BBAA0D1A-6897-0CC8-9268-798018BA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8730" y="-97203"/>
              <a:ext cx="876463" cy="904687"/>
            </a:xfrm>
            <a:prstGeom prst="rect">
              <a:avLst/>
            </a:prstGeom>
          </p:spPr>
        </p:pic>
        <p:pic>
          <p:nvPicPr>
            <p:cNvPr id="258" name="Рисунок 257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536B710-B34E-35D6-D961-3ED98025C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5746" y="68374"/>
              <a:ext cx="833682" cy="78453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G_7152.heic" descr="IMG_7152.heic">
            <a:extLst>
              <a:ext uri="{FF2B5EF4-FFF2-40B4-BE49-F238E27FC236}">
                <a16:creationId xmlns:a16="http://schemas.microsoft.com/office/drawing/2014/main" id="{1B09FB43-16B5-9773-D9BA-421C5DE52B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49" r="14677" b="8353"/>
          <a:stretch/>
        </p:blipFill>
        <p:spPr>
          <a:xfrm>
            <a:off x="6513108" y="702739"/>
            <a:ext cx="3679347" cy="26810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hape 0"/>
          <p:cNvSpPr/>
          <p:nvPr/>
        </p:nvSpPr>
        <p:spPr>
          <a:xfrm>
            <a:off x="317500" y="317500"/>
            <a:ext cx="63500" cy="254000"/>
          </a:xfrm>
          <a:custGeom>
            <a:avLst/>
            <a:gdLst/>
            <a:ahLst/>
            <a:cxnLst/>
            <a:rect l="l" t="t" r="r" b="b"/>
            <a:pathLst>
              <a:path w="63500" h="254000">
                <a:moveTo>
                  <a:pt x="31750" y="0"/>
                </a:moveTo>
                <a:lnTo>
                  <a:pt x="31750" y="0"/>
                </a:lnTo>
                <a:cubicBezTo>
                  <a:pt x="49273" y="0"/>
                  <a:pt x="63500" y="14227"/>
                  <a:pt x="63500" y="31750"/>
                </a:cubicBezTo>
                <a:lnTo>
                  <a:pt x="63500" y="222250"/>
                </a:lnTo>
                <a:cubicBezTo>
                  <a:pt x="63500" y="239773"/>
                  <a:pt x="49273" y="254000"/>
                  <a:pt x="31750" y="254000"/>
                </a:cubicBezTo>
                <a:lnTo>
                  <a:pt x="31750" y="254000"/>
                </a:lnTo>
                <a:cubicBezTo>
                  <a:pt x="14227" y="254000"/>
                  <a:pt x="0" y="239773"/>
                  <a:pt x="0" y="222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4" name="Text 2"/>
          <p:cNvSpPr/>
          <p:nvPr/>
        </p:nvSpPr>
        <p:spPr>
          <a:xfrm>
            <a:off x="317500" y="6350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АРТ пространство РОСТА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3"/>
          <p:cNvSpPr/>
          <p:nvPr/>
        </p:nvSpPr>
        <p:spPr>
          <a:xfrm>
            <a:off x="317500" y="984250"/>
            <a:ext cx="1162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1125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Региональный просветительский проект</a:t>
            </a:r>
            <a:endParaRPr lang="en-US" sz="1600" dirty="0"/>
          </a:p>
        </p:txBody>
      </p:sp>
      <p:pic>
        <p:nvPicPr>
          <p:cNvPr id="23" name="IMG_7135.heic" descr="IMG_7135.heic">
            <a:extLst>
              <a:ext uri="{FF2B5EF4-FFF2-40B4-BE49-F238E27FC236}">
                <a16:creationId xmlns:a16="http://schemas.microsoft.com/office/drawing/2014/main" id="{22A150C2-892A-5D21-32CD-8724D2A838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493" b="2132"/>
          <a:stretch/>
        </p:blipFill>
        <p:spPr>
          <a:xfrm>
            <a:off x="5385287" y="3622812"/>
            <a:ext cx="6174937" cy="30276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A2D4C1B-3B75-B2C7-FA5A-14A300A9414D}"/>
              </a:ext>
            </a:extLst>
          </p:cNvPr>
          <p:cNvGrpSpPr/>
          <p:nvPr/>
        </p:nvGrpSpPr>
        <p:grpSpPr>
          <a:xfrm>
            <a:off x="8200771" y="-1542409"/>
            <a:ext cx="4796360" cy="1154418"/>
            <a:chOff x="7301420" y="-17078"/>
            <a:chExt cx="4796360" cy="115441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519CBAF-0F50-722F-84B7-3FCA3112D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1420" y="0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F2B55A6-B985-6220-098E-F4E2725CF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3309" y="132705"/>
              <a:ext cx="808945" cy="86002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23054CB-25C5-1634-D02A-34430FEB8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3444" y="-17078"/>
              <a:ext cx="1055426" cy="108941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BC74B74-23A4-54B2-F157-C742A974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8723" y="103072"/>
              <a:ext cx="1099057" cy="1034268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DFB397D-60B5-77DA-A8C2-C50295AE66ED}"/>
              </a:ext>
            </a:extLst>
          </p:cNvPr>
          <p:cNvGrpSpPr/>
          <p:nvPr/>
        </p:nvGrpSpPr>
        <p:grpSpPr>
          <a:xfrm>
            <a:off x="12903073" y="2923694"/>
            <a:ext cx="2550834" cy="2018749"/>
            <a:chOff x="12903073" y="2923694"/>
            <a:chExt cx="2550834" cy="201874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3C3FAD2-E0D1-DF71-8FB2-A8F1F4367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03073" y="2923694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E4D53A2-B47E-524E-4943-80836F2D8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4962" y="2953822"/>
              <a:ext cx="808945" cy="86002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72743D-7EA7-D09D-1A94-839C3AD1F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7131" y="3788025"/>
              <a:ext cx="1055426" cy="1089413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BB403DA-7FA4-153C-6EF3-B2A074253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2410" y="3908175"/>
              <a:ext cx="1099057" cy="1034268"/>
            </a:xfrm>
            <a:prstGeom prst="rect">
              <a:avLst/>
            </a:prstGeom>
          </p:spPr>
        </p:pic>
      </p:grpSp>
      <p:pic>
        <p:nvPicPr>
          <p:cNvPr id="2052" name="Picture 4" descr="Проект &amp;quot;Арт- пространство РОСТА&amp;quot; продолжается!.">
            <a:extLst>
              <a:ext uri="{FF2B5EF4-FFF2-40B4-BE49-F238E27FC236}">
                <a16:creationId xmlns:a16="http://schemas.microsoft.com/office/drawing/2014/main" id="{ADBB1471-4A70-205A-487F-E680D4E1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76" y="1248193"/>
            <a:ext cx="4185704" cy="313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G_7119.heic" descr="IMG_7119.heic">
            <a:extLst>
              <a:ext uri="{FF2B5EF4-FFF2-40B4-BE49-F238E27FC236}">
                <a16:creationId xmlns:a16="http://schemas.microsoft.com/office/drawing/2014/main" id="{EA99F617-1316-F0D5-8FC5-36B5C8FD9DD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009" y="4569107"/>
            <a:ext cx="2775200" cy="20814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ext 1"/>
          <p:cNvSpPr/>
          <p:nvPr/>
        </p:nvSpPr>
        <p:spPr>
          <a:xfrm>
            <a:off x="486924" y="344551"/>
            <a:ext cx="3282148" cy="216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sz="1135" b="1" kern="0" spc="57" dirty="0">
                <a:solidFill>
                  <a:srgbClr val="4A6FA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РАБОТА В ТЕКУЩЕМ УЧЕБНОМ ГОДУ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F39EDFC-58E6-7643-39F9-E28D2BC03AC2}"/>
              </a:ext>
            </a:extLst>
          </p:cNvPr>
          <p:cNvSpPr/>
          <p:nvPr/>
        </p:nvSpPr>
        <p:spPr>
          <a:xfrm>
            <a:off x="5139186" y="3793469"/>
            <a:ext cx="6804009" cy="2958049"/>
          </a:xfrm>
          <a:prstGeom prst="roundRect">
            <a:avLst>
              <a:gd name="adj" fmla="val 5192"/>
            </a:avLst>
          </a:prstGeom>
          <a:solidFill>
            <a:srgbClr val="4A6FA5"/>
          </a:solidFill>
          <a:ln>
            <a:solidFill>
              <a:srgbClr val="4A6F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hape 0"/>
          <p:cNvSpPr/>
          <p:nvPr/>
        </p:nvSpPr>
        <p:spPr>
          <a:xfrm>
            <a:off x="356231" y="356231"/>
            <a:ext cx="71246" cy="284985"/>
          </a:xfrm>
          <a:custGeom>
            <a:avLst/>
            <a:gdLst/>
            <a:ahLst/>
            <a:cxnLst/>
            <a:rect l="l" t="t" r="r" b="b"/>
            <a:pathLst>
              <a:path w="71246" h="284985">
                <a:moveTo>
                  <a:pt x="35623" y="0"/>
                </a:moveTo>
                <a:lnTo>
                  <a:pt x="35623" y="0"/>
                </a:lnTo>
                <a:cubicBezTo>
                  <a:pt x="55284" y="0"/>
                  <a:pt x="71246" y="15962"/>
                  <a:pt x="71246" y="35623"/>
                </a:cubicBezTo>
                <a:lnTo>
                  <a:pt x="71246" y="249362"/>
                </a:lnTo>
                <a:cubicBezTo>
                  <a:pt x="71246" y="269036"/>
                  <a:pt x="55297" y="284985"/>
                  <a:pt x="35623" y="284985"/>
                </a:cubicBezTo>
                <a:lnTo>
                  <a:pt x="35623" y="284985"/>
                </a:lnTo>
                <a:cubicBezTo>
                  <a:pt x="15949" y="284985"/>
                  <a:pt x="0" y="269036"/>
                  <a:pt x="0" y="249362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3" name="Text 1"/>
          <p:cNvSpPr/>
          <p:nvPr/>
        </p:nvSpPr>
        <p:spPr>
          <a:xfrm>
            <a:off x="534346" y="391854"/>
            <a:ext cx="908389" cy="213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2" b="1" kern="0" spc="56" dirty="0">
                <a:solidFill>
                  <a:srgbClr val="4A6FA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КОНТАКТЫ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6231" y="712462"/>
            <a:ext cx="11639842" cy="3562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24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Наши контакты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6231" y="1211185"/>
            <a:ext cx="4533037" cy="1246808"/>
          </a:xfrm>
          <a:custGeom>
            <a:avLst/>
            <a:gdLst/>
            <a:ahLst/>
            <a:cxnLst/>
            <a:rect l="l" t="t" r="r" b="b"/>
            <a:pathLst>
              <a:path w="4533037" h="1246808">
                <a:moveTo>
                  <a:pt x="106864" y="0"/>
                </a:moveTo>
                <a:lnTo>
                  <a:pt x="4426173" y="0"/>
                </a:lnTo>
                <a:cubicBezTo>
                  <a:pt x="4485193" y="0"/>
                  <a:pt x="4533037" y="47845"/>
                  <a:pt x="4533037" y="106864"/>
                </a:cubicBezTo>
                <a:lnTo>
                  <a:pt x="4533037" y="1139944"/>
                </a:lnTo>
                <a:cubicBezTo>
                  <a:pt x="4533037" y="1198963"/>
                  <a:pt x="4485193" y="1246808"/>
                  <a:pt x="4426173" y="1246808"/>
                </a:cubicBezTo>
                <a:lnTo>
                  <a:pt x="106864" y="1246808"/>
                </a:lnTo>
                <a:cubicBezTo>
                  <a:pt x="47845" y="1246808"/>
                  <a:pt x="0" y="1198963"/>
                  <a:pt x="0" y="1139944"/>
                </a:cubicBezTo>
                <a:lnTo>
                  <a:pt x="0" y="106864"/>
                </a:lnTo>
                <a:cubicBezTo>
                  <a:pt x="0" y="47884"/>
                  <a:pt x="47884" y="0"/>
                  <a:pt x="106864" y="0"/>
                </a:cubicBezTo>
                <a:close/>
              </a:path>
            </a:pathLst>
          </a:custGeom>
          <a:solidFill>
            <a:srgbClr val="4A6FA5"/>
          </a:solidFill>
          <a:ln/>
          <a:effectLst>
            <a:outerShdw blurRad="133587" dist="8905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34346" y="1496169"/>
            <a:ext cx="569969" cy="569969"/>
          </a:xfrm>
          <a:custGeom>
            <a:avLst/>
            <a:gdLst/>
            <a:ahLst/>
            <a:cxnLst/>
            <a:rect l="l" t="t" r="r" b="b"/>
            <a:pathLst>
              <a:path w="569969" h="569969">
                <a:moveTo>
                  <a:pt x="284985" y="0"/>
                </a:moveTo>
                <a:lnTo>
                  <a:pt x="284985" y="0"/>
                </a:lnTo>
                <a:cubicBezTo>
                  <a:pt x="442272" y="0"/>
                  <a:pt x="569969" y="127697"/>
                  <a:pt x="569969" y="284985"/>
                </a:cubicBezTo>
                <a:lnTo>
                  <a:pt x="569969" y="284985"/>
                </a:lnTo>
                <a:cubicBezTo>
                  <a:pt x="569969" y="442272"/>
                  <a:pt x="442272" y="569969"/>
                  <a:pt x="284985" y="569969"/>
                </a:cubicBezTo>
                <a:lnTo>
                  <a:pt x="284985" y="569969"/>
                </a:lnTo>
                <a:cubicBezTo>
                  <a:pt x="127697" y="569969"/>
                  <a:pt x="0" y="442272"/>
                  <a:pt x="0" y="284985"/>
                </a:cubicBezTo>
                <a:lnTo>
                  <a:pt x="0" y="284985"/>
                </a:lnTo>
                <a:cubicBezTo>
                  <a:pt x="0" y="127697"/>
                  <a:pt x="127697" y="0"/>
                  <a:pt x="284985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671272" y="1647568"/>
            <a:ext cx="300570" cy="267173"/>
          </a:xfrm>
          <a:custGeom>
            <a:avLst/>
            <a:gdLst/>
            <a:ahLst/>
            <a:cxnLst/>
            <a:rect l="l" t="t" r="r" b="b"/>
            <a:pathLst>
              <a:path w="300570" h="267173">
                <a:moveTo>
                  <a:pt x="0" y="100190"/>
                </a:moveTo>
                <a:cubicBezTo>
                  <a:pt x="0" y="81770"/>
                  <a:pt x="14976" y="66793"/>
                  <a:pt x="33397" y="66793"/>
                </a:cubicBezTo>
                <a:lnTo>
                  <a:pt x="66793" y="66793"/>
                </a:lnTo>
                <a:lnTo>
                  <a:pt x="133534" y="6732"/>
                </a:lnTo>
                <a:cubicBezTo>
                  <a:pt x="143084" y="-1826"/>
                  <a:pt x="157538" y="-1826"/>
                  <a:pt x="167035" y="6732"/>
                </a:cubicBezTo>
                <a:lnTo>
                  <a:pt x="233776" y="66793"/>
                </a:lnTo>
                <a:lnTo>
                  <a:pt x="267173" y="66793"/>
                </a:lnTo>
                <a:cubicBezTo>
                  <a:pt x="285593" y="66793"/>
                  <a:pt x="300570" y="81770"/>
                  <a:pt x="300570" y="100190"/>
                </a:cubicBezTo>
                <a:lnTo>
                  <a:pt x="300570" y="233776"/>
                </a:lnTo>
                <a:cubicBezTo>
                  <a:pt x="300570" y="252197"/>
                  <a:pt x="285593" y="267173"/>
                  <a:pt x="267173" y="267173"/>
                </a:cubicBezTo>
                <a:lnTo>
                  <a:pt x="33397" y="267173"/>
                </a:lnTo>
                <a:cubicBezTo>
                  <a:pt x="14976" y="267173"/>
                  <a:pt x="0" y="252197"/>
                  <a:pt x="0" y="233776"/>
                </a:cubicBezTo>
                <a:lnTo>
                  <a:pt x="0" y="100190"/>
                </a:lnTo>
                <a:close/>
                <a:moveTo>
                  <a:pt x="116888" y="196205"/>
                </a:moveTo>
                <a:lnTo>
                  <a:pt x="116888" y="242126"/>
                </a:lnTo>
                <a:lnTo>
                  <a:pt x="183682" y="242126"/>
                </a:lnTo>
                <a:lnTo>
                  <a:pt x="183682" y="196205"/>
                </a:lnTo>
                <a:cubicBezTo>
                  <a:pt x="183682" y="184673"/>
                  <a:pt x="174341" y="175332"/>
                  <a:pt x="162809" y="175332"/>
                </a:cubicBezTo>
                <a:lnTo>
                  <a:pt x="137761" y="175332"/>
                </a:lnTo>
                <a:cubicBezTo>
                  <a:pt x="126229" y="175332"/>
                  <a:pt x="116888" y="184673"/>
                  <a:pt x="116888" y="196205"/>
                </a:cubicBezTo>
                <a:close/>
                <a:moveTo>
                  <a:pt x="58444" y="200380"/>
                </a:moveTo>
                <a:cubicBezTo>
                  <a:pt x="63036" y="200380"/>
                  <a:pt x="66793" y="196623"/>
                  <a:pt x="66793" y="192031"/>
                </a:cubicBezTo>
                <a:lnTo>
                  <a:pt x="66793" y="175332"/>
                </a:lnTo>
                <a:cubicBezTo>
                  <a:pt x="66793" y="170740"/>
                  <a:pt x="63036" y="166983"/>
                  <a:pt x="58444" y="166983"/>
                </a:cubicBezTo>
                <a:lnTo>
                  <a:pt x="41746" y="166983"/>
                </a:lnTo>
                <a:cubicBezTo>
                  <a:pt x="37154" y="166983"/>
                  <a:pt x="33397" y="170740"/>
                  <a:pt x="33397" y="175332"/>
                </a:cubicBezTo>
                <a:lnTo>
                  <a:pt x="33397" y="192031"/>
                </a:lnTo>
                <a:cubicBezTo>
                  <a:pt x="33397" y="196623"/>
                  <a:pt x="37154" y="200380"/>
                  <a:pt x="41746" y="200380"/>
                </a:cubicBezTo>
                <a:lnTo>
                  <a:pt x="58444" y="200380"/>
                </a:lnTo>
                <a:close/>
                <a:moveTo>
                  <a:pt x="66793" y="125237"/>
                </a:moveTo>
                <a:lnTo>
                  <a:pt x="66793" y="108539"/>
                </a:lnTo>
                <a:cubicBezTo>
                  <a:pt x="66793" y="103947"/>
                  <a:pt x="63036" y="100190"/>
                  <a:pt x="58444" y="100190"/>
                </a:cubicBezTo>
                <a:lnTo>
                  <a:pt x="41746" y="100190"/>
                </a:lnTo>
                <a:cubicBezTo>
                  <a:pt x="37154" y="100190"/>
                  <a:pt x="33397" y="103947"/>
                  <a:pt x="33397" y="108539"/>
                </a:cubicBezTo>
                <a:lnTo>
                  <a:pt x="33397" y="125237"/>
                </a:lnTo>
                <a:cubicBezTo>
                  <a:pt x="33397" y="129829"/>
                  <a:pt x="37154" y="133587"/>
                  <a:pt x="41746" y="133587"/>
                </a:cubicBezTo>
                <a:lnTo>
                  <a:pt x="58444" y="133587"/>
                </a:lnTo>
                <a:cubicBezTo>
                  <a:pt x="63036" y="133587"/>
                  <a:pt x="66793" y="129829"/>
                  <a:pt x="66793" y="125237"/>
                </a:cubicBezTo>
                <a:close/>
                <a:moveTo>
                  <a:pt x="258824" y="200380"/>
                </a:moveTo>
                <a:cubicBezTo>
                  <a:pt x="263416" y="200380"/>
                  <a:pt x="267173" y="196623"/>
                  <a:pt x="267173" y="192031"/>
                </a:cubicBezTo>
                <a:lnTo>
                  <a:pt x="267173" y="175332"/>
                </a:lnTo>
                <a:cubicBezTo>
                  <a:pt x="267173" y="170740"/>
                  <a:pt x="263416" y="166983"/>
                  <a:pt x="258824" y="166983"/>
                </a:cubicBezTo>
                <a:lnTo>
                  <a:pt x="242126" y="166983"/>
                </a:lnTo>
                <a:cubicBezTo>
                  <a:pt x="237534" y="166983"/>
                  <a:pt x="233776" y="170740"/>
                  <a:pt x="233776" y="175332"/>
                </a:cubicBezTo>
                <a:lnTo>
                  <a:pt x="233776" y="192031"/>
                </a:lnTo>
                <a:cubicBezTo>
                  <a:pt x="233776" y="196623"/>
                  <a:pt x="237534" y="200380"/>
                  <a:pt x="242126" y="200380"/>
                </a:cubicBezTo>
                <a:lnTo>
                  <a:pt x="258824" y="200380"/>
                </a:lnTo>
                <a:close/>
                <a:moveTo>
                  <a:pt x="267173" y="125237"/>
                </a:moveTo>
                <a:lnTo>
                  <a:pt x="267173" y="108539"/>
                </a:lnTo>
                <a:cubicBezTo>
                  <a:pt x="267173" y="103947"/>
                  <a:pt x="263416" y="100190"/>
                  <a:pt x="258824" y="100190"/>
                </a:cubicBezTo>
                <a:lnTo>
                  <a:pt x="242126" y="100190"/>
                </a:lnTo>
                <a:cubicBezTo>
                  <a:pt x="237534" y="100190"/>
                  <a:pt x="233776" y="103947"/>
                  <a:pt x="233776" y="108539"/>
                </a:cubicBezTo>
                <a:lnTo>
                  <a:pt x="233776" y="125237"/>
                </a:lnTo>
                <a:cubicBezTo>
                  <a:pt x="233776" y="129829"/>
                  <a:pt x="237534" y="133587"/>
                  <a:pt x="242126" y="133587"/>
                </a:cubicBezTo>
                <a:lnTo>
                  <a:pt x="258824" y="133587"/>
                </a:lnTo>
                <a:cubicBezTo>
                  <a:pt x="263416" y="133587"/>
                  <a:pt x="267173" y="129829"/>
                  <a:pt x="267173" y="125237"/>
                </a:cubicBezTo>
                <a:close/>
                <a:moveTo>
                  <a:pt x="150285" y="133587"/>
                </a:moveTo>
                <a:cubicBezTo>
                  <a:pt x="168717" y="133587"/>
                  <a:pt x="183682" y="118622"/>
                  <a:pt x="183682" y="100190"/>
                </a:cubicBezTo>
                <a:cubicBezTo>
                  <a:pt x="183682" y="81758"/>
                  <a:pt x="168717" y="66793"/>
                  <a:pt x="150285" y="66793"/>
                </a:cubicBezTo>
                <a:cubicBezTo>
                  <a:pt x="131853" y="66793"/>
                  <a:pt x="116888" y="81758"/>
                  <a:pt x="116888" y="100190"/>
                </a:cubicBezTo>
                <a:cubicBezTo>
                  <a:pt x="116888" y="118622"/>
                  <a:pt x="131853" y="133587"/>
                  <a:pt x="150285" y="133587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229552" y="1295790"/>
            <a:ext cx="3571214" cy="2849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МАОУ СОШ № 33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204986" y="1816778"/>
            <a:ext cx="3571214" cy="4987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62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Муниципальное автономное общеобразовательное учреждение</a:t>
            </a:r>
            <a:r>
              <a:rPr lang="ru-RU" sz="1262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города Калининграда средняя общеобразовательная школа № 33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65137" y="2573768"/>
            <a:ext cx="4515226" cy="4274770"/>
          </a:xfrm>
          <a:custGeom>
            <a:avLst/>
            <a:gdLst/>
            <a:ahLst/>
            <a:cxnLst/>
            <a:rect l="l" t="t" r="r" b="b"/>
            <a:pathLst>
              <a:path w="4515226" h="4274770">
                <a:moveTo>
                  <a:pt x="106869" y="0"/>
                </a:moveTo>
                <a:lnTo>
                  <a:pt x="4408356" y="0"/>
                </a:lnTo>
                <a:cubicBezTo>
                  <a:pt x="4467379" y="0"/>
                  <a:pt x="4515226" y="47847"/>
                  <a:pt x="4515226" y="106869"/>
                </a:cubicBezTo>
                <a:lnTo>
                  <a:pt x="4515226" y="4167901"/>
                </a:lnTo>
                <a:cubicBezTo>
                  <a:pt x="4515226" y="4226923"/>
                  <a:pt x="4467379" y="4274770"/>
                  <a:pt x="4408356" y="4274770"/>
                </a:cubicBezTo>
                <a:lnTo>
                  <a:pt x="106869" y="4274770"/>
                </a:lnTo>
                <a:cubicBezTo>
                  <a:pt x="47847" y="4274770"/>
                  <a:pt x="0" y="4226923"/>
                  <a:pt x="0" y="4167901"/>
                </a:cubicBezTo>
                <a:lnTo>
                  <a:pt x="0" y="106869"/>
                </a:lnTo>
                <a:cubicBezTo>
                  <a:pt x="0" y="47887"/>
                  <a:pt x="47887" y="0"/>
                  <a:pt x="106869" y="0"/>
                </a:cubicBezTo>
                <a:close/>
              </a:path>
            </a:pathLst>
          </a:custGeom>
          <a:solidFill>
            <a:srgbClr val="F7FAFC"/>
          </a:solidFill>
          <a:ln w="25400">
            <a:solidFill>
              <a:srgbClr val="E2E8F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52158" y="2760789"/>
            <a:ext cx="4141183" cy="1068692"/>
          </a:xfrm>
          <a:custGeom>
            <a:avLst/>
            <a:gdLst/>
            <a:ahLst/>
            <a:cxnLst/>
            <a:rect l="l" t="t" r="r" b="b"/>
            <a:pathLst>
              <a:path w="4141183" h="1068692">
                <a:moveTo>
                  <a:pt x="106869" y="0"/>
                </a:moveTo>
                <a:lnTo>
                  <a:pt x="4034314" y="0"/>
                </a:lnTo>
                <a:cubicBezTo>
                  <a:pt x="4093336" y="0"/>
                  <a:pt x="4141183" y="47847"/>
                  <a:pt x="4141183" y="106869"/>
                </a:cubicBezTo>
                <a:lnTo>
                  <a:pt x="4141183" y="961823"/>
                </a:lnTo>
                <a:cubicBezTo>
                  <a:pt x="4141183" y="1020845"/>
                  <a:pt x="4093336" y="1068692"/>
                  <a:pt x="4034314" y="1068692"/>
                </a:cubicBezTo>
                <a:lnTo>
                  <a:pt x="106869" y="1068692"/>
                </a:lnTo>
                <a:cubicBezTo>
                  <a:pt x="47847" y="1068692"/>
                  <a:pt x="0" y="1020845"/>
                  <a:pt x="0" y="961823"/>
                </a:cubicBezTo>
                <a:lnTo>
                  <a:pt x="0" y="106869"/>
                </a:lnTo>
                <a:cubicBezTo>
                  <a:pt x="0" y="47887"/>
                  <a:pt x="47887" y="0"/>
                  <a:pt x="10686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717" dist="890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694650" y="2903281"/>
            <a:ext cx="498723" cy="498723"/>
          </a:xfrm>
          <a:custGeom>
            <a:avLst/>
            <a:gdLst/>
            <a:ahLst/>
            <a:cxnLst/>
            <a:rect l="l" t="t" r="r" b="b"/>
            <a:pathLst>
              <a:path w="498723" h="498723">
                <a:moveTo>
                  <a:pt x="249362" y="0"/>
                </a:moveTo>
                <a:lnTo>
                  <a:pt x="249362" y="0"/>
                </a:lnTo>
                <a:cubicBezTo>
                  <a:pt x="387080" y="0"/>
                  <a:pt x="498723" y="111643"/>
                  <a:pt x="498723" y="249362"/>
                </a:cubicBezTo>
                <a:lnTo>
                  <a:pt x="498723" y="249362"/>
                </a:lnTo>
                <a:cubicBezTo>
                  <a:pt x="498723" y="387080"/>
                  <a:pt x="387080" y="498723"/>
                  <a:pt x="249362" y="498723"/>
                </a:cubicBezTo>
                <a:lnTo>
                  <a:pt x="249362" y="498723"/>
                </a:lnTo>
                <a:cubicBezTo>
                  <a:pt x="111643" y="498723"/>
                  <a:pt x="0" y="387080"/>
                  <a:pt x="0" y="249362"/>
                </a:cubicBezTo>
                <a:lnTo>
                  <a:pt x="0" y="249362"/>
                </a:lnTo>
                <a:cubicBezTo>
                  <a:pt x="0" y="111643"/>
                  <a:pt x="111643" y="0"/>
                  <a:pt x="249362" y="0"/>
                </a:cubicBezTo>
                <a:close/>
              </a:path>
            </a:pathLst>
          </a:custGeom>
          <a:solidFill>
            <a:srgbClr val="4A6FA5">
              <a:alpha val="20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863860" y="3045774"/>
            <a:ext cx="160304" cy="213738"/>
          </a:xfrm>
          <a:custGeom>
            <a:avLst/>
            <a:gdLst/>
            <a:ahLst/>
            <a:cxnLst/>
            <a:rect l="l" t="t" r="r" b="b"/>
            <a:pathLst>
              <a:path w="160304" h="213738">
                <a:moveTo>
                  <a:pt x="0" y="78733"/>
                </a:moveTo>
                <a:cubicBezTo>
                  <a:pt x="0" y="35233"/>
                  <a:pt x="35901" y="0"/>
                  <a:pt x="80152" y="0"/>
                </a:cubicBezTo>
                <a:cubicBezTo>
                  <a:pt x="124402" y="0"/>
                  <a:pt x="160304" y="35233"/>
                  <a:pt x="160304" y="78733"/>
                </a:cubicBezTo>
                <a:cubicBezTo>
                  <a:pt x="160304" y="128535"/>
                  <a:pt x="110125" y="188232"/>
                  <a:pt x="89169" y="210983"/>
                </a:cubicBezTo>
                <a:cubicBezTo>
                  <a:pt x="84243" y="216327"/>
                  <a:pt x="76019" y="216327"/>
                  <a:pt x="71093" y="210983"/>
                </a:cubicBezTo>
                <a:cubicBezTo>
                  <a:pt x="50137" y="188232"/>
                  <a:pt x="-42" y="128535"/>
                  <a:pt x="-42" y="78733"/>
                </a:cubicBezTo>
                <a:close/>
                <a:moveTo>
                  <a:pt x="80152" y="106869"/>
                </a:moveTo>
                <a:cubicBezTo>
                  <a:pt x="94898" y="106869"/>
                  <a:pt x="106869" y="94898"/>
                  <a:pt x="106869" y="80152"/>
                </a:cubicBezTo>
                <a:cubicBezTo>
                  <a:pt x="106869" y="65406"/>
                  <a:pt x="94898" y="53435"/>
                  <a:pt x="80152" y="53435"/>
                </a:cubicBezTo>
                <a:cubicBezTo>
                  <a:pt x="65406" y="53435"/>
                  <a:pt x="53435" y="65406"/>
                  <a:pt x="53435" y="80152"/>
                </a:cubicBezTo>
                <a:cubicBezTo>
                  <a:pt x="53435" y="94898"/>
                  <a:pt x="65406" y="106869"/>
                  <a:pt x="80152" y="106869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14" name="Text 12"/>
          <p:cNvSpPr/>
          <p:nvPr/>
        </p:nvSpPr>
        <p:spPr>
          <a:xfrm>
            <a:off x="1335866" y="2903281"/>
            <a:ext cx="2582673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Адрес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335866" y="3223889"/>
            <a:ext cx="2573768" cy="4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236016, Калининградская область,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г. Калининград, ул. Куйбышева, д. 15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52158" y="3936351"/>
            <a:ext cx="4141183" cy="837142"/>
          </a:xfrm>
          <a:custGeom>
            <a:avLst/>
            <a:gdLst/>
            <a:ahLst/>
            <a:cxnLst/>
            <a:rect l="l" t="t" r="r" b="b"/>
            <a:pathLst>
              <a:path w="4141183" h="837142">
                <a:moveTo>
                  <a:pt x="106870" y="0"/>
                </a:moveTo>
                <a:lnTo>
                  <a:pt x="4034314" y="0"/>
                </a:lnTo>
                <a:cubicBezTo>
                  <a:pt x="4093336" y="0"/>
                  <a:pt x="4141183" y="47847"/>
                  <a:pt x="4141183" y="106870"/>
                </a:cubicBezTo>
                <a:lnTo>
                  <a:pt x="4141183" y="730273"/>
                </a:lnTo>
                <a:cubicBezTo>
                  <a:pt x="4141183" y="789295"/>
                  <a:pt x="4093336" y="837142"/>
                  <a:pt x="4034314" y="837142"/>
                </a:cubicBezTo>
                <a:lnTo>
                  <a:pt x="106870" y="837142"/>
                </a:lnTo>
                <a:cubicBezTo>
                  <a:pt x="47847" y="837142"/>
                  <a:pt x="0" y="789295"/>
                  <a:pt x="0" y="730273"/>
                </a:cubicBezTo>
                <a:lnTo>
                  <a:pt x="0" y="106870"/>
                </a:lnTo>
                <a:cubicBezTo>
                  <a:pt x="0" y="47887"/>
                  <a:pt x="47887" y="0"/>
                  <a:pt x="1068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717" dist="890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694650" y="4078843"/>
            <a:ext cx="498723" cy="498723"/>
          </a:xfrm>
          <a:custGeom>
            <a:avLst/>
            <a:gdLst/>
            <a:ahLst/>
            <a:cxnLst/>
            <a:rect l="l" t="t" r="r" b="b"/>
            <a:pathLst>
              <a:path w="498723" h="498723">
                <a:moveTo>
                  <a:pt x="249362" y="0"/>
                </a:moveTo>
                <a:lnTo>
                  <a:pt x="249362" y="0"/>
                </a:lnTo>
                <a:cubicBezTo>
                  <a:pt x="387080" y="0"/>
                  <a:pt x="498723" y="111643"/>
                  <a:pt x="498723" y="249362"/>
                </a:cubicBezTo>
                <a:lnTo>
                  <a:pt x="498723" y="249362"/>
                </a:lnTo>
                <a:cubicBezTo>
                  <a:pt x="498723" y="387080"/>
                  <a:pt x="387080" y="498723"/>
                  <a:pt x="249362" y="498723"/>
                </a:cubicBezTo>
                <a:lnTo>
                  <a:pt x="249362" y="498723"/>
                </a:lnTo>
                <a:cubicBezTo>
                  <a:pt x="111643" y="498723"/>
                  <a:pt x="0" y="387080"/>
                  <a:pt x="0" y="249362"/>
                </a:cubicBezTo>
                <a:lnTo>
                  <a:pt x="0" y="249362"/>
                </a:lnTo>
                <a:cubicBezTo>
                  <a:pt x="0" y="111643"/>
                  <a:pt x="111643" y="0"/>
                  <a:pt x="249362" y="0"/>
                </a:cubicBezTo>
                <a:close/>
              </a:path>
            </a:pathLst>
          </a:custGeom>
          <a:solidFill>
            <a:srgbClr val="4A6FA5">
              <a:alpha val="20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837142" y="4221335"/>
            <a:ext cx="213738" cy="213738"/>
          </a:xfrm>
          <a:custGeom>
            <a:avLst/>
            <a:gdLst/>
            <a:ahLst/>
            <a:cxnLst/>
            <a:rect l="l" t="t" r="r" b="b"/>
            <a:pathLst>
              <a:path w="213738" h="213738">
                <a:moveTo>
                  <a:pt x="66877" y="10436"/>
                </a:moveTo>
                <a:cubicBezTo>
                  <a:pt x="63579" y="2546"/>
                  <a:pt x="54979" y="-1628"/>
                  <a:pt x="46797" y="584"/>
                </a:cubicBezTo>
                <a:lnTo>
                  <a:pt x="44501" y="1211"/>
                </a:lnTo>
                <a:cubicBezTo>
                  <a:pt x="17533" y="8558"/>
                  <a:pt x="-5510" y="34691"/>
                  <a:pt x="1211" y="66501"/>
                </a:cubicBezTo>
                <a:cubicBezTo>
                  <a:pt x="16698" y="139556"/>
                  <a:pt x="74182" y="197040"/>
                  <a:pt x="147237" y="212528"/>
                </a:cubicBezTo>
                <a:cubicBezTo>
                  <a:pt x="179089" y="219291"/>
                  <a:pt x="205181" y="196205"/>
                  <a:pt x="212528" y="169237"/>
                </a:cubicBezTo>
                <a:lnTo>
                  <a:pt x="213154" y="166941"/>
                </a:lnTo>
                <a:cubicBezTo>
                  <a:pt x="215408" y="158718"/>
                  <a:pt x="211192" y="150118"/>
                  <a:pt x="203344" y="146862"/>
                </a:cubicBezTo>
                <a:lnTo>
                  <a:pt x="162725" y="129955"/>
                </a:lnTo>
                <a:cubicBezTo>
                  <a:pt x="155837" y="127074"/>
                  <a:pt x="147864" y="129078"/>
                  <a:pt x="143105" y="134881"/>
                </a:cubicBezTo>
                <a:lnTo>
                  <a:pt x="126991" y="154585"/>
                </a:lnTo>
                <a:cubicBezTo>
                  <a:pt x="97643" y="140015"/>
                  <a:pt x="74015" y="115636"/>
                  <a:pt x="60448" y="85704"/>
                </a:cubicBezTo>
                <a:lnTo>
                  <a:pt x="78900" y="70676"/>
                </a:lnTo>
                <a:cubicBezTo>
                  <a:pt x="84702" y="65958"/>
                  <a:pt x="86664" y="57985"/>
                  <a:pt x="83826" y="51055"/>
                </a:cubicBezTo>
                <a:lnTo>
                  <a:pt x="66877" y="10436"/>
                </a:ln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19" name="Text 17"/>
          <p:cNvSpPr/>
          <p:nvPr/>
        </p:nvSpPr>
        <p:spPr>
          <a:xfrm>
            <a:off x="1335866" y="4078843"/>
            <a:ext cx="1175562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Телефон/факс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335866" y="4399451"/>
            <a:ext cx="1166656" cy="23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8 4012 338674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52158" y="4880362"/>
            <a:ext cx="4141183" cy="837142"/>
          </a:xfrm>
          <a:custGeom>
            <a:avLst/>
            <a:gdLst/>
            <a:ahLst/>
            <a:cxnLst/>
            <a:rect l="l" t="t" r="r" b="b"/>
            <a:pathLst>
              <a:path w="4141183" h="837142">
                <a:moveTo>
                  <a:pt x="106870" y="0"/>
                </a:moveTo>
                <a:lnTo>
                  <a:pt x="4034314" y="0"/>
                </a:lnTo>
                <a:cubicBezTo>
                  <a:pt x="4093336" y="0"/>
                  <a:pt x="4141183" y="47847"/>
                  <a:pt x="4141183" y="106870"/>
                </a:cubicBezTo>
                <a:lnTo>
                  <a:pt x="4141183" y="730273"/>
                </a:lnTo>
                <a:cubicBezTo>
                  <a:pt x="4141183" y="789295"/>
                  <a:pt x="4093336" y="837142"/>
                  <a:pt x="4034314" y="837142"/>
                </a:cubicBezTo>
                <a:lnTo>
                  <a:pt x="106870" y="837142"/>
                </a:lnTo>
                <a:cubicBezTo>
                  <a:pt x="47847" y="837142"/>
                  <a:pt x="0" y="789295"/>
                  <a:pt x="0" y="730273"/>
                </a:cubicBezTo>
                <a:lnTo>
                  <a:pt x="0" y="106870"/>
                </a:lnTo>
                <a:cubicBezTo>
                  <a:pt x="0" y="47887"/>
                  <a:pt x="47887" y="0"/>
                  <a:pt x="1068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717" dist="890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94650" y="5022855"/>
            <a:ext cx="498723" cy="498723"/>
          </a:xfrm>
          <a:custGeom>
            <a:avLst/>
            <a:gdLst/>
            <a:ahLst/>
            <a:cxnLst/>
            <a:rect l="l" t="t" r="r" b="b"/>
            <a:pathLst>
              <a:path w="498723" h="498723">
                <a:moveTo>
                  <a:pt x="249362" y="0"/>
                </a:moveTo>
                <a:lnTo>
                  <a:pt x="249362" y="0"/>
                </a:lnTo>
                <a:cubicBezTo>
                  <a:pt x="387080" y="0"/>
                  <a:pt x="498723" y="111643"/>
                  <a:pt x="498723" y="249362"/>
                </a:cubicBezTo>
                <a:lnTo>
                  <a:pt x="498723" y="249362"/>
                </a:lnTo>
                <a:cubicBezTo>
                  <a:pt x="498723" y="387080"/>
                  <a:pt x="387080" y="498723"/>
                  <a:pt x="249362" y="498723"/>
                </a:cubicBezTo>
                <a:lnTo>
                  <a:pt x="249362" y="498723"/>
                </a:lnTo>
                <a:cubicBezTo>
                  <a:pt x="111643" y="498723"/>
                  <a:pt x="0" y="387080"/>
                  <a:pt x="0" y="249362"/>
                </a:cubicBezTo>
                <a:lnTo>
                  <a:pt x="0" y="249362"/>
                </a:lnTo>
                <a:cubicBezTo>
                  <a:pt x="0" y="111643"/>
                  <a:pt x="111643" y="0"/>
                  <a:pt x="249362" y="0"/>
                </a:cubicBezTo>
                <a:close/>
              </a:path>
            </a:pathLst>
          </a:custGeom>
          <a:solidFill>
            <a:srgbClr val="4A6FA5">
              <a:alpha val="2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837142" y="5165347"/>
            <a:ext cx="213738" cy="213738"/>
          </a:xfrm>
          <a:custGeom>
            <a:avLst/>
            <a:gdLst/>
            <a:ahLst/>
            <a:cxnLst/>
            <a:rect l="l" t="t" r="r" b="b"/>
            <a:pathLst>
              <a:path w="213738" h="213738">
                <a:moveTo>
                  <a:pt x="146903" y="116888"/>
                </a:moveTo>
                <a:lnTo>
                  <a:pt x="67211" y="116888"/>
                </a:lnTo>
                <a:cubicBezTo>
                  <a:pt x="68421" y="143814"/>
                  <a:pt x="74391" y="168611"/>
                  <a:pt x="82865" y="186771"/>
                </a:cubicBezTo>
                <a:cubicBezTo>
                  <a:pt x="87624" y="196998"/>
                  <a:pt x="92759" y="204220"/>
                  <a:pt x="97518" y="208646"/>
                </a:cubicBezTo>
                <a:cubicBezTo>
                  <a:pt x="102194" y="213029"/>
                  <a:pt x="105408" y="213738"/>
                  <a:pt x="107078" y="213738"/>
                </a:cubicBezTo>
                <a:cubicBezTo>
                  <a:pt x="108748" y="213738"/>
                  <a:pt x="111962" y="213029"/>
                  <a:pt x="116638" y="208646"/>
                </a:cubicBezTo>
                <a:cubicBezTo>
                  <a:pt x="121397" y="204220"/>
                  <a:pt x="126532" y="196957"/>
                  <a:pt x="131291" y="186771"/>
                </a:cubicBezTo>
                <a:cubicBezTo>
                  <a:pt x="139765" y="168611"/>
                  <a:pt x="145735" y="143814"/>
                  <a:pt x="146945" y="116888"/>
                </a:cubicBezTo>
                <a:close/>
                <a:moveTo>
                  <a:pt x="67169" y="96850"/>
                </a:moveTo>
                <a:lnTo>
                  <a:pt x="146862" y="96850"/>
                </a:lnTo>
                <a:cubicBezTo>
                  <a:pt x="145693" y="69924"/>
                  <a:pt x="139723" y="45127"/>
                  <a:pt x="131249" y="26968"/>
                </a:cubicBezTo>
                <a:cubicBezTo>
                  <a:pt x="126490" y="16782"/>
                  <a:pt x="121355" y="9518"/>
                  <a:pt x="116596" y="5093"/>
                </a:cubicBezTo>
                <a:cubicBezTo>
                  <a:pt x="111920" y="710"/>
                  <a:pt x="108706" y="0"/>
                  <a:pt x="107036" y="0"/>
                </a:cubicBezTo>
                <a:cubicBezTo>
                  <a:pt x="105366" y="0"/>
                  <a:pt x="102152" y="710"/>
                  <a:pt x="97476" y="5093"/>
                </a:cubicBezTo>
                <a:cubicBezTo>
                  <a:pt x="92717" y="9518"/>
                  <a:pt x="87583" y="16782"/>
                  <a:pt x="82824" y="26968"/>
                </a:cubicBezTo>
                <a:cubicBezTo>
                  <a:pt x="74349" y="45127"/>
                  <a:pt x="68380" y="69924"/>
                  <a:pt x="67169" y="96850"/>
                </a:cubicBezTo>
                <a:close/>
                <a:moveTo>
                  <a:pt x="47131" y="96850"/>
                </a:moveTo>
                <a:cubicBezTo>
                  <a:pt x="48592" y="61116"/>
                  <a:pt x="57818" y="27928"/>
                  <a:pt x="71302" y="6137"/>
                </a:cubicBezTo>
                <a:cubicBezTo>
                  <a:pt x="32854" y="19746"/>
                  <a:pt x="4550" y="54770"/>
                  <a:pt x="626" y="96850"/>
                </a:cubicBezTo>
                <a:lnTo>
                  <a:pt x="47131" y="96850"/>
                </a:lnTo>
                <a:close/>
                <a:moveTo>
                  <a:pt x="626" y="116888"/>
                </a:moveTo>
                <a:cubicBezTo>
                  <a:pt x="4550" y="158968"/>
                  <a:pt x="32854" y="193993"/>
                  <a:pt x="71302" y="207602"/>
                </a:cubicBezTo>
                <a:cubicBezTo>
                  <a:pt x="57818" y="185811"/>
                  <a:pt x="48592" y="152623"/>
                  <a:pt x="47131" y="116888"/>
                </a:cubicBezTo>
                <a:lnTo>
                  <a:pt x="626" y="116888"/>
                </a:lnTo>
                <a:close/>
                <a:moveTo>
                  <a:pt x="166941" y="116888"/>
                </a:moveTo>
                <a:cubicBezTo>
                  <a:pt x="165480" y="152623"/>
                  <a:pt x="156255" y="185811"/>
                  <a:pt x="142771" y="207602"/>
                </a:cubicBezTo>
                <a:cubicBezTo>
                  <a:pt x="181219" y="193951"/>
                  <a:pt x="209522" y="158968"/>
                  <a:pt x="213446" y="116888"/>
                </a:cubicBezTo>
                <a:lnTo>
                  <a:pt x="166941" y="116888"/>
                </a:lnTo>
                <a:close/>
                <a:moveTo>
                  <a:pt x="213446" y="96850"/>
                </a:moveTo>
                <a:cubicBezTo>
                  <a:pt x="209522" y="54770"/>
                  <a:pt x="181219" y="19746"/>
                  <a:pt x="142771" y="6137"/>
                </a:cubicBezTo>
                <a:cubicBezTo>
                  <a:pt x="156255" y="27928"/>
                  <a:pt x="165480" y="61116"/>
                  <a:pt x="166941" y="96850"/>
                </a:cubicBezTo>
                <a:lnTo>
                  <a:pt x="213446" y="96850"/>
                </a:ln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24" name="Text 22"/>
          <p:cNvSpPr/>
          <p:nvPr/>
        </p:nvSpPr>
        <p:spPr>
          <a:xfrm>
            <a:off x="1335866" y="5022855"/>
            <a:ext cx="1433829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сети Интернет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335866" y="5343462"/>
            <a:ext cx="1424923" cy="23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b="1" dirty="0">
                <a:solidFill>
                  <a:srgbClr val="4A6FA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maou33.gosuslugi.ru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52158" y="5824374"/>
            <a:ext cx="4141183" cy="837142"/>
          </a:xfrm>
          <a:custGeom>
            <a:avLst/>
            <a:gdLst/>
            <a:ahLst/>
            <a:cxnLst/>
            <a:rect l="l" t="t" r="r" b="b"/>
            <a:pathLst>
              <a:path w="4141183" h="837142">
                <a:moveTo>
                  <a:pt x="106870" y="0"/>
                </a:moveTo>
                <a:lnTo>
                  <a:pt x="4034314" y="0"/>
                </a:lnTo>
                <a:cubicBezTo>
                  <a:pt x="4093336" y="0"/>
                  <a:pt x="4141183" y="47847"/>
                  <a:pt x="4141183" y="106870"/>
                </a:cubicBezTo>
                <a:lnTo>
                  <a:pt x="4141183" y="730273"/>
                </a:lnTo>
                <a:cubicBezTo>
                  <a:pt x="4141183" y="789295"/>
                  <a:pt x="4093336" y="837142"/>
                  <a:pt x="4034314" y="837142"/>
                </a:cubicBezTo>
                <a:lnTo>
                  <a:pt x="106870" y="837142"/>
                </a:lnTo>
                <a:cubicBezTo>
                  <a:pt x="47847" y="837142"/>
                  <a:pt x="0" y="789295"/>
                  <a:pt x="0" y="730273"/>
                </a:cubicBezTo>
                <a:lnTo>
                  <a:pt x="0" y="106870"/>
                </a:lnTo>
                <a:cubicBezTo>
                  <a:pt x="0" y="47887"/>
                  <a:pt x="47887" y="0"/>
                  <a:pt x="1068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717" dist="890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694650" y="5966866"/>
            <a:ext cx="498723" cy="498723"/>
          </a:xfrm>
          <a:custGeom>
            <a:avLst/>
            <a:gdLst/>
            <a:ahLst/>
            <a:cxnLst/>
            <a:rect l="l" t="t" r="r" b="b"/>
            <a:pathLst>
              <a:path w="498723" h="498723">
                <a:moveTo>
                  <a:pt x="249362" y="0"/>
                </a:moveTo>
                <a:lnTo>
                  <a:pt x="249362" y="0"/>
                </a:lnTo>
                <a:cubicBezTo>
                  <a:pt x="387080" y="0"/>
                  <a:pt x="498723" y="111643"/>
                  <a:pt x="498723" y="249362"/>
                </a:cubicBezTo>
                <a:lnTo>
                  <a:pt x="498723" y="249362"/>
                </a:lnTo>
                <a:cubicBezTo>
                  <a:pt x="498723" y="387080"/>
                  <a:pt x="387080" y="498723"/>
                  <a:pt x="249362" y="498723"/>
                </a:cubicBezTo>
                <a:lnTo>
                  <a:pt x="249362" y="498723"/>
                </a:lnTo>
                <a:cubicBezTo>
                  <a:pt x="111643" y="498723"/>
                  <a:pt x="0" y="387080"/>
                  <a:pt x="0" y="249362"/>
                </a:cubicBezTo>
                <a:lnTo>
                  <a:pt x="0" y="249362"/>
                </a:lnTo>
                <a:cubicBezTo>
                  <a:pt x="0" y="111643"/>
                  <a:pt x="111643" y="0"/>
                  <a:pt x="249362" y="0"/>
                </a:cubicBezTo>
                <a:close/>
              </a:path>
            </a:pathLst>
          </a:custGeom>
          <a:solidFill>
            <a:srgbClr val="4A6FA5">
              <a:alpha val="20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837142" y="6109359"/>
            <a:ext cx="213738" cy="213738"/>
          </a:xfrm>
          <a:custGeom>
            <a:avLst/>
            <a:gdLst/>
            <a:ahLst/>
            <a:cxnLst/>
            <a:rect l="l" t="t" r="r" b="b"/>
            <a:pathLst>
              <a:path w="213738" h="213738">
                <a:moveTo>
                  <a:pt x="20038" y="26717"/>
                </a:moveTo>
                <a:cubicBezTo>
                  <a:pt x="8975" y="26717"/>
                  <a:pt x="0" y="35693"/>
                  <a:pt x="0" y="46755"/>
                </a:cubicBezTo>
                <a:cubicBezTo>
                  <a:pt x="0" y="53059"/>
                  <a:pt x="2964" y="58987"/>
                  <a:pt x="8015" y="62786"/>
                </a:cubicBezTo>
                <a:lnTo>
                  <a:pt x="94846" y="127909"/>
                </a:lnTo>
                <a:cubicBezTo>
                  <a:pt x="101985" y="133253"/>
                  <a:pt x="111754" y="133253"/>
                  <a:pt x="118892" y="127909"/>
                </a:cubicBezTo>
                <a:lnTo>
                  <a:pt x="205723" y="62786"/>
                </a:lnTo>
                <a:cubicBezTo>
                  <a:pt x="210775" y="58987"/>
                  <a:pt x="213738" y="53059"/>
                  <a:pt x="213738" y="46755"/>
                </a:cubicBezTo>
                <a:cubicBezTo>
                  <a:pt x="213738" y="35693"/>
                  <a:pt x="204763" y="26717"/>
                  <a:pt x="193701" y="26717"/>
                </a:cubicBezTo>
                <a:lnTo>
                  <a:pt x="20038" y="26717"/>
                </a:lnTo>
                <a:close/>
                <a:moveTo>
                  <a:pt x="0" y="81822"/>
                </a:moveTo>
                <a:lnTo>
                  <a:pt x="0" y="160304"/>
                </a:lnTo>
                <a:cubicBezTo>
                  <a:pt x="0" y="175040"/>
                  <a:pt x="11981" y="187021"/>
                  <a:pt x="26717" y="187021"/>
                </a:cubicBezTo>
                <a:lnTo>
                  <a:pt x="187021" y="187021"/>
                </a:lnTo>
                <a:cubicBezTo>
                  <a:pt x="201757" y="187021"/>
                  <a:pt x="213738" y="175040"/>
                  <a:pt x="213738" y="160304"/>
                </a:cubicBezTo>
                <a:lnTo>
                  <a:pt x="213738" y="81822"/>
                </a:lnTo>
                <a:lnTo>
                  <a:pt x="130915" y="143940"/>
                </a:lnTo>
                <a:cubicBezTo>
                  <a:pt x="116680" y="154626"/>
                  <a:pt x="97059" y="154626"/>
                  <a:pt x="82824" y="143940"/>
                </a:cubicBezTo>
                <a:lnTo>
                  <a:pt x="0" y="81822"/>
                </a:ln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29" name="Text 27"/>
          <p:cNvSpPr/>
          <p:nvPr/>
        </p:nvSpPr>
        <p:spPr>
          <a:xfrm>
            <a:off x="1335866" y="5966866"/>
            <a:ext cx="1879118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E-mail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335866" y="6287474"/>
            <a:ext cx="1870212" cy="23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b="1" dirty="0">
                <a:solidFill>
                  <a:srgbClr val="4A6FA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maouschool33@edu.klgd.ru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5139186" y="106481"/>
            <a:ext cx="6804009" cy="3580120"/>
          </a:xfrm>
          <a:custGeom>
            <a:avLst/>
            <a:gdLst/>
            <a:ahLst/>
            <a:cxnLst/>
            <a:rect l="l" t="t" r="r" b="b"/>
            <a:pathLst>
              <a:path w="6804009" h="3580120">
                <a:moveTo>
                  <a:pt x="106867" y="0"/>
                </a:moveTo>
                <a:lnTo>
                  <a:pt x="6697142" y="0"/>
                </a:lnTo>
                <a:cubicBezTo>
                  <a:pt x="6756163" y="0"/>
                  <a:pt x="6804009" y="47846"/>
                  <a:pt x="6804009" y="106867"/>
                </a:cubicBezTo>
                <a:lnTo>
                  <a:pt x="6804009" y="3473253"/>
                </a:lnTo>
                <a:cubicBezTo>
                  <a:pt x="6804009" y="3532274"/>
                  <a:pt x="6756163" y="3580120"/>
                  <a:pt x="6697142" y="3580120"/>
                </a:cubicBezTo>
                <a:lnTo>
                  <a:pt x="106867" y="3580120"/>
                </a:lnTo>
                <a:cubicBezTo>
                  <a:pt x="47846" y="3580120"/>
                  <a:pt x="0" y="3532274"/>
                  <a:pt x="0" y="3473253"/>
                </a:cubicBezTo>
                <a:lnTo>
                  <a:pt x="0" y="106867"/>
                </a:lnTo>
                <a:cubicBezTo>
                  <a:pt x="0" y="47885"/>
                  <a:pt x="47885" y="0"/>
                  <a:pt x="106867" y="0"/>
                </a:cubicBez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35" name="Shape 33"/>
          <p:cNvSpPr/>
          <p:nvPr/>
        </p:nvSpPr>
        <p:spPr>
          <a:xfrm>
            <a:off x="5281678" y="248974"/>
            <a:ext cx="6519024" cy="3295135"/>
          </a:xfrm>
          <a:custGeom>
            <a:avLst/>
            <a:gdLst/>
            <a:ahLst/>
            <a:cxnLst/>
            <a:rect l="l" t="t" r="r" b="b"/>
            <a:pathLst>
              <a:path w="6519024" h="3295135">
                <a:moveTo>
                  <a:pt x="106861" y="0"/>
                </a:moveTo>
                <a:lnTo>
                  <a:pt x="6412163" y="0"/>
                </a:lnTo>
                <a:cubicBezTo>
                  <a:pt x="6471181" y="0"/>
                  <a:pt x="6519024" y="47843"/>
                  <a:pt x="6519024" y="106861"/>
                </a:cubicBezTo>
                <a:lnTo>
                  <a:pt x="6519024" y="3188274"/>
                </a:lnTo>
                <a:cubicBezTo>
                  <a:pt x="6519024" y="3247292"/>
                  <a:pt x="6471181" y="3295135"/>
                  <a:pt x="6412163" y="3295135"/>
                </a:cubicBezTo>
                <a:lnTo>
                  <a:pt x="106861" y="3295135"/>
                </a:lnTo>
                <a:cubicBezTo>
                  <a:pt x="47843" y="3295135"/>
                  <a:pt x="0" y="3247292"/>
                  <a:pt x="0" y="3188274"/>
                </a:cubicBezTo>
                <a:lnTo>
                  <a:pt x="0" y="106861"/>
                </a:lnTo>
                <a:cubicBezTo>
                  <a:pt x="0" y="47843"/>
                  <a:pt x="47843" y="0"/>
                  <a:pt x="106861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717" dist="890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2" name="Shape 40"/>
          <p:cNvSpPr/>
          <p:nvPr/>
        </p:nvSpPr>
        <p:spPr>
          <a:xfrm>
            <a:off x="5303943" y="3980492"/>
            <a:ext cx="160304" cy="160304"/>
          </a:xfrm>
          <a:custGeom>
            <a:avLst/>
            <a:gdLst/>
            <a:ahLst/>
            <a:cxnLst/>
            <a:rect l="l" t="t" r="r" b="b"/>
            <a:pathLst>
              <a:path w="160304" h="160304">
                <a:moveTo>
                  <a:pt x="120228" y="60114"/>
                </a:moveTo>
                <a:cubicBezTo>
                  <a:pt x="136822" y="60114"/>
                  <a:pt x="150285" y="46651"/>
                  <a:pt x="150285" y="30057"/>
                </a:cubicBezTo>
                <a:cubicBezTo>
                  <a:pt x="150285" y="13463"/>
                  <a:pt x="136822" y="0"/>
                  <a:pt x="120228" y="0"/>
                </a:cubicBezTo>
                <a:cubicBezTo>
                  <a:pt x="103634" y="0"/>
                  <a:pt x="90171" y="13463"/>
                  <a:pt x="90171" y="30057"/>
                </a:cubicBezTo>
                <a:cubicBezTo>
                  <a:pt x="90171" y="31748"/>
                  <a:pt x="90327" y="33438"/>
                  <a:pt x="90578" y="35066"/>
                </a:cubicBezTo>
                <a:lnTo>
                  <a:pt x="49970" y="57641"/>
                </a:lnTo>
                <a:cubicBezTo>
                  <a:pt x="44678" y="52944"/>
                  <a:pt x="37696" y="50095"/>
                  <a:pt x="30057" y="50095"/>
                </a:cubicBezTo>
                <a:cubicBezTo>
                  <a:pt x="13463" y="50095"/>
                  <a:pt x="0" y="63558"/>
                  <a:pt x="0" y="80152"/>
                </a:cubicBezTo>
                <a:cubicBezTo>
                  <a:pt x="0" y="96746"/>
                  <a:pt x="13463" y="110209"/>
                  <a:pt x="30057" y="110209"/>
                </a:cubicBezTo>
                <a:cubicBezTo>
                  <a:pt x="37696" y="110209"/>
                  <a:pt x="44647" y="107360"/>
                  <a:pt x="49970" y="102663"/>
                </a:cubicBezTo>
                <a:lnTo>
                  <a:pt x="90578" y="125237"/>
                </a:lnTo>
                <a:cubicBezTo>
                  <a:pt x="90296" y="126865"/>
                  <a:pt x="90171" y="128525"/>
                  <a:pt x="90171" y="130247"/>
                </a:cubicBezTo>
                <a:cubicBezTo>
                  <a:pt x="90171" y="146841"/>
                  <a:pt x="103634" y="160304"/>
                  <a:pt x="120228" y="160304"/>
                </a:cubicBezTo>
                <a:cubicBezTo>
                  <a:pt x="136822" y="160304"/>
                  <a:pt x="150285" y="146841"/>
                  <a:pt x="150285" y="130247"/>
                </a:cubicBezTo>
                <a:cubicBezTo>
                  <a:pt x="150285" y="113653"/>
                  <a:pt x="136822" y="100190"/>
                  <a:pt x="120228" y="100190"/>
                </a:cubicBezTo>
                <a:cubicBezTo>
                  <a:pt x="112588" y="100190"/>
                  <a:pt x="105638" y="103039"/>
                  <a:pt x="100315" y="107735"/>
                </a:cubicBezTo>
                <a:lnTo>
                  <a:pt x="59707" y="85161"/>
                </a:lnTo>
                <a:cubicBezTo>
                  <a:pt x="59989" y="83533"/>
                  <a:pt x="60114" y="81874"/>
                  <a:pt x="60114" y="80152"/>
                </a:cubicBezTo>
                <a:cubicBezTo>
                  <a:pt x="60114" y="78430"/>
                  <a:pt x="59957" y="76771"/>
                  <a:pt x="59707" y="75142"/>
                </a:cubicBezTo>
                <a:lnTo>
                  <a:pt x="100315" y="52568"/>
                </a:lnTo>
                <a:cubicBezTo>
                  <a:pt x="105606" y="57265"/>
                  <a:pt x="112588" y="60114"/>
                  <a:pt x="120228" y="60114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3" name="Text 41"/>
          <p:cNvSpPr/>
          <p:nvPr/>
        </p:nvSpPr>
        <p:spPr>
          <a:xfrm>
            <a:off x="5486511" y="3935963"/>
            <a:ext cx="6394343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Мы в социальных сетях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5281678" y="4292193"/>
            <a:ext cx="2101762" cy="730661"/>
          </a:xfrm>
          <a:custGeom>
            <a:avLst/>
            <a:gdLst/>
            <a:ahLst/>
            <a:cxnLst/>
            <a:rect l="l" t="t" r="r" b="b"/>
            <a:pathLst>
              <a:path w="2101762" h="676839">
                <a:moveTo>
                  <a:pt x="71244" y="0"/>
                </a:moveTo>
                <a:lnTo>
                  <a:pt x="2030518" y="0"/>
                </a:lnTo>
                <a:cubicBezTo>
                  <a:pt x="2069865" y="0"/>
                  <a:pt x="2101762" y="31897"/>
                  <a:pt x="2101762" y="71244"/>
                </a:cubicBezTo>
                <a:lnTo>
                  <a:pt x="2101762" y="605595"/>
                </a:lnTo>
                <a:cubicBezTo>
                  <a:pt x="2101762" y="644942"/>
                  <a:pt x="2069865" y="676839"/>
                  <a:pt x="2030518" y="676839"/>
                </a:cubicBezTo>
                <a:lnTo>
                  <a:pt x="71244" y="676839"/>
                </a:lnTo>
                <a:cubicBezTo>
                  <a:pt x="31897" y="676839"/>
                  <a:pt x="0" y="644942"/>
                  <a:pt x="0" y="605595"/>
                </a:cubicBezTo>
                <a:lnTo>
                  <a:pt x="0" y="71244"/>
                </a:lnTo>
                <a:cubicBezTo>
                  <a:pt x="0" y="31923"/>
                  <a:pt x="31923" y="0"/>
                  <a:pt x="7124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5394976" y="4381252"/>
            <a:ext cx="187021" cy="213738"/>
          </a:xfrm>
          <a:custGeom>
            <a:avLst/>
            <a:gdLst/>
            <a:ahLst/>
            <a:cxnLst/>
            <a:rect l="l" t="t" r="r" b="b"/>
            <a:pathLst>
              <a:path w="187021" h="213738">
                <a:moveTo>
                  <a:pt x="13150" y="26509"/>
                </a:moveTo>
                <a:cubicBezTo>
                  <a:pt x="0" y="39659"/>
                  <a:pt x="0" y="60824"/>
                  <a:pt x="0" y="103112"/>
                </a:cubicBezTo>
                <a:lnTo>
                  <a:pt x="0" y="110626"/>
                </a:lnTo>
                <a:cubicBezTo>
                  <a:pt x="0" y="152915"/>
                  <a:pt x="0" y="174080"/>
                  <a:pt x="13150" y="187230"/>
                </a:cubicBezTo>
                <a:cubicBezTo>
                  <a:pt x="26300" y="200380"/>
                  <a:pt x="47465" y="200380"/>
                  <a:pt x="89753" y="200380"/>
                </a:cubicBezTo>
                <a:lnTo>
                  <a:pt x="97226" y="200380"/>
                </a:lnTo>
                <a:cubicBezTo>
                  <a:pt x="139556" y="200380"/>
                  <a:pt x="160721" y="200380"/>
                  <a:pt x="173830" y="187230"/>
                </a:cubicBezTo>
                <a:cubicBezTo>
                  <a:pt x="186938" y="174080"/>
                  <a:pt x="187021" y="152915"/>
                  <a:pt x="187021" y="110626"/>
                </a:cubicBezTo>
                <a:lnTo>
                  <a:pt x="187021" y="103154"/>
                </a:lnTo>
                <a:cubicBezTo>
                  <a:pt x="187021" y="60824"/>
                  <a:pt x="187021" y="39659"/>
                  <a:pt x="173871" y="26550"/>
                </a:cubicBezTo>
                <a:cubicBezTo>
                  <a:pt x="160721" y="13442"/>
                  <a:pt x="139556" y="13359"/>
                  <a:pt x="97268" y="13359"/>
                </a:cubicBezTo>
                <a:lnTo>
                  <a:pt x="89753" y="13359"/>
                </a:lnTo>
                <a:cubicBezTo>
                  <a:pt x="47465" y="13359"/>
                  <a:pt x="26300" y="13359"/>
                  <a:pt x="13150" y="26509"/>
                </a:cubicBezTo>
                <a:close/>
                <a:moveTo>
                  <a:pt x="31560" y="70258"/>
                </a:moveTo>
                <a:lnTo>
                  <a:pt x="52892" y="70258"/>
                </a:lnTo>
                <a:cubicBezTo>
                  <a:pt x="53602" y="105951"/>
                  <a:pt x="69340" y="121063"/>
                  <a:pt x="81822" y="124194"/>
                </a:cubicBezTo>
                <a:lnTo>
                  <a:pt x="81822" y="70258"/>
                </a:lnTo>
                <a:lnTo>
                  <a:pt x="101943" y="70258"/>
                </a:lnTo>
                <a:lnTo>
                  <a:pt x="101943" y="101025"/>
                </a:lnTo>
                <a:cubicBezTo>
                  <a:pt x="114258" y="99689"/>
                  <a:pt x="127199" y="85662"/>
                  <a:pt x="131541" y="70258"/>
                </a:cubicBezTo>
                <a:lnTo>
                  <a:pt x="151662" y="70258"/>
                </a:lnTo>
                <a:cubicBezTo>
                  <a:pt x="150034" y="78273"/>
                  <a:pt x="146736" y="85829"/>
                  <a:pt x="142019" y="92509"/>
                </a:cubicBezTo>
                <a:cubicBezTo>
                  <a:pt x="137302" y="99188"/>
                  <a:pt x="131291" y="104824"/>
                  <a:pt x="124277" y="109040"/>
                </a:cubicBezTo>
                <a:cubicBezTo>
                  <a:pt x="132084" y="112922"/>
                  <a:pt x="138972" y="118391"/>
                  <a:pt x="144482" y="125112"/>
                </a:cubicBezTo>
                <a:cubicBezTo>
                  <a:pt x="149993" y="131833"/>
                  <a:pt x="154042" y="139681"/>
                  <a:pt x="156296" y="148072"/>
                </a:cubicBezTo>
                <a:lnTo>
                  <a:pt x="134171" y="148072"/>
                </a:lnTo>
                <a:cubicBezTo>
                  <a:pt x="132125" y="140767"/>
                  <a:pt x="127993" y="134254"/>
                  <a:pt x="122232" y="129287"/>
                </a:cubicBezTo>
                <a:cubicBezTo>
                  <a:pt x="116471" y="124319"/>
                  <a:pt x="109416" y="121188"/>
                  <a:pt x="101901" y="120270"/>
                </a:cubicBezTo>
                <a:lnTo>
                  <a:pt x="101901" y="148072"/>
                </a:lnTo>
                <a:lnTo>
                  <a:pt x="99480" y="148072"/>
                </a:lnTo>
                <a:cubicBezTo>
                  <a:pt x="56858" y="148072"/>
                  <a:pt x="32562" y="118850"/>
                  <a:pt x="31518" y="70216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6" name="Text 44"/>
          <p:cNvSpPr/>
          <p:nvPr/>
        </p:nvSpPr>
        <p:spPr>
          <a:xfrm>
            <a:off x="5648199" y="4381724"/>
            <a:ext cx="1959270" cy="213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2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ВКонтакте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489474" y="4292193"/>
            <a:ext cx="2101762" cy="730661"/>
          </a:xfrm>
          <a:custGeom>
            <a:avLst/>
            <a:gdLst/>
            <a:ahLst/>
            <a:cxnLst/>
            <a:rect l="l" t="t" r="r" b="b"/>
            <a:pathLst>
              <a:path w="2101762" h="676839">
                <a:moveTo>
                  <a:pt x="71244" y="0"/>
                </a:moveTo>
                <a:lnTo>
                  <a:pt x="2030518" y="0"/>
                </a:lnTo>
                <a:cubicBezTo>
                  <a:pt x="2069865" y="0"/>
                  <a:pt x="2101762" y="31897"/>
                  <a:pt x="2101762" y="71244"/>
                </a:cubicBezTo>
                <a:lnTo>
                  <a:pt x="2101762" y="605595"/>
                </a:lnTo>
                <a:cubicBezTo>
                  <a:pt x="2101762" y="644942"/>
                  <a:pt x="2069865" y="676839"/>
                  <a:pt x="2030518" y="676839"/>
                </a:cubicBezTo>
                <a:lnTo>
                  <a:pt x="71244" y="676839"/>
                </a:lnTo>
                <a:cubicBezTo>
                  <a:pt x="31897" y="676839"/>
                  <a:pt x="0" y="644942"/>
                  <a:pt x="0" y="605595"/>
                </a:cubicBezTo>
                <a:lnTo>
                  <a:pt x="0" y="71244"/>
                </a:lnTo>
                <a:cubicBezTo>
                  <a:pt x="0" y="31923"/>
                  <a:pt x="31923" y="0"/>
                  <a:pt x="7124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49" name="Text 47"/>
          <p:cNvSpPr/>
          <p:nvPr/>
        </p:nvSpPr>
        <p:spPr>
          <a:xfrm>
            <a:off x="7855996" y="4381724"/>
            <a:ext cx="1959270" cy="213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1122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МАХ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9697271" y="4292193"/>
            <a:ext cx="2101762" cy="730661"/>
          </a:xfrm>
          <a:custGeom>
            <a:avLst/>
            <a:gdLst/>
            <a:ahLst/>
            <a:cxnLst/>
            <a:rect l="l" t="t" r="r" b="b"/>
            <a:pathLst>
              <a:path w="2101762" h="676839">
                <a:moveTo>
                  <a:pt x="71244" y="0"/>
                </a:moveTo>
                <a:lnTo>
                  <a:pt x="2030518" y="0"/>
                </a:lnTo>
                <a:cubicBezTo>
                  <a:pt x="2069865" y="0"/>
                  <a:pt x="2101762" y="31897"/>
                  <a:pt x="2101762" y="71244"/>
                </a:cubicBezTo>
                <a:lnTo>
                  <a:pt x="2101762" y="605595"/>
                </a:lnTo>
                <a:cubicBezTo>
                  <a:pt x="2101762" y="644942"/>
                  <a:pt x="2069865" y="676839"/>
                  <a:pt x="2030518" y="676839"/>
                </a:cubicBezTo>
                <a:lnTo>
                  <a:pt x="71244" y="676839"/>
                </a:lnTo>
                <a:cubicBezTo>
                  <a:pt x="31897" y="676839"/>
                  <a:pt x="0" y="644942"/>
                  <a:pt x="0" y="605595"/>
                </a:cubicBezTo>
                <a:lnTo>
                  <a:pt x="0" y="71244"/>
                </a:lnTo>
                <a:cubicBezTo>
                  <a:pt x="0" y="31923"/>
                  <a:pt x="31923" y="0"/>
                  <a:pt x="7124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1" name="Shape 49"/>
          <p:cNvSpPr/>
          <p:nvPr/>
        </p:nvSpPr>
        <p:spPr>
          <a:xfrm>
            <a:off x="9797210" y="4381252"/>
            <a:ext cx="213738" cy="213738"/>
          </a:xfrm>
          <a:custGeom>
            <a:avLst/>
            <a:gdLst/>
            <a:ahLst/>
            <a:cxnLst/>
            <a:rect l="l" t="t" r="r" b="b"/>
            <a:pathLst>
              <a:path w="213738" h="213738">
                <a:moveTo>
                  <a:pt x="146903" y="116888"/>
                </a:moveTo>
                <a:lnTo>
                  <a:pt x="67211" y="116888"/>
                </a:lnTo>
                <a:cubicBezTo>
                  <a:pt x="68421" y="143814"/>
                  <a:pt x="74391" y="168611"/>
                  <a:pt x="82865" y="186771"/>
                </a:cubicBezTo>
                <a:cubicBezTo>
                  <a:pt x="87624" y="196998"/>
                  <a:pt x="92759" y="204220"/>
                  <a:pt x="97518" y="208646"/>
                </a:cubicBezTo>
                <a:cubicBezTo>
                  <a:pt x="102194" y="213029"/>
                  <a:pt x="105408" y="213738"/>
                  <a:pt x="107078" y="213738"/>
                </a:cubicBezTo>
                <a:cubicBezTo>
                  <a:pt x="108748" y="213738"/>
                  <a:pt x="111962" y="213029"/>
                  <a:pt x="116638" y="208646"/>
                </a:cubicBezTo>
                <a:cubicBezTo>
                  <a:pt x="121397" y="204220"/>
                  <a:pt x="126532" y="196957"/>
                  <a:pt x="131291" y="186771"/>
                </a:cubicBezTo>
                <a:cubicBezTo>
                  <a:pt x="139765" y="168611"/>
                  <a:pt x="145735" y="143814"/>
                  <a:pt x="146945" y="116888"/>
                </a:cubicBezTo>
                <a:close/>
                <a:moveTo>
                  <a:pt x="67169" y="96850"/>
                </a:moveTo>
                <a:lnTo>
                  <a:pt x="146862" y="96850"/>
                </a:lnTo>
                <a:cubicBezTo>
                  <a:pt x="145693" y="69924"/>
                  <a:pt x="139723" y="45127"/>
                  <a:pt x="131249" y="26968"/>
                </a:cubicBezTo>
                <a:cubicBezTo>
                  <a:pt x="126490" y="16782"/>
                  <a:pt x="121355" y="9518"/>
                  <a:pt x="116596" y="5093"/>
                </a:cubicBezTo>
                <a:cubicBezTo>
                  <a:pt x="111920" y="710"/>
                  <a:pt x="108706" y="0"/>
                  <a:pt x="107036" y="0"/>
                </a:cubicBezTo>
                <a:cubicBezTo>
                  <a:pt x="105366" y="0"/>
                  <a:pt x="102152" y="710"/>
                  <a:pt x="97476" y="5093"/>
                </a:cubicBezTo>
                <a:cubicBezTo>
                  <a:pt x="92717" y="9518"/>
                  <a:pt x="87583" y="16782"/>
                  <a:pt x="82824" y="26968"/>
                </a:cubicBezTo>
                <a:cubicBezTo>
                  <a:pt x="74349" y="45127"/>
                  <a:pt x="68380" y="69924"/>
                  <a:pt x="67169" y="96850"/>
                </a:cubicBezTo>
                <a:close/>
                <a:moveTo>
                  <a:pt x="47131" y="96850"/>
                </a:moveTo>
                <a:cubicBezTo>
                  <a:pt x="48592" y="61116"/>
                  <a:pt x="57818" y="27928"/>
                  <a:pt x="71302" y="6137"/>
                </a:cubicBezTo>
                <a:cubicBezTo>
                  <a:pt x="32854" y="19746"/>
                  <a:pt x="4550" y="54770"/>
                  <a:pt x="626" y="96850"/>
                </a:cubicBezTo>
                <a:lnTo>
                  <a:pt x="47131" y="96850"/>
                </a:lnTo>
                <a:close/>
                <a:moveTo>
                  <a:pt x="626" y="116888"/>
                </a:moveTo>
                <a:cubicBezTo>
                  <a:pt x="4550" y="158968"/>
                  <a:pt x="32854" y="193993"/>
                  <a:pt x="71302" y="207602"/>
                </a:cubicBezTo>
                <a:cubicBezTo>
                  <a:pt x="57818" y="185811"/>
                  <a:pt x="48592" y="152623"/>
                  <a:pt x="47131" y="116888"/>
                </a:cubicBezTo>
                <a:lnTo>
                  <a:pt x="626" y="116888"/>
                </a:lnTo>
                <a:close/>
                <a:moveTo>
                  <a:pt x="166941" y="116888"/>
                </a:moveTo>
                <a:cubicBezTo>
                  <a:pt x="165480" y="152623"/>
                  <a:pt x="156255" y="185811"/>
                  <a:pt x="142771" y="207602"/>
                </a:cubicBezTo>
                <a:cubicBezTo>
                  <a:pt x="181219" y="193951"/>
                  <a:pt x="209522" y="158968"/>
                  <a:pt x="213446" y="116888"/>
                </a:cubicBezTo>
                <a:lnTo>
                  <a:pt x="166941" y="116888"/>
                </a:lnTo>
                <a:close/>
                <a:moveTo>
                  <a:pt x="213446" y="96850"/>
                </a:moveTo>
                <a:cubicBezTo>
                  <a:pt x="209522" y="54770"/>
                  <a:pt x="181219" y="19746"/>
                  <a:pt x="142771" y="6137"/>
                </a:cubicBezTo>
                <a:cubicBezTo>
                  <a:pt x="156255" y="27928"/>
                  <a:pt x="165480" y="61116"/>
                  <a:pt x="166941" y="96850"/>
                </a:cubicBezTo>
                <a:lnTo>
                  <a:pt x="213446" y="9685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2" name="Text 50"/>
          <p:cNvSpPr/>
          <p:nvPr/>
        </p:nvSpPr>
        <p:spPr>
          <a:xfrm>
            <a:off x="10063792" y="4381724"/>
            <a:ext cx="1959270" cy="213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2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Сайт</a:t>
            </a:r>
            <a:endParaRPr lang="en-US" sz="1600" dirty="0"/>
          </a:p>
        </p:txBody>
      </p:sp>
      <p:pic>
        <p:nvPicPr>
          <p:cNvPr id="3074" name="Picture 2" descr="МАОУ СОШ № 33">
            <a:extLst>
              <a:ext uri="{FF2B5EF4-FFF2-40B4-BE49-F238E27FC236}">
                <a16:creationId xmlns:a16="http://schemas.microsoft.com/office/drawing/2014/main" id="{274446B7-E4AD-3DAE-9CEE-A72D5FE4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584" y="392666"/>
            <a:ext cx="3947712" cy="2960784"/>
          </a:xfrm>
          <a:prstGeom prst="roundRect">
            <a:avLst>
              <a:gd name="adj" fmla="val 412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B00A1443-0308-6D8A-BAD5-E437FA8C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350" y="4376717"/>
            <a:ext cx="212400" cy="2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 descr="Изображение выглядит как Графика, шаблон, Цвет электрик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D51180E-1535-3981-89AA-68B773FD54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648" y="5122930"/>
            <a:ext cx="1563414" cy="1563414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шаблон, Цвет Majorelle blue, Цвет электрик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3632A7-0490-B4F7-3B3B-50EEE9C43D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43" y="5116394"/>
            <a:ext cx="1563414" cy="1563414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Цвет электрик, Графика, Цвет Majorelle blue, шабло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9E6E70-D135-2CEC-914C-7000D6CD69B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97" y="5126957"/>
            <a:ext cx="1563414" cy="1563414"/>
          </a:xfrm>
          <a:prstGeom prst="rect">
            <a:avLst/>
          </a:prstGeom>
        </p:spPr>
      </p:pic>
      <p:sp>
        <p:nvSpPr>
          <p:cNvPr id="61" name="Text 44">
            <a:extLst>
              <a:ext uri="{FF2B5EF4-FFF2-40B4-BE49-F238E27FC236}">
                <a16:creationId xmlns:a16="http://schemas.microsoft.com/office/drawing/2014/main" id="{E321431D-2ADF-E438-607B-D9B9593F9644}"/>
              </a:ext>
            </a:extLst>
          </p:cNvPr>
          <p:cNvSpPr/>
          <p:nvPr/>
        </p:nvSpPr>
        <p:spPr>
          <a:xfrm>
            <a:off x="5424169" y="4734152"/>
            <a:ext cx="1959270" cy="213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vk.com/maou33</a:t>
            </a:r>
            <a:endParaRPr lang="en-US" sz="2400" b="1" dirty="0"/>
          </a:p>
        </p:txBody>
      </p:sp>
      <p:sp>
        <p:nvSpPr>
          <p:cNvPr id="62" name="Text 44">
            <a:extLst>
              <a:ext uri="{FF2B5EF4-FFF2-40B4-BE49-F238E27FC236}">
                <a16:creationId xmlns:a16="http://schemas.microsoft.com/office/drawing/2014/main" id="{333548A8-5762-F629-C3EA-8D9555190507}"/>
              </a:ext>
            </a:extLst>
          </p:cNvPr>
          <p:cNvSpPr/>
          <p:nvPr/>
        </p:nvSpPr>
        <p:spPr>
          <a:xfrm>
            <a:off x="9768517" y="4734152"/>
            <a:ext cx="1959270" cy="213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maou33.gosuslugi.ru</a:t>
            </a:r>
            <a:endParaRPr lang="en-US" sz="2400" b="1" dirty="0"/>
          </a:p>
        </p:txBody>
      </p:sp>
      <p:sp>
        <p:nvSpPr>
          <p:cNvPr id="63" name="Text 44">
            <a:extLst>
              <a:ext uri="{FF2B5EF4-FFF2-40B4-BE49-F238E27FC236}">
                <a16:creationId xmlns:a16="http://schemas.microsoft.com/office/drawing/2014/main" id="{8941C3A8-3A10-273E-1C0C-639F3C13ECB6}"/>
              </a:ext>
            </a:extLst>
          </p:cNvPr>
          <p:cNvSpPr/>
          <p:nvPr/>
        </p:nvSpPr>
        <p:spPr>
          <a:xfrm>
            <a:off x="7573350" y="4734152"/>
            <a:ext cx="1959270" cy="213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max.ru/id3906047155_gos</a:t>
            </a:r>
            <a:endParaRPr lang="en-US" b="1" dirty="0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0D7AA72-A9A2-F5DF-F5EC-368CC4A96690}"/>
              </a:ext>
            </a:extLst>
          </p:cNvPr>
          <p:cNvGrpSpPr/>
          <p:nvPr/>
        </p:nvGrpSpPr>
        <p:grpSpPr>
          <a:xfrm>
            <a:off x="8200771" y="-1542409"/>
            <a:ext cx="4796360" cy="1154418"/>
            <a:chOff x="7301420" y="-17078"/>
            <a:chExt cx="4796360" cy="115441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630BFF4-A35E-A80D-6D35-0F4D23BD3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1420" y="0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160F4CCD-6922-4EC8-D61C-49C9F380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3309" y="132705"/>
              <a:ext cx="808945" cy="860028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0AF3E62-3FCF-E005-F0CA-391FB4C5F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3444" y="-17078"/>
              <a:ext cx="1055426" cy="1089413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C455B4E-17FD-46EB-5038-40E770890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8723" y="103072"/>
              <a:ext cx="1099057" cy="1034268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78FDBE8-8A7F-6B3F-B0F2-0090C41C1303}"/>
              </a:ext>
            </a:extLst>
          </p:cNvPr>
          <p:cNvGrpSpPr/>
          <p:nvPr/>
        </p:nvGrpSpPr>
        <p:grpSpPr>
          <a:xfrm>
            <a:off x="12903073" y="2923694"/>
            <a:ext cx="2550834" cy="2018749"/>
            <a:chOff x="12903073" y="2923694"/>
            <a:chExt cx="2550834" cy="201874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1B28745-380B-83F4-3C48-F08D65C1A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03073" y="2923694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BBD4B7B4-6A53-0545-A2E5-6082F3762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4962" y="2953822"/>
              <a:ext cx="808945" cy="860028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338E2ED-6FD8-386B-E1D5-F9B1300D6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7131" y="3788025"/>
              <a:ext cx="1055426" cy="10894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FEE0C49-0373-BAD0-5090-58C143C38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2410" y="3908175"/>
              <a:ext cx="1099057" cy="1034268"/>
            </a:xfrm>
            <a:prstGeom prst="rect">
              <a:avLst/>
            </a:prstGeom>
          </p:spPr>
        </p:pic>
      </p:grp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5490F22D-9DB1-9ED9-97FB-0B88CCEAC73D}"/>
              </a:ext>
            </a:extLst>
          </p:cNvPr>
          <p:cNvSpPr/>
          <p:nvPr/>
        </p:nvSpPr>
        <p:spPr>
          <a:xfrm>
            <a:off x="9583721" y="494047"/>
            <a:ext cx="2024501" cy="2645462"/>
          </a:xfrm>
          <a:prstGeom prst="roundRect">
            <a:avLst>
              <a:gd name="adj" fmla="val 8787"/>
            </a:avLst>
          </a:prstGeom>
          <a:solidFill>
            <a:srgbClr val="F4F6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C8F81C0-2E8E-B06A-10A8-5F2FE86256FA}"/>
              </a:ext>
            </a:extLst>
          </p:cNvPr>
          <p:cNvGrpSpPr/>
          <p:nvPr/>
        </p:nvGrpSpPr>
        <p:grpSpPr>
          <a:xfrm>
            <a:off x="9764463" y="581315"/>
            <a:ext cx="1615815" cy="2397183"/>
            <a:chOff x="13554780" y="-465103"/>
            <a:chExt cx="2030929" cy="3041223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8727D66D-A54B-F1CC-D340-3CC9813C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4780" y="-465103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F267EAE-857D-58BC-9428-86E732DC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21446" y="538905"/>
              <a:ext cx="808945" cy="860028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D8B47028-D7E6-2531-DF0B-E2499B55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30282" y="338477"/>
              <a:ext cx="1055427" cy="1089413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6212803-A38D-4149-5218-1FF3E605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51859" y="1541852"/>
              <a:ext cx="1099058" cy="103426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76878" y="376878"/>
            <a:ext cx="75376" cy="301502"/>
          </a:xfrm>
          <a:custGeom>
            <a:avLst/>
            <a:gdLst/>
            <a:ahLst/>
            <a:cxnLst/>
            <a:rect l="l" t="t" r="r" b="b"/>
            <a:pathLst>
              <a:path w="75376" h="301502">
                <a:moveTo>
                  <a:pt x="37688" y="0"/>
                </a:moveTo>
                <a:lnTo>
                  <a:pt x="37688" y="0"/>
                </a:lnTo>
                <a:cubicBezTo>
                  <a:pt x="58488" y="0"/>
                  <a:pt x="75376" y="16887"/>
                  <a:pt x="75376" y="37688"/>
                </a:cubicBezTo>
                <a:lnTo>
                  <a:pt x="75376" y="263815"/>
                </a:lnTo>
                <a:cubicBezTo>
                  <a:pt x="75376" y="284629"/>
                  <a:pt x="58502" y="301502"/>
                  <a:pt x="37688" y="301502"/>
                </a:cubicBezTo>
                <a:lnTo>
                  <a:pt x="37688" y="301502"/>
                </a:lnTo>
                <a:cubicBezTo>
                  <a:pt x="16873" y="301502"/>
                  <a:pt x="0" y="284629"/>
                  <a:pt x="0" y="263815"/>
                </a:cubicBezTo>
                <a:lnTo>
                  <a:pt x="0" y="37688"/>
                </a:lnTo>
                <a:cubicBezTo>
                  <a:pt x="0" y="16887"/>
                  <a:pt x="16887" y="0"/>
                  <a:pt x="37688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3" name="Text 1"/>
          <p:cNvSpPr/>
          <p:nvPr/>
        </p:nvSpPr>
        <p:spPr>
          <a:xfrm>
            <a:off x="565316" y="339191"/>
            <a:ext cx="4184483" cy="301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1187" b="1" kern="0" spc="59" dirty="0">
                <a:solidFill>
                  <a:srgbClr val="4A6FA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ХРОНИКА ПРОЕКТА</a:t>
            </a:r>
          </a:p>
        </p:txBody>
      </p:sp>
      <p:sp>
        <p:nvSpPr>
          <p:cNvPr id="4" name="Text 2"/>
          <p:cNvSpPr/>
          <p:nvPr/>
        </p:nvSpPr>
        <p:spPr>
          <a:xfrm>
            <a:off x="376878" y="753756"/>
            <a:ext cx="11607839" cy="3768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7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Инженерное образование: путь развития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hape 3"/>
          <p:cNvSpPr/>
          <p:nvPr/>
        </p:nvSpPr>
        <p:spPr>
          <a:xfrm>
            <a:off x="376878" y="1281385"/>
            <a:ext cx="6774380" cy="866819"/>
          </a:xfrm>
          <a:custGeom>
            <a:avLst/>
            <a:gdLst/>
            <a:ahLst/>
            <a:cxnLst/>
            <a:rect l="l" t="t" r="r" b="b"/>
            <a:pathLst>
              <a:path w="6774380" h="866819">
                <a:moveTo>
                  <a:pt x="113059" y="0"/>
                </a:moveTo>
                <a:lnTo>
                  <a:pt x="6661321" y="0"/>
                </a:lnTo>
                <a:cubicBezTo>
                  <a:pt x="6723762" y="0"/>
                  <a:pt x="6774380" y="50618"/>
                  <a:pt x="6774380" y="113059"/>
                </a:cubicBezTo>
                <a:lnTo>
                  <a:pt x="6774380" y="753760"/>
                </a:lnTo>
                <a:cubicBezTo>
                  <a:pt x="6774380" y="816201"/>
                  <a:pt x="6723762" y="866819"/>
                  <a:pt x="6661321" y="866819"/>
                </a:cubicBezTo>
                <a:lnTo>
                  <a:pt x="113059" y="866819"/>
                </a:lnTo>
                <a:cubicBezTo>
                  <a:pt x="50618" y="866819"/>
                  <a:pt x="0" y="816201"/>
                  <a:pt x="0" y="753760"/>
                </a:cubicBezTo>
                <a:lnTo>
                  <a:pt x="0" y="113059"/>
                </a:lnTo>
                <a:cubicBezTo>
                  <a:pt x="0" y="50660"/>
                  <a:pt x="50660" y="0"/>
                  <a:pt x="113059" y="0"/>
                </a:cubicBezTo>
                <a:close/>
              </a:path>
            </a:pathLst>
          </a:custGeom>
          <a:solidFill>
            <a:srgbClr val="4A6FA5"/>
          </a:solidFill>
          <a:ln/>
          <a:effectLst>
            <a:outerShdw blurRad="141329" dist="94219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70028" y="1450980"/>
            <a:ext cx="197861" cy="226127"/>
          </a:xfrm>
          <a:custGeom>
            <a:avLst/>
            <a:gdLst/>
            <a:ahLst/>
            <a:cxnLst/>
            <a:rect l="l" t="t" r="r" b="b"/>
            <a:pathLst>
              <a:path w="197861" h="226127">
                <a:moveTo>
                  <a:pt x="56532" y="0"/>
                </a:moveTo>
                <a:cubicBezTo>
                  <a:pt x="64349" y="0"/>
                  <a:pt x="70665" y="6316"/>
                  <a:pt x="70665" y="14133"/>
                </a:cubicBezTo>
                <a:lnTo>
                  <a:pt x="70665" y="28266"/>
                </a:lnTo>
                <a:lnTo>
                  <a:pt x="127196" y="28266"/>
                </a:lnTo>
                <a:lnTo>
                  <a:pt x="127196" y="14133"/>
                </a:lnTo>
                <a:cubicBezTo>
                  <a:pt x="127196" y="6316"/>
                  <a:pt x="133512" y="0"/>
                  <a:pt x="141329" y="0"/>
                </a:cubicBezTo>
                <a:cubicBezTo>
                  <a:pt x="149146" y="0"/>
                  <a:pt x="155462" y="6316"/>
                  <a:pt x="155462" y="14133"/>
                </a:cubicBezTo>
                <a:lnTo>
                  <a:pt x="155462" y="28266"/>
                </a:lnTo>
                <a:lnTo>
                  <a:pt x="169595" y="28266"/>
                </a:lnTo>
                <a:cubicBezTo>
                  <a:pt x="185185" y="28266"/>
                  <a:pt x="197861" y="40941"/>
                  <a:pt x="197861" y="56532"/>
                </a:cubicBezTo>
                <a:lnTo>
                  <a:pt x="197861" y="183728"/>
                </a:lnTo>
                <a:cubicBezTo>
                  <a:pt x="197861" y="199318"/>
                  <a:pt x="185185" y="211994"/>
                  <a:pt x="169595" y="211994"/>
                </a:cubicBezTo>
                <a:lnTo>
                  <a:pt x="28266" y="211994"/>
                </a:lnTo>
                <a:cubicBezTo>
                  <a:pt x="12675" y="211994"/>
                  <a:pt x="0" y="199318"/>
                  <a:pt x="0" y="183728"/>
                </a:cubicBezTo>
                <a:lnTo>
                  <a:pt x="0" y="56532"/>
                </a:lnTo>
                <a:cubicBezTo>
                  <a:pt x="0" y="40941"/>
                  <a:pt x="12675" y="28266"/>
                  <a:pt x="28266" y="28266"/>
                </a:cubicBezTo>
                <a:lnTo>
                  <a:pt x="42399" y="28266"/>
                </a:lnTo>
                <a:lnTo>
                  <a:pt x="42399" y="14133"/>
                </a:lnTo>
                <a:cubicBezTo>
                  <a:pt x="42399" y="6316"/>
                  <a:pt x="48714" y="0"/>
                  <a:pt x="56532" y="0"/>
                </a:cubicBezTo>
                <a:close/>
                <a:moveTo>
                  <a:pt x="28266" y="105997"/>
                </a:moveTo>
                <a:lnTo>
                  <a:pt x="28266" y="120130"/>
                </a:lnTo>
                <a:cubicBezTo>
                  <a:pt x="28266" y="124016"/>
                  <a:pt x="31446" y="127196"/>
                  <a:pt x="35332" y="127196"/>
                </a:cubicBezTo>
                <a:lnTo>
                  <a:pt x="49465" y="127196"/>
                </a:lnTo>
                <a:cubicBezTo>
                  <a:pt x="53352" y="127196"/>
                  <a:pt x="56532" y="124016"/>
                  <a:pt x="56532" y="120130"/>
                </a:cubicBezTo>
                <a:lnTo>
                  <a:pt x="56532" y="105997"/>
                </a:lnTo>
                <a:cubicBezTo>
                  <a:pt x="56532" y="102110"/>
                  <a:pt x="53352" y="98930"/>
                  <a:pt x="49465" y="98930"/>
                </a:cubicBezTo>
                <a:lnTo>
                  <a:pt x="35332" y="98930"/>
                </a:lnTo>
                <a:cubicBezTo>
                  <a:pt x="31446" y="98930"/>
                  <a:pt x="28266" y="102110"/>
                  <a:pt x="28266" y="105997"/>
                </a:cubicBezTo>
                <a:close/>
                <a:moveTo>
                  <a:pt x="84798" y="105997"/>
                </a:moveTo>
                <a:lnTo>
                  <a:pt x="84798" y="120130"/>
                </a:lnTo>
                <a:cubicBezTo>
                  <a:pt x="84798" y="124016"/>
                  <a:pt x="87977" y="127196"/>
                  <a:pt x="91864" y="127196"/>
                </a:cubicBezTo>
                <a:lnTo>
                  <a:pt x="105997" y="127196"/>
                </a:lnTo>
                <a:cubicBezTo>
                  <a:pt x="109883" y="127196"/>
                  <a:pt x="113063" y="124016"/>
                  <a:pt x="113063" y="120130"/>
                </a:cubicBezTo>
                <a:lnTo>
                  <a:pt x="113063" y="105997"/>
                </a:lnTo>
                <a:cubicBezTo>
                  <a:pt x="113063" y="102110"/>
                  <a:pt x="109883" y="98930"/>
                  <a:pt x="105997" y="98930"/>
                </a:cubicBezTo>
                <a:lnTo>
                  <a:pt x="91864" y="98930"/>
                </a:lnTo>
                <a:cubicBezTo>
                  <a:pt x="87977" y="98930"/>
                  <a:pt x="84798" y="102110"/>
                  <a:pt x="84798" y="105997"/>
                </a:cubicBezTo>
                <a:close/>
                <a:moveTo>
                  <a:pt x="148396" y="98930"/>
                </a:moveTo>
                <a:cubicBezTo>
                  <a:pt x="144509" y="98930"/>
                  <a:pt x="141329" y="102110"/>
                  <a:pt x="141329" y="105997"/>
                </a:cubicBezTo>
                <a:lnTo>
                  <a:pt x="141329" y="120130"/>
                </a:lnTo>
                <a:cubicBezTo>
                  <a:pt x="141329" y="124016"/>
                  <a:pt x="144509" y="127196"/>
                  <a:pt x="148396" y="127196"/>
                </a:cubicBezTo>
                <a:lnTo>
                  <a:pt x="162529" y="127196"/>
                </a:lnTo>
                <a:cubicBezTo>
                  <a:pt x="166415" y="127196"/>
                  <a:pt x="169595" y="124016"/>
                  <a:pt x="169595" y="120130"/>
                </a:cubicBezTo>
                <a:lnTo>
                  <a:pt x="169595" y="105997"/>
                </a:lnTo>
                <a:cubicBezTo>
                  <a:pt x="169595" y="102110"/>
                  <a:pt x="166415" y="98930"/>
                  <a:pt x="162529" y="98930"/>
                </a:cubicBezTo>
                <a:lnTo>
                  <a:pt x="148396" y="98930"/>
                </a:lnTo>
                <a:close/>
                <a:moveTo>
                  <a:pt x="28266" y="162529"/>
                </a:moveTo>
                <a:lnTo>
                  <a:pt x="28266" y="176662"/>
                </a:lnTo>
                <a:cubicBezTo>
                  <a:pt x="28266" y="180548"/>
                  <a:pt x="31446" y="183728"/>
                  <a:pt x="35332" y="183728"/>
                </a:cubicBezTo>
                <a:lnTo>
                  <a:pt x="49465" y="183728"/>
                </a:lnTo>
                <a:cubicBezTo>
                  <a:pt x="53352" y="183728"/>
                  <a:pt x="56532" y="180548"/>
                  <a:pt x="56532" y="176662"/>
                </a:cubicBezTo>
                <a:lnTo>
                  <a:pt x="56532" y="162529"/>
                </a:lnTo>
                <a:cubicBezTo>
                  <a:pt x="56532" y="158642"/>
                  <a:pt x="53352" y="155462"/>
                  <a:pt x="49465" y="155462"/>
                </a:cubicBezTo>
                <a:lnTo>
                  <a:pt x="35332" y="155462"/>
                </a:lnTo>
                <a:cubicBezTo>
                  <a:pt x="31446" y="155462"/>
                  <a:pt x="28266" y="158642"/>
                  <a:pt x="28266" y="162529"/>
                </a:cubicBezTo>
                <a:close/>
                <a:moveTo>
                  <a:pt x="91864" y="155462"/>
                </a:moveTo>
                <a:cubicBezTo>
                  <a:pt x="87977" y="155462"/>
                  <a:pt x="84798" y="158642"/>
                  <a:pt x="84798" y="162529"/>
                </a:cubicBezTo>
                <a:lnTo>
                  <a:pt x="84798" y="176662"/>
                </a:lnTo>
                <a:cubicBezTo>
                  <a:pt x="84798" y="180548"/>
                  <a:pt x="87977" y="183728"/>
                  <a:pt x="91864" y="183728"/>
                </a:cubicBezTo>
                <a:lnTo>
                  <a:pt x="105997" y="183728"/>
                </a:lnTo>
                <a:cubicBezTo>
                  <a:pt x="109883" y="183728"/>
                  <a:pt x="113063" y="180548"/>
                  <a:pt x="113063" y="176662"/>
                </a:cubicBezTo>
                <a:lnTo>
                  <a:pt x="113063" y="162529"/>
                </a:lnTo>
                <a:cubicBezTo>
                  <a:pt x="113063" y="158642"/>
                  <a:pt x="109883" y="155462"/>
                  <a:pt x="105997" y="155462"/>
                </a:cubicBezTo>
                <a:lnTo>
                  <a:pt x="91864" y="155462"/>
                </a:lnTo>
                <a:close/>
                <a:moveTo>
                  <a:pt x="141329" y="162529"/>
                </a:moveTo>
                <a:lnTo>
                  <a:pt x="141329" y="176662"/>
                </a:lnTo>
                <a:cubicBezTo>
                  <a:pt x="141329" y="180548"/>
                  <a:pt x="144509" y="183728"/>
                  <a:pt x="148396" y="183728"/>
                </a:cubicBezTo>
                <a:lnTo>
                  <a:pt x="162529" y="183728"/>
                </a:lnTo>
                <a:cubicBezTo>
                  <a:pt x="166415" y="183728"/>
                  <a:pt x="169595" y="180548"/>
                  <a:pt x="169595" y="176662"/>
                </a:cubicBezTo>
                <a:lnTo>
                  <a:pt x="169595" y="162529"/>
                </a:lnTo>
                <a:cubicBezTo>
                  <a:pt x="169595" y="158642"/>
                  <a:pt x="166415" y="155462"/>
                  <a:pt x="162529" y="155462"/>
                </a:cubicBezTo>
                <a:lnTo>
                  <a:pt x="148396" y="155462"/>
                </a:lnTo>
                <a:cubicBezTo>
                  <a:pt x="144509" y="155462"/>
                  <a:pt x="141329" y="158642"/>
                  <a:pt x="141329" y="16252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923351" y="1432136"/>
            <a:ext cx="2025719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8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Хронология развития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27629" y="1771326"/>
            <a:ext cx="6548253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7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Ключевые этапы становления инженерного образования в МАОУ СОШ № 33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70349" y="2249077"/>
            <a:ext cx="45719" cy="4597910"/>
          </a:xfrm>
          <a:custGeom>
            <a:avLst/>
            <a:gdLst/>
            <a:ahLst/>
            <a:cxnLst/>
            <a:rect l="l" t="t" r="r" b="b"/>
            <a:pathLst>
              <a:path w="37688" h="4597910">
                <a:moveTo>
                  <a:pt x="0" y="0"/>
                </a:moveTo>
                <a:lnTo>
                  <a:pt x="37688" y="0"/>
                </a:lnTo>
                <a:lnTo>
                  <a:pt x="37688" y="4597910"/>
                </a:lnTo>
                <a:lnTo>
                  <a:pt x="0" y="4597910"/>
                </a:lnTo>
                <a:lnTo>
                  <a:pt x="0" y="0"/>
                </a:lnTo>
                <a:close/>
              </a:path>
            </a:pathLst>
          </a:custGeom>
          <a:solidFill>
            <a:srgbClr val="E2E8F0"/>
          </a:solidFill>
          <a:ln/>
        </p:spPr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3554638-C567-D249-956F-B2F4B735E737}"/>
              </a:ext>
            </a:extLst>
          </p:cNvPr>
          <p:cNvGrpSpPr/>
          <p:nvPr/>
        </p:nvGrpSpPr>
        <p:grpSpPr>
          <a:xfrm>
            <a:off x="329768" y="5803920"/>
            <a:ext cx="6821491" cy="1017570"/>
            <a:chOff x="329768" y="2363075"/>
            <a:chExt cx="6821491" cy="1017570"/>
          </a:xfrm>
        </p:grpSpPr>
        <p:sp>
          <p:nvSpPr>
            <p:cNvPr id="10" name="Shape 8"/>
            <p:cNvSpPr/>
            <p:nvPr/>
          </p:nvSpPr>
          <p:spPr>
            <a:xfrm>
              <a:off x="376878" y="2363075"/>
              <a:ext cx="603005" cy="603005"/>
            </a:xfrm>
            <a:custGeom>
              <a:avLst/>
              <a:gdLst/>
              <a:ahLst/>
              <a:cxnLst/>
              <a:rect l="l" t="t" r="r" b="b"/>
              <a:pathLst>
                <a:path w="603005" h="603005">
                  <a:moveTo>
                    <a:pt x="301502" y="0"/>
                  </a:moveTo>
                  <a:lnTo>
                    <a:pt x="301502" y="0"/>
                  </a:lnTo>
                  <a:cubicBezTo>
                    <a:pt x="467906" y="0"/>
                    <a:pt x="603005" y="135099"/>
                    <a:pt x="603005" y="301502"/>
                  </a:cubicBezTo>
                  <a:lnTo>
                    <a:pt x="603005" y="301502"/>
                  </a:lnTo>
                  <a:cubicBezTo>
                    <a:pt x="603005" y="467906"/>
                    <a:pt x="467906" y="603005"/>
                    <a:pt x="301502" y="603005"/>
                  </a:cubicBezTo>
                  <a:lnTo>
                    <a:pt x="301502" y="603005"/>
                  </a:lnTo>
                  <a:cubicBezTo>
                    <a:pt x="135099" y="603005"/>
                    <a:pt x="0" y="467906"/>
                    <a:pt x="0" y="301502"/>
                  </a:cubicBezTo>
                  <a:lnTo>
                    <a:pt x="0" y="301502"/>
                  </a:lnTo>
                  <a:cubicBezTo>
                    <a:pt x="0" y="135099"/>
                    <a:pt x="135099" y="0"/>
                    <a:pt x="301502" y="0"/>
                  </a:cubicBezTo>
                  <a:close/>
                </a:path>
              </a:pathLst>
            </a:custGeom>
            <a:solidFill>
              <a:srgbClr val="4A6FA5"/>
            </a:solidFill>
            <a:ln/>
            <a:effectLst>
              <a:outerShdw blurRad="141329" dist="94219" dir="5400000" algn="bl" rotWithShape="0">
                <a:srgbClr val="000000">
                  <a:alpha val="10196"/>
                </a:srgbClr>
              </a:outerShdw>
            </a:effectLst>
          </p:spPr>
        </p:sp>
        <p:sp>
          <p:nvSpPr>
            <p:cNvPr id="11" name="Text 9"/>
            <p:cNvSpPr/>
            <p:nvPr/>
          </p:nvSpPr>
          <p:spPr>
            <a:xfrm>
              <a:off x="329768" y="2363075"/>
              <a:ext cx="697224" cy="6030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84" b="1" dirty="0">
                  <a:solidFill>
                    <a:srgbClr val="FFFFFF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201</a:t>
              </a:r>
              <a:r>
                <a:rPr lang="ru-RU" sz="1484" b="1" dirty="0">
                  <a:solidFill>
                    <a:srgbClr val="FFFFFF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7</a:t>
              </a:r>
              <a:endParaRPr lang="en-US" sz="1600" dirty="0"/>
            </a:p>
          </p:txBody>
        </p:sp>
        <p:sp>
          <p:nvSpPr>
            <p:cNvPr id="12" name="Shape 10"/>
            <p:cNvSpPr/>
            <p:nvPr/>
          </p:nvSpPr>
          <p:spPr>
            <a:xfrm>
              <a:off x="1149478" y="2363075"/>
              <a:ext cx="6001781" cy="1017570"/>
            </a:xfrm>
            <a:custGeom>
              <a:avLst/>
              <a:gdLst/>
              <a:ahLst/>
              <a:cxnLst/>
              <a:rect l="l" t="t" r="r" b="b"/>
              <a:pathLst>
                <a:path w="6001781" h="1017570">
                  <a:moveTo>
                    <a:pt x="37688" y="0"/>
                  </a:moveTo>
                  <a:lnTo>
                    <a:pt x="5926409" y="0"/>
                  </a:lnTo>
                  <a:cubicBezTo>
                    <a:pt x="5968036" y="0"/>
                    <a:pt x="6001781" y="33745"/>
                    <a:pt x="6001781" y="75371"/>
                  </a:cubicBezTo>
                  <a:lnTo>
                    <a:pt x="6001781" y="942199"/>
                  </a:lnTo>
                  <a:cubicBezTo>
                    <a:pt x="6001781" y="983825"/>
                    <a:pt x="5968036" y="1017570"/>
                    <a:pt x="5926409" y="1017570"/>
                  </a:cubicBezTo>
                  <a:lnTo>
                    <a:pt x="37688" y="1017570"/>
                  </a:lnTo>
                  <a:cubicBezTo>
                    <a:pt x="16873" y="1017570"/>
                    <a:pt x="0" y="1000697"/>
                    <a:pt x="0" y="979883"/>
                  </a:cubicBezTo>
                  <a:lnTo>
                    <a:pt x="0" y="37688"/>
                  </a:lnTo>
                  <a:cubicBezTo>
                    <a:pt x="0" y="16887"/>
                    <a:pt x="16887" y="0"/>
                    <a:pt x="37688" y="0"/>
                  </a:cubicBezTo>
                  <a:close/>
                </a:path>
              </a:pathLst>
            </a:custGeom>
            <a:solidFill>
              <a:srgbClr val="F7FAFC"/>
            </a:solidFill>
            <a:ln/>
            <a:effectLst>
              <a:outerShdw blurRad="28266" dist="9422" dir="5400000" algn="bl" rotWithShape="0">
                <a:srgbClr val="000000">
                  <a:alpha val="10196"/>
                </a:srgbClr>
              </a:outerShdw>
            </a:effectLst>
          </p:spPr>
        </p:sp>
        <p:sp>
          <p:nvSpPr>
            <p:cNvPr id="13" name="Shape 11"/>
            <p:cNvSpPr/>
            <p:nvPr/>
          </p:nvSpPr>
          <p:spPr>
            <a:xfrm>
              <a:off x="1149478" y="2363075"/>
              <a:ext cx="37688" cy="1017570"/>
            </a:xfrm>
            <a:custGeom>
              <a:avLst/>
              <a:gdLst/>
              <a:ahLst/>
              <a:cxnLst/>
              <a:rect l="l" t="t" r="r" b="b"/>
              <a:pathLst>
                <a:path w="37688" h="1017570">
                  <a:moveTo>
                    <a:pt x="37688" y="0"/>
                  </a:moveTo>
                  <a:lnTo>
                    <a:pt x="37688" y="0"/>
                  </a:lnTo>
                  <a:lnTo>
                    <a:pt x="37688" y="1017570"/>
                  </a:lnTo>
                  <a:lnTo>
                    <a:pt x="37688" y="1017570"/>
                  </a:lnTo>
                  <a:cubicBezTo>
                    <a:pt x="16873" y="1017570"/>
                    <a:pt x="0" y="1000697"/>
                    <a:pt x="0" y="979883"/>
                  </a:cubicBezTo>
                  <a:lnTo>
                    <a:pt x="0" y="37688"/>
                  </a:lnTo>
                  <a:cubicBezTo>
                    <a:pt x="0" y="16887"/>
                    <a:pt x="16887" y="0"/>
                    <a:pt x="37688" y="0"/>
                  </a:cubicBezTo>
                  <a:close/>
                </a:path>
              </a:pathLst>
            </a:custGeom>
            <a:solidFill>
              <a:srgbClr val="4A6FA5"/>
            </a:solidFill>
            <a:ln/>
          </p:spPr>
        </p:sp>
        <p:sp>
          <p:nvSpPr>
            <p:cNvPr id="14" name="Text 12"/>
            <p:cNvSpPr/>
            <p:nvPr/>
          </p:nvSpPr>
          <p:spPr>
            <a:xfrm>
              <a:off x="1281385" y="2476138"/>
              <a:ext cx="5841607" cy="2638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335" b="1" dirty="0">
                  <a:solidFill>
                    <a:srgbClr val="2D3748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Федеральная экспериментальная площадка</a:t>
              </a:r>
              <a:endParaRPr lang="en-US" sz="1600" dirty="0"/>
            </a:p>
          </p:txBody>
        </p:sp>
        <p:sp>
          <p:nvSpPr>
            <p:cNvPr id="15" name="Text 13"/>
            <p:cNvSpPr/>
            <p:nvPr/>
          </p:nvSpPr>
          <p:spPr>
            <a:xfrm>
              <a:off x="1281385" y="2777640"/>
              <a:ext cx="5832185" cy="48994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40000"/>
                </a:lnSpc>
              </a:pPr>
              <a:r>
                <a:rPr lang="en-US" sz="1187" dirty="0">
                  <a:latin typeface="MiSans" pitchFamily="34" charset="0"/>
                  <a:ea typeface="MiSans" pitchFamily="34" charset="-122"/>
                  <a:cs typeface="MiSans" pitchFamily="34" charset="-120"/>
                </a:rPr>
                <a:t>ФИРО по робототехнике. Начало системной работы в направлении инженерного образования.</a:t>
              </a:r>
              <a:r>
                <a:rPr lang="ru-RU" sz="1187" dirty="0">
                  <a:latin typeface="MiSans" pitchFamily="34" charset="0"/>
                  <a:ea typeface="MiSans" pitchFamily="34" charset="-122"/>
                  <a:cs typeface="MiSans" pitchFamily="34" charset="-120"/>
                </a:rPr>
                <a:t> Приказ ФГАУ «ФИРО» от 15.02.2017 № 48</a:t>
              </a:r>
              <a:endParaRPr lang="en-US" sz="1600" dirty="0"/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1147ED12-5AE5-CEDA-51B6-2FA4F14F4D27}"/>
              </a:ext>
            </a:extLst>
          </p:cNvPr>
          <p:cNvGrpSpPr/>
          <p:nvPr/>
        </p:nvGrpSpPr>
        <p:grpSpPr>
          <a:xfrm>
            <a:off x="329768" y="4661096"/>
            <a:ext cx="6821491" cy="1017570"/>
            <a:chOff x="329768" y="3520493"/>
            <a:chExt cx="6821491" cy="1017570"/>
          </a:xfrm>
        </p:grpSpPr>
        <p:sp>
          <p:nvSpPr>
            <p:cNvPr id="16" name="Shape 14"/>
            <p:cNvSpPr/>
            <p:nvPr/>
          </p:nvSpPr>
          <p:spPr>
            <a:xfrm>
              <a:off x="376878" y="3520493"/>
              <a:ext cx="603005" cy="603005"/>
            </a:xfrm>
            <a:custGeom>
              <a:avLst/>
              <a:gdLst/>
              <a:ahLst/>
              <a:cxnLst/>
              <a:rect l="l" t="t" r="r" b="b"/>
              <a:pathLst>
                <a:path w="603005" h="603005">
                  <a:moveTo>
                    <a:pt x="301502" y="0"/>
                  </a:moveTo>
                  <a:lnTo>
                    <a:pt x="301502" y="0"/>
                  </a:lnTo>
                  <a:cubicBezTo>
                    <a:pt x="467906" y="0"/>
                    <a:pt x="603005" y="135099"/>
                    <a:pt x="603005" y="301502"/>
                  </a:cubicBezTo>
                  <a:lnTo>
                    <a:pt x="603005" y="301502"/>
                  </a:lnTo>
                  <a:cubicBezTo>
                    <a:pt x="603005" y="467906"/>
                    <a:pt x="467906" y="603005"/>
                    <a:pt x="301502" y="603005"/>
                  </a:cubicBezTo>
                  <a:lnTo>
                    <a:pt x="301502" y="603005"/>
                  </a:lnTo>
                  <a:cubicBezTo>
                    <a:pt x="135099" y="603005"/>
                    <a:pt x="0" y="467906"/>
                    <a:pt x="0" y="301502"/>
                  </a:cubicBezTo>
                  <a:lnTo>
                    <a:pt x="0" y="301502"/>
                  </a:lnTo>
                  <a:cubicBezTo>
                    <a:pt x="0" y="135099"/>
                    <a:pt x="135099" y="0"/>
                    <a:pt x="301502" y="0"/>
                  </a:cubicBezTo>
                  <a:close/>
                </a:path>
              </a:pathLst>
            </a:custGeom>
            <a:solidFill>
              <a:srgbClr val="4A6FA5"/>
            </a:solidFill>
            <a:ln/>
            <a:effectLst>
              <a:outerShdw blurRad="141329" dist="94219" dir="5400000" algn="bl" rotWithShape="0">
                <a:srgbClr val="000000">
                  <a:alpha val="10196"/>
                </a:srgbClr>
              </a:outerShdw>
            </a:effectLst>
          </p:spPr>
        </p:sp>
        <p:sp>
          <p:nvSpPr>
            <p:cNvPr id="17" name="Text 15"/>
            <p:cNvSpPr/>
            <p:nvPr/>
          </p:nvSpPr>
          <p:spPr>
            <a:xfrm>
              <a:off x="329768" y="3520493"/>
              <a:ext cx="697224" cy="6030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84" b="1" dirty="0">
                  <a:solidFill>
                    <a:srgbClr val="FFFFFF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2020</a:t>
              </a:r>
              <a:endParaRPr lang="en-US" sz="1600" dirty="0"/>
            </a:p>
          </p:txBody>
        </p:sp>
        <p:sp>
          <p:nvSpPr>
            <p:cNvPr id="18" name="Shape 16"/>
            <p:cNvSpPr/>
            <p:nvPr/>
          </p:nvSpPr>
          <p:spPr>
            <a:xfrm>
              <a:off x="1149478" y="3520493"/>
              <a:ext cx="6001781" cy="1017570"/>
            </a:xfrm>
            <a:custGeom>
              <a:avLst/>
              <a:gdLst/>
              <a:ahLst/>
              <a:cxnLst/>
              <a:rect l="l" t="t" r="r" b="b"/>
              <a:pathLst>
                <a:path w="6001781" h="1017570">
                  <a:moveTo>
                    <a:pt x="37688" y="0"/>
                  </a:moveTo>
                  <a:lnTo>
                    <a:pt x="5926409" y="0"/>
                  </a:lnTo>
                  <a:cubicBezTo>
                    <a:pt x="5968036" y="0"/>
                    <a:pt x="6001781" y="33745"/>
                    <a:pt x="6001781" y="75371"/>
                  </a:cubicBezTo>
                  <a:lnTo>
                    <a:pt x="6001781" y="942199"/>
                  </a:lnTo>
                  <a:cubicBezTo>
                    <a:pt x="6001781" y="983825"/>
                    <a:pt x="5968036" y="1017570"/>
                    <a:pt x="5926409" y="1017570"/>
                  </a:cubicBezTo>
                  <a:lnTo>
                    <a:pt x="37688" y="1017570"/>
                  </a:lnTo>
                  <a:cubicBezTo>
                    <a:pt x="16873" y="1017570"/>
                    <a:pt x="0" y="1000697"/>
                    <a:pt x="0" y="979883"/>
                  </a:cubicBezTo>
                  <a:lnTo>
                    <a:pt x="0" y="37688"/>
                  </a:lnTo>
                  <a:cubicBezTo>
                    <a:pt x="0" y="16887"/>
                    <a:pt x="16887" y="0"/>
                    <a:pt x="37688" y="0"/>
                  </a:cubicBezTo>
                  <a:close/>
                </a:path>
              </a:pathLst>
            </a:custGeom>
            <a:solidFill>
              <a:srgbClr val="F7FAFC"/>
            </a:solidFill>
            <a:ln/>
            <a:effectLst>
              <a:outerShdw blurRad="28266" dist="9422" dir="5400000" algn="bl" rotWithShape="0">
                <a:srgbClr val="000000">
                  <a:alpha val="10196"/>
                </a:srgbClr>
              </a:outerShdw>
            </a:effectLst>
          </p:spPr>
        </p:sp>
        <p:sp>
          <p:nvSpPr>
            <p:cNvPr id="19" name="Shape 17"/>
            <p:cNvSpPr/>
            <p:nvPr/>
          </p:nvSpPr>
          <p:spPr>
            <a:xfrm>
              <a:off x="1149478" y="3520493"/>
              <a:ext cx="37688" cy="1017570"/>
            </a:xfrm>
            <a:custGeom>
              <a:avLst/>
              <a:gdLst/>
              <a:ahLst/>
              <a:cxnLst/>
              <a:rect l="l" t="t" r="r" b="b"/>
              <a:pathLst>
                <a:path w="37688" h="1017570">
                  <a:moveTo>
                    <a:pt x="37688" y="0"/>
                  </a:moveTo>
                  <a:lnTo>
                    <a:pt x="37688" y="0"/>
                  </a:lnTo>
                  <a:lnTo>
                    <a:pt x="37688" y="1017570"/>
                  </a:lnTo>
                  <a:lnTo>
                    <a:pt x="37688" y="1017570"/>
                  </a:lnTo>
                  <a:cubicBezTo>
                    <a:pt x="16873" y="1017570"/>
                    <a:pt x="0" y="1000697"/>
                    <a:pt x="0" y="979883"/>
                  </a:cubicBezTo>
                  <a:lnTo>
                    <a:pt x="0" y="37688"/>
                  </a:lnTo>
                  <a:cubicBezTo>
                    <a:pt x="0" y="16887"/>
                    <a:pt x="16887" y="0"/>
                    <a:pt x="37688" y="0"/>
                  </a:cubicBezTo>
                  <a:close/>
                </a:path>
              </a:pathLst>
            </a:custGeom>
            <a:solidFill>
              <a:srgbClr val="4A6FA5"/>
            </a:solidFill>
            <a:ln/>
          </p:spPr>
        </p:sp>
        <p:sp>
          <p:nvSpPr>
            <p:cNvPr id="20" name="Text 18"/>
            <p:cNvSpPr/>
            <p:nvPr/>
          </p:nvSpPr>
          <p:spPr>
            <a:xfrm>
              <a:off x="1281385" y="3633557"/>
              <a:ext cx="5841607" cy="2638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335" b="1" dirty="0">
                  <a:solidFill>
                    <a:srgbClr val="2D3748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Площадка по подготовке к НТО</a:t>
              </a:r>
              <a:endParaRPr lang="en-US" sz="1600" dirty="0"/>
            </a:p>
          </p:txBody>
        </p:sp>
        <p:sp>
          <p:nvSpPr>
            <p:cNvPr id="21" name="Text 19"/>
            <p:cNvSpPr/>
            <p:nvPr/>
          </p:nvSpPr>
          <p:spPr>
            <a:xfrm>
              <a:off x="1281385" y="3935059"/>
              <a:ext cx="5832185" cy="48994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40000"/>
                </a:lnSpc>
              </a:pPr>
              <a:r>
                <a:rPr lang="en-US" sz="1187" dirty="0">
                  <a:latin typeface="MiSans" pitchFamily="34" charset="0"/>
                  <a:ea typeface="MiSans" pitchFamily="34" charset="-122"/>
                  <a:cs typeface="MiSans" pitchFamily="34" charset="-120"/>
                </a:rPr>
                <a:t>Соглашение о сотрудничестве с НО «Ассоциация участников технологических кружков» – </a:t>
              </a:r>
              <a:r>
                <a:rPr lang="ru-RU" sz="1187" dirty="0">
                  <a:latin typeface="MiSans" pitchFamily="34" charset="0"/>
                  <a:ea typeface="MiSans" pitchFamily="34" charset="-122"/>
                  <a:cs typeface="MiSans" pitchFamily="34" charset="-120"/>
                </a:rPr>
                <a:t>площадка подготовки </a:t>
              </a:r>
              <a:r>
                <a:rPr lang="en-US" sz="1187" dirty="0" err="1">
                  <a:latin typeface="MiSans" pitchFamily="34" charset="0"/>
                  <a:ea typeface="MiSans" pitchFamily="34" charset="-122"/>
                  <a:cs typeface="MiSans" pitchFamily="34" charset="-120"/>
                </a:rPr>
                <a:t>Олимпиады</a:t>
              </a:r>
              <a:r>
                <a:rPr lang="en-US" sz="1187" dirty="0">
                  <a:latin typeface="MiSans" pitchFamily="34" charset="0"/>
                  <a:ea typeface="MiSans" pitchFamily="34" charset="-122"/>
                  <a:cs typeface="MiSans" pitchFamily="34" charset="-120"/>
                </a:rPr>
                <a:t> НТИ.</a:t>
              </a:r>
              <a:endParaRPr lang="en-US" sz="1600" dirty="0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81BD049-2365-46AE-7014-ADE5C3EC4472}"/>
              </a:ext>
            </a:extLst>
          </p:cNvPr>
          <p:cNvGrpSpPr/>
          <p:nvPr/>
        </p:nvGrpSpPr>
        <p:grpSpPr>
          <a:xfrm>
            <a:off x="329768" y="3530462"/>
            <a:ext cx="6821491" cy="1017570"/>
            <a:chOff x="329768" y="4638438"/>
            <a:chExt cx="6821491" cy="1017570"/>
          </a:xfrm>
        </p:grpSpPr>
        <p:sp>
          <p:nvSpPr>
            <p:cNvPr id="22" name="Shape 20"/>
            <p:cNvSpPr/>
            <p:nvPr/>
          </p:nvSpPr>
          <p:spPr>
            <a:xfrm>
              <a:off x="376878" y="4638438"/>
              <a:ext cx="603005" cy="603005"/>
            </a:xfrm>
            <a:custGeom>
              <a:avLst/>
              <a:gdLst/>
              <a:ahLst/>
              <a:cxnLst/>
              <a:rect l="l" t="t" r="r" b="b"/>
              <a:pathLst>
                <a:path w="603005" h="603005">
                  <a:moveTo>
                    <a:pt x="301502" y="0"/>
                  </a:moveTo>
                  <a:lnTo>
                    <a:pt x="301502" y="0"/>
                  </a:lnTo>
                  <a:cubicBezTo>
                    <a:pt x="467906" y="0"/>
                    <a:pt x="603005" y="135099"/>
                    <a:pt x="603005" y="301502"/>
                  </a:cubicBezTo>
                  <a:lnTo>
                    <a:pt x="603005" y="301502"/>
                  </a:lnTo>
                  <a:cubicBezTo>
                    <a:pt x="603005" y="467906"/>
                    <a:pt x="467906" y="603005"/>
                    <a:pt x="301502" y="603005"/>
                  </a:cubicBezTo>
                  <a:lnTo>
                    <a:pt x="301502" y="603005"/>
                  </a:lnTo>
                  <a:cubicBezTo>
                    <a:pt x="135099" y="603005"/>
                    <a:pt x="0" y="467906"/>
                    <a:pt x="0" y="301502"/>
                  </a:cubicBezTo>
                  <a:lnTo>
                    <a:pt x="0" y="301502"/>
                  </a:lnTo>
                  <a:cubicBezTo>
                    <a:pt x="0" y="135099"/>
                    <a:pt x="135099" y="0"/>
                    <a:pt x="301502" y="0"/>
                  </a:cubicBezTo>
                  <a:close/>
                </a:path>
              </a:pathLst>
            </a:custGeom>
            <a:solidFill>
              <a:srgbClr val="4A6FA5"/>
            </a:solidFill>
            <a:ln/>
            <a:effectLst>
              <a:outerShdw blurRad="141329" dist="94219" dir="5400000" algn="bl" rotWithShape="0">
                <a:srgbClr val="000000">
                  <a:alpha val="10196"/>
                </a:srgbClr>
              </a:outerShdw>
            </a:effectLst>
          </p:spPr>
        </p:sp>
        <p:sp>
          <p:nvSpPr>
            <p:cNvPr id="23" name="Text 21"/>
            <p:cNvSpPr/>
            <p:nvPr/>
          </p:nvSpPr>
          <p:spPr>
            <a:xfrm>
              <a:off x="329768" y="4638438"/>
              <a:ext cx="697224" cy="6030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84" b="1" dirty="0">
                  <a:solidFill>
                    <a:srgbClr val="FFFFFF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2022</a:t>
              </a:r>
              <a:r>
                <a:rPr lang="ru-RU" sz="1484" b="1" dirty="0">
                  <a:solidFill>
                    <a:srgbClr val="FFFFFF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ru-RU" sz="1484" b="1" dirty="0">
                  <a:solidFill>
                    <a:srgbClr val="FFFFFF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2023</a:t>
              </a:r>
              <a:endParaRPr lang="en-US" sz="1600" dirty="0"/>
            </a:p>
          </p:txBody>
        </p:sp>
        <p:sp>
          <p:nvSpPr>
            <p:cNvPr id="24" name="Shape 22"/>
            <p:cNvSpPr/>
            <p:nvPr/>
          </p:nvSpPr>
          <p:spPr>
            <a:xfrm>
              <a:off x="1149478" y="4638438"/>
              <a:ext cx="6001781" cy="1017570"/>
            </a:xfrm>
            <a:custGeom>
              <a:avLst/>
              <a:gdLst/>
              <a:ahLst/>
              <a:cxnLst/>
              <a:rect l="l" t="t" r="r" b="b"/>
              <a:pathLst>
                <a:path w="6001781" h="1017570">
                  <a:moveTo>
                    <a:pt x="37688" y="0"/>
                  </a:moveTo>
                  <a:lnTo>
                    <a:pt x="5926409" y="0"/>
                  </a:lnTo>
                  <a:cubicBezTo>
                    <a:pt x="5968036" y="0"/>
                    <a:pt x="6001781" y="33745"/>
                    <a:pt x="6001781" y="75371"/>
                  </a:cubicBezTo>
                  <a:lnTo>
                    <a:pt x="6001781" y="942199"/>
                  </a:lnTo>
                  <a:cubicBezTo>
                    <a:pt x="6001781" y="983825"/>
                    <a:pt x="5968036" y="1017570"/>
                    <a:pt x="5926409" y="1017570"/>
                  </a:cubicBezTo>
                  <a:lnTo>
                    <a:pt x="37688" y="1017570"/>
                  </a:lnTo>
                  <a:cubicBezTo>
                    <a:pt x="16873" y="1017570"/>
                    <a:pt x="0" y="1000697"/>
                    <a:pt x="0" y="979883"/>
                  </a:cubicBezTo>
                  <a:lnTo>
                    <a:pt x="0" y="37688"/>
                  </a:lnTo>
                  <a:cubicBezTo>
                    <a:pt x="0" y="16887"/>
                    <a:pt x="16887" y="0"/>
                    <a:pt x="37688" y="0"/>
                  </a:cubicBezTo>
                  <a:close/>
                </a:path>
              </a:pathLst>
            </a:custGeom>
            <a:solidFill>
              <a:srgbClr val="F7FAFC"/>
            </a:solidFill>
            <a:ln/>
            <a:effectLst>
              <a:outerShdw blurRad="28266" dist="9422" dir="5400000" algn="bl" rotWithShape="0">
                <a:srgbClr val="000000">
                  <a:alpha val="10196"/>
                </a:srgbClr>
              </a:outerShdw>
            </a:effectLst>
          </p:spPr>
        </p:sp>
        <p:sp>
          <p:nvSpPr>
            <p:cNvPr id="25" name="Shape 23"/>
            <p:cNvSpPr/>
            <p:nvPr/>
          </p:nvSpPr>
          <p:spPr>
            <a:xfrm>
              <a:off x="1149478" y="4638438"/>
              <a:ext cx="37688" cy="1017570"/>
            </a:xfrm>
            <a:custGeom>
              <a:avLst/>
              <a:gdLst/>
              <a:ahLst/>
              <a:cxnLst/>
              <a:rect l="l" t="t" r="r" b="b"/>
              <a:pathLst>
                <a:path w="37688" h="1017570">
                  <a:moveTo>
                    <a:pt x="37688" y="0"/>
                  </a:moveTo>
                  <a:lnTo>
                    <a:pt x="37688" y="0"/>
                  </a:lnTo>
                  <a:lnTo>
                    <a:pt x="37688" y="1017570"/>
                  </a:lnTo>
                  <a:lnTo>
                    <a:pt x="37688" y="1017570"/>
                  </a:lnTo>
                  <a:cubicBezTo>
                    <a:pt x="16873" y="1017570"/>
                    <a:pt x="0" y="1000697"/>
                    <a:pt x="0" y="979883"/>
                  </a:cubicBezTo>
                  <a:lnTo>
                    <a:pt x="0" y="37688"/>
                  </a:lnTo>
                  <a:cubicBezTo>
                    <a:pt x="0" y="16887"/>
                    <a:pt x="16887" y="0"/>
                    <a:pt x="37688" y="0"/>
                  </a:cubicBezTo>
                  <a:close/>
                </a:path>
              </a:pathLst>
            </a:custGeom>
            <a:solidFill>
              <a:srgbClr val="4A6FA5"/>
            </a:solidFill>
            <a:ln/>
          </p:spPr>
        </p:sp>
        <p:sp>
          <p:nvSpPr>
            <p:cNvPr id="26" name="Text 24"/>
            <p:cNvSpPr/>
            <p:nvPr/>
          </p:nvSpPr>
          <p:spPr>
            <a:xfrm>
              <a:off x="1281385" y="4751501"/>
              <a:ext cx="5841607" cy="2638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335" b="1" dirty="0">
                  <a:solidFill>
                    <a:srgbClr val="2D3748"/>
                  </a:solidFill>
                  <a:latin typeface="MiSans" pitchFamily="34" charset="0"/>
                  <a:ea typeface="MiSans" pitchFamily="34" charset="-122"/>
                  <a:cs typeface="MiSans" pitchFamily="34" charset="-120"/>
                </a:rPr>
                <a:t>Инженерные классы</a:t>
              </a:r>
              <a:endParaRPr lang="en-US" sz="1600" dirty="0"/>
            </a:p>
          </p:txBody>
        </p:sp>
        <p:sp>
          <p:nvSpPr>
            <p:cNvPr id="27" name="Text 25"/>
            <p:cNvSpPr/>
            <p:nvPr/>
          </p:nvSpPr>
          <p:spPr>
            <a:xfrm>
              <a:off x="1281385" y="5053004"/>
              <a:ext cx="5832185" cy="48994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40000"/>
                </a:lnSpc>
              </a:pPr>
              <a:r>
                <a:rPr lang="en-US" sz="1187" dirty="0">
                  <a:latin typeface="MiSans" pitchFamily="34" charset="0"/>
                  <a:ea typeface="MiSans" pitchFamily="34" charset="-122"/>
                  <a:cs typeface="MiSans" pitchFamily="34" charset="-120"/>
                </a:rPr>
                <a:t>Запуск специализированных классов: «Космический», «Судостроительный», «Класс РЖД».</a:t>
              </a:r>
              <a:endParaRPr lang="en-US" sz="1600" dirty="0"/>
            </a:p>
          </p:txBody>
        </p:sp>
      </p:grpSp>
      <p:sp>
        <p:nvSpPr>
          <p:cNvPr id="28" name="Shape 26"/>
          <p:cNvSpPr/>
          <p:nvPr/>
        </p:nvSpPr>
        <p:spPr>
          <a:xfrm>
            <a:off x="7301420" y="1281385"/>
            <a:ext cx="4513113" cy="2600457"/>
          </a:xfrm>
          <a:custGeom>
            <a:avLst/>
            <a:gdLst/>
            <a:ahLst/>
            <a:cxnLst/>
            <a:rect l="l" t="t" r="r" b="b"/>
            <a:pathLst>
              <a:path w="4513113" h="2600457">
                <a:moveTo>
                  <a:pt x="113068" y="0"/>
                </a:moveTo>
                <a:lnTo>
                  <a:pt x="4400045" y="0"/>
                </a:lnTo>
                <a:cubicBezTo>
                  <a:pt x="4462491" y="0"/>
                  <a:pt x="4513113" y="50622"/>
                  <a:pt x="4513113" y="113068"/>
                </a:cubicBezTo>
                <a:lnTo>
                  <a:pt x="4513113" y="2487390"/>
                </a:lnTo>
                <a:cubicBezTo>
                  <a:pt x="4513113" y="2549835"/>
                  <a:pt x="4462491" y="2600457"/>
                  <a:pt x="4400045" y="2600457"/>
                </a:cubicBezTo>
                <a:lnTo>
                  <a:pt x="113068" y="2600457"/>
                </a:lnTo>
                <a:cubicBezTo>
                  <a:pt x="50622" y="2600457"/>
                  <a:pt x="0" y="2549835"/>
                  <a:pt x="0" y="2487390"/>
                </a:cubicBezTo>
                <a:lnTo>
                  <a:pt x="0" y="113068"/>
                </a:lnTo>
                <a:cubicBezTo>
                  <a:pt x="0" y="50622"/>
                  <a:pt x="50622" y="0"/>
                  <a:pt x="113068" y="0"/>
                </a:cubicBezTo>
                <a:close/>
              </a:path>
            </a:pathLst>
          </a:custGeom>
          <a:solidFill>
            <a:srgbClr val="2D3748"/>
          </a:solidFill>
          <a:ln/>
          <a:effectLst>
            <a:outerShdw blurRad="141329" dist="94219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9" name="Text 27"/>
          <p:cNvSpPr/>
          <p:nvPr/>
        </p:nvSpPr>
        <p:spPr>
          <a:xfrm>
            <a:off x="7452172" y="1432136"/>
            <a:ext cx="4305830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8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Особенности программы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7452172" y="1809014"/>
            <a:ext cx="376878" cy="376878"/>
          </a:xfrm>
          <a:custGeom>
            <a:avLst/>
            <a:gdLst/>
            <a:ahLst/>
            <a:cxnLst/>
            <a:rect l="l" t="t" r="r" b="b"/>
            <a:pathLst>
              <a:path w="376878" h="376878">
                <a:moveTo>
                  <a:pt x="75376" y="0"/>
                </a:moveTo>
                <a:lnTo>
                  <a:pt x="301502" y="0"/>
                </a:lnTo>
                <a:cubicBezTo>
                  <a:pt x="343103" y="0"/>
                  <a:pt x="376878" y="33775"/>
                  <a:pt x="376878" y="75376"/>
                </a:cubicBezTo>
                <a:lnTo>
                  <a:pt x="376878" y="301502"/>
                </a:lnTo>
                <a:cubicBezTo>
                  <a:pt x="376878" y="343103"/>
                  <a:pt x="343103" y="376878"/>
                  <a:pt x="301502" y="376878"/>
                </a:cubicBezTo>
                <a:lnTo>
                  <a:pt x="75376" y="376878"/>
                </a:lnTo>
                <a:cubicBezTo>
                  <a:pt x="33775" y="376878"/>
                  <a:pt x="0" y="343103"/>
                  <a:pt x="0" y="301502"/>
                </a:cubicBezTo>
                <a:lnTo>
                  <a:pt x="0" y="75376"/>
                </a:lnTo>
                <a:cubicBezTo>
                  <a:pt x="0" y="33775"/>
                  <a:pt x="33775" y="0"/>
                  <a:pt x="7537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7568768" y="1912655"/>
            <a:ext cx="148396" cy="169595"/>
          </a:xfrm>
          <a:custGeom>
            <a:avLst/>
            <a:gdLst/>
            <a:ahLst/>
            <a:cxnLst/>
            <a:rect l="l" t="t" r="r" b="b"/>
            <a:pathLst>
              <a:path w="148396" h="169595">
                <a:moveTo>
                  <a:pt x="127196" y="169595"/>
                </a:moveTo>
                <a:lnTo>
                  <a:pt x="31799" y="169595"/>
                </a:lnTo>
                <a:cubicBezTo>
                  <a:pt x="14243" y="169595"/>
                  <a:pt x="0" y="155352"/>
                  <a:pt x="0" y="137796"/>
                </a:cubicBezTo>
                <a:lnTo>
                  <a:pt x="0" y="31799"/>
                </a:lnTo>
                <a:cubicBezTo>
                  <a:pt x="0" y="14243"/>
                  <a:pt x="14243" y="0"/>
                  <a:pt x="31799" y="0"/>
                </a:cubicBezTo>
                <a:lnTo>
                  <a:pt x="132496" y="0"/>
                </a:lnTo>
                <a:cubicBezTo>
                  <a:pt x="141274" y="0"/>
                  <a:pt x="148396" y="7122"/>
                  <a:pt x="148396" y="15900"/>
                </a:cubicBezTo>
                <a:lnTo>
                  <a:pt x="148396" y="111297"/>
                </a:lnTo>
                <a:cubicBezTo>
                  <a:pt x="148396" y="118220"/>
                  <a:pt x="143957" y="124116"/>
                  <a:pt x="137796" y="126302"/>
                </a:cubicBezTo>
                <a:lnTo>
                  <a:pt x="137796" y="148396"/>
                </a:lnTo>
                <a:cubicBezTo>
                  <a:pt x="143659" y="148396"/>
                  <a:pt x="148396" y="153132"/>
                  <a:pt x="148396" y="158995"/>
                </a:cubicBezTo>
                <a:cubicBezTo>
                  <a:pt x="148396" y="164858"/>
                  <a:pt x="143659" y="169595"/>
                  <a:pt x="137796" y="169595"/>
                </a:cubicBezTo>
                <a:lnTo>
                  <a:pt x="127196" y="169595"/>
                </a:lnTo>
                <a:close/>
                <a:moveTo>
                  <a:pt x="31799" y="127196"/>
                </a:moveTo>
                <a:cubicBezTo>
                  <a:pt x="25936" y="127196"/>
                  <a:pt x="21199" y="131933"/>
                  <a:pt x="21199" y="137796"/>
                </a:cubicBezTo>
                <a:cubicBezTo>
                  <a:pt x="21199" y="143659"/>
                  <a:pt x="25936" y="148396"/>
                  <a:pt x="31799" y="148396"/>
                </a:cubicBezTo>
                <a:lnTo>
                  <a:pt x="116597" y="148396"/>
                </a:lnTo>
                <a:lnTo>
                  <a:pt x="116597" y="127196"/>
                </a:lnTo>
                <a:lnTo>
                  <a:pt x="31799" y="127196"/>
                </a:lnTo>
                <a:close/>
                <a:moveTo>
                  <a:pt x="42399" y="50349"/>
                </a:moveTo>
                <a:cubicBezTo>
                  <a:pt x="42399" y="54754"/>
                  <a:pt x="45943" y="58298"/>
                  <a:pt x="50349" y="58298"/>
                </a:cubicBezTo>
                <a:lnTo>
                  <a:pt x="108647" y="58298"/>
                </a:lnTo>
                <a:cubicBezTo>
                  <a:pt x="113052" y="58298"/>
                  <a:pt x="116597" y="54754"/>
                  <a:pt x="116597" y="50349"/>
                </a:cubicBezTo>
                <a:cubicBezTo>
                  <a:pt x="116597" y="45943"/>
                  <a:pt x="113052" y="42399"/>
                  <a:pt x="108647" y="42399"/>
                </a:cubicBezTo>
                <a:lnTo>
                  <a:pt x="50349" y="42399"/>
                </a:lnTo>
                <a:cubicBezTo>
                  <a:pt x="45943" y="42399"/>
                  <a:pt x="42399" y="45943"/>
                  <a:pt x="42399" y="50349"/>
                </a:cubicBezTo>
                <a:close/>
                <a:moveTo>
                  <a:pt x="50349" y="74198"/>
                </a:moveTo>
                <a:cubicBezTo>
                  <a:pt x="45943" y="74198"/>
                  <a:pt x="42399" y="77742"/>
                  <a:pt x="42399" y="82148"/>
                </a:cubicBezTo>
                <a:cubicBezTo>
                  <a:pt x="42399" y="86553"/>
                  <a:pt x="45943" y="90097"/>
                  <a:pt x="50349" y="90097"/>
                </a:cubicBezTo>
                <a:lnTo>
                  <a:pt x="108647" y="90097"/>
                </a:lnTo>
                <a:cubicBezTo>
                  <a:pt x="113052" y="90097"/>
                  <a:pt x="116597" y="86553"/>
                  <a:pt x="116597" y="82148"/>
                </a:cubicBezTo>
                <a:cubicBezTo>
                  <a:pt x="116597" y="77742"/>
                  <a:pt x="113052" y="74198"/>
                  <a:pt x="108647" y="74198"/>
                </a:cubicBezTo>
                <a:lnTo>
                  <a:pt x="50349" y="7419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2" name="Text 30"/>
          <p:cNvSpPr/>
          <p:nvPr/>
        </p:nvSpPr>
        <p:spPr>
          <a:xfrm>
            <a:off x="7942113" y="1809014"/>
            <a:ext cx="3797045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Углубленное изучение</a:t>
            </a:r>
            <a:endParaRPr lang="en-US" sz="2000" dirty="0"/>
          </a:p>
        </p:txBody>
      </p:sp>
      <p:sp>
        <p:nvSpPr>
          <p:cNvPr id="33" name="Text 31"/>
          <p:cNvSpPr/>
          <p:nvPr/>
        </p:nvSpPr>
        <p:spPr>
          <a:xfrm>
            <a:off x="7942113" y="2072828"/>
            <a:ext cx="4851115" cy="4522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Математика, информатика, </a:t>
            </a:r>
            <a:r>
              <a:rPr lang="en-US" sz="1400" dirty="0" err="1">
                <a:solidFill>
                  <a:srgbClr val="FFFFFF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физика</a:t>
            </a: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br>
              <a:rPr lang="ru-RU" sz="1400" dirty="0">
                <a:solidFill>
                  <a:srgbClr val="FFFFFF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</a:br>
            <a:r>
              <a:rPr lang="en-US" sz="1400" dirty="0" err="1">
                <a:solidFill>
                  <a:srgbClr val="FFFFFF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</a:t>
            </a: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повышенном уровне</a:t>
            </a:r>
            <a:endParaRPr lang="en-US" sz="2000" dirty="0"/>
          </a:p>
        </p:txBody>
      </p:sp>
      <p:sp>
        <p:nvSpPr>
          <p:cNvPr id="34" name="Shape 32"/>
          <p:cNvSpPr/>
          <p:nvPr/>
        </p:nvSpPr>
        <p:spPr>
          <a:xfrm>
            <a:off x="7452172" y="2638145"/>
            <a:ext cx="376878" cy="376878"/>
          </a:xfrm>
          <a:custGeom>
            <a:avLst/>
            <a:gdLst/>
            <a:ahLst/>
            <a:cxnLst/>
            <a:rect l="l" t="t" r="r" b="b"/>
            <a:pathLst>
              <a:path w="376878" h="376878">
                <a:moveTo>
                  <a:pt x="75376" y="0"/>
                </a:moveTo>
                <a:lnTo>
                  <a:pt x="301502" y="0"/>
                </a:lnTo>
                <a:cubicBezTo>
                  <a:pt x="343103" y="0"/>
                  <a:pt x="376878" y="33775"/>
                  <a:pt x="376878" y="75376"/>
                </a:cubicBezTo>
                <a:lnTo>
                  <a:pt x="376878" y="301502"/>
                </a:lnTo>
                <a:cubicBezTo>
                  <a:pt x="376878" y="343103"/>
                  <a:pt x="343103" y="376878"/>
                  <a:pt x="301502" y="376878"/>
                </a:cubicBezTo>
                <a:lnTo>
                  <a:pt x="75376" y="376878"/>
                </a:lnTo>
                <a:cubicBezTo>
                  <a:pt x="33775" y="376878"/>
                  <a:pt x="0" y="343103"/>
                  <a:pt x="0" y="301502"/>
                </a:cubicBezTo>
                <a:lnTo>
                  <a:pt x="0" y="75376"/>
                </a:lnTo>
                <a:cubicBezTo>
                  <a:pt x="0" y="33775"/>
                  <a:pt x="33775" y="0"/>
                  <a:pt x="7537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7558168" y="2741787"/>
            <a:ext cx="169595" cy="169595"/>
          </a:xfrm>
          <a:custGeom>
            <a:avLst/>
            <a:gdLst/>
            <a:ahLst/>
            <a:cxnLst/>
            <a:rect l="l" t="t" r="r" b="b"/>
            <a:pathLst>
              <a:path w="169595" h="169595">
                <a:moveTo>
                  <a:pt x="74198" y="0"/>
                </a:moveTo>
                <a:cubicBezTo>
                  <a:pt x="85891" y="0"/>
                  <a:pt x="95397" y="7122"/>
                  <a:pt x="95397" y="15900"/>
                </a:cubicBezTo>
                <a:cubicBezTo>
                  <a:pt x="95397" y="19344"/>
                  <a:pt x="93940" y="22524"/>
                  <a:pt x="91422" y="25141"/>
                </a:cubicBezTo>
                <a:cubicBezTo>
                  <a:pt x="89236" y="27427"/>
                  <a:pt x="87447" y="30209"/>
                  <a:pt x="87447" y="33389"/>
                </a:cubicBezTo>
                <a:cubicBezTo>
                  <a:pt x="87447" y="38358"/>
                  <a:pt x="91489" y="42399"/>
                  <a:pt x="96457" y="42399"/>
                </a:cubicBezTo>
                <a:lnTo>
                  <a:pt x="111297" y="42399"/>
                </a:lnTo>
                <a:cubicBezTo>
                  <a:pt x="120075" y="42399"/>
                  <a:pt x="127196" y="49520"/>
                  <a:pt x="127196" y="58298"/>
                </a:cubicBezTo>
                <a:lnTo>
                  <a:pt x="127196" y="73138"/>
                </a:lnTo>
                <a:cubicBezTo>
                  <a:pt x="127196" y="78106"/>
                  <a:pt x="131237" y="82148"/>
                  <a:pt x="136206" y="82148"/>
                </a:cubicBezTo>
                <a:cubicBezTo>
                  <a:pt x="139353" y="82148"/>
                  <a:pt x="142168" y="80359"/>
                  <a:pt x="144454" y="78173"/>
                </a:cubicBezTo>
                <a:cubicBezTo>
                  <a:pt x="147071" y="75688"/>
                  <a:pt x="150251" y="74198"/>
                  <a:pt x="153696" y="74198"/>
                </a:cubicBezTo>
                <a:cubicBezTo>
                  <a:pt x="162473" y="74198"/>
                  <a:pt x="169595" y="83704"/>
                  <a:pt x="169595" y="95397"/>
                </a:cubicBezTo>
                <a:cubicBezTo>
                  <a:pt x="169595" y="107090"/>
                  <a:pt x="162473" y="116597"/>
                  <a:pt x="153696" y="116597"/>
                </a:cubicBezTo>
                <a:cubicBezTo>
                  <a:pt x="150251" y="116597"/>
                  <a:pt x="147038" y="115139"/>
                  <a:pt x="144454" y="112622"/>
                </a:cubicBezTo>
                <a:cubicBezTo>
                  <a:pt x="142168" y="110436"/>
                  <a:pt x="139386" y="108647"/>
                  <a:pt x="136206" y="108647"/>
                </a:cubicBezTo>
                <a:cubicBezTo>
                  <a:pt x="131237" y="108647"/>
                  <a:pt x="127196" y="112688"/>
                  <a:pt x="127196" y="117657"/>
                </a:cubicBezTo>
                <a:lnTo>
                  <a:pt x="127196" y="153696"/>
                </a:lnTo>
                <a:cubicBezTo>
                  <a:pt x="127196" y="162473"/>
                  <a:pt x="120075" y="169595"/>
                  <a:pt x="111297" y="169595"/>
                </a:cubicBezTo>
                <a:lnTo>
                  <a:pt x="92482" y="169595"/>
                </a:lnTo>
                <a:cubicBezTo>
                  <a:pt x="88242" y="169595"/>
                  <a:pt x="84798" y="166150"/>
                  <a:pt x="84798" y="161910"/>
                </a:cubicBezTo>
                <a:cubicBezTo>
                  <a:pt x="84798" y="158863"/>
                  <a:pt x="86719" y="156180"/>
                  <a:pt x="89170" y="154358"/>
                </a:cubicBezTo>
                <a:cubicBezTo>
                  <a:pt x="93012" y="151476"/>
                  <a:pt x="95397" y="147501"/>
                  <a:pt x="95397" y="143096"/>
                </a:cubicBezTo>
                <a:cubicBezTo>
                  <a:pt x="95397" y="134318"/>
                  <a:pt x="85891" y="127196"/>
                  <a:pt x="74198" y="127196"/>
                </a:cubicBezTo>
                <a:cubicBezTo>
                  <a:pt x="62505" y="127196"/>
                  <a:pt x="52998" y="134318"/>
                  <a:pt x="52998" y="143096"/>
                </a:cubicBezTo>
                <a:cubicBezTo>
                  <a:pt x="52998" y="147501"/>
                  <a:pt x="55383" y="151476"/>
                  <a:pt x="59226" y="154358"/>
                </a:cubicBezTo>
                <a:cubicBezTo>
                  <a:pt x="61677" y="156180"/>
                  <a:pt x="63598" y="158830"/>
                  <a:pt x="63598" y="161910"/>
                </a:cubicBezTo>
                <a:cubicBezTo>
                  <a:pt x="63598" y="166150"/>
                  <a:pt x="60153" y="169595"/>
                  <a:pt x="55913" y="169595"/>
                </a:cubicBezTo>
                <a:lnTo>
                  <a:pt x="15900" y="169595"/>
                </a:lnTo>
                <a:cubicBezTo>
                  <a:pt x="7122" y="169595"/>
                  <a:pt x="0" y="162473"/>
                  <a:pt x="0" y="153696"/>
                </a:cubicBezTo>
                <a:lnTo>
                  <a:pt x="0" y="113682"/>
                </a:lnTo>
                <a:cubicBezTo>
                  <a:pt x="0" y="109442"/>
                  <a:pt x="3445" y="105997"/>
                  <a:pt x="7685" y="105997"/>
                </a:cubicBezTo>
                <a:cubicBezTo>
                  <a:pt x="10732" y="105997"/>
                  <a:pt x="13415" y="107918"/>
                  <a:pt x="15237" y="110369"/>
                </a:cubicBezTo>
                <a:cubicBezTo>
                  <a:pt x="18119" y="114212"/>
                  <a:pt x="22094" y="116597"/>
                  <a:pt x="26499" y="116597"/>
                </a:cubicBezTo>
                <a:cubicBezTo>
                  <a:pt x="35277" y="116597"/>
                  <a:pt x="42399" y="107090"/>
                  <a:pt x="42399" y="95397"/>
                </a:cubicBezTo>
                <a:cubicBezTo>
                  <a:pt x="42399" y="83704"/>
                  <a:pt x="35277" y="74198"/>
                  <a:pt x="26499" y="74198"/>
                </a:cubicBezTo>
                <a:cubicBezTo>
                  <a:pt x="22094" y="74198"/>
                  <a:pt x="18119" y="76583"/>
                  <a:pt x="15237" y="80425"/>
                </a:cubicBezTo>
                <a:cubicBezTo>
                  <a:pt x="13415" y="82876"/>
                  <a:pt x="10765" y="84798"/>
                  <a:pt x="7685" y="84798"/>
                </a:cubicBezTo>
                <a:cubicBezTo>
                  <a:pt x="3445" y="84798"/>
                  <a:pt x="0" y="81353"/>
                  <a:pt x="0" y="77113"/>
                </a:cubicBezTo>
                <a:lnTo>
                  <a:pt x="0" y="58298"/>
                </a:lnTo>
                <a:cubicBezTo>
                  <a:pt x="0" y="49520"/>
                  <a:pt x="7122" y="42399"/>
                  <a:pt x="15900" y="42399"/>
                </a:cubicBezTo>
                <a:lnTo>
                  <a:pt x="51938" y="42399"/>
                </a:lnTo>
                <a:cubicBezTo>
                  <a:pt x="56907" y="42399"/>
                  <a:pt x="60948" y="38358"/>
                  <a:pt x="60948" y="33389"/>
                </a:cubicBezTo>
                <a:cubicBezTo>
                  <a:pt x="60948" y="30242"/>
                  <a:pt x="59160" y="27427"/>
                  <a:pt x="56973" y="25141"/>
                </a:cubicBezTo>
                <a:cubicBezTo>
                  <a:pt x="54489" y="22524"/>
                  <a:pt x="52998" y="19344"/>
                  <a:pt x="52998" y="15900"/>
                </a:cubicBezTo>
                <a:cubicBezTo>
                  <a:pt x="52998" y="7122"/>
                  <a:pt x="62505" y="0"/>
                  <a:pt x="74198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6" name="Text 34"/>
          <p:cNvSpPr/>
          <p:nvPr/>
        </p:nvSpPr>
        <p:spPr>
          <a:xfrm>
            <a:off x="7942113" y="2638145"/>
            <a:ext cx="3128087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Дополнительное образование</a:t>
            </a:r>
            <a:endParaRPr lang="en-US" sz="2000" dirty="0"/>
          </a:p>
        </p:txBody>
      </p:sp>
      <p:sp>
        <p:nvSpPr>
          <p:cNvPr id="37" name="Text 35"/>
          <p:cNvSpPr/>
          <p:nvPr/>
        </p:nvSpPr>
        <p:spPr>
          <a:xfrm>
            <a:off x="7942113" y="2901960"/>
            <a:ext cx="3996453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Специализированные программы и курсы</a:t>
            </a:r>
            <a:endParaRPr lang="en-US" sz="2000" dirty="0"/>
          </a:p>
        </p:txBody>
      </p:sp>
      <p:sp>
        <p:nvSpPr>
          <p:cNvPr id="38" name="Shape 36"/>
          <p:cNvSpPr/>
          <p:nvPr/>
        </p:nvSpPr>
        <p:spPr>
          <a:xfrm>
            <a:off x="7452172" y="3241150"/>
            <a:ext cx="376878" cy="376878"/>
          </a:xfrm>
          <a:custGeom>
            <a:avLst/>
            <a:gdLst/>
            <a:ahLst/>
            <a:cxnLst/>
            <a:rect l="l" t="t" r="r" b="b"/>
            <a:pathLst>
              <a:path w="376878" h="376878">
                <a:moveTo>
                  <a:pt x="75376" y="0"/>
                </a:moveTo>
                <a:lnTo>
                  <a:pt x="301502" y="0"/>
                </a:lnTo>
                <a:cubicBezTo>
                  <a:pt x="343103" y="0"/>
                  <a:pt x="376878" y="33775"/>
                  <a:pt x="376878" y="75376"/>
                </a:cubicBezTo>
                <a:lnTo>
                  <a:pt x="376878" y="301502"/>
                </a:lnTo>
                <a:cubicBezTo>
                  <a:pt x="376878" y="343103"/>
                  <a:pt x="343103" y="376878"/>
                  <a:pt x="301502" y="376878"/>
                </a:cubicBezTo>
                <a:lnTo>
                  <a:pt x="75376" y="376878"/>
                </a:lnTo>
                <a:cubicBezTo>
                  <a:pt x="33775" y="376878"/>
                  <a:pt x="0" y="343103"/>
                  <a:pt x="0" y="301502"/>
                </a:cubicBezTo>
                <a:lnTo>
                  <a:pt x="0" y="75376"/>
                </a:lnTo>
                <a:cubicBezTo>
                  <a:pt x="0" y="33775"/>
                  <a:pt x="33775" y="0"/>
                  <a:pt x="7537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7536969" y="3344791"/>
            <a:ext cx="211994" cy="169595"/>
          </a:xfrm>
          <a:custGeom>
            <a:avLst/>
            <a:gdLst/>
            <a:ahLst/>
            <a:cxnLst/>
            <a:rect l="l" t="t" r="r" b="b"/>
            <a:pathLst>
              <a:path w="211994" h="169595">
                <a:moveTo>
                  <a:pt x="105997" y="5300"/>
                </a:moveTo>
                <a:cubicBezTo>
                  <a:pt x="125010" y="5300"/>
                  <a:pt x="140446" y="20736"/>
                  <a:pt x="140446" y="39749"/>
                </a:cubicBezTo>
                <a:cubicBezTo>
                  <a:pt x="140446" y="58762"/>
                  <a:pt x="125010" y="74198"/>
                  <a:pt x="105997" y="74198"/>
                </a:cubicBezTo>
                <a:cubicBezTo>
                  <a:pt x="86984" y="74198"/>
                  <a:pt x="71548" y="58762"/>
                  <a:pt x="71548" y="39749"/>
                </a:cubicBezTo>
                <a:cubicBezTo>
                  <a:pt x="71548" y="20736"/>
                  <a:pt x="86984" y="5300"/>
                  <a:pt x="105997" y="5300"/>
                </a:cubicBezTo>
                <a:close/>
                <a:moveTo>
                  <a:pt x="31799" y="29149"/>
                </a:moveTo>
                <a:cubicBezTo>
                  <a:pt x="44962" y="29149"/>
                  <a:pt x="55648" y="39836"/>
                  <a:pt x="55648" y="52998"/>
                </a:cubicBezTo>
                <a:cubicBezTo>
                  <a:pt x="55648" y="66161"/>
                  <a:pt x="44962" y="76848"/>
                  <a:pt x="31799" y="76848"/>
                </a:cubicBezTo>
                <a:cubicBezTo>
                  <a:pt x="18636" y="76848"/>
                  <a:pt x="7950" y="66161"/>
                  <a:pt x="7950" y="52998"/>
                </a:cubicBezTo>
                <a:cubicBezTo>
                  <a:pt x="7950" y="39836"/>
                  <a:pt x="18636" y="29149"/>
                  <a:pt x="31799" y="29149"/>
                </a:cubicBezTo>
                <a:close/>
                <a:moveTo>
                  <a:pt x="0" y="137796"/>
                </a:moveTo>
                <a:cubicBezTo>
                  <a:pt x="0" y="114377"/>
                  <a:pt x="18980" y="95397"/>
                  <a:pt x="42399" y="95397"/>
                </a:cubicBezTo>
                <a:cubicBezTo>
                  <a:pt x="46639" y="95397"/>
                  <a:pt x="50746" y="96027"/>
                  <a:pt x="54622" y="97186"/>
                </a:cubicBezTo>
                <a:cubicBezTo>
                  <a:pt x="43724" y="109376"/>
                  <a:pt x="37099" y="125474"/>
                  <a:pt x="37099" y="143096"/>
                </a:cubicBezTo>
                <a:lnTo>
                  <a:pt x="37099" y="148396"/>
                </a:lnTo>
                <a:cubicBezTo>
                  <a:pt x="37099" y="152172"/>
                  <a:pt x="37894" y="155749"/>
                  <a:pt x="39318" y="158995"/>
                </a:cubicBezTo>
                <a:lnTo>
                  <a:pt x="10600" y="158995"/>
                </a:lnTo>
                <a:cubicBezTo>
                  <a:pt x="4737" y="158995"/>
                  <a:pt x="0" y="154259"/>
                  <a:pt x="0" y="148396"/>
                </a:cubicBezTo>
                <a:lnTo>
                  <a:pt x="0" y="137796"/>
                </a:lnTo>
                <a:close/>
                <a:moveTo>
                  <a:pt x="172676" y="158995"/>
                </a:moveTo>
                <a:cubicBezTo>
                  <a:pt x="174100" y="155749"/>
                  <a:pt x="174895" y="152172"/>
                  <a:pt x="174895" y="148396"/>
                </a:cubicBezTo>
                <a:lnTo>
                  <a:pt x="174895" y="143096"/>
                </a:lnTo>
                <a:cubicBezTo>
                  <a:pt x="174895" y="125474"/>
                  <a:pt x="168270" y="109376"/>
                  <a:pt x="157372" y="97186"/>
                </a:cubicBezTo>
                <a:cubicBezTo>
                  <a:pt x="161248" y="96027"/>
                  <a:pt x="165355" y="95397"/>
                  <a:pt x="169595" y="95397"/>
                </a:cubicBezTo>
                <a:cubicBezTo>
                  <a:pt x="193014" y="95397"/>
                  <a:pt x="211994" y="114377"/>
                  <a:pt x="211994" y="137796"/>
                </a:cubicBezTo>
                <a:lnTo>
                  <a:pt x="211994" y="148396"/>
                </a:lnTo>
                <a:cubicBezTo>
                  <a:pt x="211994" y="154259"/>
                  <a:pt x="207257" y="158995"/>
                  <a:pt x="201394" y="158995"/>
                </a:cubicBezTo>
                <a:lnTo>
                  <a:pt x="172676" y="158995"/>
                </a:lnTo>
                <a:close/>
                <a:moveTo>
                  <a:pt x="156345" y="52998"/>
                </a:moveTo>
                <a:cubicBezTo>
                  <a:pt x="156345" y="39836"/>
                  <a:pt x="167032" y="29149"/>
                  <a:pt x="180195" y="29149"/>
                </a:cubicBezTo>
                <a:cubicBezTo>
                  <a:pt x="193358" y="29149"/>
                  <a:pt x="204044" y="39836"/>
                  <a:pt x="204044" y="52998"/>
                </a:cubicBezTo>
                <a:cubicBezTo>
                  <a:pt x="204044" y="66161"/>
                  <a:pt x="193358" y="76848"/>
                  <a:pt x="180195" y="76848"/>
                </a:cubicBezTo>
                <a:cubicBezTo>
                  <a:pt x="167032" y="76848"/>
                  <a:pt x="156345" y="66161"/>
                  <a:pt x="156345" y="52998"/>
                </a:cubicBezTo>
                <a:close/>
                <a:moveTo>
                  <a:pt x="52998" y="143096"/>
                </a:moveTo>
                <a:cubicBezTo>
                  <a:pt x="52998" y="113814"/>
                  <a:pt x="76715" y="90097"/>
                  <a:pt x="105997" y="90097"/>
                </a:cubicBezTo>
                <a:cubicBezTo>
                  <a:pt x="135279" y="90097"/>
                  <a:pt x="158995" y="113814"/>
                  <a:pt x="158995" y="143096"/>
                </a:cubicBezTo>
                <a:lnTo>
                  <a:pt x="158995" y="148396"/>
                </a:lnTo>
                <a:cubicBezTo>
                  <a:pt x="158995" y="154259"/>
                  <a:pt x="154259" y="158995"/>
                  <a:pt x="148396" y="158995"/>
                </a:cubicBezTo>
                <a:lnTo>
                  <a:pt x="63598" y="158995"/>
                </a:lnTo>
                <a:cubicBezTo>
                  <a:pt x="57735" y="158995"/>
                  <a:pt x="52998" y="154259"/>
                  <a:pt x="52998" y="148396"/>
                </a:cubicBezTo>
                <a:lnTo>
                  <a:pt x="52998" y="14309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0" name="Text 38"/>
          <p:cNvSpPr/>
          <p:nvPr/>
        </p:nvSpPr>
        <p:spPr>
          <a:xfrm>
            <a:off x="7942113" y="3241150"/>
            <a:ext cx="2986757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Внеурочная деятельность</a:t>
            </a:r>
            <a:endParaRPr lang="en-US" sz="2000" dirty="0"/>
          </a:p>
        </p:txBody>
      </p:sp>
      <p:sp>
        <p:nvSpPr>
          <p:cNvPr id="41" name="Text 39"/>
          <p:cNvSpPr/>
          <p:nvPr/>
        </p:nvSpPr>
        <p:spPr>
          <a:xfrm>
            <a:off x="7942113" y="3504964"/>
            <a:ext cx="3815889" cy="226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FFFFFF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Экскурсии и мероприятия с партнерами</a:t>
            </a:r>
            <a:endParaRPr lang="en-US" sz="2000" dirty="0"/>
          </a:p>
        </p:txBody>
      </p:sp>
      <p:sp>
        <p:nvSpPr>
          <p:cNvPr id="42" name="Shape 40"/>
          <p:cNvSpPr/>
          <p:nvPr/>
        </p:nvSpPr>
        <p:spPr>
          <a:xfrm>
            <a:off x="7301420" y="3994906"/>
            <a:ext cx="4513113" cy="2864272"/>
          </a:xfrm>
          <a:custGeom>
            <a:avLst/>
            <a:gdLst/>
            <a:ahLst/>
            <a:cxnLst/>
            <a:rect l="l" t="t" r="r" b="b"/>
            <a:pathLst>
              <a:path w="4513113" h="2864272">
                <a:moveTo>
                  <a:pt x="113053" y="0"/>
                </a:moveTo>
                <a:lnTo>
                  <a:pt x="4400060" y="0"/>
                </a:lnTo>
                <a:cubicBezTo>
                  <a:pt x="4462497" y="0"/>
                  <a:pt x="4513113" y="50615"/>
                  <a:pt x="4513113" y="113053"/>
                </a:cubicBezTo>
                <a:lnTo>
                  <a:pt x="4513113" y="2751219"/>
                </a:lnTo>
                <a:cubicBezTo>
                  <a:pt x="4513113" y="2813657"/>
                  <a:pt x="4462497" y="2864272"/>
                  <a:pt x="4400060" y="2864272"/>
                </a:cubicBezTo>
                <a:lnTo>
                  <a:pt x="113053" y="2864272"/>
                </a:lnTo>
                <a:cubicBezTo>
                  <a:pt x="50615" y="2864272"/>
                  <a:pt x="0" y="2813657"/>
                  <a:pt x="0" y="2751219"/>
                </a:cubicBezTo>
                <a:lnTo>
                  <a:pt x="0" y="113053"/>
                </a:lnTo>
                <a:cubicBezTo>
                  <a:pt x="0" y="50657"/>
                  <a:pt x="50657" y="0"/>
                  <a:pt x="113053" y="0"/>
                </a:cubicBez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43" name="Text 41"/>
          <p:cNvSpPr/>
          <p:nvPr/>
        </p:nvSpPr>
        <p:spPr>
          <a:xfrm>
            <a:off x="7452172" y="4145657"/>
            <a:ext cx="4296408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 err="1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Инженерные</a:t>
            </a:r>
            <a:r>
              <a:rPr lang="en-US" sz="160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r>
              <a:rPr lang="en-US" sz="1600" b="1" dirty="0" err="1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классы</a:t>
            </a:r>
            <a:r>
              <a:rPr lang="ru-RU" sz="160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с 2022 года</a:t>
            </a:r>
            <a:endParaRPr lang="en-US" sz="2000" dirty="0"/>
          </a:p>
        </p:txBody>
      </p:sp>
      <p:sp>
        <p:nvSpPr>
          <p:cNvPr id="44" name="Shape 42"/>
          <p:cNvSpPr/>
          <p:nvPr/>
        </p:nvSpPr>
        <p:spPr>
          <a:xfrm>
            <a:off x="7452172" y="4522535"/>
            <a:ext cx="4211611" cy="678380"/>
          </a:xfrm>
          <a:custGeom>
            <a:avLst/>
            <a:gdLst/>
            <a:ahLst/>
            <a:cxnLst/>
            <a:rect l="l" t="t" r="r" b="b"/>
            <a:pathLst>
              <a:path w="4211611" h="678380">
                <a:moveTo>
                  <a:pt x="75375" y="0"/>
                </a:moveTo>
                <a:lnTo>
                  <a:pt x="4136236" y="0"/>
                </a:lnTo>
                <a:cubicBezTo>
                  <a:pt x="4177864" y="0"/>
                  <a:pt x="4211611" y="33746"/>
                  <a:pt x="4211611" y="75375"/>
                </a:cubicBezTo>
                <a:lnTo>
                  <a:pt x="4211611" y="603005"/>
                </a:lnTo>
                <a:cubicBezTo>
                  <a:pt x="4211611" y="644634"/>
                  <a:pt x="4177864" y="678380"/>
                  <a:pt x="4136236" y="678380"/>
                </a:cubicBezTo>
                <a:lnTo>
                  <a:pt x="75375" y="678380"/>
                </a:lnTo>
                <a:cubicBezTo>
                  <a:pt x="33774" y="678380"/>
                  <a:pt x="0" y="644606"/>
                  <a:pt x="0" y="603005"/>
                </a:cubicBezTo>
                <a:lnTo>
                  <a:pt x="0" y="75375"/>
                </a:lnTo>
                <a:cubicBezTo>
                  <a:pt x="0" y="33774"/>
                  <a:pt x="33774" y="0"/>
                  <a:pt x="7537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266" dist="9422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5" name="Shape 43"/>
          <p:cNvSpPr/>
          <p:nvPr/>
        </p:nvSpPr>
        <p:spPr>
          <a:xfrm>
            <a:off x="7565235" y="4673286"/>
            <a:ext cx="376878" cy="376878"/>
          </a:xfrm>
          <a:custGeom>
            <a:avLst/>
            <a:gdLst/>
            <a:ahLst/>
            <a:cxnLst/>
            <a:rect l="l" t="t" r="r" b="b"/>
            <a:pathLst>
              <a:path w="376878" h="376878">
                <a:moveTo>
                  <a:pt x="188439" y="0"/>
                </a:moveTo>
                <a:lnTo>
                  <a:pt x="188439" y="0"/>
                </a:lnTo>
                <a:cubicBezTo>
                  <a:pt x="292511" y="0"/>
                  <a:pt x="376878" y="84367"/>
                  <a:pt x="376878" y="188439"/>
                </a:cubicBezTo>
                <a:lnTo>
                  <a:pt x="376878" y="188439"/>
                </a:lnTo>
                <a:cubicBezTo>
                  <a:pt x="376878" y="292511"/>
                  <a:pt x="292511" y="376878"/>
                  <a:pt x="188439" y="376878"/>
                </a:cubicBezTo>
                <a:lnTo>
                  <a:pt x="188439" y="376878"/>
                </a:lnTo>
                <a:cubicBezTo>
                  <a:pt x="84367" y="376878"/>
                  <a:pt x="0" y="292511"/>
                  <a:pt x="0" y="188439"/>
                </a:cubicBezTo>
                <a:lnTo>
                  <a:pt x="0" y="188439"/>
                </a:lnTo>
                <a:cubicBezTo>
                  <a:pt x="0" y="84367"/>
                  <a:pt x="84367" y="0"/>
                  <a:pt x="188439" y="0"/>
                </a:cubicBezTo>
                <a:close/>
              </a:path>
            </a:pathLst>
          </a:custGeom>
          <a:solidFill>
            <a:srgbClr val="4A6FA5">
              <a:alpha val="20000"/>
            </a:srgbClr>
          </a:solidFill>
          <a:ln/>
        </p:spPr>
      </p:sp>
      <p:sp>
        <p:nvSpPr>
          <p:cNvPr id="46" name="Shape 44"/>
          <p:cNvSpPr/>
          <p:nvPr/>
        </p:nvSpPr>
        <p:spPr>
          <a:xfrm>
            <a:off x="7678298" y="4786349"/>
            <a:ext cx="150751" cy="150751"/>
          </a:xfrm>
          <a:custGeom>
            <a:avLst/>
            <a:gdLst/>
            <a:ahLst/>
            <a:cxnLst/>
            <a:rect l="l" t="t" r="r" b="b"/>
            <a:pathLst>
              <a:path w="150751" h="150751">
                <a:moveTo>
                  <a:pt x="37688" y="94219"/>
                </a:moveTo>
                <a:lnTo>
                  <a:pt x="7214" y="94219"/>
                </a:lnTo>
                <a:cubicBezTo>
                  <a:pt x="-118" y="94219"/>
                  <a:pt x="-4623" y="86240"/>
                  <a:pt x="-854" y="79939"/>
                </a:cubicBezTo>
                <a:lnTo>
                  <a:pt x="14722" y="53970"/>
                </a:lnTo>
                <a:cubicBezTo>
                  <a:pt x="17283" y="49701"/>
                  <a:pt x="21877" y="47110"/>
                  <a:pt x="26853" y="47110"/>
                </a:cubicBezTo>
                <a:lnTo>
                  <a:pt x="54824" y="47110"/>
                </a:lnTo>
                <a:cubicBezTo>
                  <a:pt x="77231" y="9157"/>
                  <a:pt x="110649" y="7243"/>
                  <a:pt x="132997" y="10511"/>
                </a:cubicBezTo>
                <a:cubicBezTo>
                  <a:pt x="136765" y="11071"/>
                  <a:pt x="139710" y="14015"/>
                  <a:pt x="140240" y="17754"/>
                </a:cubicBezTo>
                <a:cubicBezTo>
                  <a:pt x="143508" y="40102"/>
                  <a:pt x="141594" y="73521"/>
                  <a:pt x="103641" y="95927"/>
                </a:cubicBezTo>
                <a:lnTo>
                  <a:pt x="103641" y="123899"/>
                </a:lnTo>
                <a:cubicBezTo>
                  <a:pt x="103641" y="128875"/>
                  <a:pt x="101050" y="133468"/>
                  <a:pt x="96781" y="136029"/>
                </a:cubicBezTo>
                <a:lnTo>
                  <a:pt x="70812" y="151605"/>
                </a:lnTo>
                <a:cubicBezTo>
                  <a:pt x="64540" y="155374"/>
                  <a:pt x="56532" y="150839"/>
                  <a:pt x="56532" y="143537"/>
                </a:cubicBezTo>
                <a:lnTo>
                  <a:pt x="56532" y="113063"/>
                </a:lnTo>
                <a:cubicBezTo>
                  <a:pt x="56532" y="102670"/>
                  <a:pt x="48081" y="94219"/>
                  <a:pt x="37688" y="94219"/>
                </a:cubicBezTo>
                <a:lnTo>
                  <a:pt x="37658" y="94219"/>
                </a:lnTo>
                <a:close/>
                <a:moveTo>
                  <a:pt x="117774" y="47110"/>
                </a:moveTo>
                <a:cubicBezTo>
                  <a:pt x="117774" y="39310"/>
                  <a:pt x="111442" y="32977"/>
                  <a:pt x="103641" y="32977"/>
                </a:cubicBezTo>
                <a:cubicBezTo>
                  <a:pt x="95841" y="32977"/>
                  <a:pt x="89509" y="39310"/>
                  <a:pt x="89509" y="47110"/>
                </a:cubicBezTo>
                <a:cubicBezTo>
                  <a:pt x="89509" y="54910"/>
                  <a:pt x="95841" y="61243"/>
                  <a:pt x="103641" y="61243"/>
                </a:cubicBezTo>
                <a:cubicBezTo>
                  <a:pt x="111442" y="61243"/>
                  <a:pt x="117774" y="54910"/>
                  <a:pt x="117774" y="4711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47" name="Text 45"/>
          <p:cNvSpPr/>
          <p:nvPr/>
        </p:nvSpPr>
        <p:spPr>
          <a:xfrm>
            <a:off x="8055176" y="4635598"/>
            <a:ext cx="3054584" cy="1884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Космический класс</a:t>
            </a:r>
            <a:endParaRPr lang="en-US" sz="2400" dirty="0"/>
          </a:p>
        </p:txBody>
      </p:sp>
      <p:sp>
        <p:nvSpPr>
          <p:cNvPr id="48" name="Text 46"/>
          <p:cNvSpPr/>
          <p:nvPr/>
        </p:nvSpPr>
        <p:spPr>
          <a:xfrm>
            <a:off x="8055176" y="4861725"/>
            <a:ext cx="3054584" cy="1884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Авиация и космонавтика</a:t>
            </a:r>
            <a:endParaRPr lang="en-US" sz="2400" dirty="0"/>
          </a:p>
        </p:txBody>
      </p:sp>
      <p:sp>
        <p:nvSpPr>
          <p:cNvPr id="49" name="Shape 47"/>
          <p:cNvSpPr/>
          <p:nvPr/>
        </p:nvSpPr>
        <p:spPr>
          <a:xfrm>
            <a:off x="7452172" y="5276291"/>
            <a:ext cx="4211611" cy="678380"/>
          </a:xfrm>
          <a:custGeom>
            <a:avLst/>
            <a:gdLst/>
            <a:ahLst/>
            <a:cxnLst/>
            <a:rect l="l" t="t" r="r" b="b"/>
            <a:pathLst>
              <a:path w="4211611" h="678380">
                <a:moveTo>
                  <a:pt x="75375" y="0"/>
                </a:moveTo>
                <a:lnTo>
                  <a:pt x="4136236" y="0"/>
                </a:lnTo>
                <a:cubicBezTo>
                  <a:pt x="4177864" y="0"/>
                  <a:pt x="4211611" y="33746"/>
                  <a:pt x="4211611" y="75375"/>
                </a:cubicBezTo>
                <a:lnTo>
                  <a:pt x="4211611" y="603005"/>
                </a:lnTo>
                <a:cubicBezTo>
                  <a:pt x="4211611" y="644634"/>
                  <a:pt x="4177864" y="678380"/>
                  <a:pt x="4136236" y="678380"/>
                </a:cubicBezTo>
                <a:lnTo>
                  <a:pt x="75375" y="678380"/>
                </a:lnTo>
                <a:cubicBezTo>
                  <a:pt x="33774" y="678380"/>
                  <a:pt x="0" y="644606"/>
                  <a:pt x="0" y="603005"/>
                </a:cubicBezTo>
                <a:lnTo>
                  <a:pt x="0" y="75375"/>
                </a:lnTo>
                <a:cubicBezTo>
                  <a:pt x="0" y="33774"/>
                  <a:pt x="33774" y="0"/>
                  <a:pt x="7537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266" dist="9422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0" name="Shape 48"/>
          <p:cNvSpPr/>
          <p:nvPr/>
        </p:nvSpPr>
        <p:spPr>
          <a:xfrm>
            <a:off x="7565235" y="5427042"/>
            <a:ext cx="376878" cy="376878"/>
          </a:xfrm>
          <a:custGeom>
            <a:avLst/>
            <a:gdLst/>
            <a:ahLst/>
            <a:cxnLst/>
            <a:rect l="l" t="t" r="r" b="b"/>
            <a:pathLst>
              <a:path w="376878" h="376878">
                <a:moveTo>
                  <a:pt x="188439" y="0"/>
                </a:moveTo>
                <a:lnTo>
                  <a:pt x="188439" y="0"/>
                </a:lnTo>
                <a:cubicBezTo>
                  <a:pt x="292511" y="0"/>
                  <a:pt x="376878" y="84367"/>
                  <a:pt x="376878" y="188439"/>
                </a:cubicBezTo>
                <a:lnTo>
                  <a:pt x="376878" y="188439"/>
                </a:lnTo>
                <a:cubicBezTo>
                  <a:pt x="376878" y="292511"/>
                  <a:pt x="292511" y="376878"/>
                  <a:pt x="188439" y="376878"/>
                </a:cubicBezTo>
                <a:lnTo>
                  <a:pt x="188439" y="376878"/>
                </a:lnTo>
                <a:cubicBezTo>
                  <a:pt x="84367" y="376878"/>
                  <a:pt x="0" y="292511"/>
                  <a:pt x="0" y="188439"/>
                </a:cubicBezTo>
                <a:lnTo>
                  <a:pt x="0" y="188439"/>
                </a:lnTo>
                <a:cubicBezTo>
                  <a:pt x="0" y="84367"/>
                  <a:pt x="84367" y="0"/>
                  <a:pt x="188439" y="0"/>
                </a:cubicBezTo>
                <a:close/>
              </a:path>
            </a:pathLst>
          </a:custGeom>
          <a:solidFill>
            <a:srgbClr val="4A6FA5">
              <a:alpha val="20000"/>
            </a:srgbClr>
          </a:solidFill>
          <a:ln/>
        </p:spPr>
      </p:sp>
      <p:sp>
        <p:nvSpPr>
          <p:cNvPr id="51" name="Shape 49"/>
          <p:cNvSpPr/>
          <p:nvPr/>
        </p:nvSpPr>
        <p:spPr>
          <a:xfrm>
            <a:off x="7659454" y="5540105"/>
            <a:ext cx="188439" cy="150751"/>
          </a:xfrm>
          <a:custGeom>
            <a:avLst/>
            <a:gdLst/>
            <a:ahLst/>
            <a:cxnLst/>
            <a:rect l="l" t="t" r="r" b="b"/>
            <a:pathLst>
              <a:path w="188439" h="150751">
                <a:moveTo>
                  <a:pt x="80087" y="0"/>
                </a:moveTo>
                <a:cubicBezTo>
                  <a:pt x="72284" y="0"/>
                  <a:pt x="65954" y="6330"/>
                  <a:pt x="65954" y="14133"/>
                </a:cubicBezTo>
                <a:lnTo>
                  <a:pt x="65954" y="18844"/>
                </a:lnTo>
                <a:lnTo>
                  <a:pt x="61243" y="18844"/>
                </a:lnTo>
                <a:cubicBezTo>
                  <a:pt x="48229" y="18844"/>
                  <a:pt x="37688" y="29385"/>
                  <a:pt x="37688" y="42399"/>
                </a:cubicBezTo>
                <a:lnTo>
                  <a:pt x="37688" y="74433"/>
                </a:lnTo>
                <a:lnTo>
                  <a:pt x="31328" y="76966"/>
                </a:lnTo>
                <a:cubicBezTo>
                  <a:pt x="26970" y="78703"/>
                  <a:pt x="24703" y="83561"/>
                  <a:pt x="26205" y="88007"/>
                </a:cubicBezTo>
                <a:cubicBezTo>
                  <a:pt x="29267" y="97223"/>
                  <a:pt x="34096" y="105467"/>
                  <a:pt x="40249" y="112474"/>
                </a:cubicBezTo>
                <a:cubicBezTo>
                  <a:pt x="46168" y="109766"/>
                  <a:pt x="52527" y="108382"/>
                  <a:pt x="58887" y="108352"/>
                </a:cubicBezTo>
                <a:cubicBezTo>
                  <a:pt x="68633" y="108294"/>
                  <a:pt x="78408" y="111356"/>
                  <a:pt x="86682" y="117598"/>
                </a:cubicBezTo>
                <a:lnTo>
                  <a:pt x="87153" y="117951"/>
                </a:lnTo>
                <a:lnTo>
                  <a:pt x="87153" y="54647"/>
                </a:lnTo>
                <a:lnTo>
                  <a:pt x="56532" y="66896"/>
                </a:lnTo>
                <a:lnTo>
                  <a:pt x="56532" y="42399"/>
                </a:lnTo>
                <a:cubicBezTo>
                  <a:pt x="56532" y="39808"/>
                  <a:pt x="58652" y="37688"/>
                  <a:pt x="61243" y="37688"/>
                </a:cubicBezTo>
                <a:lnTo>
                  <a:pt x="127196" y="37688"/>
                </a:lnTo>
                <a:cubicBezTo>
                  <a:pt x="129787" y="37688"/>
                  <a:pt x="131907" y="39808"/>
                  <a:pt x="131907" y="42399"/>
                </a:cubicBezTo>
                <a:lnTo>
                  <a:pt x="131907" y="66896"/>
                </a:lnTo>
                <a:lnTo>
                  <a:pt x="101286" y="54647"/>
                </a:lnTo>
                <a:lnTo>
                  <a:pt x="101286" y="117951"/>
                </a:lnTo>
                <a:lnTo>
                  <a:pt x="101757" y="117598"/>
                </a:lnTo>
                <a:cubicBezTo>
                  <a:pt x="109854" y="111503"/>
                  <a:pt x="119394" y="108411"/>
                  <a:pt x="128963" y="108352"/>
                </a:cubicBezTo>
                <a:cubicBezTo>
                  <a:pt x="135529" y="108323"/>
                  <a:pt x="142095" y="109677"/>
                  <a:pt x="148190" y="112474"/>
                </a:cubicBezTo>
                <a:cubicBezTo>
                  <a:pt x="154343" y="105496"/>
                  <a:pt x="159172" y="97223"/>
                  <a:pt x="162234" y="88007"/>
                </a:cubicBezTo>
                <a:cubicBezTo>
                  <a:pt x="163706" y="83531"/>
                  <a:pt x="161469" y="78703"/>
                  <a:pt x="157111" y="76966"/>
                </a:cubicBezTo>
                <a:lnTo>
                  <a:pt x="150751" y="74433"/>
                </a:lnTo>
                <a:lnTo>
                  <a:pt x="150751" y="42399"/>
                </a:lnTo>
                <a:cubicBezTo>
                  <a:pt x="150751" y="29385"/>
                  <a:pt x="140210" y="18844"/>
                  <a:pt x="127196" y="18844"/>
                </a:cubicBezTo>
                <a:lnTo>
                  <a:pt x="122485" y="18844"/>
                </a:lnTo>
                <a:lnTo>
                  <a:pt x="122485" y="14133"/>
                </a:lnTo>
                <a:cubicBezTo>
                  <a:pt x="122485" y="6330"/>
                  <a:pt x="116155" y="0"/>
                  <a:pt x="108352" y="0"/>
                </a:cubicBezTo>
                <a:lnTo>
                  <a:pt x="80087" y="0"/>
                </a:lnTo>
                <a:close/>
                <a:moveTo>
                  <a:pt x="118775" y="140181"/>
                </a:moveTo>
                <a:cubicBezTo>
                  <a:pt x="125047" y="135440"/>
                  <a:pt x="133468" y="135440"/>
                  <a:pt x="139739" y="140181"/>
                </a:cubicBezTo>
                <a:cubicBezTo>
                  <a:pt x="145334" y="144421"/>
                  <a:pt x="152076" y="148484"/>
                  <a:pt x="159525" y="149986"/>
                </a:cubicBezTo>
                <a:cubicBezTo>
                  <a:pt x="167328" y="151576"/>
                  <a:pt x="175513" y="150221"/>
                  <a:pt x="183286" y="144362"/>
                </a:cubicBezTo>
                <a:cubicBezTo>
                  <a:pt x="186407" y="142006"/>
                  <a:pt x="187026" y="137590"/>
                  <a:pt x="184670" y="134469"/>
                </a:cubicBezTo>
                <a:cubicBezTo>
                  <a:pt x="182315" y="131348"/>
                  <a:pt x="177898" y="130730"/>
                  <a:pt x="174777" y="133085"/>
                </a:cubicBezTo>
                <a:cubicBezTo>
                  <a:pt x="170390" y="136383"/>
                  <a:pt x="166356" y="136942"/>
                  <a:pt x="162322" y="136118"/>
                </a:cubicBezTo>
                <a:cubicBezTo>
                  <a:pt x="157935" y="135234"/>
                  <a:pt x="153224" y="132614"/>
                  <a:pt x="148248" y="128875"/>
                </a:cubicBezTo>
                <a:cubicBezTo>
                  <a:pt x="136942" y="120336"/>
                  <a:pt x="121602" y="120336"/>
                  <a:pt x="110266" y="128875"/>
                </a:cubicBezTo>
                <a:cubicBezTo>
                  <a:pt x="103200" y="134204"/>
                  <a:pt x="98283" y="136618"/>
                  <a:pt x="94219" y="136618"/>
                </a:cubicBezTo>
                <a:cubicBezTo>
                  <a:pt x="90156" y="136618"/>
                  <a:pt x="85239" y="134204"/>
                  <a:pt x="78173" y="128875"/>
                </a:cubicBezTo>
                <a:cubicBezTo>
                  <a:pt x="66866" y="120336"/>
                  <a:pt x="51526" y="120336"/>
                  <a:pt x="40190" y="128875"/>
                </a:cubicBezTo>
                <a:cubicBezTo>
                  <a:pt x="33831" y="133674"/>
                  <a:pt x="28030" y="136471"/>
                  <a:pt x="22848" y="136442"/>
                </a:cubicBezTo>
                <a:cubicBezTo>
                  <a:pt x="20022" y="136412"/>
                  <a:pt x="16989" y="135558"/>
                  <a:pt x="13662" y="133056"/>
                </a:cubicBezTo>
                <a:cubicBezTo>
                  <a:pt x="10541" y="130700"/>
                  <a:pt x="6124" y="131318"/>
                  <a:pt x="3769" y="134439"/>
                </a:cubicBezTo>
                <a:cubicBezTo>
                  <a:pt x="1413" y="137560"/>
                  <a:pt x="2061" y="142006"/>
                  <a:pt x="5182" y="144362"/>
                </a:cubicBezTo>
                <a:cubicBezTo>
                  <a:pt x="10806" y="148602"/>
                  <a:pt x="16783" y="150545"/>
                  <a:pt x="22789" y="150574"/>
                </a:cubicBezTo>
                <a:cubicBezTo>
                  <a:pt x="32771" y="150633"/>
                  <a:pt x="41722" y="145451"/>
                  <a:pt x="48729" y="140181"/>
                </a:cubicBezTo>
                <a:cubicBezTo>
                  <a:pt x="55001" y="135440"/>
                  <a:pt x="63421" y="135440"/>
                  <a:pt x="69693" y="140181"/>
                </a:cubicBezTo>
                <a:cubicBezTo>
                  <a:pt x="76818" y="145569"/>
                  <a:pt x="85092" y="150751"/>
                  <a:pt x="94249" y="150751"/>
                </a:cubicBezTo>
                <a:cubicBezTo>
                  <a:pt x="103406" y="150751"/>
                  <a:pt x="111650" y="145540"/>
                  <a:pt x="118805" y="140181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52" name="Text 50"/>
          <p:cNvSpPr/>
          <p:nvPr/>
        </p:nvSpPr>
        <p:spPr>
          <a:xfrm>
            <a:off x="8055176" y="5389354"/>
            <a:ext cx="3132110" cy="1884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Судостроительный класс</a:t>
            </a:r>
            <a:endParaRPr lang="en-US" sz="2400" dirty="0"/>
          </a:p>
        </p:txBody>
      </p:sp>
      <p:sp>
        <p:nvSpPr>
          <p:cNvPr id="77" name="Стрелка: вверх 76">
            <a:extLst>
              <a:ext uri="{FF2B5EF4-FFF2-40B4-BE49-F238E27FC236}">
                <a16:creationId xmlns:a16="http://schemas.microsoft.com/office/drawing/2014/main" id="{74999602-B7D4-7645-4516-EA32BAF3EA91}"/>
              </a:ext>
            </a:extLst>
          </p:cNvPr>
          <p:cNvSpPr/>
          <p:nvPr/>
        </p:nvSpPr>
        <p:spPr>
          <a:xfrm>
            <a:off x="621553" y="2210735"/>
            <a:ext cx="113654" cy="603005"/>
          </a:xfrm>
          <a:prstGeom prst="upArrow">
            <a:avLst/>
          </a:prstGeom>
          <a:solidFill>
            <a:srgbClr val="E2E8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 51"/>
          <p:cNvSpPr/>
          <p:nvPr/>
        </p:nvSpPr>
        <p:spPr>
          <a:xfrm>
            <a:off x="8055176" y="5615481"/>
            <a:ext cx="3132110" cy="1884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Морская робототехника</a:t>
            </a:r>
            <a:endParaRPr lang="en-US" sz="2400" dirty="0"/>
          </a:p>
        </p:txBody>
      </p:sp>
      <p:sp>
        <p:nvSpPr>
          <p:cNvPr id="54" name="Shape 52"/>
          <p:cNvSpPr/>
          <p:nvPr/>
        </p:nvSpPr>
        <p:spPr>
          <a:xfrm>
            <a:off x="7452172" y="6030046"/>
            <a:ext cx="4211611" cy="678380"/>
          </a:xfrm>
          <a:custGeom>
            <a:avLst/>
            <a:gdLst/>
            <a:ahLst/>
            <a:cxnLst/>
            <a:rect l="l" t="t" r="r" b="b"/>
            <a:pathLst>
              <a:path w="4211611" h="678380">
                <a:moveTo>
                  <a:pt x="75375" y="0"/>
                </a:moveTo>
                <a:lnTo>
                  <a:pt x="4136236" y="0"/>
                </a:lnTo>
                <a:cubicBezTo>
                  <a:pt x="4177864" y="0"/>
                  <a:pt x="4211611" y="33746"/>
                  <a:pt x="4211611" y="75375"/>
                </a:cubicBezTo>
                <a:lnTo>
                  <a:pt x="4211611" y="603005"/>
                </a:lnTo>
                <a:cubicBezTo>
                  <a:pt x="4211611" y="644634"/>
                  <a:pt x="4177864" y="678380"/>
                  <a:pt x="4136236" y="678380"/>
                </a:cubicBezTo>
                <a:lnTo>
                  <a:pt x="75375" y="678380"/>
                </a:lnTo>
                <a:cubicBezTo>
                  <a:pt x="33774" y="678380"/>
                  <a:pt x="0" y="644606"/>
                  <a:pt x="0" y="603005"/>
                </a:cubicBezTo>
                <a:lnTo>
                  <a:pt x="0" y="75375"/>
                </a:lnTo>
                <a:cubicBezTo>
                  <a:pt x="0" y="33774"/>
                  <a:pt x="33774" y="0"/>
                  <a:pt x="7537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266" dist="9422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5" name="Shape 53"/>
          <p:cNvSpPr/>
          <p:nvPr/>
        </p:nvSpPr>
        <p:spPr>
          <a:xfrm>
            <a:off x="7565235" y="6180798"/>
            <a:ext cx="376878" cy="376878"/>
          </a:xfrm>
          <a:custGeom>
            <a:avLst/>
            <a:gdLst/>
            <a:ahLst/>
            <a:cxnLst/>
            <a:rect l="l" t="t" r="r" b="b"/>
            <a:pathLst>
              <a:path w="376878" h="376878">
                <a:moveTo>
                  <a:pt x="188439" y="0"/>
                </a:moveTo>
                <a:lnTo>
                  <a:pt x="188439" y="0"/>
                </a:lnTo>
                <a:cubicBezTo>
                  <a:pt x="292511" y="0"/>
                  <a:pt x="376878" y="84367"/>
                  <a:pt x="376878" y="188439"/>
                </a:cubicBezTo>
                <a:lnTo>
                  <a:pt x="376878" y="188439"/>
                </a:lnTo>
                <a:cubicBezTo>
                  <a:pt x="376878" y="292511"/>
                  <a:pt x="292511" y="376878"/>
                  <a:pt x="188439" y="376878"/>
                </a:cubicBezTo>
                <a:lnTo>
                  <a:pt x="188439" y="376878"/>
                </a:lnTo>
                <a:cubicBezTo>
                  <a:pt x="84367" y="376878"/>
                  <a:pt x="0" y="292511"/>
                  <a:pt x="0" y="188439"/>
                </a:cubicBezTo>
                <a:lnTo>
                  <a:pt x="0" y="188439"/>
                </a:lnTo>
                <a:cubicBezTo>
                  <a:pt x="0" y="84367"/>
                  <a:pt x="84367" y="0"/>
                  <a:pt x="188439" y="0"/>
                </a:cubicBezTo>
                <a:close/>
              </a:path>
            </a:pathLst>
          </a:custGeom>
          <a:solidFill>
            <a:srgbClr val="4A6FA5">
              <a:alpha val="20000"/>
            </a:srgbClr>
          </a:solidFill>
          <a:ln/>
        </p:spPr>
      </p:sp>
      <p:sp>
        <p:nvSpPr>
          <p:cNvPr id="56" name="Shape 54"/>
          <p:cNvSpPr/>
          <p:nvPr/>
        </p:nvSpPr>
        <p:spPr>
          <a:xfrm>
            <a:off x="7697142" y="6293861"/>
            <a:ext cx="113063" cy="150751"/>
          </a:xfrm>
          <a:custGeom>
            <a:avLst/>
            <a:gdLst/>
            <a:ahLst/>
            <a:cxnLst/>
            <a:rect l="l" t="t" r="r" b="b"/>
            <a:pathLst>
              <a:path w="113063" h="150751">
                <a:moveTo>
                  <a:pt x="0" y="28266"/>
                </a:moveTo>
                <a:cubicBezTo>
                  <a:pt x="0" y="12661"/>
                  <a:pt x="12661" y="0"/>
                  <a:pt x="28266" y="0"/>
                </a:cubicBezTo>
                <a:lnTo>
                  <a:pt x="84798" y="0"/>
                </a:lnTo>
                <a:cubicBezTo>
                  <a:pt x="100403" y="0"/>
                  <a:pt x="113063" y="12661"/>
                  <a:pt x="113063" y="28266"/>
                </a:cubicBezTo>
                <a:lnTo>
                  <a:pt x="113063" y="103641"/>
                </a:lnTo>
                <a:cubicBezTo>
                  <a:pt x="113063" y="115448"/>
                  <a:pt x="105820" y="125577"/>
                  <a:pt x="95544" y="129787"/>
                </a:cubicBezTo>
                <a:lnTo>
                  <a:pt x="111415" y="148543"/>
                </a:lnTo>
                <a:cubicBezTo>
                  <a:pt x="113947" y="151517"/>
                  <a:pt x="113564" y="155992"/>
                  <a:pt x="110590" y="158495"/>
                </a:cubicBezTo>
                <a:cubicBezTo>
                  <a:pt x="107616" y="160998"/>
                  <a:pt x="103141" y="160644"/>
                  <a:pt x="100638" y="157670"/>
                </a:cubicBezTo>
                <a:lnTo>
                  <a:pt x="78850" y="131907"/>
                </a:lnTo>
                <a:lnTo>
                  <a:pt x="34302" y="131907"/>
                </a:lnTo>
                <a:lnTo>
                  <a:pt x="12514" y="157670"/>
                </a:lnTo>
                <a:cubicBezTo>
                  <a:pt x="9981" y="160644"/>
                  <a:pt x="5535" y="161027"/>
                  <a:pt x="2562" y="158495"/>
                </a:cubicBezTo>
                <a:cubicBezTo>
                  <a:pt x="-412" y="155963"/>
                  <a:pt x="-795" y="151517"/>
                  <a:pt x="1737" y="148543"/>
                </a:cubicBezTo>
                <a:lnTo>
                  <a:pt x="17607" y="129787"/>
                </a:lnTo>
                <a:cubicBezTo>
                  <a:pt x="7243" y="125577"/>
                  <a:pt x="0" y="115448"/>
                  <a:pt x="0" y="103641"/>
                </a:cubicBezTo>
                <a:lnTo>
                  <a:pt x="0" y="28266"/>
                </a:lnTo>
                <a:close/>
                <a:moveTo>
                  <a:pt x="18844" y="37688"/>
                </a:moveTo>
                <a:lnTo>
                  <a:pt x="18844" y="65954"/>
                </a:lnTo>
                <a:cubicBezTo>
                  <a:pt x="18844" y="71165"/>
                  <a:pt x="23054" y="75376"/>
                  <a:pt x="28266" y="75376"/>
                </a:cubicBezTo>
                <a:lnTo>
                  <a:pt x="84798" y="75376"/>
                </a:lnTo>
                <a:cubicBezTo>
                  <a:pt x="90009" y="75376"/>
                  <a:pt x="94219" y="71165"/>
                  <a:pt x="94219" y="65954"/>
                </a:cubicBezTo>
                <a:lnTo>
                  <a:pt x="94219" y="37688"/>
                </a:lnTo>
                <a:cubicBezTo>
                  <a:pt x="94219" y="32476"/>
                  <a:pt x="90009" y="28266"/>
                  <a:pt x="84798" y="28266"/>
                </a:cubicBezTo>
                <a:lnTo>
                  <a:pt x="28266" y="28266"/>
                </a:lnTo>
                <a:cubicBezTo>
                  <a:pt x="23054" y="28266"/>
                  <a:pt x="18844" y="32476"/>
                  <a:pt x="18844" y="37688"/>
                </a:cubicBezTo>
                <a:close/>
                <a:moveTo>
                  <a:pt x="56532" y="113063"/>
                </a:moveTo>
                <a:cubicBezTo>
                  <a:pt x="61732" y="113063"/>
                  <a:pt x="65954" y="108842"/>
                  <a:pt x="65954" y="103641"/>
                </a:cubicBezTo>
                <a:cubicBezTo>
                  <a:pt x="65954" y="98441"/>
                  <a:pt x="61732" y="94219"/>
                  <a:pt x="56532" y="94219"/>
                </a:cubicBezTo>
                <a:cubicBezTo>
                  <a:pt x="51332" y="94219"/>
                  <a:pt x="47110" y="98441"/>
                  <a:pt x="47110" y="103641"/>
                </a:cubicBezTo>
                <a:cubicBezTo>
                  <a:pt x="47110" y="108842"/>
                  <a:pt x="51332" y="113063"/>
                  <a:pt x="56532" y="113063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57" name="Text 55"/>
          <p:cNvSpPr/>
          <p:nvPr/>
        </p:nvSpPr>
        <p:spPr>
          <a:xfrm>
            <a:off x="8055176" y="6143110"/>
            <a:ext cx="3178627" cy="1884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Класс РЖД</a:t>
            </a:r>
            <a:endParaRPr lang="en-US" sz="2400" dirty="0"/>
          </a:p>
        </p:txBody>
      </p:sp>
      <p:sp>
        <p:nvSpPr>
          <p:cNvPr id="58" name="Text 56"/>
          <p:cNvSpPr/>
          <p:nvPr/>
        </p:nvSpPr>
        <p:spPr>
          <a:xfrm>
            <a:off x="8055176" y="6369236"/>
            <a:ext cx="3178627" cy="1884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Транспортная инженерия</a:t>
            </a:r>
            <a:endParaRPr lang="en-US" sz="2400" dirty="0"/>
          </a:p>
        </p:txBody>
      </p:sp>
      <p:sp>
        <p:nvSpPr>
          <p:cNvPr id="65" name="Shape 20">
            <a:extLst>
              <a:ext uri="{FF2B5EF4-FFF2-40B4-BE49-F238E27FC236}">
                <a16:creationId xmlns:a16="http://schemas.microsoft.com/office/drawing/2014/main" id="{BD5EC7F9-6772-FC33-24A8-B8E6EF129082}"/>
              </a:ext>
            </a:extLst>
          </p:cNvPr>
          <p:cNvSpPr/>
          <p:nvPr/>
        </p:nvSpPr>
        <p:spPr>
          <a:xfrm>
            <a:off x="376878" y="2430209"/>
            <a:ext cx="603005" cy="603005"/>
          </a:xfrm>
          <a:custGeom>
            <a:avLst/>
            <a:gdLst/>
            <a:ahLst/>
            <a:cxnLst/>
            <a:rect l="l" t="t" r="r" b="b"/>
            <a:pathLst>
              <a:path w="603005" h="603005">
                <a:moveTo>
                  <a:pt x="301502" y="0"/>
                </a:moveTo>
                <a:lnTo>
                  <a:pt x="301502" y="0"/>
                </a:lnTo>
                <a:cubicBezTo>
                  <a:pt x="467906" y="0"/>
                  <a:pt x="603005" y="135099"/>
                  <a:pt x="603005" y="301502"/>
                </a:cubicBezTo>
                <a:lnTo>
                  <a:pt x="603005" y="301502"/>
                </a:lnTo>
                <a:cubicBezTo>
                  <a:pt x="603005" y="467906"/>
                  <a:pt x="467906" y="603005"/>
                  <a:pt x="301502" y="603005"/>
                </a:cubicBezTo>
                <a:lnTo>
                  <a:pt x="301502" y="603005"/>
                </a:lnTo>
                <a:cubicBezTo>
                  <a:pt x="135099" y="603005"/>
                  <a:pt x="0" y="467906"/>
                  <a:pt x="0" y="301502"/>
                </a:cubicBezTo>
                <a:lnTo>
                  <a:pt x="0" y="301502"/>
                </a:lnTo>
                <a:cubicBezTo>
                  <a:pt x="0" y="135099"/>
                  <a:pt x="135099" y="0"/>
                  <a:pt x="301502" y="0"/>
                </a:cubicBezTo>
                <a:close/>
              </a:path>
            </a:pathLst>
          </a:custGeom>
          <a:solidFill>
            <a:srgbClr val="4A6FA5"/>
          </a:solidFill>
          <a:ln/>
          <a:effectLst>
            <a:outerShdw blurRad="141329" dist="94219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6" name="Text 21">
            <a:extLst>
              <a:ext uri="{FF2B5EF4-FFF2-40B4-BE49-F238E27FC236}">
                <a16:creationId xmlns:a16="http://schemas.microsoft.com/office/drawing/2014/main" id="{28F2C976-322E-FD2F-CE9A-F691FE9B610C}"/>
              </a:ext>
            </a:extLst>
          </p:cNvPr>
          <p:cNvSpPr/>
          <p:nvPr/>
        </p:nvSpPr>
        <p:spPr>
          <a:xfrm>
            <a:off x="329768" y="2430209"/>
            <a:ext cx="697224" cy="603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ru-RU" sz="148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2025</a:t>
            </a:r>
          </a:p>
          <a:p>
            <a:pPr algn="ctr">
              <a:lnSpc>
                <a:spcPct val="120000"/>
              </a:lnSpc>
            </a:pPr>
            <a:r>
              <a:rPr lang="ru-RU" sz="148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2026</a:t>
            </a:r>
            <a:endParaRPr lang="en-US" sz="1600" dirty="0"/>
          </a:p>
        </p:txBody>
      </p:sp>
      <p:sp>
        <p:nvSpPr>
          <p:cNvPr id="67" name="Shape 22">
            <a:extLst>
              <a:ext uri="{FF2B5EF4-FFF2-40B4-BE49-F238E27FC236}">
                <a16:creationId xmlns:a16="http://schemas.microsoft.com/office/drawing/2014/main" id="{E852C16B-E5B0-8809-9224-6B3E2FA17485}"/>
              </a:ext>
            </a:extLst>
          </p:cNvPr>
          <p:cNvSpPr/>
          <p:nvPr/>
        </p:nvSpPr>
        <p:spPr>
          <a:xfrm>
            <a:off x="1149478" y="2223579"/>
            <a:ext cx="6001781" cy="1224200"/>
          </a:xfrm>
          <a:custGeom>
            <a:avLst/>
            <a:gdLst/>
            <a:ahLst/>
            <a:cxnLst/>
            <a:rect l="l" t="t" r="r" b="b"/>
            <a:pathLst>
              <a:path w="6001781" h="1017570">
                <a:moveTo>
                  <a:pt x="37688" y="0"/>
                </a:moveTo>
                <a:lnTo>
                  <a:pt x="5926409" y="0"/>
                </a:lnTo>
                <a:cubicBezTo>
                  <a:pt x="5968036" y="0"/>
                  <a:pt x="6001781" y="33745"/>
                  <a:pt x="6001781" y="75371"/>
                </a:cubicBezTo>
                <a:lnTo>
                  <a:pt x="6001781" y="942199"/>
                </a:lnTo>
                <a:cubicBezTo>
                  <a:pt x="6001781" y="983825"/>
                  <a:pt x="5968036" y="1017570"/>
                  <a:pt x="5926409" y="1017570"/>
                </a:cubicBezTo>
                <a:lnTo>
                  <a:pt x="37688" y="1017570"/>
                </a:lnTo>
                <a:cubicBezTo>
                  <a:pt x="16873" y="1017570"/>
                  <a:pt x="0" y="1000697"/>
                  <a:pt x="0" y="979883"/>
                </a:cubicBezTo>
                <a:lnTo>
                  <a:pt x="0" y="37688"/>
                </a:lnTo>
                <a:cubicBezTo>
                  <a:pt x="0" y="16887"/>
                  <a:pt x="16887" y="0"/>
                  <a:pt x="37688" y="0"/>
                </a:cubicBezTo>
                <a:close/>
              </a:path>
            </a:pathLst>
          </a:custGeom>
          <a:solidFill>
            <a:srgbClr val="F7FAFC"/>
          </a:solidFill>
          <a:ln/>
          <a:effectLst>
            <a:outerShdw blurRad="28266" dist="9422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8" name="Shape 23">
            <a:extLst>
              <a:ext uri="{FF2B5EF4-FFF2-40B4-BE49-F238E27FC236}">
                <a16:creationId xmlns:a16="http://schemas.microsoft.com/office/drawing/2014/main" id="{B76A7333-571D-7D1A-AB60-0F732EAD8F1A}"/>
              </a:ext>
            </a:extLst>
          </p:cNvPr>
          <p:cNvSpPr/>
          <p:nvPr/>
        </p:nvSpPr>
        <p:spPr>
          <a:xfrm>
            <a:off x="1149478" y="2230887"/>
            <a:ext cx="45719" cy="1216892"/>
          </a:xfrm>
          <a:custGeom>
            <a:avLst/>
            <a:gdLst/>
            <a:ahLst/>
            <a:cxnLst/>
            <a:rect l="l" t="t" r="r" b="b"/>
            <a:pathLst>
              <a:path w="37688" h="1017570">
                <a:moveTo>
                  <a:pt x="37688" y="0"/>
                </a:moveTo>
                <a:lnTo>
                  <a:pt x="37688" y="0"/>
                </a:lnTo>
                <a:lnTo>
                  <a:pt x="37688" y="1017570"/>
                </a:lnTo>
                <a:lnTo>
                  <a:pt x="37688" y="1017570"/>
                </a:lnTo>
                <a:cubicBezTo>
                  <a:pt x="16873" y="1017570"/>
                  <a:pt x="0" y="1000697"/>
                  <a:pt x="0" y="979883"/>
                </a:cubicBezTo>
                <a:lnTo>
                  <a:pt x="0" y="37688"/>
                </a:lnTo>
                <a:cubicBezTo>
                  <a:pt x="0" y="16887"/>
                  <a:pt x="16887" y="0"/>
                  <a:pt x="37688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69" name="Text 24">
            <a:extLst>
              <a:ext uri="{FF2B5EF4-FFF2-40B4-BE49-F238E27FC236}">
                <a16:creationId xmlns:a16="http://schemas.microsoft.com/office/drawing/2014/main" id="{92CF70CA-32B0-4AC8-D89E-4A825BFDD2A3}"/>
              </a:ext>
            </a:extLst>
          </p:cNvPr>
          <p:cNvSpPr/>
          <p:nvPr/>
        </p:nvSpPr>
        <p:spPr>
          <a:xfrm>
            <a:off x="1281385" y="2270362"/>
            <a:ext cx="5841607" cy="26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1335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Участие в отчетных мероприятиях, организация соревнований</a:t>
            </a:r>
            <a:endParaRPr lang="en-US" sz="1600" dirty="0"/>
          </a:p>
        </p:txBody>
      </p:sp>
      <p:sp>
        <p:nvSpPr>
          <p:cNvPr id="70" name="Text 25">
            <a:extLst>
              <a:ext uri="{FF2B5EF4-FFF2-40B4-BE49-F238E27FC236}">
                <a16:creationId xmlns:a16="http://schemas.microsoft.com/office/drawing/2014/main" id="{8F98CD1A-2E77-79D3-91D2-7C4CF4634FE6}"/>
              </a:ext>
            </a:extLst>
          </p:cNvPr>
          <p:cNvSpPr/>
          <p:nvPr/>
        </p:nvSpPr>
        <p:spPr>
          <a:xfrm>
            <a:off x="1281385" y="2571864"/>
            <a:ext cx="5832185" cy="489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ru-RU" sz="1187" dirty="0">
                <a:latin typeface="MiSans" pitchFamily="34" charset="0"/>
                <a:ea typeface="MiSans" pitchFamily="34" charset="-122"/>
                <a:cs typeface="MiSans" pitchFamily="34" charset="-120"/>
              </a:rPr>
              <a:t>Инженерные соревнования КГТУ, </a:t>
            </a:r>
            <a:r>
              <a:rPr lang="ru-RU" sz="1187" dirty="0" err="1">
                <a:latin typeface="MiSans" pitchFamily="34" charset="0"/>
                <a:ea typeface="MiSans" pitchFamily="34" charset="-122"/>
                <a:cs typeface="MiSans" pitchFamily="34" charset="-120"/>
              </a:rPr>
              <a:t>СПбГМТУ</a:t>
            </a:r>
            <a:endParaRPr lang="ru-RU" sz="1187" dirty="0">
              <a:latin typeface="MiSans" pitchFamily="34" charset="0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40000"/>
              </a:lnSpc>
            </a:pPr>
            <a:r>
              <a:rPr lang="ru-RU" sz="1187" dirty="0">
                <a:latin typeface="MiSans" pitchFamily="34" charset="0"/>
                <a:ea typeface="MiSans" pitchFamily="34" charset="-122"/>
                <a:cs typeface="MiSans" pitchFamily="34" charset="-120"/>
              </a:rPr>
              <a:t>Балтийская инженерно-космическая школа (ноябрь-май 2025-2026 гг.)</a:t>
            </a:r>
          </a:p>
          <a:p>
            <a:pPr>
              <a:lnSpc>
                <a:spcPct val="140000"/>
              </a:lnSpc>
            </a:pPr>
            <a:r>
              <a:rPr lang="ru-RU" sz="1187" dirty="0">
                <a:latin typeface="MiSans" pitchFamily="34" charset="0"/>
                <a:ea typeface="MiSans" pitchFamily="34" charset="-122"/>
                <a:cs typeface="MiSans" pitchFamily="34" charset="-120"/>
              </a:rPr>
              <a:t>Подведение итогов. Планирование работы (июнь-июль 2026 г.)</a:t>
            </a:r>
          </a:p>
          <a:p>
            <a:pPr>
              <a:lnSpc>
                <a:spcPct val="140000"/>
              </a:lnSpc>
            </a:pPr>
            <a:endParaRPr lang="ru-RU" sz="1187" dirty="0">
              <a:latin typeface="MiSans" pitchFamily="34" charset="0"/>
              <a:ea typeface="MiSans" pitchFamily="34" charset="-122"/>
              <a:cs typeface="MiSans" pitchFamily="34" charset="-120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C464D89-B19F-47C1-14F4-5CCCCC27E672}"/>
              </a:ext>
            </a:extLst>
          </p:cNvPr>
          <p:cNvGrpSpPr/>
          <p:nvPr/>
        </p:nvGrpSpPr>
        <p:grpSpPr>
          <a:xfrm>
            <a:off x="7640611" y="98379"/>
            <a:ext cx="4256740" cy="950114"/>
            <a:chOff x="6018730" y="-97203"/>
            <a:chExt cx="4256740" cy="950114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B9B87ED6-4A7A-ECA0-C1D9-EDA691469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240" y="-74070"/>
              <a:ext cx="1652142" cy="88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F6467170-16B4-4EFC-2540-BBF5BCDB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5405" y="14318"/>
              <a:ext cx="710065" cy="754904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BBAA0D1A-6897-0CC8-9268-798018BA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8730" y="-97203"/>
              <a:ext cx="876463" cy="904687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536B710-B34E-35D6-D961-3ED98025C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5746" y="68374"/>
              <a:ext cx="833682" cy="78453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5120" y="325120"/>
            <a:ext cx="65024" cy="260096"/>
          </a:xfrm>
          <a:custGeom>
            <a:avLst/>
            <a:gdLst/>
            <a:ahLst/>
            <a:cxnLst/>
            <a:rect l="l" t="t" r="r" b="b"/>
            <a:pathLst>
              <a:path w="65024" h="260096">
                <a:moveTo>
                  <a:pt x="32512" y="0"/>
                </a:moveTo>
                <a:lnTo>
                  <a:pt x="32512" y="0"/>
                </a:lnTo>
                <a:cubicBezTo>
                  <a:pt x="50456" y="0"/>
                  <a:pt x="65024" y="14568"/>
                  <a:pt x="65024" y="32512"/>
                </a:cubicBezTo>
                <a:lnTo>
                  <a:pt x="65024" y="227584"/>
                </a:lnTo>
                <a:cubicBezTo>
                  <a:pt x="65024" y="245540"/>
                  <a:pt x="50468" y="260096"/>
                  <a:pt x="32512" y="260096"/>
                </a:cubicBezTo>
                <a:lnTo>
                  <a:pt x="32512" y="260096"/>
                </a:lnTo>
                <a:cubicBezTo>
                  <a:pt x="14556" y="260096"/>
                  <a:pt x="0" y="245540"/>
                  <a:pt x="0" y="227584"/>
                </a:cubicBezTo>
                <a:lnTo>
                  <a:pt x="0" y="32512"/>
                </a:lnTo>
                <a:cubicBezTo>
                  <a:pt x="0" y="14568"/>
                  <a:pt x="14568" y="0"/>
                  <a:pt x="32512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3" name="Text 1"/>
          <p:cNvSpPr/>
          <p:nvPr/>
        </p:nvSpPr>
        <p:spPr>
          <a:xfrm>
            <a:off x="487680" y="357632"/>
            <a:ext cx="4655820" cy="260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1190" b="1" kern="0" spc="51" dirty="0">
                <a:solidFill>
                  <a:srgbClr val="4A6FA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ОБЕСПЕЧЕНИЕ ПРОЕКТА</a:t>
            </a:r>
          </a:p>
        </p:txBody>
      </p:sp>
      <p:sp>
        <p:nvSpPr>
          <p:cNvPr id="4" name="Text 2"/>
          <p:cNvSpPr/>
          <p:nvPr/>
        </p:nvSpPr>
        <p:spPr>
          <a:xfrm>
            <a:off x="259221" y="733373"/>
            <a:ext cx="11806113" cy="834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90000"/>
              </a:lnSpc>
            </a:pPr>
            <a:r>
              <a:rPr lang="ru-RU" sz="230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Концепция проекта. </a:t>
            </a:r>
          </a:p>
          <a:p>
            <a:pPr>
              <a:lnSpc>
                <a:spcPct val="90000"/>
              </a:lnSpc>
            </a:pPr>
            <a:r>
              <a:rPr lang="ru-RU" sz="230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Ресурсное и методическое обеспечение инженерного образования.</a:t>
            </a:r>
          </a:p>
        </p:txBody>
      </p: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56E32BB8-A85C-E811-5478-452EB1956457}"/>
              </a:ext>
            </a:extLst>
          </p:cNvPr>
          <p:cNvGrpSpPr/>
          <p:nvPr/>
        </p:nvGrpSpPr>
        <p:grpSpPr>
          <a:xfrm>
            <a:off x="12903073" y="2923694"/>
            <a:ext cx="2550834" cy="2018749"/>
            <a:chOff x="12903073" y="2923694"/>
            <a:chExt cx="2550834" cy="2018749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DC2F348E-2DBA-F824-9FA2-6DCEEB223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03073" y="2923694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341DC94A-FBAC-570A-8B24-4B1756677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4962" y="2953822"/>
              <a:ext cx="808945" cy="860028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81B4AAC7-B235-F736-BBB1-2B329F9AC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7131" y="3788025"/>
              <a:ext cx="1055426" cy="1089413"/>
            </a:xfrm>
            <a:prstGeom prst="rect">
              <a:avLst/>
            </a:prstGeom>
          </p:spPr>
        </p:pic>
        <p:pic>
          <p:nvPicPr>
            <p:cNvPr id="132" name="Рисунок 131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EF5494F-7897-ABED-F4A1-1B148F501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2410" y="3908175"/>
              <a:ext cx="1099057" cy="1034268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0193082D-99E4-91BF-0D1C-01A8C70FC6CB}"/>
              </a:ext>
            </a:extLst>
          </p:cNvPr>
          <p:cNvGrpSpPr/>
          <p:nvPr/>
        </p:nvGrpSpPr>
        <p:grpSpPr>
          <a:xfrm>
            <a:off x="13025336" y="-72061"/>
            <a:ext cx="2024501" cy="2645462"/>
            <a:chOff x="13025336" y="-72061"/>
            <a:chExt cx="2024501" cy="2645462"/>
          </a:xfrm>
        </p:grpSpPr>
        <p:sp>
          <p:nvSpPr>
            <p:cNvPr id="134" name="Прямоугольник: скругленные углы 133">
              <a:extLst>
                <a:ext uri="{FF2B5EF4-FFF2-40B4-BE49-F238E27FC236}">
                  <a16:creationId xmlns:a16="http://schemas.microsoft.com/office/drawing/2014/main" id="{94046FD7-456B-6E51-28AB-317D35FCECC3}"/>
                </a:ext>
              </a:extLst>
            </p:cNvPr>
            <p:cNvSpPr/>
            <p:nvPr/>
          </p:nvSpPr>
          <p:spPr>
            <a:xfrm>
              <a:off x="13025336" y="-72061"/>
              <a:ext cx="2024501" cy="2645462"/>
            </a:xfrm>
            <a:prstGeom prst="roundRect">
              <a:avLst>
                <a:gd name="adj" fmla="val 8787"/>
              </a:avLst>
            </a:prstGeom>
            <a:solidFill>
              <a:srgbClr val="F4F6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id="{DED8AA4A-7048-80E6-25F2-671BB959A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101574" y="-43091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9A3F5883-9FBB-15F2-CC94-753463E53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30376" y="905045"/>
              <a:ext cx="808945" cy="860028"/>
            </a:xfrm>
            <a:prstGeom prst="rect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908297F4-A074-06FA-E983-7374AF04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960" y="826211"/>
              <a:ext cx="1055426" cy="1089413"/>
            </a:xfrm>
            <a:prstGeom prst="rect">
              <a:avLst/>
            </a:prstGeom>
          </p:spPr>
        </p:pic>
        <p:pic>
          <p:nvPicPr>
            <p:cNvPr id="138" name="Рисунок 137" descr="Изображение выглядит как Шрифт, Графика, снимок экран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DD72AFA-DA3E-C354-F88B-937BED16E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13905" y="2049155"/>
              <a:ext cx="1835482" cy="351505"/>
            </a:xfrm>
            <a:prstGeom prst="rect">
              <a:avLst/>
            </a:prstGeom>
          </p:spPr>
        </p:pic>
      </p:grp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DE401D6-6494-5F3D-F03C-7E87FC0EF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20736"/>
              </p:ext>
            </p:extLst>
          </p:nvPr>
        </p:nvGraphicFramePr>
        <p:xfrm>
          <a:off x="6200396" y="1539415"/>
          <a:ext cx="6362423" cy="495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C24FCE2-2341-7504-D904-B6935691C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594870"/>
              </p:ext>
            </p:extLst>
          </p:nvPr>
        </p:nvGraphicFramePr>
        <p:xfrm>
          <a:off x="-86878" y="1567585"/>
          <a:ext cx="7040128" cy="506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F82CF932-54D5-DB64-10AE-C86E4B70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13" y="6403717"/>
            <a:ext cx="1314454" cy="37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icture background">
            <a:extLst>
              <a:ext uri="{FF2B5EF4-FFF2-40B4-BE49-F238E27FC236}">
                <a16:creationId xmlns:a16="http://schemas.microsoft.com/office/drawing/2014/main" id="{9576923F-2289-24B3-96CF-148A16DC0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9" y="5377524"/>
            <a:ext cx="940697" cy="5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44EEB45-5AA4-7C58-5437-E273548B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35" t="2374" r="12427"/>
          <a:stretch/>
        </p:blipFill>
        <p:spPr bwMode="auto">
          <a:xfrm>
            <a:off x="0" y="4101042"/>
            <a:ext cx="747178" cy="77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ванториум - Оренбургский Государственный Педагогический Университет">
            <a:extLst>
              <a:ext uri="{FF2B5EF4-FFF2-40B4-BE49-F238E27FC236}">
                <a16:creationId xmlns:a16="http://schemas.microsoft.com/office/drawing/2014/main" id="{A20F573A-3DBF-6C1B-A3F6-B61B691D1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62" t="20997" r="66879" b="21549"/>
          <a:stretch/>
        </p:blipFill>
        <p:spPr bwMode="auto">
          <a:xfrm>
            <a:off x="992406" y="4780573"/>
            <a:ext cx="707083" cy="6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C464D89-B19F-47C1-14F4-5CCCCC27E672}"/>
              </a:ext>
            </a:extLst>
          </p:cNvPr>
          <p:cNvGrpSpPr/>
          <p:nvPr/>
        </p:nvGrpSpPr>
        <p:grpSpPr>
          <a:xfrm>
            <a:off x="7640611" y="98379"/>
            <a:ext cx="4256740" cy="950114"/>
            <a:chOff x="6018730" y="-97203"/>
            <a:chExt cx="4256740" cy="950114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B9B87ED6-4A7A-ECA0-C1D9-EDA691469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240" y="-74070"/>
              <a:ext cx="1652142" cy="88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6467170-16B4-4EFC-2540-BBF5BCDB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5405" y="14318"/>
              <a:ext cx="710065" cy="75490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BAA0D1A-6897-0CC8-9268-798018BA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8730" y="-97203"/>
              <a:ext cx="876463" cy="904687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536B710-B34E-35D6-D961-3ED98025C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5746" y="68374"/>
              <a:ext cx="833682" cy="784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6930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317500"/>
            <a:ext cx="63500" cy="254000"/>
          </a:xfrm>
          <a:custGeom>
            <a:avLst/>
            <a:gdLst/>
            <a:ahLst/>
            <a:cxnLst/>
            <a:rect l="l" t="t" r="r" b="b"/>
            <a:pathLst>
              <a:path w="63500" h="254000">
                <a:moveTo>
                  <a:pt x="31750" y="0"/>
                </a:moveTo>
                <a:lnTo>
                  <a:pt x="31750" y="0"/>
                </a:lnTo>
                <a:cubicBezTo>
                  <a:pt x="49273" y="0"/>
                  <a:pt x="63500" y="14227"/>
                  <a:pt x="63500" y="31750"/>
                </a:cubicBezTo>
                <a:lnTo>
                  <a:pt x="63500" y="222250"/>
                </a:lnTo>
                <a:cubicBezTo>
                  <a:pt x="63500" y="239773"/>
                  <a:pt x="49273" y="254000"/>
                  <a:pt x="31750" y="254000"/>
                </a:cubicBezTo>
                <a:lnTo>
                  <a:pt x="31750" y="254000"/>
                </a:lnTo>
                <a:cubicBezTo>
                  <a:pt x="14227" y="254000"/>
                  <a:pt x="0" y="239773"/>
                  <a:pt x="0" y="222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4" name="Text 2"/>
          <p:cNvSpPr/>
          <p:nvPr/>
        </p:nvSpPr>
        <p:spPr>
          <a:xfrm>
            <a:off x="317500" y="6350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Sans" pitchFamily="34" charset="-122"/>
                <a:cs typeface="Arial" panose="020B0604020202020204" pitchFamily="34" charset="0"/>
              </a:rPr>
              <a:t>РЕАЛИЗАЦИЯ ПРОЕКТА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17500" y="984250"/>
            <a:ext cx="1162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1125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Стратегические направления</a:t>
            </a:r>
            <a:endParaRPr lang="en-US" sz="1600" dirty="0"/>
          </a:p>
        </p:txBody>
      </p:sp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09C2B92D-42F8-F3F0-C200-3249D3529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880719"/>
              </p:ext>
            </p:extLst>
          </p:nvPr>
        </p:nvGraphicFramePr>
        <p:xfrm>
          <a:off x="203200" y="1573127"/>
          <a:ext cx="8192655" cy="509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Picture 2" descr="https://sun9-27.userapi.com/s/v1/ig2/4Jyh9wHoOWqDmVvo4p_JGboMrNS7v4atPeUaGqEwHflaRwSo0U9g7xEcMy370ucz5oR7QU5SAH2BGRQsfIXWQayR.jpg?quality=95&amp;as=32x24,48x36,72x54,108x81,160x120,240x181,360x271,480x361,540x406,640x482,720x542,1080x813,1280x963,1440x1084,2560x1927&amp;from=bu&amp;u=ZDWlikqT4SVNIqYfwr1lOD_EpWO47wxHxBTIgYdxIFc&amp;cs=2560x1927">
            <a:extLst>
              <a:ext uri="{FF2B5EF4-FFF2-40B4-BE49-F238E27FC236}">
                <a16:creationId xmlns:a16="http://schemas.microsoft.com/office/drawing/2014/main" id="{91D8864E-2C65-0975-5DE0-0EE517C78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475" y="1791999"/>
            <a:ext cx="3429464" cy="258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80A1D34-7F27-A399-CAFA-3D65BEB2F71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4" t="18778" r="40846" b="19977"/>
          <a:stretch/>
        </p:blipFill>
        <p:spPr>
          <a:xfrm>
            <a:off x="8490991" y="4487777"/>
            <a:ext cx="3454947" cy="19939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4565D7F-3FE4-9FB6-4951-DE78737AFB7A}"/>
              </a:ext>
            </a:extLst>
          </p:cNvPr>
          <p:cNvGrpSpPr/>
          <p:nvPr/>
        </p:nvGrpSpPr>
        <p:grpSpPr>
          <a:xfrm>
            <a:off x="13025336" y="3091881"/>
            <a:ext cx="2550834" cy="2018749"/>
            <a:chOff x="12903073" y="2923694"/>
            <a:chExt cx="2550834" cy="201874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9EAF049-F706-8110-6D63-24CBB867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03073" y="2923694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36E3E42-5FF5-C540-9B55-05101685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4962" y="2953822"/>
              <a:ext cx="808945" cy="86002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5667055-9D1D-3057-FD07-A95E0E7EC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7131" y="3788025"/>
              <a:ext cx="1055426" cy="1089413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DD2F49E-B6AE-4B66-AC7B-3EB39CBE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2410" y="3908175"/>
              <a:ext cx="1099057" cy="1034268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1568A99-2514-56BE-2007-854654821B4B}"/>
              </a:ext>
            </a:extLst>
          </p:cNvPr>
          <p:cNvGrpSpPr/>
          <p:nvPr/>
        </p:nvGrpSpPr>
        <p:grpSpPr>
          <a:xfrm>
            <a:off x="13025336" y="-72061"/>
            <a:ext cx="2024501" cy="2645462"/>
            <a:chOff x="13025336" y="-72061"/>
            <a:chExt cx="2024501" cy="264546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C84E1801-A6F5-15EB-150E-DA50560FE20B}"/>
                </a:ext>
              </a:extLst>
            </p:cNvPr>
            <p:cNvSpPr/>
            <p:nvPr/>
          </p:nvSpPr>
          <p:spPr>
            <a:xfrm>
              <a:off x="13025336" y="-72061"/>
              <a:ext cx="2024501" cy="2645462"/>
            </a:xfrm>
            <a:prstGeom prst="roundRect">
              <a:avLst>
                <a:gd name="adj" fmla="val 8787"/>
              </a:avLst>
            </a:prstGeom>
            <a:solidFill>
              <a:srgbClr val="F4F6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61AFE67-BAAA-F8B8-DB5B-76F15D041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101574" y="-43091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0C8D3BC-E69D-77D9-1CA1-18EBB395B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30376" y="905045"/>
              <a:ext cx="808945" cy="86002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2FCA35A-00C3-27D4-C77E-B73F64533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960" y="826211"/>
              <a:ext cx="1055426" cy="108941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Шрифт, Графика, снимок экран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C37CDC9-554C-A7EB-6DF2-08EB5ED20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13905" y="2049155"/>
              <a:ext cx="1835482" cy="351505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C464D89-B19F-47C1-14F4-5CCCCC27E672}"/>
              </a:ext>
            </a:extLst>
          </p:cNvPr>
          <p:cNvGrpSpPr/>
          <p:nvPr/>
        </p:nvGrpSpPr>
        <p:grpSpPr>
          <a:xfrm>
            <a:off x="7863571" y="98379"/>
            <a:ext cx="4256740" cy="950114"/>
            <a:chOff x="6018730" y="-97203"/>
            <a:chExt cx="4256740" cy="950114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9B87ED6-4A7A-ECA0-C1D9-EDA691469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240" y="-74070"/>
              <a:ext cx="1652142" cy="88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6467170-16B4-4EFC-2540-BBF5BCDB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5405" y="14318"/>
              <a:ext cx="710065" cy="754904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BAA0D1A-6897-0CC8-9268-798018BA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8730" y="-97203"/>
              <a:ext cx="876463" cy="904687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536B710-B34E-35D6-D961-3ED98025C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5746" y="68374"/>
              <a:ext cx="833682" cy="784537"/>
            </a:xfrm>
            <a:prstGeom prst="rect">
              <a:avLst/>
            </a:prstGeom>
          </p:spPr>
        </p:pic>
      </p:grpSp>
      <p:sp>
        <p:nvSpPr>
          <p:cNvPr id="38" name="Text 1"/>
          <p:cNvSpPr/>
          <p:nvPr/>
        </p:nvSpPr>
        <p:spPr>
          <a:xfrm>
            <a:off x="487680" y="357632"/>
            <a:ext cx="4655820" cy="260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sz="1190" b="1" kern="0" spc="51" dirty="0">
                <a:solidFill>
                  <a:srgbClr val="4A6FA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ОБЕСПЕЧЕНИЕ ПРОЕКТА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ED4027B-FF7C-1153-F8F3-272D1E7D2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543" y="783988"/>
            <a:ext cx="2787457" cy="156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0"/>
          <p:cNvSpPr/>
          <p:nvPr/>
        </p:nvSpPr>
        <p:spPr>
          <a:xfrm>
            <a:off x="353391" y="353391"/>
            <a:ext cx="70678" cy="282713"/>
          </a:xfrm>
          <a:custGeom>
            <a:avLst/>
            <a:gdLst/>
            <a:ahLst/>
            <a:cxnLst/>
            <a:rect l="l" t="t" r="r" b="b"/>
            <a:pathLst>
              <a:path w="70678" h="282713">
                <a:moveTo>
                  <a:pt x="35339" y="0"/>
                </a:moveTo>
                <a:lnTo>
                  <a:pt x="35339" y="0"/>
                </a:lnTo>
                <a:cubicBezTo>
                  <a:pt x="54843" y="0"/>
                  <a:pt x="70678" y="15835"/>
                  <a:pt x="70678" y="35339"/>
                </a:cubicBezTo>
                <a:lnTo>
                  <a:pt x="70678" y="247374"/>
                </a:lnTo>
                <a:cubicBezTo>
                  <a:pt x="70678" y="266891"/>
                  <a:pt x="54856" y="282713"/>
                  <a:pt x="35339" y="282713"/>
                </a:cubicBezTo>
                <a:lnTo>
                  <a:pt x="35339" y="282713"/>
                </a:lnTo>
                <a:cubicBezTo>
                  <a:pt x="15822" y="282713"/>
                  <a:pt x="0" y="266891"/>
                  <a:pt x="0" y="247374"/>
                </a:cubicBezTo>
                <a:lnTo>
                  <a:pt x="0" y="35339"/>
                </a:lnTo>
                <a:cubicBezTo>
                  <a:pt x="0" y="15835"/>
                  <a:pt x="15835" y="0"/>
                  <a:pt x="35339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3" name="Text 1"/>
          <p:cNvSpPr/>
          <p:nvPr/>
        </p:nvSpPr>
        <p:spPr>
          <a:xfrm>
            <a:off x="530087" y="353392"/>
            <a:ext cx="1749975" cy="2473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b="1" kern="0" spc="56" dirty="0">
                <a:solidFill>
                  <a:srgbClr val="4A6FA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ПАРТНЕРСТВО</a:t>
            </a:r>
            <a:endParaRPr lang="en-US" sz="119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7A20B76-D379-F7C3-191D-0CA890163622}"/>
              </a:ext>
            </a:extLst>
          </p:cNvPr>
          <p:cNvGrpSpPr/>
          <p:nvPr/>
        </p:nvGrpSpPr>
        <p:grpSpPr>
          <a:xfrm>
            <a:off x="12903073" y="2923694"/>
            <a:ext cx="2550834" cy="2018749"/>
            <a:chOff x="12903073" y="2923694"/>
            <a:chExt cx="2550834" cy="201874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628ABCD-47AF-F59F-4FB0-6760762D2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03073" y="2923694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4AEA8CC-2A63-7CD9-9BED-3ECF2E1BA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4962" y="2953822"/>
              <a:ext cx="808945" cy="860028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5516AC7-B6E3-793F-ACF0-D5D81446D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7131" y="3788025"/>
              <a:ext cx="1055426" cy="10894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CC9CB9C-BE06-851D-1082-4967D398E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2410" y="3908175"/>
              <a:ext cx="1099057" cy="1034268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885D7D0-CF9B-0CC6-EBC3-D8E646909AF0}"/>
              </a:ext>
            </a:extLst>
          </p:cNvPr>
          <p:cNvSpPr txBox="1"/>
          <p:nvPr/>
        </p:nvSpPr>
        <p:spPr>
          <a:xfrm>
            <a:off x="154197" y="3585858"/>
            <a:ext cx="5035560" cy="28315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ea typeface="Cambria" panose="02040503050406030204" pitchFamily="18" charset="0"/>
                <a:cs typeface="Times New Roman" panose="02020603050405020304" pitchFamily="18" charset="0"/>
              </a:rPr>
              <a:t>Заключены соглашения/договоры: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u="sng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Московский педагогический государственный университет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u="sng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Балтийский федеральный университет им. И. Канта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u="sng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  <a:hlinkClick r:id="rId8"/>
              </a:rPr>
              <a:t>Калининградский государственный </a:t>
            </a:r>
            <a:br>
              <a:rPr lang="ru-RU" sz="1600" u="sng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  <a:hlinkClick r:id="rId8"/>
              </a:rPr>
            </a:br>
            <a:r>
              <a:rPr lang="ru-RU" sz="1600" u="sng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  <a:hlinkClick r:id="rId8"/>
              </a:rPr>
              <a:t>технический университет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u="sng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  <a:hlinkClick r:id="rId8"/>
              </a:rPr>
              <a:t>ОКБ «Факел»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u="sng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  <a:hlinkClick r:id="rId8"/>
              </a:rPr>
              <a:t>Судостроительный завод «Янтарь»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u="sng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  <a:hlinkClick r:id="rId8"/>
              </a:rPr>
              <a:t>ООО «Кливер»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u="sng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  <a:hlinkClick r:id="rId8"/>
              </a:rPr>
              <a:t>ОАО РЖД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u="sng" dirty="0">
              <a:solidFill>
                <a:srgbClr val="002060"/>
              </a:solidFill>
              <a:ea typeface="Cambria" panose="02040503050406030204" pitchFamily="18" charset="0"/>
              <a:cs typeface="Times New Roman" panose="02020603050405020304" pitchFamily="18" charset="0"/>
              <a:hlinkClick r:id="rId8"/>
            </a:endParaRPr>
          </a:p>
        </p:txBody>
      </p:sp>
      <p:pic>
        <p:nvPicPr>
          <p:cNvPr id="56" name="Picture 4" descr="Московский педагогический государственный университет (МПГУ)">
            <a:extLst>
              <a:ext uri="{FF2B5EF4-FFF2-40B4-BE49-F238E27FC236}">
                <a16:creationId xmlns:a16="http://schemas.microsoft.com/office/drawing/2014/main" id="{BDF86B73-A1AE-7B0C-39D2-3235B71B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6443" y="6092042"/>
            <a:ext cx="664784" cy="6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Profile for Балтийский федеральный университет имени Иммануила Канта">
            <a:extLst>
              <a:ext uri="{FF2B5EF4-FFF2-40B4-BE49-F238E27FC236}">
                <a16:creationId xmlns:a16="http://schemas.microsoft.com/office/drawing/2014/main" id="{864ADE27-CAF2-904B-FA43-D067BD48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233" y="6064613"/>
            <a:ext cx="665790" cy="66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" name="Схема 59">
            <a:extLst>
              <a:ext uri="{FF2B5EF4-FFF2-40B4-BE49-F238E27FC236}">
                <a16:creationId xmlns:a16="http://schemas.microsoft.com/office/drawing/2014/main" id="{966F92D1-66EB-8E85-1364-2799942D4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250582"/>
              </p:ext>
            </p:extLst>
          </p:nvPr>
        </p:nvGraphicFramePr>
        <p:xfrm>
          <a:off x="5057376" y="1039884"/>
          <a:ext cx="7774151" cy="474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D613EEAC-9BCA-38CB-A219-93D48F4BDA49}"/>
              </a:ext>
            </a:extLst>
          </p:cNvPr>
          <p:cNvSpPr txBox="1"/>
          <p:nvPr/>
        </p:nvSpPr>
        <p:spPr>
          <a:xfrm>
            <a:off x="6705115" y="3498624"/>
            <a:ext cx="3720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Мотивирующая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поддержка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F6BFD50-0238-CA0E-EE53-58BE014DD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28" r="16162" b="13862"/>
          <a:stretch/>
        </p:blipFill>
        <p:spPr bwMode="auto">
          <a:xfrm>
            <a:off x="75279" y="784043"/>
            <a:ext cx="1447485" cy="14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C786387-5940-5C37-63B5-1532C47C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7931" y="768120"/>
            <a:ext cx="1519198" cy="15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9F6EF1E-5493-6862-AFA9-DB07B4531C45}"/>
              </a:ext>
            </a:extLst>
          </p:cNvPr>
          <p:cNvGrpSpPr/>
          <p:nvPr/>
        </p:nvGrpSpPr>
        <p:grpSpPr>
          <a:xfrm>
            <a:off x="3564253" y="5733516"/>
            <a:ext cx="1072075" cy="1313626"/>
            <a:chOff x="2691737" y="-1214306"/>
            <a:chExt cx="1300064" cy="1592984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07E01E9B-32B0-7E07-549E-00317255EB33}"/>
                </a:ext>
              </a:extLst>
            </p:cNvPr>
            <p:cNvSpPr/>
            <p:nvPr/>
          </p:nvSpPr>
          <p:spPr>
            <a:xfrm>
              <a:off x="2691737" y="-802257"/>
              <a:ext cx="1219200" cy="802257"/>
            </a:xfrm>
            <a:prstGeom prst="roundRect">
              <a:avLst>
                <a:gd name="adj" fmla="val 10215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8B4FCE0-90C5-806B-5A03-60DBE56B1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504" r="17975"/>
            <a:stretch/>
          </p:blipFill>
          <p:spPr>
            <a:xfrm>
              <a:off x="2696363" y="-1214306"/>
              <a:ext cx="1295438" cy="1592984"/>
            </a:xfrm>
            <a:prstGeom prst="rect">
              <a:avLst/>
            </a:prstGeom>
          </p:spPr>
        </p:pic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D32C5B02-F05F-3D92-CBA7-9C522B62B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35" t="2374" r="12427"/>
          <a:stretch/>
        </p:blipFill>
        <p:spPr bwMode="auto">
          <a:xfrm>
            <a:off x="2865042" y="6064613"/>
            <a:ext cx="665789" cy="69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cture background">
            <a:extLst>
              <a:ext uri="{FF2B5EF4-FFF2-40B4-BE49-F238E27FC236}">
                <a16:creationId xmlns:a16="http://schemas.microsoft.com/office/drawing/2014/main" id="{3D4201F4-BA6C-3A8F-05CE-0DD30A6D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565" y="6202831"/>
            <a:ext cx="1314454" cy="37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Picture background">
            <a:extLst>
              <a:ext uri="{FF2B5EF4-FFF2-40B4-BE49-F238E27FC236}">
                <a16:creationId xmlns:a16="http://schemas.microsoft.com/office/drawing/2014/main" id="{5F7146A1-E501-B0D2-A644-B8C71A69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8095" y="6064400"/>
            <a:ext cx="1158048" cy="6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icture background">
            <a:extLst>
              <a:ext uri="{FF2B5EF4-FFF2-40B4-BE49-F238E27FC236}">
                <a16:creationId xmlns:a16="http://schemas.microsoft.com/office/drawing/2014/main" id="{A7F8F460-9000-0290-0EEF-1A2DC410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169" y="6091040"/>
            <a:ext cx="542462" cy="73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464D89-B19F-47C1-14F4-5CCCCC27E672}"/>
              </a:ext>
            </a:extLst>
          </p:cNvPr>
          <p:cNvGrpSpPr/>
          <p:nvPr/>
        </p:nvGrpSpPr>
        <p:grpSpPr>
          <a:xfrm>
            <a:off x="7869211" y="41518"/>
            <a:ext cx="4256740" cy="950114"/>
            <a:chOff x="6018730" y="-97203"/>
            <a:chExt cx="4256740" cy="950114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B9B87ED6-4A7A-ECA0-C1D9-EDA691469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240" y="-74070"/>
              <a:ext cx="1652142" cy="88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6467170-16B4-4EFC-2540-BBF5BCDB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5405" y="14318"/>
              <a:ext cx="710065" cy="754904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BBAA0D1A-6897-0CC8-9268-798018BA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8730" y="-97203"/>
              <a:ext cx="876463" cy="90468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536B710-B34E-35D6-D961-3ED98025C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5746" y="68374"/>
              <a:ext cx="833682" cy="784537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98" y="6107382"/>
            <a:ext cx="6217920" cy="53644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6677" y="366677"/>
            <a:ext cx="73335" cy="293341"/>
          </a:xfrm>
          <a:custGeom>
            <a:avLst/>
            <a:gdLst/>
            <a:ahLst/>
            <a:cxnLst/>
            <a:rect l="l" t="t" r="r" b="b"/>
            <a:pathLst>
              <a:path w="73335" h="293341">
                <a:moveTo>
                  <a:pt x="36668" y="0"/>
                </a:moveTo>
                <a:lnTo>
                  <a:pt x="36668" y="0"/>
                </a:lnTo>
                <a:cubicBezTo>
                  <a:pt x="56905" y="0"/>
                  <a:pt x="73335" y="16430"/>
                  <a:pt x="73335" y="36668"/>
                </a:cubicBezTo>
                <a:lnTo>
                  <a:pt x="73335" y="256674"/>
                </a:lnTo>
                <a:cubicBezTo>
                  <a:pt x="73335" y="276911"/>
                  <a:pt x="56905" y="293341"/>
                  <a:pt x="36668" y="293341"/>
                </a:cubicBezTo>
                <a:lnTo>
                  <a:pt x="36668" y="293341"/>
                </a:lnTo>
                <a:cubicBezTo>
                  <a:pt x="16430" y="293341"/>
                  <a:pt x="0" y="276911"/>
                  <a:pt x="0" y="256674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3" name="Text 1"/>
          <p:cNvSpPr/>
          <p:nvPr/>
        </p:nvSpPr>
        <p:spPr>
          <a:xfrm>
            <a:off x="550015" y="403344"/>
            <a:ext cx="1970887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kern="0" spc="58" dirty="0">
                <a:solidFill>
                  <a:srgbClr val="4A6FA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СИСТЕМА ПОДГОТОВКИ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29493" y="783198"/>
            <a:ext cx="11623651" cy="3666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99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Система вовлечения и подготовки кадров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hape 3"/>
          <p:cNvSpPr/>
          <p:nvPr/>
        </p:nvSpPr>
        <p:spPr>
          <a:xfrm>
            <a:off x="366677" y="1246701"/>
            <a:ext cx="5655988" cy="586683"/>
          </a:xfrm>
          <a:custGeom>
            <a:avLst/>
            <a:gdLst/>
            <a:ahLst/>
            <a:cxnLst/>
            <a:rect l="l" t="t" r="r" b="b"/>
            <a:pathLst>
              <a:path w="5655988" h="586683">
                <a:moveTo>
                  <a:pt x="110003" y="0"/>
                </a:moveTo>
                <a:lnTo>
                  <a:pt x="5545985" y="0"/>
                </a:lnTo>
                <a:cubicBezTo>
                  <a:pt x="5606738" y="0"/>
                  <a:pt x="5655988" y="49250"/>
                  <a:pt x="5655988" y="110003"/>
                </a:cubicBezTo>
                <a:lnTo>
                  <a:pt x="5655988" y="476680"/>
                </a:lnTo>
                <a:cubicBezTo>
                  <a:pt x="5655988" y="537433"/>
                  <a:pt x="5606738" y="586683"/>
                  <a:pt x="5545985" y="586683"/>
                </a:cubicBezTo>
                <a:lnTo>
                  <a:pt x="110003" y="586683"/>
                </a:lnTo>
                <a:cubicBezTo>
                  <a:pt x="49291" y="586683"/>
                  <a:pt x="0" y="537392"/>
                  <a:pt x="0" y="476680"/>
                </a:cubicBezTo>
                <a:lnTo>
                  <a:pt x="0" y="110003"/>
                </a:lnTo>
                <a:cubicBezTo>
                  <a:pt x="0" y="49291"/>
                  <a:pt x="49291" y="0"/>
                  <a:pt x="110003" y="0"/>
                </a:cubicBezTo>
                <a:close/>
              </a:path>
            </a:pathLst>
          </a:custGeom>
          <a:solidFill>
            <a:srgbClr val="4A6FA5"/>
          </a:solidFill>
          <a:ln/>
          <a:effectLst>
            <a:outerShdw blurRad="137504" dist="91669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15639" y="1402538"/>
            <a:ext cx="343759" cy="275008"/>
          </a:xfrm>
          <a:custGeom>
            <a:avLst/>
            <a:gdLst/>
            <a:ahLst/>
            <a:cxnLst/>
            <a:rect l="l" t="t" r="r" b="b"/>
            <a:pathLst>
              <a:path w="343759" h="275008">
                <a:moveTo>
                  <a:pt x="146098" y="0"/>
                </a:moveTo>
                <a:cubicBezTo>
                  <a:pt x="131864" y="0"/>
                  <a:pt x="120316" y="11548"/>
                  <a:pt x="120316" y="25782"/>
                </a:cubicBezTo>
                <a:lnTo>
                  <a:pt x="120316" y="34376"/>
                </a:lnTo>
                <a:lnTo>
                  <a:pt x="111722" y="34376"/>
                </a:lnTo>
                <a:cubicBezTo>
                  <a:pt x="87981" y="34376"/>
                  <a:pt x="68752" y="53605"/>
                  <a:pt x="68752" y="77346"/>
                </a:cubicBezTo>
                <a:lnTo>
                  <a:pt x="68752" y="135785"/>
                </a:lnTo>
                <a:lnTo>
                  <a:pt x="57150" y="140404"/>
                </a:lnTo>
                <a:cubicBezTo>
                  <a:pt x="49201" y="143573"/>
                  <a:pt x="45065" y="152436"/>
                  <a:pt x="47804" y="160546"/>
                </a:cubicBezTo>
                <a:cubicBezTo>
                  <a:pt x="53390" y="177358"/>
                  <a:pt x="62199" y="192398"/>
                  <a:pt x="73425" y="205181"/>
                </a:cubicBezTo>
                <a:cubicBezTo>
                  <a:pt x="84221" y="200240"/>
                  <a:pt x="95823" y="197715"/>
                  <a:pt x="107425" y="197662"/>
                </a:cubicBezTo>
                <a:cubicBezTo>
                  <a:pt x="125204" y="197554"/>
                  <a:pt x="143036" y="203140"/>
                  <a:pt x="158129" y="214527"/>
                </a:cubicBezTo>
                <a:lnTo>
                  <a:pt x="158989" y="215172"/>
                </a:lnTo>
                <a:lnTo>
                  <a:pt x="158989" y="99690"/>
                </a:lnTo>
                <a:lnTo>
                  <a:pt x="103128" y="122035"/>
                </a:lnTo>
                <a:lnTo>
                  <a:pt x="103128" y="77346"/>
                </a:lnTo>
                <a:cubicBezTo>
                  <a:pt x="103128" y="72619"/>
                  <a:pt x="106995" y="68752"/>
                  <a:pt x="111722" y="68752"/>
                </a:cubicBezTo>
                <a:lnTo>
                  <a:pt x="232038" y="68752"/>
                </a:lnTo>
                <a:cubicBezTo>
                  <a:pt x="236764" y="68752"/>
                  <a:pt x="240632" y="72619"/>
                  <a:pt x="240632" y="77346"/>
                </a:cubicBezTo>
                <a:lnTo>
                  <a:pt x="240632" y="122035"/>
                </a:lnTo>
                <a:lnTo>
                  <a:pt x="184771" y="99690"/>
                </a:lnTo>
                <a:lnTo>
                  <a:pt x="184771" y="215172"/>
                </a:lnTo>
                <a:lnTo>
                  <a:pt x="185630" y="214527"/>
                </a:lnTo>
                <a:cubicBezTo>
                  <a:pt x="200401" y="203409"/>
                  <a:pt x="217804" y="197769"/>
                  <a:pt x="235260" y="197662"/>
                </a:cubicBezTo>
                <a:cubicBezTo>
                  <a:pt x="247238" y="197608"/>
                  <a:pt x="259216" y="200079"/>
                  <a:pt x="270335" y="205181"/>
                </a:cubicBezTo>
                <a:cubicBezTo>
                  <a:pt x="281560" y="192452"/>
                  <a:pt x="290369" y="177358"/>
                  <a:pt x="295955" y="160546"/>
                </a:cubicBezTo>
                <a:cubicBezTo>
                  <a:pt x="298641" y="152382"/>
                  <a:pt x="294559" y="143573"/>
                  <a:pt x="286609" y="140404"/>
                </a:cubicBezTo>
                <a:lnTo>
                  <a:pt x="275008" y="135785"/>
                </a:lnTo>
                <a:lnTo>
                  <a:pt x="275008" y="77346"/>
                </a:lnTo>
                <a:cubicBezTo>
                  <a:pt x="275008" y="53605"/>
                  <a:pt x="255778" y="34376"/>
                  <a:pt x="232038" y="34376"/>
                </a:cubicBezTo>
                <a:lnTo>
                  <a:pt x="223444" y="34376"/>
                </a:lnTo>
                <a:lnTo>
                  <a:pt x="223444" y="25782"/>
                </a:lnTo>
                <a:cubicBezTo>
                  <a:pt x="223444" y="11548"/>
                  <a:pt x="211895" y="0"/>
                  <a:pt x="197662" y="0"/>
                </a:cubicBezTo>
                <a:lnTo>
                  <a:pt x="146098" y="0"/>
                </a:lnTo>
                <a:close/>
                <a:moveTo>
                  <a:pt x="216676" y="255725"/>
                </a:moveTo>
                <a:cubicBezTo>
                  <a:pt x="228117" y="247077"/>
                  <a:pt x="243478" y="247077"/>
                  <a:pt x="254919" y="255725"/>
                </a:cubicBezTo>
                <a:cubicBezTo>
                  <a:pt x="265124" y="263459"/>
                  <a:pt x="277425" y="270872"/>
                  <a:pt x="291014" y="273611"/>
                </a:cubicBezTo>
                <a:cubicBezTo>
                  <a:pt x="305248" y="276511"/>
                  <a:pt x="320180" y="274041"/>
                  <a:pt x="334360" y="263352"/>
                </a:cubicBezTo>
                <a:cubicBezTo>
                  <a:pt x="340053" y="259055"/>
                  <a:pt x="341181" y="250998"/>
                  <a:pt x="336884" y="245305"/>
                </a:cubicBezTo>
                <a:cubicBezTo>
                  <a:pt x="332587" y="239611"/>
                  <a:pt x="324530" y="238483"/>
                  <a:pt x="318837" y="242780"/>
                </a:cubicBezTo>
                <a:cubicBezTo>
                  <a:pt x="310834" y="248796"/>
                  <a:pt x="303475" y="249816"/>
                  <a:pt x="296116" y="248312"/>
                </a:cubicBezTo>
                <a:cubicBezTo>
                  <a:pt x="288113" y="246701"/>
                  <a:pt x="279519" y="241921"/>
                  <a:pt x="270442" y="235099"/>
                </a:cubicBezTo>
                <a:cubicBezTo>
                  <a:pt x="249816" y="219523"/>
                  <a:pt x="221832" y="219523"/>
                  <a:pt x="201153" y="235099"/>
                </a:cubicBezTo>
                <a:cubicBezTo>
                  <a:pt x="188262" y="244821"/>
                  <a:pt x="179292" y="249226"/>
                  <a:pt x="171880" y="249226"/>
                </a:cubicBezTo>
                <a:cubicBezTo>
                  <a:pt x="164467" y="249226"/>
                  <a:pt x="155497" y="244821"/>
                  <a:pt x="142606" y="235099"/>
                </a:cubicBezTo>
                <a:cubicBezTo>
                  <a:pt x="121981" y="219523"/>
                  <a:pt x="93997" y="219523"/>
                  <a:pt x="73317" y="235099"/>
                </a:cubicBezTo>
                <a:cubicBezTo>
                  <a:pt x="61716" y="243854"/>
                  <a:pt x="51134" y="248957"/>
                  <a:pt x="41681" y="248903"/>
                </a:cubicBezTo>
                <a:cubicBezTo>
                  <a:pt x="36524" y="248850"/>
                  <a:pt x="30992" y="247292"/>
                  <a:pt x="24923" y="242726"/>
                </a:cubicBezTo>
                <a:cubicBezTo>
                  <a:pt x="19229" y="238429"/>
                  <a:pt x="11172" y="239557"/>
                  <a:pt x="6875" y="245251"/>
                </a:cubicBezTo>
                <a:cubicBezTo>
                  <a:pt x="2578" y="250944"/>
                  <a:pt x="3760" y="259055"/>
                  <a:pt x="9453" y="263352"/>
                </a:cubicBezTo>
                <a:cubicBezTo>
                  <a:pt x="19712" y="271087"/>
                  <a:pt x="30616" y="274632"/>
                  <a:pt x="41573" y="274685"/>
                </a:cubicBezTo>
                <a:cubicBezTo>
                  <a:pt x="59782" y="274793"/>
                  <a:pt x="76110" y="265339"/>
                  <a:pt x="88894" y="255725"/>
                </a:cubicBezTo>
                <a:cubicBezTo>
                  <a:pt x="100335" y="247077"/>
                  <a:pt x="115697" y="247077"/>
                  <a:pt x="127137" y="255725"/>
                </a:cubicBezTo>
                <a:cubicBezTo>
                  <a:pt x="140136" y="265554"/>
                  <a:pt x="155229" y="275008"/>
                  <a:pt x="171933" y="275008"/>
                </a:cubicBezTo>
                <a:cubicBezTo>
                  <a:pt x="188638" y="275008"/>
                  <a:pt x="203677" y="265500"/>
                  <a:pt x="216730" y="25572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967110" y="1393371"/>
            <a:ext cx="3098418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2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Судостроительный профиль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75844" y="1952553"/>
            <a:ext cx="5637654" cy="4895134"/>
          </a:xfrm>
          <a:custGeom>
            <a:avLst/>
            <a:gdLst/>
            <a:ahLst/>
            <a:cxnLst/>
            <a:rect l="l" t="t" r="r" b="b"/>
            <a:pathLst>
              <a:path w="5637654" h="4895134">
                <a:moveTo>
                  <a:pt x="109994" y="0"/>
                </a:moveTo>
                <a:lnTo>
                  <a:pt x="5527660" y="0"/>
                </a:lnTo>
                <a:cubicBezTo>
                  <a:pt x="5588408" y="0"/>
                  <a:pt x="5637654" y="49246"/>
                  <a:pt x="5637654" y="109994"/>
                </a:cubicBezTo>
                <a:lnTo>
                  <a:pt x="5637654" y="4785140"/>
                </a:lnTo>
                <a:cubicBezTo>
                  <a:pt x="5637654" y="4845888"/>
                  <a:pt x="5588408" y="4895134"/>
                  <a:pt x="5527660" y="4895134"/>
                </a:cubicBezTo>
                <a:lnTo>
                  <a:pt x="109994" y="4895134"/>
                </a:lnTo>
                <a:cubicBezTo>
                  <a:pt x="49246" y="4895134"/>
                  <a:pt x="0" y="4845888"/>
                  <a:pt x="0" y="4785140"/>
                </a:cubicBezTo>
                <a:lnTo>
                  <a:pt x="0" y="109994"/>
                </a:lnTo>
                <a:cubicBezTo>
                  <a:pt x="0" y="49246"/>
                  <a:pt x="49246" y="0"/>
                  <a:pt x="109994" y="0"/>
                </a:cubicBezTo>
                <a:close/>
              </a:path>
            </a:pathLst>
          </a:custGeom>
          <a:solidFill>
            <a:srgbClr val="F7FAFC"/>
          </a:solidFill>
          <a:ln w="25400">
            <a:solidFill>
              <a:srgbClr val="E2E8F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31681" y="2244033"/>
            <a:ext cx="440012" cy="440012"/>
          </a:xfrm>
          <a:custGeom>
            <a:avLst/>
            <a:gdLst/>
            <a:ahLst/>
            <a:cxnLst/>
            <a:rect l="l" t="t" r="r" b="b"/>
            <a:pathLst>
              <a:path w="440012" h="440012">
                <a:moveTo>
                  <a:pt x="73337" y="0"/>
                </a:moveTo>
                <a:lnTo>
                  <a:pt x="366675" y="0"/>
                </a:lnTo>
                <a:cubicBezTo>
                  <a:pt x="407151" y="0"/>
                  <a:pt x="440012" y="32861"/>
                  <a:pt x="440012" y="73337"/>
                </a:cubicBezTo>
                <a:lnTo>
                  <a:pt x="440012" y="366675"/>
                </a:lnTo>
                <a:cubicBezTo>
                  <a:pt x="440012" y="407178"/>
                  <a:pt x="407178" y="440012"/>
                  <a:pt x="366675" y="440012"/>
                </a:cubicBezTo>
                <a:lnTo>
                  <a:pt x="73337" y="440012"/>
                </a:lnTo>
                <a:cubicBezTo>
                  <a:pt x="32861" y="440012"/>
                  <a:pt x="0" y="407151"/>
                  <a:pt x="0" y="366675"/>
                </a:cubicBezTo>
                <a:lnTo>
                  <a:pt x="0" y="73337"/>
                </a:lnTo>
                <a:cubicBezTo>
                  <a:pt x="0" y="32861"/>
                  <a:pt x="32861" y="0"/>
                  <a:pt x="73337" y="0"/>
                </a:cubicBezTo>
                <a:close/>
              </a:path>
            </a:pathLst>
          </a:custGeom>
          <a:solidFill>
            <a:srgbClr val="4A6FA5">
              <a:alpha val="2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660018" y="2372370"/>
            <a:ext cx="183338" cy="183338"/>
          </a:xfrm>
          <a:custGeom>
            <a:avLst/>
            <a:gdLst/>
            <a:ahLst/>
            <a:cxnLst/>
            <a:rect l="l" t="t" r="r" b="b"/>
            <a:pathLst>
              <a:path w="183338" h="183338">
                <a:moveTo>
                  <a:pt x="97363" y="7233"/>
                </a:moveTo>
                <a:cubicBezTo>
                  <a:pt x="93853" y="5228"/>
                  <a:pt x="89521" y="5228"/>
                  <a:pt x="85976" y="7233"/>
                </a:cubicBezTo>
                <a:lnTo>
                  <a:pt x="5765" y="53068"/>
                </a:lnTo>
                <a:cubicBezTo>
                  <a:pt x="1253" y="55646"/>
                  <a:pt x="-967" y="60946"/>
                  <a:pt x="358" y="65959"/>
                </a:cubicBezTo>
                <a:cubicBezTo>
                  <a:pt x="1683" y="70972"/>
                  <a:pt x="6266" y="74481"/>
                  <a:pt x="11459" y="74481"/>
                </a:cubicBezTo>
                <a:lnTo>
                  <a:pt x="22917" y="74481"/>
                </a:lnTo>
                <a:lnTo>
                  <a:pt x="22917" y="148962"/>
                </a:lnTo>
                <a:lnTo>
                  <a:pt x="22917" y="148962"/>
                </a:lnTo>
                <a:lnTo>
                  <a:pt x="4583" y="162713"/>
                </a:lnTo>
                <a:cubicBezTo>
                  <a:pt x="1683" y="164861"/>
                  <a:pt x="0" y="168263"/>
                  <a:pt x="0" y="171880"/>
                </a:cubicBezTo>
                <a:cubicBezTo>
                  <a:pt x="0" y="178218"/>
                  <a:pt x="5121" y="183338"/>
                  <a:pt x="11459" y="183338"/>
                </a:cubicBezTo>
                <a:lnTo>
                  <a:pt x="171880" y="183338"/>
                </a:lnTo>
                <a:cubicBezTo>
                  <a:pt x="178218" y="183338"/>
                  <a:pt x="183338" y="178218"/>
                  <a:pt x="183338" y="171880"/>
                </a:cubicBezTo>
                <a:cubicBezTo>
                  <a:pt x="183338" y="168263"/>
                  <a:pt x="181655" y="164861"/>
                  <a:pt x="178755" y="162713"/>
                </a:cubicBezTo>
                <a:lnTo>
                  <a:pt x="160421" y="148962"/>
                </a:lnTo>
                <a:lnTo>
                  <a:pt x="160421" y="74481"/>
                </a:lnTo>
                <a:lnTo>
                  <a:pt x="171880" y="74481"/>
                </a:lnTo>
                <a:cubicBezTo>
                  <a:pt x="177072" y="74481"/>
                  <a:pt x="181620" y="70972"/>
                  <a:pt x="182944" y="65959"/>
                </a:cubicBezTo>
                <a:cubicBezTo>
                  <a:pt x="184269" y="60946"/>
                  <a:pt x="182049" y="55646"/>
                  <a:pt x="177537" y="53068"/>
                </a:cubicBezTo>
                <a:lnTo>
                  <a:pt x="97327" y="7233"/>
                </a:lnTo>
                <a:close/>
                <a:moveTo>
                  <a:pt x="143233" y="74481"/>
                </a:moveTo>
                <a:lnTo>
                  <a:pt x="143233" y="148962"/>
                </a:lnTo>
                <a:lnTo>
                  <a:pt x="120316" y="148962"/>
                </a:lnTo>
                <a:lnTo>
                  <a:pt x="120316" y="74481"/>
                </a:lnTo>
                <a:lnTo>
                  <a:pt x="143233" y="74481"/>
                </a:lnTo>
                <a:close/>
                <a:moveTo>
                  <a:pt x="103128" y="74481"/>
                </a:moveTo>
                <a:lnTo>
                  <a:pt x="103128" y="148962"/>
                </a:lnTo>
                <a:lnTo>
                  <a:pt x="80211" y="148962"/>
                </a:lnTo>
                <a:lnTo>
                  <a:pt x="80211" y="74481"/>
                </a:lnTo>
                <a:lnTo>
                  <a:pt x="103128" y="74481"/>
                </a:lnTo>
                <a:close/>
                <a:moveTo>
                  <a:pt x="63023" y="74481"/>
                </a:moveTo>
                <a:lnTo>
                  <a:pt x="63023" y="148962"/>
                </a:lnTo>
                <a:lnTo>
                  <a:pt x="40105" y="148962"/>
                </a:lnTo>
                <a:lnTo>
                  <a:pt x="40105" y="74481"/>
                </a:lnTo>
                <a:lnTo>
                  <a:pt x="63023" y="74481"/>
                </a:lnTo>
                <a:close/>
                <a:moveTo>
                  <a:pt x="91669" y="34376"/>
                </a:moveTo>
                <a:cubicBezTo>
                  <a:pt x="97993" y="34376"/>
                  <a:pt x="103128" y="39510"/>
                  <a:pt x="103128" y="45835"/>
                </a:cubicBezTo>
                <a:cubicBezTo>
                  <a:pt x="103128" y="52159"/>
                  <a:pt x="97993" y="57293"/>
                  <a:pt x="91669" y="57293"/>
                </a:cubicBezTo>
                <a:cubicBezTo>
                  <a:pt x="85345" y="57293"/>
                  <a:pt x="80211" y="52159"/>
                  <a:pt x="80211" y="45835"/>
                </a:cubicBezTo>
                <a:cubicBezTo>
                  <a:pt x="80211" y="39510"/>
                  <a:pt x="85345" y="34376"/>
                  <a:pt x="91669" y="34376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11" name="Text 9"/>
          <p:cNvSpPr/>
          <p:nvPr/>
        </p:nvSpPr>
        <p:spPr>
          <a:xfrm>
            <a:off x="1081696" y="2244033"/>
            <a:ext cx="4858466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КПК в </a:t>
            </a:r>
            <a:r>
              <a:rPr lang="en-US" sz="1299" b="1" dirty="0" err="1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СПб</a:t>
            </a:r>
            <a:r>
              <a:rPr lang="en-US" sz="129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ГМТУ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81696" y="2537374"/>
            <a:ext cx="4849299" cy="440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Курсы повышения квалификации в ведущем судостроительном вузе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31681" y="3358673"/>
            <a:ext cx="440012" cy="440012"/>
          </a:xfrm>
          <a:custGeom>
            <a:avLst/>
            <a:gdLst/>
            <a:ahLst/>
            <a:cxnLst/>
            <a:rect l="l" t="t" r="r" b="b"/>
            <a:pathLst>
              <a:path w="440012" h="440012">
                <a:moveTo>
                  <a:pt x="73337" y="0"/>
                </a:moveTo>
                <a:lnTo>
                  <a:pt x="366675" y="0"/>
                </a:lnTo>
                <a:cubicBezTo>
                  <a:pt x="407151" y="0"/>
                  <a:pt x="440012" y="32861"/>
                  <a:pt x="440012" y="73337"/>
                </a:cubicBezTo>
                <a:lnTo>
                  <a:pt x="440012" y="366675"/>
                </a:lnTo>
                <a:cubicBezTo>
                  <a:pt x="440012" y="407178"/>
                  <a:pt x="407178" y="440012"/>
                  <a:pt x="366675" y="440012"/>
                </a:cubicBezTo>
                <a:lnTo>
                  <a:pt x="73337" y="440012"/>
                </a:lnTo>
                <a:cubicBezTo>
                  <a:pt x="32861" y="440012"/>
                  <a:pt x="0" y="407151"/>
                  <a:pt x="0" y="366675"/>
                </a:cubicBezTo>
                <a:lnTo>
                  <a:pt x="0" y="73337"/>
                </a:lnTo>
                <a:cubicBezTo>
                  <a:pt x="0" y="32861"/>
                  <a:pt x="32861" y="0"/>
                  <a:pt x="73337" y="0"/>
                </a:cubicBezTo>
                <a:close/>
              </a:path>
            </a:pathLst>
          </a:custGeom>
          <a:solidFill>
            <a:srgbClr val="4A6FA5">
              <a:alpha val="20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637101" y="3487009"/>
            <a:ext cx="229173" cy="183338"/>
          </a:xfrm>
          <a:custGeom>
            <a:avLst/>
            <a:gdLst/>
            <a:ahLst/>
            <a:cxnLst/>
            <a:rect l="l" t="t" r="r" b="b"/>
            <a:pathLst>
              <a:path w="229173" h="183338">
                <a:moveTo>
                  <a:pt x="126045" y="0"/>
                </a:moveTo>
                <a:cubicBezTo>
                  <a:pt x="126045" y="-6338"/>
                  <a:pt x="120925" y="-11459"/>
                  <a:pt x="114586" y="-11459"/>
                </a:cubicBezTo>
                <a:cubicBezTo>
                  <a:pt x="108248" y="-11459"/>
                  <a:pt x="103128" y="-6338"/>
                  <a:pt x="103128" y="0"/>
                </a:cubicBezTo>
                <a:lnTo>
                  <a:pt x="103128" y="22917"/>
                </a:lnTo>
                <a:lnTo>
                  <a:pt x="68752" y="22917"/>
                </a:lnTo>
                <a:cubicBezTo>
                  <a:pt x="49773" y="22917"/>
                  <a:pt x="34376" y="38315"/>
                  <a:pt x="34376" y="57293"/>
                </a:cubicBezTo>
                <a:lnTo>
                  <a:pt x="34376" y="137504"/>
                </a:lnTo>
                <a:cubicBezTo>
                  <a:pt x="34376" y="156482"/>
                  <a:pt x="49773" y="171880"/>
                  <a:pt x="68752" y="171880"/>
                </a:cubicBezTo>
                <a:lnTo>
                  <a:pt x="160421" y="171880"/>
                </a:lnTo>
                <a:cubicBezTo>
                  <a:pt x="179399" y="171880"/>
                  <a:pt x="194797" y="156482"/>
                  <a:pt x="194797" y="137504"/>
                </a:cubicBezTo>
                <a:lnTo>
                  <a:pt x="194797" y="57293"/>
                </a:lnTo>
                <a:cubicBezTo>
                  <a:pt x="194797" y="38315"/>
                  <a:pt x="179399" y="22917"/>
                  <a:pt x="160421" y="22917"/>
                </a:cubicBezTo>
                <a:lnTo>
                  <a:pt x="126045" y="22917"/>
                </a:lnTo>
                <a:lnTo>
                  <a:pt x="126045" y="0"/>
                </a:lnTo>
                <a:close/>
                <a:moveTo>
                  <a:pt x="57293" y="131774"/>
                </a:moveTo>
                <a:cubicBezTo>
                  <a:pt x="57293" y="127012"/>
                  <a:pt x="61125" y="123180"/>
                  <a:pt x="65887" y="123180"/>
                </a:cubicBezTo>
                <a:lnTo>
                  <a:pt x="77346" y="123180"/>
                </a:lnTo>
                <a:cubicBezTo>
                  <a:pt x="82108" y="123180"/>
                  <a:pt x="85940" y="127012"/>
                  <a:pt x="85940" y="131774"/>
                </a:cubicBezTo>
                <a:cubicBezTo>
                  <a:pt x="85940" y="136537"/>
                  <a:pt x="82108" y="140368"/>
                  <a:pt x="77346" y="140368"/>
                </a:cubicBezTo>
                <a:lnTo>
                  <a:pt x="65887" y="140368"/>
                </a:lnTo>
                <a:cubicBezTo>
                  <a:pt x="61125" y="140368"/>
                  <a:pt x="57293" y="136537"/>
                  <a:pt x="57293" y="131774"/>
                </a:cubicBezTo>
                <a:close/>
                <a:moveTo>
                  <a:pt x="100263" y="131774"/>
                </a:moveTo>
                <a:cubicBezTo>
                  <a:pt x="100263" y="127012"/>
                  <a:pt x="104095" y="123180"/>
                  <a:pt x="108857" y="123180"/>
                </a:cubicBezTo>
                <a:lnTo>
                  <a:pt x="120316" y="123180"/>
                </a:lnTo>
                <a:cubicBezTo>
                  <a:pt x="125078" y="123180"/>
                  <a:pt x="128910" y="127012"/>
                  <a:pt x="128910" y="131774"/>
                </a:cubicBezTo>
                <a:cubicBezTo>
                  <a:pt x="128910" y="136537"/>
                  <a:pt x="125078" y="140368"/>
                  <a:pt x="120316" y="140368"/>
                </a:cubicBezTo>
                <a:lnTo>
                  <a:pt x="108857" y="140368"/>
                </a:lnTo>
                <a:cubicBezTo>
                  <a:pt x="104095" y="140368"/>
                  <a:pt x="100263" y="136537"/>
                  <a:pt x="100263" y="131774"/>
                </a:cubicBezTo>
                <a:close/>
                <a:moveTo>
                  <a:pt x="143233" y="131774"/>
                </a:moveTo>
                <a:cubicBezTo>
                  <a:pt x="143233" y="127012"/>
                  <a:pt x="147065" y="123180"/>
                  <a:pt x="151827" y="123180"/>
                </a:cubicBezTo>
                <a:lnTo>
                  <a:pt x="163286" y="123180"/>
                </a:lnTo>
                <a:cubicBezTo>
                  <a:pt x="168048" y="123180"/>
                  <a:pt x="171880" y="127012"/>
                  <a:pt x="171880" y="131774"/>
                </a:cubicBezTo>
                <a:cubicBezTo>
                  <a:pt x="171880" y="136537"/>
                  <a:pt x="168048" y="140368"/>
                  <a:pt x="163286" y="140368"/>
                </a:cubicBezTo>
                <a:lnTo>
                  <a:pt x="151827" y="140368"/>
                </a:lnTo>
                <a:cubicBezTo>
                  <a:pt x="147065" y="140368"/>
                  <a:pt x="143233" y="136537"/>
                  <a:pt x="143233" y="131774"/>
                </a:cubicBezTo>
                <a:close/>
                <a:moveTo>
                  <a:pt x="80211" y="63023"/>
                </a:moveTo>
                <a:cubicBezTo>
                  <a:pt x="89697" y="63023"/>
                  <a:pt x="97398" y="70724"/>
                  <a:pt x="97398" y="80211"/>
                </a:cubicBezTo>
                <a:cubicBezTo>
                  <a:pt x="97398" y="89697"/>
                  <a:pt x="89697" y="97398"/>
                  <a:pt x="80211" y="97398"/>
                </a:cubicBezTo>
                <a:cubicBezTo>
                  <a:pt x="70724" y="97398"/>
                  <a:pt x="63023" y="89697"/>
                  <a:pt x="63023" y="80211"/>
                </a:cubicBezTo>
                <a:cubicBezTo>
                  <a:pt x="63023" y="70724"/>
                  <a:pt x="70724" y="63023"/>
                  <a:pt x="80211" y="63023"/>
                </a:cubicBezTo>
                <a:close/>
                <a:moveTo>
                  <a:pt x="131774" y="80211"/>
                </a:moveTo>
                <a:cubicBezTo>
                  <a:pt x="131774" y="70724"/>
                  <a:pt x="139476" y="63023"/>
                  <a:pt x="148962" y="63023"/>
                </a:cubicBezTo>
                <a:cubicBezTo>
                  <a:pt x="158449" y="63023"/>
                  <a:pt x="166150" y="70724"/>
                  <a:pt x="166150" y="80211"/>
                </a:cubicBezTo>
                <a:cubicBezTo>
                  <a:pt x="166150" y="89697"/>
                  <a:pt x="158449" y="97398"/>
                  <a:pt x="148962" y="97398"/>
                </a:cubicBezTo>
                <a:cubicBezTo>
                  <a:pt x="139476" y="97398"/>
                  <a:pt x="131774" y="89697"/>
                  <a:pt x="131774" y="80211"/>
                </a:cubicBezTo>
                <a:close/>
                <a:moveTo>
                  <a:pt x="22917" y="80211"/>
                </a:moveTo>
                <a:cubicBezTo>
                  <a:pt x="22917" y="73872"/>
                  <a:pt x="17797" y="68752"/>
                  <a:pt x="11459" y="68752"/>
                </a:cubicBezTo>
                <a:cubicBezTo>
                  <a:pt x="5121" y="68752"/>
                  <a:pt x="0" y="73872"/>
                  <a:pt x="0" y="80211"/>
                </a:cubicBezTo>
                <a:lnTo>
                  <a:pt x="0" y="114586"/>
                </a:lnTo>
                <a:cubicBezTo>
                  <a:pt x="0" y="120925"/>
                  <a:pt x="5121" y="126045"/>
                  <a:pt x="11459" y="126045"/>
                </a:cubicBezTo>
                <a:cubicBezTo>
                  <a:pt x="17797" y="126045"/>
                  <a:pt x="22917" y="120925"/>
                  <a:pt x="22917" y="114586"/>
                </a:cubicBezTo>
                <a:lnTo>
                  <a:pt x="22917" y="80211"/>
                </a:lnTo>
                <a:close/>
                <a:moveTo>
                  <a:pt x="217714" y="68752"/>
                </a:moveTo>
                <a:cubicBezTo>
                  <a:pt x="211376" y="68752"/>
                  <a:pt x="206256" y="73872"/>
                  <a:pt x="206256" y="80211"/>
                </a:cubicBezTo>
                <a:lnTo>
                  <a:pt x="206256" y="114586"/>
                </a:lnTo>
                <a:cubicBezTo>
                  <a:pt x="206256" y="120925"/>
                  <a:pt x="211376" y="126045"/>
                  <a:pt x="217714" y="126045"/>
                </a:cubicBezTo>
                <a:cubicBezTo>
                  <a:pt x="224052" y="126045"/>
                  <a:pt x="229173" y="120925"/>
                  <a:pt x="229173" y="114586"/>
                </a:cubicBezTo>
                <a:lnTo>
                  <a:pt x="229173" y="80211"/>
                </a:lnTo>
                <a:cubicBezTo>
                  <a:pt x="229173" y="73872"/>
                  <a:pt x="224052" y="68752"/>
                  <a:pt x="217714" y="68752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15" name="Text 13"/>
          <p:cNvSpPr/>
          <p:nvPr/>
        </p:nvSpPr>
        <p:spPr>
          <a:xfrm>
            <a:off x="1081696" y="3358673"/>
            <a:ext cx="2915080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Морская робототехника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81696" y="3652014"/>
            <a:ext cx="2905913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Судомоделизм и подводные технологии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31681" y="4253450"/>
            <a:ext cx="440012" cy="440012"/>
          </a:xfrm>
          <a:custGeom>
            <a:avLst/>
            <a:gdLst/>
            <a:ahLst/>
            <a:cxnLst/>
            <a:rect l="l" t="t" r="r" b="b"/>
            <a:pathLst>
              <a:path w="440012" h="440012">
                <a:moveTo>
                  <a:pt x="73337" y="0"/>
                </a:moveTo>
                <a:lnTo>
                  <a:pt x="366675" y="0"/>
                </a:lnTo>
                <a:cubicBezTo>
                  <a:pt x="407151" y="0"/>
                  <a:pt x="440012" y="32861"/>
                  <a:pt x="440012" y="73337"/>
                </a:cubicBezTo>
                <a:lnTo>
                  <a:pt x="440012" y="366675"/>
                </a:lnTo>
                <a:cubicBezTo>
                  <a:pt x="440012" y="407178"/>
                  <a:pt x="407178" y="440012"/>
                  <a:pt x="366675" y="440012"/>
                </a:cubicBezTo>
                <a:lnTo>
                  <a:pt x="73337" y="440012"/>
                </a:lnTo>
                <a:cubicBezTo>
                  <a:pt x="32861" y="440012"/>
                  <a:pt x="0" y="407151"/>
                  <a:pt x="0" y="366675"/>
                </a:cubicBezTo>
                <a:lnTo>
                  <a:pt x="0" y="73337"/>
                </a:lnTo>
                <a:cubicBezTo>
                  <a:pt x="0" y="32861"/>
                  <a:pt x="32861" y="0"/>
                  <a:pt x="73337" y="0"/>
                </a:cubicBezTo>
                <a:close/>
              </a:path>
            </a:pathLst>
          </a:custGeom>
          <a:solidFill>
            <a:srgbClr val="4A6FA5">
              <a:alpha val="20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637101" y="4381786"/>
            <a:ext cx="229173" cy="183338"/>
          </a:xfrm>
          <a:custGeom>
            <a:avLst/>
            <a:gdLst/>
            <a:ahLst/>
            <a:cxnLst/>
            <a:rect l="l" t="t" r="r" b="b"/>
            <a:pathLst>
              <a:path w="229173" h="183338">
                <a:moveTo>
                  <a:pt x="22917" y="34376"/>
                </a:moveTo>
                <a:cubicBezTo>
                  <a:pt x="22917" y="21736"/>
                  <a:pt x="33194" y="11459"/>
                  <a:pt x="45835" y="11459"/>
                </a:cubicBezTo>
                <a:lnTo>
                  <a:pt x="183338" y="11459"/>
                </a:lnTo>
                <a:cubicBezTo>
                  <a:pt x="195979" y="11459"/>
                  <a:pt x="206256" y="21736"/>
                  <a:pt x="206256" y="34376"/>
                </a:cubicBezTo>
                <a:lnTo>
                  <a:pt x="206256" y="120316"/>
                </a:lnTo>
                <a:lnTo>
                  <a:pt x="183338" y="120316"/>
                </a:lnTo>
                <a:lnTo>
                  <a:pt x="183338" y="34376"/>
                </a:lnTo>
                <a:lnTo>
                  <a:pt x="45835" y="34376"/>
                </a:lnTo>
                <a:lnTo>
                  <a:pt x="45835" y="120316"/>
                </a:lnTo>
                <a:lnTo>
                  <a:pt x="22917" y="120316"/>
                </a:lnTo>
                <a:lnTo>
                  <a:pt x="22917" y="34376"/>
                </a:lnTo>
                <a:close/>
                <a:moveTo>
                  <a:pt x="0" y="144379"/>
                </a:moveTo>
                <a:cubicBezTo>
                  <a:pt x="0" y="140583"/>
                  <a:pt x="3080" y="137504"/>
                  <a:pt x="6875" y="137504"/>
                </a:cubicBezTo>
                <a:lnTo>
                  <a:pt x="222298" y="137504"/>
                </a:lnTo>
                <a:cubicBezTo>
                  <a:pt x="226093" y="137504"/>
                  <a:pt x="229173" y="140583"/>
                  <a:pt x="229173" y="144379"/>
                </a:cubicBezTo>
                <a:cubicBezTo>
                  <a:pt x="229173" y="159562"/>
                  <a:pt x="216855" y="171880"/>
                  <a:pt x="201672" y="171880"/>
                </a:cubicBezTo>
                <a:lnTo>
                  <a:pt x="27501" y="171880"/>
                </a:lnTo>
                <a:cubicBezTo>
                  <a:pt x="12318" y="171880"/>
                  <a:pt x="0" y="159562"/>
                  <a:pt x="0" y="144379"/>
                </a:cubicBezTo>
                <a:close/>
                <a:moveTo>
                  <a:pt x="100621" y="74839"/>
                </a:moveTo>
                <a:lnTo>
                  <a:pt x="89521" y="85940"/>
                </a:lnTo>
                <a:lnTo>
                  <a:pt x="100621" y="97040"/>
                </a:lnTo>
                <a:cubicBezTo>
                  <a:pt x="103987" y="100406"/>
                  <a:pt x="103987" y="105849"/>
                  <a:pt x="100621" y="109179"/>
                </a:cubicBezTo>
                <a:cubicBezTo>
                  <a:pt x="97255" y="112510"/>
                  <a:pt x="91812" y="112545"/>
                  <a:pt x="88482" y="109179"/>
                </a:cubicBezTo>
                <a:lnTo>
                  <a:pt x="71294" y="91991"/>
                </a:lnTo>
                <a:cubicBezTo>
                  <a:pt x="67928" y="88625"/>
                  <a:pt x="67928" y="83183"/>
                  <a:pt x="71294" y="79852"/>
                </a:cubicBezTo>
                <a:lnTo>
                  <a:pt x="88482" y="62664"/>
                </a:lnTo>
                <a:cubicBezTo>
                  <a:pt x="91848" y="59298"/>
                  <a:pt x="97291" y="59298"/>
                  <a:pt x="100621" y="62664"/>
                </a:cubicBezTo>
                <a:cubicBezTo>
                  <a:pt x="103951" y="66030"/>
                  <a:pt x="103987" y="71473"/>
                  <a:pt x="100621" y="74803"/>
                </a:cubicBezTo>
                <a:close/>
                <a:moveTo>
                  <a:pt x="140727" y="62664"/>
                </a:moveTo>
                <a:lnTo>
                  <a:pt x="157914" y="79852"/>
                </a:lnTo>
                <a:cubicBezTo>
                  <a:pt x="161280" y="83218"/>
                  <a:pt x="161280" y="88661"/>
                  <a:pt x="157914" y="91991"/>
                </a:cubicBezTo>
                <a:lnTo>
                  <a:pt x="140727" y="109179"/>
                </a:lnTo>
                <a:cubicBezTo>
                  <a:pt x="137361" y="112545"/>
                  <a:pt x="131918" y="112545"/>
                  <a:pt x="128588" y="109179"/>
                </a:cubicBezTo>
                <a:cubicBezTo>
                  <a:pt x="125257" y="105813"/>
                  <a:pt x="125222" y="100371"/>
                  <a:pt x="128588" y="97040"/>
                </a:cubicBezTo>
                <a:lnTo>
                  <a:pt x="139688" y="85940"/>
                </a:lnTo>
                <a:lnTo>
                  <a:pt x="128588" y="74839"/>
                </a:lnTo>
                <a:cubicBezTo>
                  <a:pt x="125222" y="71473"/>
                  <a:pt x="125222" y="66030"/>
                  <a:pt x="128588" y="62700"/>
                </a:cubicBezTo>
                <a:cubicBezTo>
                  <a:pt x="131953" y="59370"/>
                  <a:pt x="137396" y="59334"/>
                  <a:pt x="140727" y="6270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19" name="Text 17"/>
          <p:cNvSpPr/>
          <p:nvPr/>
        </p:nvSpPr>
        <p:spPr>
          <a:xfrm>
            <a:off x="1081696" y="4253450"/>
            <a:ext cx="2722574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Компьютерное моделирование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81696" y="4546791"/>
            <a:ext cx="2713408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CAD/CAM системы для судостроения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31681" y="5148083"/>
            <a:ext cx="440012" cy="440012"/>
          </a:xfrm>
          <a:custGeom>
            <a:avLst/>
            <a:gdLst/>
            <a:ahLst/>
            <a:cxnLst/>
            <a:rect l="l" t="t" r="r" b="b"/>
            <a:pathLst>
              <a:path w="440012" h="440012">
                <a:moveTo>
                  <a:pt x="73337" y="0"/>
                </a:moveTo>
                <a:lnTo>
                  <a:pt x="366675" y="0"/>
                </a:lnTo>
                <a:cubicBezTo>
                  <a:pt x="407151" y="0"/>
                  <a:pt x="440012" y="32861"/>
                  <a:pt x="440012" y="73337"/>
                </a:cubicBezTo>
                <a:lnTo>
                  <a:pt x="440012" y="366675"/>
                </a:lnTo>
                <a:cubicBezTo>
                  <a:pt x="440012" y="407178"/>
                  <a:pt x="407178" y="440012"/>
                  <a:pt x="366675" y="440012"/>
                </a:cubicBezTo>
                <a:lnTo>
                  <a:pt x="73337" y="440012"/>
                </a:lnTo>
                <a:cubicBezTo>
                  <a:pt x="32861" y="440012"/>
                  <a:pt x="0" y="407151"/>
                  <a:pt x="0" y="366675"/>
                </a:cubicBezTo>
                <a:lnTo>
                  <a:pt x="0" y="73337"/>
                </a:lnTo>
                <a:cubicBezTo>
                  <a:pt x="0" y="32861"/>
                  <a:pt x="32861" y="0"/>
                  <a:pt x="73337" y="0"/>
                </a:cubicBezTo>
                <a:close/>
              </a:path>
            </a:pathLst>
          </a:custGeom>
          <a:solidFill>
            <a:srgbClr val="4A6FA5">
              <a:alpha val="20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682935" y="5276420"/>
            <a:ext cx="137504" cy="183338"/>
          </a:xfrm>
          <a:custGeom>
            <a:avLst/>
            <a:gdLst/>
            <a:ahLst/>
            <a:cxnLst/>
            <a:rect l="l" t="t" r="r" b="b"/>
            <a:pathLst>
              <a:path w="137504" h="183338">
                <a:moveTo>
                  <a:pt x="104882" y="137504"/>
                </a:moveTo>
                <a:cubicBezTo>
                  <a:pt x="107496" y="129519"/>
                  <a:pt x="112724" y="122285"/>
                  <a:pt x="118633" y="116055"/>
                </a:cubicBezTo>
                <a:cubicBezTo>
                  <a:pt x="130342" y="103737"/>
                  <a:pt x="137504" y="87086"/>
                  <a:pt x="137504" y="68752"/>
                </a:cubicBezTo>
                <a:cubicBezTo>
                  <a:pt x="137504" y="30795"/>
                  <a:pt x="106709" y="0"/>
                  <a:pt x="68752" y="0"/>
                </a:cubicBezTo>
                <a:cubicBezTo>
                  <a:pt x="30795" y="0"/>
                  <a:pt x="0" y="30795"/>
                  <a:pt x="0" y="68752"/>
                </a:cubicBezTo>
                <a:cubicBezTo>
                  <a:pt x="0" y="87086"/>
                  <a:pt x="7162" y="103737"/>
                  <a:pt x="18871" y="116055"/>
                </a:cubicBezTo>
                <a:cubicBezTo>
                  <a:pt x="24779" y="122285"/>
                  <a:pt x="30043" y="129519"/>
                  <a:pt x="32621" y="137504"/>
                </a:cubicBezTo>
                <a:lnTo>
                  <a:pt x="104847" y="137504"/>
                </a:lnTo>
                <a:close/>
                <a:moveTo>
                  <a:pt x="103128" y="154692"/>
                </a:moveTo>
                <a:lnTo>
                  <a:pt x="34376" y="154692"/>
                </a:lnTo>
                <a:lnTo>
                  <a:pt x="34376" y="160421"/>
                </a:lnTo>
                <a:cubicBezTo>
                  <a:pt x="34376" y="176248"/>
                  <a:pt x="47195" y="189068"/>
                  <a:pt x="63023" y="189068"/>
                </a:cubicBezTo>
                <a:lnTo>
                  <a:pt x="74481" y="189068"/>
                </a:lnTo>
                <a:cubicBezTo>
                  <a:pt x="90308" y="189068"/>
                  <a:pt x="103128" y="176248"/>
                  <a:pt x="103128" y="160421"/>
                </a:cubicBezTo>
                <a:lnTo>
                  <a:pt x="103128" y="154692"/>
                </a:lnTo>
                <a:close/>
                <a:moveTo>
                  <a:pt x="65887" y="40105"/>
                </a:moveTo>
                <a:cubicBezTo>
                  <a:pt x="51636" y="40105"/>
                  <a:pt x="40105" y="51636"/>
                  <a:pt x="40105" y="65887"/>
                </a:cubicBezTo>
                <a:cubicBezTo>
                  <a:pt x="40105" y="70650"/>
                  <a:pt x="36274" y="74481"/>
                  <a:pt x="31511" y="74481"/>
                </a:cubicBezTo>
                <a:cubicBezTo>
                  <a:pt x="26749" y="74481"/>
                  <a:pt x="22917" y="70650"/>
                  <a:pt x="22917" y="65887"/>
                </a:cubicBezTo>
                <a:cubicBezTo>
                  <a:pt x="22917" y="42146"/>
                  <a:pt x="42146" y="22917"/>
                  <a:pt x="65887" y="22917"/>
                </a:cubicBezTo>
                <a:cubicBezTo>
                  <a:pt x="70650" y="22917"/>
                  <a:pt x="74481" y="26749"/>
                  <a:pt x="74481" y="31511"/>
                </a:cubicBezTo>
                <a:cubicBezTo>
                  <a:pt x="74481" y="36274"/>
                  <a:pt x="70650" y="40105"/>
                  <a:pt x="65887" y="40105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23" name="Text 21"/>
          <p:cNvSpPr/>
          <p:nvPr/>
        </p:nvSpPr>
        <p:spPr>
          <a:xfrm>
            <a:off x="1081696" y="5148083"/>
            <a:ext cx="2612571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Оптика лазеров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81696" y="5441425"/>
            <a:ext cx="2603405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Современные лазерные технологии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31681" y="6042861"/>
            <a:ext cx="440012" cy="440012"/>
          </a:xfrm>
          <a:custGeom>
            <a:avLst/>
            <a:gdLst/>
            <a:ahLst/>
            <a:cxnLst/>
            <a:rect l="l" t="t" r="r" b="b"/>
            <a:pathLst>
              <a:path w="440012" h="440012">
                <a:moveTo>
                  <a:pt x="73337" y="0"/>
                </a:moveTo>
                <a:lnTo>
                  <a:pt x="366675" y="0"/>
                </a:lnTo>
                <a:cubicBezTo>
                  <a:pt x="407151" y="0"/>
                  <a:pt x="440012" y="32861"/>
                  <a:pt x="440012" y="73337"/>
                </a:cubicBezTo>
                <a:lnTo>
                  <a:pt x="440012" y="366675"/>
                </a:lnTo>
                <a:cubicBezTo>
                  <a:pt x="440012" y="407178"/>
                  <a:pt x="407178" y="440012"/>
                  <a:pt x="366675" y="440012"/>
                </a:cubicBezTo>
                <a:lnTo>
                  <a:pt x="73337" y="440012"/>
                </a:lnTo>
                <a:cubicBezTo>
                  <a:pt x="32861" y="440012"/>
                  <a:pt x="0" y="407151"/>
                  <a:pt x="0" y="366675"/>
                </a:cubicBezTo>
                <a:lnTo>
                  <a:pt x="0" y="73337"/>
                </a:lnTo>
                <a:cubicBezTo>
                  <a:pt x="0" y="32861"/>
                  <a:pt x="32861" y="0"/>
                  <a:pt x="73337" y="0"/>
                </a:cubicBezTo>
                <a:close/>
              </a:path>
            </a:pathLst>
          </a:custGeom>
          <a:solidFill>
            <a:srgbClr val="4A6FA5">
              <a:alpha val="20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660018" y="6171197"/>
            <a:ext cx="183338" cy="183338"/>
          </a:xfrm>
          <a:custGeom>
            <a:avLst/>
            <a:gdLst/>
            <a:ahLst/>
            <a:cxnLst/>
            <a:rect l="l" t="t" r="r" b="b"/>
            <a:pathLst>
              <a:path w="183338" h="183338">
                <a:moveTo>
                  <a:pt x="22917" y="22917"/>
                </a:moveTo>
                <a:cubicBezTo>
                  <a:pt x="22917" y="16579"/>
                  <a:pt x="17797" y="11459"/>
                  <a:pt x="11459" y="11459"/>
                </a:cubicBezTo>
                <a:cubicBezTo>
                  <a:pt x="5121" y="11459"/>
                  <a:pt x="0" y="16579"/>
                  <a:pt x="0" y="22917"/>
                </a:cubicBezTo>
                <a:lnTo>
                  <a:pt x="0" y="143233"/>
                </a:lnTo>
                <a:cubicBezTo>
                  <a:pt x="0" y="159060"/>
                  <a:pt x="12819" y="171880"/>
                  <a:pt x="28647" y="171880"/>
                </a:cubicBezTo>
                <a:lnTo>
                  <a:pt x="171880" y="171880"/>
                </a:lnTo>
                <a:cubicBezTo>
                  <a:pt x="178218" y="171880"/>
                  <a:pt x="183338" y="166759"/>
                  <a:pt x="183338" y="160421"/>
                </a:cubicBezTo>
                <a:cubicBezTo>
                  <a:pt x="183338" y="154083"/>
                  <a:pt x="178218" y="148962"/>
                  <a:pt x="171880" y="148962"/>
                </a:cubicBezTo>
                <a:lnTo>
                  <a:pt x="28647" y="148962"/>
                </a:lnTo>
                <a:cubicBezTo>
                  <a:pt x="25495" y="148962"/>
                  <a:pt x="22917" y="146384"/>
                  <a:pt x="22917" y="143233"/>
                </a:cubicBezTo>
                <a:lnTo>
                  <a:pt x="22917" y="22917"/>
                </a:lnTo>
                <a:close/>
                <a:moveTo>
                  <a:pt x="168514" y="53927"/>
                </a:moveTo>
                <a:cubicBezTo>
                  <a:pt x="172990" y="49451"/>
                  <a:pt x="172990" y="42182"/>
                  <a:pt x="168514" y="37706"/>
                </a:cubicBezTo>
                <a:cubicBezTo>
                  <a:pt x="164038" y="33230"/>
                  <a:pt x="156769" y="33230"/>
                  <a:pt x="152293" y="37706"/>
                </a:cubicBezTo>
                <a:lnTo>
                  <a:pt x="114586" y="75448"/>
                </a:lnTo>
                <a:lnTo>
                  <a:pt x="94033" y="54930"/>
                </a:lnTo>
                <a:cubicBezTo>
                  <a:pt x="89556" y="50454"/>
                  <a:pt x="82287" y="50454"/>
                  <a:pt x="77811" y="54930"/>
                </a:cubicBezTo>
                <a:lnTo>
                  <a:pt x="43435" y="89306"/>
                </a:lnTo>
                <a:cubicBezTo>
                  <a:pt x="38959" y="93782"/>
                  <a:pt x="38959" y="101051"/>
                  <a:pt x="43435" y="105527"/>
                </a:cubicBezTo>
                <a:cubicBezTo>
                  <a:pt x="47911" y="110003"/>
                  <a:pt x="55181" y="110003"/>
                  <a:pt x="59657" y="105527"/>
                </a:cubicBezTo>
                <a:lnTo>
                  <a:pt x="85940" y="79244"/>
                </a:lnTo>
                <a:lnTo>
                  <a:pt x="106494" y="99798"/>
                </a:lnTo>
                <a:cubicBezTo>
                  <a:pt x="110970" y="104274"/>
                  <a:pt x="118239" y="104274"/>
                  <a:pt x="122715" y="99798"/>
                </a:cubicBezTo>
                <a:lnTo>
                  <a:pt x="168550" y="53963"/>
                </a:ln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27" name="Text 25"/>
          <p:cNvSpPr/>
          <p:nvPr/>
        </p:nvSpPr>
        <p:spPr>
          <a:xfrm>
            <a:off x="1081696" y="6042861"/>
            <a:ext cx="3263423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Технологическое предпринимательство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081696" y="6336202"/>
            <a:ext cx="3254256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Бизнес-навыки в технической сфере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168189" y="1246701"/>
            <a:ext cx="5655988" cy="586683"/>
          </a:xfrm>
          <a:custGeom>
            <a:avLst/>
            <a:gdLst/>
            <a:ahLst/>
            <a:cxnLst/>
            <a:rect l="l" t="t" r="r" b="b"/>
            <a:pathLst>
              <a:path w="5655988" h="586683">
                <a:moveTo>
                  <a:pt x="110003" y="0"/>
                </a:moveTo>
                <a:lnTo>
                  <a:pt x="5545985" y="0"/>
                </a:lnTo>
                <a:cubicBezTo>
                  <a:pt x="5606738" y="0"/>
                  <a:pt x="5655988" y="49250"/>
                  <a:pt x="5655988" y="110003"/>
                </a:cubicBezTo>
                <a:lnTo>
                  <a:pt x="5655988" y="476680"/>
                </a:lnTo>
                <a:cubicBezTo>
                  <a:pt x="5655988" y="537433"/>
                  <a:pt x="5606738" y="586683"/>
                  <a:pt x="5545985" y="586683"/>
                </a:cubicBezTo>
                <a:lnTo>
                  <a:pt x="110003" y="586683"/>
                </a:lnTo>
                <a:cubicBezTo>
                  <a:pt x="49291" y="586683"/>
                  <a:pt x="0" y="537392"/>
                  <a:pt x="0" y="476680"/>
                </a:cubicBezTo>
                <a:lnTo>
                  <a:pt x="0" y="110003"/>
                </a:lnTo>
                <a:cubicBezTo>
                  <a:pt x="0" y="49291"/>
                  <a:pt x="49291" y="0"/>
                  <a:pt x="110003" y="0"/>
                </a:cubicBezTo>
                <a:close/>
              </a:path>
            </a:pathLst>
          </a:custGeom>
          <a:solidFill>
            <a:srgbClr val="2D3748"/>
          </a:solidFill>
          <a:ln/>
          <a:effectLst>
            <a:outerShdw blurRad="137504" dist="91669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6351528" y="1402538"/>
            <a:ext cx="275008" cy="275008"/>
          </a:xfrm>
          <a:custGeom>
            <a:avLst/>
            <a:gdLst/>
            <a:ahLst/>
            <a:cxnLst/>
            <a:rect l="l" t="t" r="r" b="b"/>
            <a:pathLst>
              <a:path w="275008" h="275008">
                <a:moveTo>
                  <a:pt x="68752" y="171880"/>
                </a:moveTo>
                <a:lnTo>
                  <a:pt x="13160" y="171880"/>
                </a:lnTo>
                <a:cubicBezTo>
                  <a:pt x="-215" y="171880"/>
                  <a:pt x="-8433" y="157324"/>
                  <a:pt x="-1558" y="145829"/>
                </a:cubicBezTo>
                <a:lnTo>
                  <a:pt x="26856" y="98455"/>
                </a:lnTo>
                <a:cubicBezTo>
                  <a:pt x="31529" y="90667"/>
                  <a:pt x="39908" y="85940"/>
                  <a:pt x="48986" y="85940"/>
                </a:cubicBezTo>
                <a:lnTo>
                  <a:pt x="100012" y="85940"/>
                </a:lnTo>
                <a:cubicBezTo>
                  <a:pt x="140888" y="16705"/>
                  <a:pt x="201851" y="13213"/>
                  <a:pt x="242619" y="19175"/>
                </a:cubicBezTo>
                <a:cubicBezTo>
                  <a:pt x="249494" y="20196"/>
                  <a:pt x="254865" y="25567"/>
                  <a:pt x="255832" y="32389"/>
                </a:cubicBezTo>
                <a:cubicBezTo>
                  <a:pt x="261794" y="73156"/>
                  <a:pt x="258303" y="134120"/>
                  <a:pt x="189068" y="174995"/>
                </a:cubicBezTo>
                <a:lnTo>
                  <a:pt x="189068" y="226022"/>
                </a:lnTo>
                <a:cubicBezTo>
                  <a:pt x="189068" y="235099"/>
                  <a:pt x="184341" y="243478"/>
                  <a:pt x="176553" y="248151"/>
                </a:cubicBezTo>
                <a:lnTo>
                  <a:pt x="129178" y="276565"/>
                </a:lnTo>
                <a:cubicBezTo>
                  <a:pt x="117738" y="283440"/>
                  <a:pt x="103128" y="275169"/>
                  <a:pt x="103128" y="261848"/>
                </a:cubicBezTo>
                <a:lnTo>
                  <a:pt x="103128" y="206256"/>
                </a:lnTo>
                <a:cubicBezTo>
                  <a:pt x="103128" y="187295"/>
                  <a:pt x="87712" y="171880"/>
                  <a:pt x="68752" y="171880"/>
                </a:cubicBezTo>
                <a:lnTo>
                  <a:pt x="68698" y="171880"/>
                </a:lnTo>
                <a:close/>
                <a:moveTo>
                  <a:pt x="214850" y="85940"/>
                </a:moveTo>
                <a:cubicBezTo>
                  <a:pt x="214850" y="71710"/>
                  <a:pt x="203297" y="60158"/>
                  <a:pt x="189068" y="60158"/>
                </a:cubicBezTo>
                <a:cubicBezTo>
                  <a:pt x="174838" y="60158"/>
                  <a:pt x="163286" y="71710"/>
                  <a:pt x="163286" y="85940"/>
                </a:cubicBezTo>
                <a:cubicBezTo>
                  <a:pt x="163286" y="100169"/>
                  <a:pt x="174838" y="111722"/>
                  <a:pt x="189068" y="111722"/>
                </a:cubicBezTo>
                <a:cubicBezTo>
                  <a:pt x="203297" y="111722"/>
                  <a:pt x="214850" y="100169"/>
                  <a:pt x="214850" y="8594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1" name="Text 29"/>
          <p:cNvSpPr/>
          <p:nvPr/>
        </p:nvSpPr>
        <p:spPr>
          <a:xfrm>
            <a:off x="6768623" y="1393371"/>
            <a:ext cx="2475068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2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Космический профиль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177356" y="1952553"/>
            <a:ext cx="5637654" cy="1448373"/>
          </a:xfrm>
          <a:custGeom>
            <a:avLst/>
            <a:gdLst/>
            <a:ahLst/>
            <a:cxnLst/>
            <a:rect l="l" t="t" r="r" b="b"/>
            <a:pathLst>
              <a:path w="5637654" h="1448373">
                <a:moveTo>
                  <a:pt x="110004" y="0"/>
                </a:moveTo>
                <a:lnTo>
                  <a:pt x="5527650" y="0"/>
                </a:lnTo>
                <a:cubicBezTo>
                  <a:pt x="5588404" y="0"/>
                  <a:pt x="5637654" y="49250"/>
                  <a:pt x="5637654" y="110004"/>
                </a:cubicBezTo>
                <a:lnTo>
                  <a:pt x="5637654" y="1338369"/>
                </a:lnTo>
                <a:cubicBezTo>
                  <a:pt x="5637654" y="1399122"/>
                  <a:pt x="5588404" y="1448373"/>
                  <a:pt x="5527650" y="1448373"/>
                </a:cubicBezTo>
                <a:lnTo>
                  <a:pt x="110004" y="1448373"/>
                </a:lnTo>
                <a:cubicBezTo>
                  <a:pt x="49250" y="1448373"/>
                  <a:pt x="0" y="1399122"/>
                  <a:pt x="0" y="1338369"/>
                </a:cubicBezTo>
                <a:lnTo>
                  <a:pt x="0" y="110004"/>
                </a:lnTo>
                <a:cubicBezTo>
                  <a:pt x="0" y="49291"/>
                  <a:pt x="49291" y="0"/>
                  <a:pt x="110004" y="0"/>
                </a:cubicBezTo>
                <a:close/>
              </a:path>
            </a:pathLst>
          </a:custGeom>
          <a:solidFill>
            <a:srgbClr val="F7FAFC"/>
          </a:solidFill>
          <a:ln w="25400">
            <a:solidFill>
              <a:srgbClr val="E2E8F0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333194" y="2108391"/>
            <a:ext cx="440012" cy="440012"/>
          </a:xfrm>
          <a:custGeom>
            <a:avLst/>
            <a:gdLst/>
            <a:ahLst/>
            <a:cxnLst/>
            <a:rect l="l" t="t" r="r" b="b"/>
            <a:pathLst>
              <a:path w="440012" h="440012">
                <a:moveTo>
                  <a:pt x="73337" y="0"/>
                </a:moveTo>
                <a:lnTo>
                  <a:pt x="366675" y="0"/>
                </a:lnTo>
                <a:cubicBezTo>
                  <a:pt x="407151" y="0"/>
                  <a:pt x="440012" y="32861"/>
                  <a:pt x="440012" y="73337"/>
                </a:cubicBezTo>
                <a:lnTo>
                  <a:pt x="440012" y="366675"/>
                </a:lnTo>
                <a:cubicBezTo>
                  <a:pt x="440012" y="407178"/>
                  <a:pt x="407178" y="440012"/>
                  <a:pt x="366675" y="440012"/>
                </a:cubicBezTo>
                <a:lnTo>
                  <a:pt x="73337" y="440012"/>
                </a:lnTo>
                <a:cubicBezTo>
                  <a:pt x="32861" y="440012"/>
                  <a:pt x="0" y="407151"/>
                  <a:pt x="0" y="366675"/>
                </a:cubicBezTo>
                <a:lnTo>
                  <a:pt x="0" y="73337"/>
                </a:lnTo>
                <a:cubicBezTo>
                  <a:pt x="0" y="32861"/>
                  <a:pt x="32861" y="0"/>
                  <a:pt x="73337" y="0"/>
                </a:cubicBezTo>
                <a:close/>
              </a:path>
            </a:pathLst>
          </a:custGeom>
          <a:solidFill>
            <a:srgbClr val="2D3748">
              <a:alpha val="20000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6461531" y="2236728"/>
            <a:ext cx="183338" cy="183338"/>
          </a:xfrm>
          <a:custGeom>
            <a:avLst/>
            <a:gdLst/>
            <a:ahLst/>
            <a:cxnLst/>
            <a:rect l="l" t="t" r="r" b="b"/>
            <a:pathLst>
              <a:path w="183338" h="183338">
                <a:moveTo>
                  <a:pt x="80318" y="-895"/>
                </a:moveTo>
                <a:cubicBezTo>
                  <a:pt x="87408" y="-4977"/>
                  <a:pt x="96145" y="-4977"/>
                  <a:pt x="103235" y="-895"/>
                </a:cubicBezTo>
                <a:lnTo>
                  <a:pt x="166222" y="35450"/>
                </a:lnTo>
                <a:cubicBezTo>
                  <a:pt x="173312" y="39532"/>
                  <a:pt x="177681" y="47124"/>
                  <a:pt x="177681" y="55288"/>
                </a:cubicBezTo>
                <a:lnTo>
                  <a:pt x="177681" y="127979"/>
                </a:lnTo>
                <a:cubicBezTo>
                  <a:pt x="177681" y="136179"/>
                  <a:pt x="173312" y="143734"/>
                  <a:pt x="166222" y="147817"/>
                </a:cubicBezTo>
                <a:lnTo>
                  <a:pt x="103235" y="184234"/>
                </a:lnTo>
                <a:cubicBezTo>
                  <a:pt x="96145" y="188316"/>
                  <a:pt x="87408" y="188316"/>
                  <a:pt x="80318" y="184234"/>
                </a:cubicBezTo>
                <a:lnTo>
                  <a:pt x="17367" y="147888"/>
                </a:lnTo>
                <a:cubicBezTo>
                  <a:pt x="10277" y="143806"/>
                  <a:pt x="5908" y="136215"/>
                  <a:pt x="5908" y="128050"/>
                </a:cubicBezTo>
                <a:lnTo>
                  <a:pt x="5908" y="55360"/>
                </a:lnTo>
                <a:cubicBezTo>
                  <a:pt x="5908" y="47159"/>
                  <a:pt x="10277" y="39604"/>
                  <a:pt x="17367" y="35522"/>
                </a:cubicBezTo>
                <a:lnTo>
                  <a:pt x="80318" y="-895"/>
                </a:lnTo>
                <a:close/>
                <a:moveTo>
                  <a:pt x="154728" y="128015"/>
                </a:moveTo>
                <a:lnTo>
                  <a:pt x="154728" y="68537"/>
                </a:lnTo>
                <a:lnTo>
                  <a:pt x="103235" y="98258"/>
                </a:lnTo>
                <a:lnTo>
                  <a:pt x="103235" y="157735"/>
                </a:lnTo>
                <a:lnTo>
                  <a:pt x="154728" y="128015"/>
                </a:lnTo>
                <a:close/>
              </a:path>
            </a:pathLst>
          </a:custGeom>
          <a:solidFill>
            <a:srgbClr val="2D3748"/>
          </a:solidFill>
          <a:ln/>
        </p:spPr>
      </p:sp>
      <p:sp>
        <p:nvSpPr>
          <p:cNvPr id="35" name="Text 33"/>
          <p:cNvSpPr/>
          <p:nvPr/>
        </p:nvSpPr>
        <p:spPr>
          <a:xfrm>
            <a:off x="6883209" y="2108391"/>
            <a:ext cx="2979248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3D моделирование (Компас)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883209" y="2401732"/>
            <a:ext cx="2970081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Профессиональная САПР для инженеров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333194" y="2731741"/>
            <a:ext cx="440012" cy="440012"/>
          </a:xfrm>
          <a:custGeom>
            <a:avLst/>
            <a:gdLst/>
            <a:ahLst/>
            <a:cxnLst/>
            <a:rect l="l" t="t" r="r" b="b"/>
            <a:pathLst>
              <a:path w="440012" h="440012">
                <a:moveTo>
                  <a:pt x="73337" y="0"/>
                </a:moveTo>
                <a:lnTo>
                  <a:pt x="366675" y="0"/>
                </a:lnTo>
                <a:cubicBezTo>
                  <a:pt x="407151" y="0"/>
                  <a:pt x="440012" y="32861"/>
                  <a:pt x="440012" y="73337"/>
                </a:cubicBezTo>
                <a:lnTo>
                  <a:pt x="440012" y="366675"/>
                </a:lnTo>
                <a:cubicBezTo>
                  <a:pt x="440012" y="407178"/>
                  <a:pt x="407178" y="440012"/>
                  <a:pt x="366675" y="440012"/>
                </a:cubicBezTo>
                <a:lnTo>
                  <a:pt x="73337" y="440012"/>
                </a:lnTo>
                <a:cubicBezTo>
                  <a:pt x="32861" y="440012"/>
                  <a:pt x="0" y="407151"/>
                  <a:pt x="0" y="366675"/>
                </a:cubicBezTo>
                <a:lnTo>
                  <a:pt x="0" y="73337"/>
                </a:lnTo>
                <a:cubicBezTo>
                  <a:pt x="0" y="32861"/>
                  <a:pt x="32861" y="0"/>
                  <a:pt x="73337" y="0"/>
                </a:cubicBezTo>
                <a:close/>
              </a:path>
            </a:pathLst>
          </a:custGeom>
          <a:solidFill>
            <a:srgbClr val="2D3748">
              <a:alpha val="20000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6461531" y="2860078"/>
            <a:ext cx="183338" cy="183338"/>
          </a:xfrm>
          <a:custGeom>
            <a:avLst/>
            <a:gdLst/>
            <a:ahLst/>
            <a:cxnLst/>
            <a:rect l="l" t="t" r="r" b="b"/>
            <a:pathLst>
              <a:path w="183338" h="183338">
                <a:moveTo>
                  <a:pt x="71258" y="2507"/>
                </a:moveTo>
                <a:cubicBezTo>
                  <a:pt x="74624" y="-859"/>
                  <a:pt x="80067" y="-859"/>
                  <a:pt x="83397" y="2507"/>
                </a:cubicBezTo>
                <a:lnTo>
                  <a:pt x="115410" y="34519"/>
                </a:lnTo>
                <a:lnTo>
                  <a:pt x="135105" y="14825"/>
                </a:lnTo>
                <a:cubicBezTo>
                  <a:pt x="139581" y="10349"/>
                  <a:pt x="146850" y="10349"/>
                  <a:pt x="151326" y="14825"/>
                </a:cubicBezTo>
                <a:lnTo>
                  <a:pt x="168514" y="32013"/>
                </a:lnTo>
                <a:cubicBezTo>
                  <a:pt x="172990" y="36489"/>
                  <a:pt x="172990" y="43758"/>
                  <a:pt x="168514" y="48234"/>
                </a:cubicBezTo>
                <a:lnTo>
                  <a:pt x="148819" y="67928"/>
                </a:lnTo>
                <a:lnTo>
                  <a:pt x="180832" y="99941"/>
                </a:lnTo>
                <a:cubicBezTo>
                  <a:pt x="184198" y="103307"/>
                  <a:pt x="184198" y="108750"/>
                  <a:pt x="180832" y="112080"/>
                </a:cubicBezTo>
                <a:lnTo>
                  <a:pt x="146456" y="146456"/>
                </a:lnTo>
                <a:cubicBezTo>
                  <a:pt x="143090" y="149822"/>
                  <a:pt x="137647" y="149822"/>
                  <a:pt x="134317" y="146456"/>
                </a:cubicBezTo>
                <a:lnTo>
                  <a:pt x="102304" y="114443"/>
                </a:lnTo>
                <a:lnTo>
                  <a:pt x="96754" y="119994"/>
                </a:lnTo>
                <a:cubicBezTo>
                  <a:pt x="100836" y="128802"/>
                  <a:pt x="103128" y="138614"/>
                  <a:pt x="103128" y="148962"/>
                </a:cubicBezTo>
                <a:cubicBezTo>
                  <a:pt x="103128" y="160314"/>
                  <a:pt x="100371" y="170984"/>
                  <a:pt x="95536" y="180402"/>
                </a:cubicBezTo>
                <a:cubicBezTo>
                  <a:pt x="93853" y="183625"/>
                  <a:pt x="89556" y="184090"/>
                  <a:pt x="87014" y="181512"/>
                </a:cubicBezTo>
                <a:lnTo>
                  <a:pt x="52531" y="147029"/>
                </a:lnTo>
                <a:lnTo>
                  <a:pt x="31046" y="168514"/>
                </a:lnTo>
                <a:cubicBezTo>
                  <a:pt x="26570" y="172990"/>
                  <a:pt x="19301" y="172990"/>
                  <a:pt x="14825" y="168514"/>
                </a:cubicBezTo>
                <a:cubicBezTo>
                  <a:pt x="10349" y="164038"/>
                  <a:pt x="10349" y="156769"/>
                  <a:pt x="14825" y="152293"/>
                </a:cubicBezTo>
                <a:lnTo>
                  <a:pt x="36310" y="130808"/>
                </a:lnTo>
                <a:lnTo>
                  <a:pt x="1826" y="96324"/>
                </a:lnTo>
                <a:cubicBezTo>
                  <a:pt x="-752" y="93746"/>
                  <a:pt x="-286" y="89449"/>
                  <a:pt x="2936" y="87802"/>
                </a:cubicBezTo>
                <a:cubicBezTo>
                  <a:pt x="12354" y="82932"/>
                  <a:pt x="23061" y="80211"/>
                  <a:pt x="34376" y="80211"/>
                </a:cubicBezTo>
                <a:cubicBezTo>
                  <a:pt x="44725" y="80211"/>
                  <a:pt x="54536" y="82502"/>
                  <a:pt x="63345" y="86584"/>
                </a:cubicBezTo>
                <a:lnTo>
                  <a:pt x="68895" y="81034"/>
                </a:lnTo>
                <a:lnTo>
                  <a:pt x="36883" y="49057"/>
                </a:lnTo>
                <a:cubicBezTo>
                  <a:pt x="33517" y="45691"/>
                  <a:pt x="33517" y="40248"/>
                  <a:pt x="36883" y="36918"/>
                </a:cubicBezTo>
                <a:lnTo>
                  <a:pt x="71258" y="2507"/>
                </a:lnTo>
                <a:close/>
                <a:moveTo>
                  <a:pt x="77346" y="20733"/>
                </a:moveTo>
                <a:lnTo>
                  <a:pt x="55109" y="42970"/>
                </a:lnTo>
                <a:lnTo>
                  <a:pt x="81034" y="68895"/>
                </a:lnTo>
                <a:lnTo>
                  <a:pt x="103271" y="46658"/>
                </a:lnTo>
                <a:lnTo>
                  <a:pt x="77346" y="20733"/>
                </a:lnTo>
                <a:close/>
                <a:moveTo>
                  <a:pt x="140368" y="128229"/>
                </a:moveTo>
                <a:lnTo>
                  <a:pt x="162605" y="105992"/>
                </a:lnTo>
                <a:lnTo>
                  <a:pt x="136680" y="80067"/>
                </a:lnTo>
                <a:lnTo>
                  <a:pt x="114443" y="102304"/>
                </a:lnTo>
                <a:lnTo>
                  <a:pt x="140368" y="128229"/>
                </a:lnTo>
                <a:close/>
              </a:path>
            </a:pathLst>
          </a:custGeom>
          <a:solidFill>
            <a:srgbClr val="2D3748"/>
          </a:solidFill>
          <a:ln/>
        </p:spPr>
      </p:sp>
      <p:sp>
        <p:nvSpPr>
          <p:cNvPr id="39" name="Text 37"/>
          <p:cNvSpPr/>
          <p:nvPr/>
        </p:nvSpPr>
        <p:spPr>
          <a:xfrm>
            <a:off x="6883209" y="2731741"/>
            <a:ext cx="1860884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Спутникостроение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883209" y="3025083"/>
            <a:ext cx="1851717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Курсы IntroSat и Orbikraft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168189" y="3520096"/>
            <a:ext cx="5655988" cy="2786743"/>
          </a:xfrm>
          <a:custGeom>
            <a:avLst/>
            <a:gdLst/>
            <a:ahLst/>
            <a:cxnLst/>
            <a:rect l="l" t="t" r="r" b="b"/>
            <a:pathLst>
              <a:path w="5655988" h="2786743">
                <a:moveTo>
                  <a:pt x="109993" y="0"/>
                </a:moveTo>
                <a:lnTo>
                  <a:pt x="5545995" y="0"/>
                </a:lnTo>
                <a:cubicBezTo>
                  <a:pt x="5606743" y="0"/>
                  <a:pt x="5655988" y="49245"/>
                  <a:pt x="5655988" y="109993"/>
                </a:cubicBezTo>
                <a:lnTo>
                  <a:pt x="5655988" y="2676750"/>
                </a:lnTo>
                <a:cubicBezTo>
                  <a:pt x="5655988" y="2737457"/>
                  <a:pt x="5606702" y="2786743"/>
                  <a:pt x="5545995" y="2786743"/>
                </a:cubicBezTo>
                <a:lnTo>
                  <a:pt x="109993" y="2786743"/>
                </a:lnTo>
                <a:cubicBezTo>
                  <a:pt x="49245" y="2786743"/>
                  <a:pt x="0" y="2737497"/>
                  <a:pt x="0" y="2676750"/>
                </a:cubicBezTo>
                <a:lnTo>
                  <a:pt x="0" y="109993"/>
                </a:lnTo>
                <a:cubicBezTo>
                  <a:pt x="0" y="49245"/>
                  <a:pt x="49245" y="0"/>
                  <a:pt x="109993" y="0"/>
                </a:cubicBez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42" name="Shape 40"/>
          <p:cNvSpPr/>
          <p:nvPr/>
        </p:nvSpPr>
        <p:spPr>
          <a:xfrm>
            <a:off x="6326319" y="3703435"/>
            <a:ext cx="206256" cy="183338"/>
          </a:xfrm>
          <a:custGeom>
            <a:avLst/>
            <a:gdLst/>
            <a:ahLst/>
            <a:cxnLst/>
            <a:rect l="l" t="t" r="r" b="b"/>
            <a:pathLst>
              <a:path w="206256" h="183338">
                <a:moveTo>
                  <a:pt x="110827" y="-6768"/>
                </a:moveTo>
                <a:cubicBezTo>
                  <a:pt x="109358" y="-9632"/>
                  <a:pt x="106386" y="-11459"/>
                  <a:pt x="103164" y="-11459"/>
                </a:cubicBezTo>
                <a:cubicBezTo>
                  <a:pt x="99941" y="-11459"/>
                  <a:pt x="96969" y="-9632"/>
                  <a:pt x="95501" y="-6768"/>
                </a:cubicBezTo>
                <a:lnTo>
                  <a:pt x="69146" y="44868"/>
                </a:lnTo>
                <a:lnTo>
                  <a:pt x="11888" y="53963"/>
                </a:lnTo>
                <a:cubicBezTo>
                  <a:pt x="8701" y="54464"/>
                  <a:pt x="6052" y="56720"/>
                  <a:pt x="5049" y="59800"/>
                </a:cubicBezTo>
                <a:cubicBezTo>
                  <a:pt x="4046" y="62879"/>
                  <a:pt x="4870" y="66245"/>
                  <a:pt x="7126" y="68537"/>
                </a:cubicBezTo>
                <a:lnTo>
                  <a:pt x="48091" y="109537"/>
                </a:lnTo>
                <a:lnTo>
                  <a:pt x="39067" y="166795"/>
                </a:lnTo>
                <a:cubicBezTo>
                  <a:pt x="38566" y="169982"/>
                  <a:pt x="39890" y="173205"/>
                  <a:pt x="42504" y="175102"/>
                </a:cubicBezTo>
                <a:cubicBezTo>
                  <a:pt x="45118" y="177000"/>
                  <a:pt x="48556" y="177287"/>
                  <a:pt x="51456" y="175819"/>
                </a:cubicBezTo>
                <a:lnTo>
                  <a:pt x="103164" y="149535"/>
                </a:lnTo>
                <a:lnTo>
                  <a:pt x="154835" y="175819"/>
                </a:lnTo>
                <a:cubicBezTo>
                  <a:pt x="157700" y="177287"/>
                  <a:pt x="161173" y="177000"/>
                  <a:pt x="163787" y="175102"/>
                </a:cubicBezTo>
                <a:cubicBezTo>
                  <a:pt x="166401" y="173205"/>
                  <a:pt x="167726" y="170018"/>
                  <a:pt x="167225" y="166795"/>
                </a:cubicBezTo>
                <a:lnTo>
                  <a:pt x="158165" y="109537"/>
                </a:lnTo>
                <a:lnTo>
                  <a:pt x="199130" y="68537"/>
                </a:lnTo>
                <a:cubicBezTo>
                  <a:pt x="201422" y="66245"/>
                  <a:pt x="202209" y="62879"/>
                  <a:pt x="201207" y="59800"/>
                </a:cubicBezTo>
                <a:cubicBezTo>
                  <a:pt x="200204" y="56720"/>
                  <a:pt x="197590" y="54464"/>
                  <a:pt x="194367" y="53963"/>
                </a:cubicBezTo>
                <a:lnTo>
                  <a:pt x="137146" y="44868"/>
                </a:lnTo>
                <a:lnTo>
                  <a:pt x="110827" y="-6768"/>
                </a:ln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43" name="Text 41"/>
          <p:cNvSpPr/>
          <p:nvPr/>
        </p:nvSpPr>
        <p:spPr>
          <a:xfrm>
            <a:off x="6544033" y="3666767"/>
            <a:ext cx="5225143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Система мотивации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14860" y="4033444"/>
            <a:ext cx="5362647" cy="660018"/>
          </a:xfrm>
          <a:custGeom>
            <a:avLst/>
            <a:gdLst/>
            <a:ahLst/>
            <a:cxnLst/>
            <a:rect l="l" t="t" r="r" b="b"/>
            <a:pathLst>
              <a:path w="5362647" h="660018">
                <a:moveTo>
                  <a:pt x="73335" y="0"/>
                </a:moveTo>
                <a:lnTo>
                  <a:pt x="5289312" y="0"/>
                </a:lnTo>
                <a:cubicBezTo>
                  <a:pt x="5329814" y="0"/>
                  <a:pt x="5362647" y="32833"/>
                  <a:pt x="5362647" y="73335"/>
                </a:cubicBezTo>
                <a:lnTo>
                  <a:pt x="5362647" y="586683"/>
                </a:lnTo>
                <a:cubicBezTo>
                  <a:pt x="5362647" y="627185"/>
                  <a:pt x="5329814" y="660018"/>
                  <a:pt x="5289312" y="660018"/>
                </a:cubicBezTo>
                <a:lnTo>
                  <a:pt x="73335" y="660018"/>
                </a:lnTo>
                <a:cubicBezTo>
                  <a:pt x="32833" y="660018"/>
                  <a:pt x="0" y="627185"/>
                  <a:pt x="0" y="586683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501" dist="9167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5" name="Shape 43"/>
          <p:cNvSpPr/>
          <p:nvPr/>
        </p:nvSpPr>
        <p:spPr>
          <a:xfrm>
            <a:off x="6424863" y="4180114"/>
            <a:ext cx="366677" cy="366677"/>
          </a:xfrm>
          <a:custGeom>
            <a:avLst/>
            <a:gdLst/>
            <a:ahLst/>
            <a:cxnLst/>
            <a:rect l="l" t="t" r="r" b="b"/>
            <a:pathLst>
              <a:path w="366677" h="366677">
                <a:moveTo>
                  <a:pt x="183338" y="0"/>
                </a:moveTo>
                <a:lnTo>
                  <a:pt x="183338" y="0"/>
                </a:lnTo>
                <a:cubicBezTo>
                  <a:pt x="284526" y="0"/>
                  <a:pt x="366677" y="82151"/>
                  <a:pt x="366677" y="183338"/>
                </a:cubicBezTo>
                <a:lnTo>
                  <a:pt x="366677" y="183338"/>
                </a:lnTo>
                <a:cubicBezTo>
                  <a:pt x="366677" y="284526"/>
                  <a:pt x="284526" y="366677"/>
                  <a:pt x="183338" y="366677"/>
                </a:cubicBezTo>
                <a:lnTo>
                  <a:pt x="183338" y="366677"/>
                </a:lnTo>
                <a:cubicBezTo>
                  <a:pt x="82151" y="366677"/>
                  <a:pt x="0" y="284526"/>
                  <a:pt x="0" y="183338"/>
                </a:cubicBezTo>
                <a:lnTo>
                  <a:pt x="0" y="183338"/>
                </a:lnTo>
                <a:cubicBezTo>
                  <a:pt x="0" y="82151"/>
                  <a:pt x="82151" y="0"/>
                  <a:pt x="183338" y="0"/>
                </a:cubicBezTo>
                <a:close/>
              </a:path>
            </a:pathLst>
          </a:custGeom>
          <a:solidFill>
            <a:srgbClr val="DCFCE7"/>
          </a:solidFill>
          <a:ln/>
        </p:spPr>
      </p:sp>
      <p:sp>
        <p:nvSpPr>
          <p:cNvPr id="46" name="Shape 44"/>
          <p:cNvSpPr/>
          <p:nvPr/>
        </p:nvSpPr>
        <p:spPr>
          <a:xfrm>
            <a:off x="6544033" y="4290117"/>
            <a:ext cx="128337" cy="146671"/>
          </a:xfrm>
          <a:custGeom>
            <a:avLst/>
            <a:gdLst/>
            <a:ahLst/>
            <a:cxnLst/>
            <a:rect l="l" t="t" r="r" b="b"/>
            <a:pathLst>
              <a:path w="128337" h="146671">
                <a:moveTo>
                  <a:pt x="124555" y="20081"/>
                </a:moveTo>
                <a:cubicBezTo>
                  <a:pt x="128652" y="23061"/>
                  <a:pt x="129569" y="28790"/>
                  <a:pt x="126589" y="32886"/>
                </a:cubicBezTo>
                <a:lnTo>
                  <a:pt x="53254" y="133722"/>
                </a:lnTo>
                <a:cubicBezTo>
                  <a:pt x="51678" y="135900"/>
                  <a:pt x="49244" y="137246"/>
                  <a:pt x="46551" y="137475"/>
                </a:cubicBezTo>
                <a:cubicBezTo>
                  <a:pt x="43858" y="137704"/>
                  <a:pt x="41251" y="136702"/>
                  <a:pt x="39360" y="134811"/>
                </a:cubicBezTo>
                <a:lnTo>
                  <a:pt x="2693" y="98143"/>
                </a:lnTo>
                <a:cubicBezTo>
                  <a:pt x="-888" y="94562"/>
                  <a:pt x="-888" y="88747"/>
                  <a:pt x="2693" y="85166"/>
                </a:cubicBezTo>
                <a:cubicBezTo>
                  <a:pt x="6274" y="81586"/>
                  <a:pt x="12089" y="81586"/>
                  <a:pt x="15670" y="85166"/>
                </a:cubicBezTo>
                <a:lnTo>
                  <a:pt x="44746" y="114243"/>
                </a:lnTo>
                <a:lnTo>
                  <a:pt x="111779" y="22087"/>
                </a:lnTo>
                <a:cubicBezTo>
                  <a:pt x="114758" y="17990"/>
                  <a:pt x="120488" y="17073"/>
                  <a:pt x="124584" y="20053"/>
                </a:cubicBezTo>
                <a:close/>
              </a:path>
            </a:pathLst>
          </a:custGeom>
          <a:solidFill>
            <a:srgbClr val="00A63E"/>
          </a:solidFill>
          <a:ln/>
        </p:spPr>
      </p:sp>
      <p:sp>
        <p:nvSpPr>
          <p:cNvPr id="47" name="Text 45"/>
          <p:cNvSpPr/>
          <p:nvPr/>
        </p:nvSpPr>
        <p:spPr>
          <a:xfrm>
            <a:off x="6901543" y="4143447"/>
            <a:ext cx="2612571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Участие в квестах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901543" y="4363453"/>
            <a:ext cx="2612571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Простые конкурсы для начинающих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14860" y="4766797"/>
            <a:ext cx="5362647" cy="660018"/>
          </a:xfrm>
          <a:custGeom>
            <a:avLst/>
            <a:gdLst/>
            <a:ahLst/>
            <a:cxnLst/>
            <a:rect l="l" t="t" r="r" b="b"/>
            <a:pathLst>
              <a:path w="5362647" h="660018">
                <a:moveTo>
                  <a:pt x="73335" y="0"/>
                </a:moveTo>
                <a:lnTo>
                  <a:pt x="5289312" y="0"/>
                </a:lnTo>
                <a:cubicBezTo>
                  <a:pt x="5329814" y="0"/>
                  <a:pt x="5362647" y="32833"/>
                  <a:pt x="5362647" y="73335"/>
                </a:cubicBezTo>
                <a:lnTo>
                  <a:pt x="5362647" y="586683"/>
                </a:lnTo>
                <a:cubicBezTo>
                  <a:pt x="5362647" y="627185"/>
                  <a:pt x="5329814" y="660018"/>
                  <a:pt x="5289312" y="660018"/>
                </a:cubicBezTo>
                <a:lnTo>
                  <a:pt x="73335" y="660018"/>
                </a:lnTo>
                <a:cubicBezTo>
                  <a:pt x="32833" y="660018"/>
                  <a:pt x="0" y="627185"/>
                  <a:pt x="0" y="586683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501" dist="9167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0" name="Shape 48"/>
          <p:cNvSpPr/>
          <p:nvPr/>
        </p:nvSpPr>
        <p:spPr>
          <a:xfrm>
            <a:off x="6424863" y="4913468"/>
            <a:ext cx="366677" cy="366677"/>
          </a:xfrm>
          <a:custGeom>
            <a:avLst/>
            <a:gdLst/>
            <a:ahLst/>
            <a:cxnLst/>
            <a:rect l="l" t="t" r="r" b="b"/>
            <a:pathLst>
              <a:path w="366677" h="366677">
                <a:moveTo>
                  <a:pt x="183338" y="0"/>
                </a:moveTo>
                <a:lnTo>
                  <a:pt x="183338" y="0"/>
                </a:lnTo>
                <a:cubicBezTo>
                  <a:pt x="284526" y="0"/>
                  <a:pt x="366677" y="82151"/>
                  <a:pt x="366677" y="183338"/>
                </a:cubicBezTo>
                <a:lnTo>
                  <a:pt x="366677" y="183338"/>
                </a:lnTo>
                <a:cubicBezTo>
                  <a:pt x="366677" y="284526"/>
                  <a:pt x="284526" y="366677"/>
                  <a:pt x="183338" y="366677"/>
                </a:cubicBezTo>
                <a:lnTo>
                  <a:pt x="183338" y="366677"/>
                </a:lnTo>
                <a:cubicBezTo>
                  <a:pt x="82151" y="366677"/>
                  <a:pt x="0" y="284526"/>
                  <a:pt x="0" y="183338"/>
                </a:cubicBezTo>
                <a:lnTo>
                  <a:pt x="0" y="183338"/>
                </a:lnTo>
                <a:cubicBezTo>
                  <a:pt x="0" y="82151"/>
                  <a:pt x="82151" y="0"/>
                  <a:pt x="183338" y="0"/>
                </a:cubicBezTo>
                <a:close/>
              </a:path>
            </a:pathLst>
          </a:custGeom>
          <a:solidFill>
            <a:srgbClr val="DBEAFE"/>
          </a:solidFill>
          <a:ln/>
        </p:spPr>
      </p:sp>
      <p:sp>
        <p:nvSpPr>
          <p:cNvPr id="51" name="Shape 49"/>
          <p:cNvSpPr/>
          <p:nvPr/>
        </p:nvSpPr>
        <p:spPr>
          <a:xfrm>
            <a:off x="6516532" y="5023471"/>
            <a:ext cx="183338" cy="146671"/>
          </a:xfrm>
          <a:custGeom>
            <a:avLst/>
            <a:gdLst/>
            <a:ahLst/>
            <a:cxnLst/>
            <a:rect l="l" t="t" r="r" b="b"/>
            <a:pathLst>
              <a:path w="183338" h="146671">
                <a:moveTo>
                  <a:pt x="165005" y="13750"/>
                </a:moveTo>
                <a:cubicBezTo>
                  <a:pt x="165005" y="10571"/>
                  <a:pt x="163372" y="7620"/>
                  <a:pt x="160650" y="5958"/>
                </a:cubicBezTo>
                <a:cubicBezTo>
                  <a:pt x="157929" y="4297"/>
                  <a:pt x="154577" y="4125"/>
                  <a:pt x="151741" y="5557"/>
                </a:cubicBezTo>
                <a:lnTo>
                  <a:pt x="118454" y="22201"/>
                </a:lnTo>
                <a:lnTo>
                  <a:pt x="67062" y="5042"/>
                </a:lnTo>
                <a:cubicBezTo>
                  <a:pt x="64741" y="4268"/>
                  <a:pt x="62249" y="4440"/>
                  <a:pt x="60072" y="5529"/>
                </a:cubicBezTo>
                <a:lnTo>
                  <a:pt x="23404" y="23863"/>
                </a:lnTo>
                <a:cubicBezTo>
                  <a:pt x="20282" y="25438"/>
                  <a:pt x="18334" y="28618"/>
                  <a:pt x="18334" y="32084"/>
                </a:cubicBezTo>
                <a:lnTo>
                  <a:pt x="18334" y="132920"/>
                </a:lnTo>
                <a:cubicBezTo>
                  <a:pt x="18334" y="136100"/>
                  <a:pt x="19967" y="139051"/>
                  <a:pt x="22688" y="140712"/>
                </a:cubicBezTo>
                <a:cubicBezTo>
                  <a:pt x="25410" y="142374"/>
                  <a:pt x="28761" y="142546"/>
                  <a:pt x="31597" y="141113"/>
                </a:cubicBezTo>
                <a:lnTo>
                  <a:pt x="64856" y="124470"/>
                </a:lnTo>
                <a:lnTo>
                  <a:pt x="114501" y="141027"/>
                </a:lnTo>
                <a:cubicBezTo>
                  <a:pt x="113269" y="139194"/>
                  <a:pt x="112066" y="137275"/>
                  <a:pt x="110891" y="135327"/>
                </a:cubicBezTo>
                <a:cubicBezTo>
                  <a:pt x="107740" y="130084"/>
                  <a:pt x="104617" y="124068"/>
                  <a:pt x="102297" y="117623"/>
                </a:cubicBezTo>
                <a:lnTo>
                  <a:pt x="73307" y="107969"/>
                </a:lnTo>
                <a:lnTo>
                  <a:pt x="73307" y="26469"/>
                </a:lnTo>
                <a:lnTo>
                  <a:pt x="109974" y="38702"/>
                </a:lnTo>
                <a:lnTo>
                  <a:pt x="109974" y="67148"/>
                </a:lnTo>
                <a:cubicBezTo>
                  <a:pt x="118855" y="56892"/>
                  <a:pt x="132032" y="50418"/>
                  <a:pt x="146642" y="50418"/>
                </a:cubicBezTo>
                <a:cubicBezTo>
                  <a:pt x="153116" y="50418"/>
                  <a:pt x="159304" y="51678"/>
                  <a:pt x="164976" y="53999"/>
                </a:cubicBezTo>
                <a:lnTo>
                  <a:pt x="165005" y="13750"/>
                </a:lnTo>
                <a:close/>
                <a:moveTo>
                  <a:pt x="146671" y="64168"/>
                </a:moveTo>
                <a:cubicBezTo>
                  <a:pt x="127678" y="64168"/>
                  <a:pt x="112295" y="79294"/>
                  <a:pt x="112295" y="97943"/>
                </a:cubicBezTo>
                <a:cubicBezTo>
                  <a:pt x="112295" y="117680"/>
                  <a:pt x="130657" y="141027"/>
                  <a:pt x="140540" y="152171"/>
                </a:cubicBezTo>
                <a:cubicBezTo>
                  <a:pt x="143863" y="155895"/>
                  <a:pt x="149507" y="155895"/>
                  <a:pt x="152830" y="152171"/>
                </a:cubicBezTo>
                <a:cubicBezTo>
                  <a:pt x="162713" y="141027"/>
                  <a:pt x="181075" y="117680"/>
                  <a:pt x="181075" y="97943"/>
                </a:cubicBezTo>
                <a:cubicBezTo>
                  <a:pt x="181075" y="79294"/>
                  <a:pt x="165692" y="64168"/>
                  <a:pt x="146699" y="64168"/>
                </a:cubicBezTo>
                <a:close/>
                <a:moveTo>
                  <a:pt x="135212" y="98544"/>
                </a:moveTo>
                <a:cubicBezTo>
                  <a:pt x="135212" y="92220"/>
                  <a:pt x="140346" y="87086"/>
                  <a:pt x="146671" y="87086"/>
                </a:cubicBezTo>
                <a:cubicBezTo>
                  <a:pt x="152995" y="87086"/>
                  <a:pt x="158129" y="92220"/>
                  <a:pt x="158129" y="98544"/>
                </a:cubicBezTo>
                <a:cubicBezTo>
                  <a:pt x="158129" y="104869"/>
                  <a:pt x="152995" y="110003"/>
                  <a:pt x="146671" y="110003"/>
                </a:cubicBezTo>
                <a:cubicBezTo>
                  <a:pt x="140346" y="110003"/>
                  <a:pt x="135212" y="104869"/>
                  <a:pt x="135212" y="98544"/>
                </a:cubicBezTo>
                <a:close/>
              </a:path>
            </a:pathLst>
          </a:custGeom>
          <a:solidFill>
            <a:srgbClr val="155DFC"/>
          </a:solidFill>
          <a:ln/>
        </p:spPr>
      </p:sp>
      <p:sp>
        <p:nvSpPr>
          <p:cNvPr id="52" name="Text 50"/>
          <p:cNvSpPr/>
          <p:nvPr/>
        </p:nvSpPr>
        <p:spPr>
          <a:xfrm>
            <a:off x="6901543" y="4876800"/>
            <a:ext cx="2594238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Экскурсии партнеров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901543" y="5096806"/>
            <a:ext cx="2594238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Погружение в реальную индустрию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6314860" y="5500150"/>
            <a:ext cx="5362647" cy="660018"/>
          </a:xfrm>
          <a:custGeom>
            <a:avLst/>
            <a:gdLst/>
            <a:ahLst/>
            <a:cxnLst/>
            <a:rect l="l" t="t" r="r" b="b"/>
            <a:pathLst>
              <a:path w="5362647" h="660018">
                <a:moveTo>
                  <a:pt x="73335" y="0"/>
                </a:moveTo>
                <a:lnTo>
                  <a:pt x="5289312" y="0"/>
                </a:lnTo>
                <a:cubicBezTo>
                  <a:pt x="5329814" y="0"/>
                  <a:pt x="5362647" y="32833"/>
                  <a:pt x="5362647" y="73335"/>
                </a:cubicBezTo>
                <a:lnTo>
                  <a:pt x="5362647" y="586683"/>
                </a:lnTo>
                <a:cubicBezTo>
                  <a:pt x="5362647" y="627185"/>
                  <a:pt x="5329814" y="660018"/>
                  <a:pt x="5289312" y="660018"/>
                </a:cubicBezTo>
                <a:lnTo>
                  <a:pt x="73335" y="660018"/>
                </a:lnTo>
                <a:cubicBezTo>
                  <a:pt x="32833" y="660018"/>
                  <a:pt x="0" y="627185"/>
                  <a:pt x="0" y="586683"/>
                </a:cubicBezTo>
                <a:lnTo>
                  <a:pt x="0" y="73335"/>
                </a:lnTo>
                <a:cubicBezTo>
                  <a:pt x="0" y="32860"/>
                  <a:pt x="32860" y="0"/>
                  <a:pt x="7333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501" dist="9167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5" name="Shape 53"/>
          <p:cNvSpPr/>
          <p:nvPr/>
        </p:nvSpPr>
        <p:spPr>
          <a:xfrm>
            <a:off x="6424863" y="5646821"/>
            <a:ext cx="366677" cy="366677"/>
          </a:xfrm>
          <a:custGeom>
            <a:avLst/>
            <a:gdLst/>
            <a:ahLst/>
            <a:cxnLst/>
            <a:rect l="l" t="t" r="r" b="b"/>
            <a:pathLst>
              <a:path w="366677" h="366677">
                <a:moveTo>
                  <a:pt x="183338" y="0"/>
                </a:moveTo>
                <a:lnTo>
                  <a:pt x="183338" y="0"/>
                </a:lnTo>
                <a:cubicBezTo>
                  <a:pt x="284526" y="0"/>
                  <a:pt x="366677" y="82151"/>
                  <a:pt x="366677" y="183338"/>
                </a:cubicBezTo>
                <a:lnTo>
                  <a:pt x="366677" y="183338"/>
                </a:lnTo>
                <a:cubicBezTo>
                  <a:pt x="366677" y="284526"/>
                  <a:pt x="284526" y="366677"/>
                  <a:pt x="183338" y="366677"/>
                </a:cubicBezTo>
                <a:lnTo>
                  <a:pt x="183338" y="366677"/>
                </a:lnTo>
                <a:cubicBezTo>
                  <a:pt x="82151" y="366677"/>
                  <a:pt x="0" y="284526"/>
                  <a:pt x="0" y="183338"/>
                </a:cubicBezTo>
                <a:lnTo>
                  <a:pt x="0" y="183338"/>
                </a:lnTo>
                <a:cubicBezTo>
                  <a:pt x="0" y="82151"/>
                  <a:pt x="82151" y="0"/>
                  <a:pt x="183338" y="0"/>
                </a:cubicBezTo>
                <a:close/>
              </a:path>
            </a:pathLst>
          </a:custGeom>
          <a:solidFill>
            <a:srgbClr val="FEF9C2"/>
          </a:solidFill>
          <a:ln/>
        </p:spPr>
      </p:sp>
      <p:sp>
        <p:nvSpPr>
          <p:cNvPr id="56" name="Shape 54"/>
          <p:cNvSpPr/>
          <p:nvPr/>
        </p:nvSpPr>
        <p:spPr>
          <a:xfrm>
            <a:off x="6534866" y="5756824"/>
            <a:ext cx="146671" cy="146671"/>
          </a:xfrm>
          <a:custGeom>
            <a:avLst/>
            <a:gdLst/>
            <a:ahLst/>
            <a:cxnLst/>
            <a:rect l="l" t="t" r="r" b="b"/>
            <a:pathLst>
              <a:path w="146671" h="146671">
                <a:moveTo>
                  <a:pt x="41337" y="0"/>
                </a:moveTo>
                <a:lnTo>
                  <a:pt x="105505" y="0"/>
                </a:lnTo>
                <a:cubicBezTo>
                  <a:pt x="113097" y="0"/>
                  <a:pt x="119285" y="6245"/>
                  <a:pt x="118998" y="13808"/>
                </a:cubicBezTo>
                <a:cubicBezTo>
                  <a:pt x="118941" y="15326"/>
                  <a:pt x="118883" y="16844"/>
                  <a:pt x="118798" y="18334"/>
                </a:cubicBezTo>
                <a:lnTo>
                  <a:pt x="133006" y="18334"/>
                </a:lnTo>
                <a:cubicBezTo>
                  <a:pt x="140483" y="18334"/>
                  <a:pt x="147072" y="24522"/>
                  <a:pt x="146499" y="32600"/>
                </a:cubicBezTo>
                <a:cubicBezTo>
                  <a:pt x="144350" y="62306"/>
                  <a:pt x="129168" y="78635"/>
                  <a:pt x="112696" y="87172"/>
                </a:cubicBezTo>
                <a:cubicBezTo>
                  <a:pt x="108170" y="89521"/>
                  <a:pt x="103558" y="91268"/>
                  <a:pt x="99175" y="92557"/>
                </a:cubicBezTo>
                <a:cubicBezTo>
                  <a:pt x="93388" y="100750"/>
                  <a:pt x="87372" y="105076"/>
                  <a:pt x="82588" y="107396"/>
                </a:cubicBezTo>
                <a:lnTo>
                  <a:pt x="82588" y="128337"/>
                </a:lnTo>
                <a:lnTo>
                  <a:pt x="100922" y="128337"/>
                </a:lnTo>
                <a:cubicBezTo>
                  <a:pt x="105992" y="128337"/>
                  <a:pt x="110089" y="132433"/>
                  <a:pt x="110089" y="137504"/>
                </a:cubicBezTo>
                <a:cubicBezTo>
                  <a:pt x="110089" y="142574"/>
                  <a:pt x="105992" y="146671"/>
                  <a:pt x="100922" y="146671"/>
                </a:cubicBezTo>
                <a:lnTo>
                  <a:pt x="45921" y="146671"/>
                </a:lnTo>
                <a:cubicBezTo>
                  <a:pt x="40850" y="146671"/>
                  <a:pt x="36754" y="142574"/>
                  <a:pt x="36754" y="137504"/>
                </a:cubicBezTo>
                <a:cubicBezTo>
                  <a:pt x="36754" y="132433"/>
                  <a:pt x="40850" y="128337"/>
                  <a:pt x="45921" y="128337"/>
                </a:cubicBezTo>
                <a:lnTo>
                  <a:pt x="64254" y="128337"/>
                </a:lnTo>
                <a:lnTo>
                  <a:pt x="64254" y="107396"/>
                </a:lnTo>
                <a:cubicBezTo>
                  <a:pt x="59671" y="105190"/>
                  <a:pt x="53970" y="101094"/>
                  <a:pt x="48413" y="93560"/>
                </a:cubicBezTo>
                <a:cubicBezTo>
                  <a:pt x="43142" y="92185"/>
                  <a:pt x="37412" y="90094"/>
                  <a:pt x="31826" y="86942"/>
                </a:cubicBezTo>
                <a:cubicBezTo>
                  <a:pt x="16329" y="78263"/>
                  <a:pt x="2349" y="61905"/>
                  <a:pt x="344" y="32543"/>
                </a:cubicBezTo>
                <a:cubicBezTo>
                  <a:pt x="-201" y="24493"/>
                  <a:pt x="6360" y="18305"/>
                  <a:pt x="13836" y="18305"/>
                </a:cubicBezTo>
                <a:lnTo>
                  <a:pt x="28045" y="18305"/>
                </a:lnTo>
                <a:cubicBezTo>
                  <a:pt x="27959" y="16816"/>
                  <a:pt x="27902" y="15326"/>
                  <a:pt x="27845" y="13779"/>
                </a:cubicBezTo>
                <a:cubicBezTo>
                  <a:pt x="27558" y="6188"/>
                  <a:pt x="33746" y="-29"/>
                  <a:pt x="41337" y="-29"/>
                </a:cubicBezTo>
                <a:close/>
                <a:moveTo>
                  <a:pt x="29076" y="32084"/>
                </a:moveTo>
                <a:lnTo>
                  <a:pt x="14065" y="32084"/>
                </a:lnTo>
                <a:cubicBezTo>
                  <a:pt x="15842" y="56348"/>
                  <a:pt x="26985" y="68494"/>
                  <a:pt x="38472" y="74940"/>
                </a:cubicBezTo>
                <a:cubicBezTo>
                  <a:pt x="34347" y="64254"/>
                  <a:pt x="30938" y="50303"/>
                  <a:pt x="29076" y="32084"/>
                </a:cubicBezTo>
                <a:close/>
                <a:moveTo>
                  <a:pt x="108857" y="73565"/>
                </a:moveTo>
                <a:cubicBezTo>
                  <a:pt x="120459" y="66747"/>
                  <a:pt x="130944" y="54629"/>
                  <a:pt x="132720" y="32084"/>
                </a:cubicBezTo>
                <a:lnTo>
                  <a:pt x="117738" y="32084"/>
                </a:lnTo>
                <a:cubicBezTo>
                  <a:pt x="115962" y="49530"/>
                  <a:pt x="112753" y="63080"/>
                  <a:pt x="108857" y="73565"/>
                </a:cubicBezTo>
                <a:close/>
              </a:path>
            </a:pathLst>
          </a:custGeom>
          <a:solidFill>
            <a:srgbClr val="D08700"/>
          </a:solidFill>
          <a:ln/>
        </p:spPr>
      </p:sp>
      <p:sp>
        <p:nvSpPr>
          <p:cNvPr id="57" name="Text 55"/>
          <p:cNvSpPr/>
          <p:nvPr/>
        </p:nvSpPr>
        <p:spPr>
          <a:xfrm>
            <a:off x="6901543" y="5610153"/>
            <a:ext cx="2365065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Поощрения за этапы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6901543" y="5830159"/>
            <a:ext cx="2365065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Сертификаты в обмен на оценки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168189" y="6416842"/>
            <a:ext cx="5655988" cy="440012"/>
          </a:xfrm>
          <a:custGeom>
            <a:avLst/>
            <a:gdLst/>
            <a:ahLst/>
            <a:cxnLst/>
            <a:rect l="l" t="t" r="r" b="b"/>
            <a:pathLst>
              <a:path w="5655988" h="440012">
                <a:moveTo>
                  <a:pt x="110003" y="0"/>
                </a:moveTo>
                <a:lnTo>
                  <a:pt x="5545985" y="0"/>
                </a:lnTo>
                <a:cubicBezTo>
                  <a:pt x="5606738" y="0"/>
                  <a:pt x="5655988" y="49250"/>
                  <a:pt x="5655988" y="110003"/>
                </a:cubicBezTo>
                <a:lnTo>
                  <a:pt x="5655988" y="330009"/>
                </a:lnTo>
                <a:cubicBezTo>
                  <a:pt x="5655988" y="390762"/>
                  <a:pt x="5606738" y="440012"/>
                  <a:pt x="5545985" y="440012"/>
                </a:cubicBezTo>
                <a:lnTo>
                  <a:pt x="110003" y="440012"/>
                </a:lnTo>
                <a:cubicBezTo>
                  <a:pt x="49291" y="440012"/>
                  <a:pt x="0" y="390721"/>
                  <a:pt x="0" y="330009"/>
                </a:cubicBezTo>
                <a:lnTo>
                  <a:pt x="0" y="110003"/>
                </a:lnTo>
                <a:cubicBezTo>
                  <a:pt x="0" y="49291"/>
                  <a:pt x="49291" y="0"/>
                  <a:pt x="110003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60" name="Shape 58"/>
          <p:cNvSpPr/>
          <p:nvPr/>
        </p:nvSpPr>
        <p:spPr>
          <a:xfrm>
            <a:off x="6369432" y="6572680"/>
            <a:ext cx="165005" cy="146671"/>
          </a:xfrm>
          <a:custGeom>
            <a:avLst/>
            <a:gdLst/>
            <a:ahLst/>
            <a:cxnLst/>
            <a:rect l="l" t="t" r="r" b="b"/>
            <a:pathLst>
              <a:path w="165005" h="146671">
                <a:moveTo>
                  <a:pt x="120173" y="27501"/>
                </a:moveTo>
                <a:cubicBezTo>
                  <a:pt x="115417" y="27501"/>
                  <a:pt x="110805" y="28790"/>
                  <a:pt x="106766" y="31139"/>
                </a:cubicBezTo>
                <a:cubicBezTo>
                  <a:pt x="102240" y="26555"/>
                  <a:pt x="96969" y="22717"/>
                  <a:pt x="91154" y="19823"/>
                </a:cubicBezTo>
                <a:cubicBezTo>
                  <a:pt x="99232" y="12948"/>
                  <a:pt x="109516" y="9167"/>
                  <a:pt x="120173" y="9167"/>
                </a:cubicBezTo>
                <a:cubicBezTo>
                  <a:pt x="144923" y="9167"/>
                  <a:pt x="165005" y="29220"/>
                  <a:pt x="165005" y="53999"/>
                </a:cubicBezTo>
                <a:cubicBezTo>
                  <a:pt x="165005" y="65887"/>
                  <a:pt x="160278" y="77289"/>
                  <a:pt x="151884" y="85682"/>
                </a:cubicBezTo>
                <a:lnTo>
                  <a:pt x="131517" y="106050"/>
                </a:lnTo>
                <a:cubicBezTo>
                  <a:pt x="123123" y="114443"/>
                  <a:pt x="111722" y="119170"/>
                  <a:pt x="99833" y="119170"/>
                </a:cubicBezTo>
                <a:cubicBezTo>
                  <a:pt x="75083" y="119170"/>
                  <a:pt x="55002" y="99117"/>
                  <a:pt x="55002" y="74338"/>
                </a:cubicBezTo>
                <a:cubicBezTo>
                  <a:pt x="55002" y="73908"/>
                  <a:pt x="55002" y="73479"/>
                  <a:pt x="55030" y="73049"/>
                </a:cubicBezTo>
                <a:cubicBezTo>
                  <a:pt x="55173" y="67978"/>
                  <a:pt x="59384" y="63997"/>
                  <a:pt x="64455" y="64140"/>
                </a:cubicBezTo>
                <a:cubicBezTo>
                  <a:pt x="69525" y="64283"/>
                  <a:pt x="73507" y="68494"/>
                  <a:pt x="73364" y="73565"/>
                </a:cubicBezTo>
                <a:cubicBezTo>
                  <a:pt x="73364" y="73822"/>
                  <a:pt x="73364" y="74080"/>
                  <a:pt x="73364" y="74309"/>
                </a:cubicBezTo>
                <a:cubicBezTo>
                  <a:pt x="73364" y="88948"/>
                  <a:pt x="85224" y="100807"/>
                  <a:pt x="99862" y="100807"/>
                </a:cubicBezTo>
                <a:cubicBezTo>
                  <a:pt x="106881" y="100807"/>
                  <a:pt x="113612" y="98029"/>
                  <a:pt x="118597" y="93044"/>
                </a:cubicBezTo>
                <a:lnTo>
                  <a:pt x="138965" y="72676"/>
                </a:lnTo>
                <a:cubicBezTo>
                  <a:pt x="143921" y="67721"/>
                  <a:pt x="146728" y="60960"/>
                  <a:pt x="146728" y="53942"/>
                </a:cubicBezTo>
                <a:cubicBezTo>
                  <a:pt x="146728" y="39303"/>
                  <a:pt x="134868" y="27443"/>
                  <a:pt x="120230" y="27443"/>
                </a:cubicBezTo>
                <a:close/>
                <a:moveTo>
                  <a:pt x="78835" y="49645"/>
                </a:moveTo>
                <a:cubicBezTo>
                  <a:pt x="78291" y="49415"/>
                  <a:pt x="77747" y="49100"/>
                  <a:pt x="77260" y="48757"/>
                </a:cubicBezTo>
                <a:cubicBezTo>
                  <a:pt x="73650" y="46895"/>
                  <a:pt x="69525" y="45835"/>
                  <a:pt x="65200" y="45835"/>
                </a:cubicBezTo>
                <a:cubicBezTo>
                  <a:pt x="58181" y="45835"/>
                  <a:pt x="51449" y="48613"/>
                  <a:pt x="46465" y="53598"/>
                </a:cubicBezTo>
                <a:lnTo>
                  <a:pt x="26097" y="73966"/>
                </a:lnTo>
                <a:cubicBezTo>
                  <a:pt x="21141" y="78921"/>
                  <a:pt x="18334" y="85682"/>
                  <a:pt x="18334" y="92700"/>
                </a:cubicBezTo>
                <a:cubicBezTo>
                  <a:pt x="18334" y="107339"/>
                  <a:pt x="30194" y="119199"/>
                  <a:pt x="44832" y="119199"/>
                </a:cubicBezTo>
                <a:cubicBezTo>
                  <a:pt x="49559" y="119199"/>
                  <a:pt x="54171" y="117938"/>
                  <a:pt x="58210" y="115589"/>
                </a:cubicBezTo>
                <a:cubicBezTo>
                  <a:pt x="62736" y="120173"/>
                  <a:pt x="68007" y="124011"/>
                  <a:pt x="73851" y="126905"/>
                </a:cubicBezTo>
                <a:cubicBezTo>
                  <a:pt x="65773" y="133751"/>
                  <a:pt x="55517" y="137561"/>
                  <a:pt x="44832" y="137561"/>
                </a:cubicBezTo>
                <a:cubicBezTo>
                  <a:pt x="20081" y="137561"/>
                  <a:pt x="0" y="117508"/>
                  <a:pt x="0" y="92729"/>
                </a:cubicBezTo>
                <a:cubicBezTo>
                  <a:pt x="0" y="80841"/>
                  <a:pt x="4727" y="69439"/>
                  <a:pt x="13120" y="61046"/>
                </a:cubicBezTo>
                <a:lnTo>
                  <a:pt x="33488" y="40678"/>
                </a:lnTo>
                <a:cubicBezTo>
                  <a:pt x="41881" y="32285"/>
                  <a:pt x="53283" y="27558"/>
                  <a:pt x="65171" y="27558"/>
                </a:cubicBezTo>
                <a:cubicBezTo>
                  <a:pt x="89979" y="27558"/>
                  <a:pt x="110003" y="47783"/>
                  <a:pt x="110003" y="72505"/>
                </a:cubicBezTo>
                <a:cubicBezTo>
                  <a:pt x="110003" y="72877"/>
                  <a:pt x="110003" y="73249"/>
                  <a:pt x="110003" y="73622"/>
                </a:cubicBezTo>
                <a:cubicBezTo>
                  <a:pt x="109888" y="78692"/>
                  <a:pt x="105677" y="82674"/>
                  <a:pt x="100607" y="82560"/>
                </a:cubicBezTo>
                <a:cubicBezTo>
                  <a:pt x="95536" y="82445"/>
                  <a:pt x="91555" y="78234"/>
                  <a:pt x="91669" y="73163"/>
                </a:cubicBezTo>
                <a:cubicBezTo>
                  <a:pt x="91669" y="72934"/>
                  <a:pt x="91669" y="72734"/>
                  <a:pt x="91669" y="72505"/>
                </a:cubicBezTo>
                <a:cubicBezTo>
                  <a:pt x="91669" y="62851"/>
                  <a:pt x="86513" y="54371"/>
                  <a:pt x="78835" y="49702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61" name="Text 59"/>
          <p:cNvSpPr/>
          <p:nvPr/>
        </p:nvSpPr>
        <p:spPr>
          <a:xfrm>
            <a:off x="6477797" y="6526845"/>
            <a:ext cx="5273045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maou33.gosuslugi.ru/roditelyam-i-uchenikam/novosti</a:t>
            </a:r>
            <a:endParaRPr lang="en-US" sz="2400" dirty="0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181CBD1-FC52-DF0F-42F5-16AD5CE54348}"/>
              </a:ext>
            </a:extLst>
          </p:cNvPr>
          <p:cNvGrpSpPr/>
          <p:nvPr/>
        </p:nvGrpSpPr>
        <p:grpSpPr>
          <a:xfrm>
            <a:off x="12903073" y="2923694"/>
            <a:ext cx="2550834" cy="2018749"/>
            <a:chOff x="12903073" y="2923694"/>
            <a:chExt cx="2550834" cy="2018749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51836669-8453-903C-5310-F36C1F254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03073" y="2923694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F868D50-8C59-9966-0103-72A7B8096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4962" y="2953822"/>
              <a:ext cx="808945" cy="860028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EBB217EF-0819-82DC-E4E1-E30E75DB8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7131" y="3788025"/>
              <a:ext cx="1055426" cy="108941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36E7DB-29B8-6C2B-8EDB-6CE3922C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2410" y="3908175"/>
              <a:ext cx="1099057" cy="1034268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9760BF88-2AB3-9F0F-346A-C6DDC2F94E6C}"/>
              </a:ext>
            </a:extLst>
          </p:cNvPr>
          <p:cNvGrpSpPr/>
          <p:nvPr/>
        </p:nvGrpSpPr>
        <p:grpSpPr>
          <a:xfrm>
            <a:off x="13025336" y="-72061"/>
            <a:ext cx="2024501" cy="2645462"/>
            <a:chOff x="13025336" y="-72061"/>
            <a:chExt cx="2024501" cy="2645462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BAD2498C-7442-C559-BDD3-5498C4B99410}"/>
                </a:ext>
              </a:extLst>
            </p:cNvPr>
            <p:cNvSpPr/>
            <p:nvPr/>
          </p:nvSpPr>
          <p:spPr>
            <a:xfrm>
              <a:off x="13025336" y="-72061"/>
              <a:ext cx="2024501" cy="2645462"/>
            </a:xfrm>
            <a:prstGeom prst="roundRect">
              <a:avLst>
                <a:gd name="adj" fmla="val 8787"/>
              </a:avLst>
            </a:prstGeom>
            <a:solidFill>
              <a:srgbClr val="F4F6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FC452CAD-BBFD-7924-384A-103201C2D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101574" y="-43091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C81F61F3-78FC-BDC4-4DD9-3ABA3600A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30376" y="905045"/>
              <a:ext cx="808945" cy="860028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EE12CAB7-5560-4E35-CE08-340414C2C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960" y="826211"/>
              <a:ext cx="1055426" cy="1089413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Шрифт, Графика, снимок экран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293293C-A1B5-ACD9-BEFD-FA61F5D3A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13905" y="2049155"/>
              <a:ext cx="1835482" cy="351505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7C464D89-B19F-47C1-14F4-5CCCCC27E672}"/>
              </a:ext>
            </a:extLst>
          </p:cNvPr>
          <p:cNvGrpSpPr/>
          <p:nvPr/>
        </p:nvGrpSpPr>
        <p:grpSpPr>
          <a:xfrm>
            <a:off x="7869211" y="41518"/>
            <a:ext cx="4256740" cy="950114"/>
            <a:chOff x="6018730" y="-97203"/>
            <a:chExt cx="4256740" cy="950114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9B87ED6-4A7A-ECA0-C1D9-EDA691469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240" y="-74070"/>
              <a:ext cx="1652142" cy="88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F6467170-16B4-4EFC-2540-BBF5BCDB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5405" y="14318"/>
              <a:ext cx="710065" cy="754904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BBAA0D1A-6897-0CC8-9268-798018BA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8730" y="-97203"/>
              <a:ext cx="876463" cy="904687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536B710-B34E-35D6-D961-3ED98025C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5746" y="68374"/>
              <a:ext cx="833682" cy="78453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2954" y="342954"/>
            <a:ext cx="68591" cy="274363"/>
          </a:xfrm>
          <a:custGeom>
            <a:avLst/>
            <a:gdLst/>
            <a:ahLst/>
            <a:cxnLst/>
            <a:rect l="l" t="t" r="r" b="b"/>
            <a:pathLst>
              <a:path w="68591" h="274363">
                <a:moveTo>
                  <a:pt x="34295" y="0"/>
                </a:moveTo>
                <a:lnTo>
                  <a:pt x="34295" y="0"/>
                </a:lnTo>
                <a:cubicBezTo>
                  <a:pt x="53236" y="0"/>
                  <a:pt x="68591" y="15355"/>
                  <a:pt x="68591" y="34295"/>
                </a:cubicBezTo>
                <a:lnTo>
                  <a:pt x="68591" y="240068"/>
                </a:lnTo>
                <a:cubicBezTo>
                  <a:pt x="68591" y="258996"/>
                  <a:pt x="53223" y="274363"/>
                  <a:pt x="34295" y="274363"/>
                </a:cubicBezTo>
                <a:lnTo>
                  <a:pt x="34295" y="274363"/>
                </a:lnTo>
                <a:cubicBezTo>
                  <a:pt x="15367" y="274363"/>
                  <a:pt x="0" y="258996"/>
                  <a:pt x="0" y="240068"/>
                </a:cubicBezTo>
                <a:lnTo>
                  <a:pt x="0" y="34295"/>
                </a:lnTo>
                <a:cubicBezTo>
                  <a:pt x="0" y="15355"/>
                  <a:pt x="15355" y="0"/>
                  <a:pt x="34295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3" name="Text 1"/>
          <p:cNvSpPr/>
          <p:nvPr/>
        </p:nvSpPr>
        <p:spPr>
          <a:xfrm>
            <a:off x="514430" y="377249"/>
            <a:ext cx="891679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kern="0" spc="54" dirty="0">
                <a:solidFill>
                  <a:srgbClr val="4A6FA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МЕТОДИКА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2954" y="685907"/>
            <a:ext cx="11660422" cy="3429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ОБУЧЕНИЕ ДЕЙСТВИЕМ!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3"/>
          <p:cNvSpPr/>
          <p:nvPr/>
        </p:nvSpPr>
        <p:spPr>
          <a:xfrm>
            <a:off x="342954" y="1063156"/>
            <a:ext cx="11583257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5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Система наставничества и творческие команды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42954" y="1440405"/>
            <a:ext cx="4544135" cy="994565"/>
          </a:xfrm>
          <a:custGeom>
            <a:avLst/>
            <a:gdLst/>
            <a:ahLst/>
            <a:cxnLst/>
            <a:rect l="l" t="t" r="r" b="b"/>
            <a:pathLst>
              <a:path w="4544135" h="994565">
                <a:moveTo>
                  <a:pt x="102888" y="0"/>
                </a:moveTo>
                <a:lnTo>
                  <a:pt x="4441247" y="0"/>
                </a:lnTo>
                <a:cubicBezTo>
                  <a:pt x="4498071" y="0"/>
                  <a:pt x="4544135" y="46064"/>
                  <a:pt x="4544135" y="102888"/>
                </a:cubicBezTo>
                <a:lnTo>
                  <a:pt x="4544135" y="891678"/>
                </a:lnTo>
                <a:cubicBezTo>
                  <a:pt x="4544135" y="948501"/>
                  <a:pt x="4498071" y="994565"/>
                  <a:pt x="4441247" y="994565"/>
                </a:cubicBezTo>
                <a:lnTo>
                  <a:pt x="102888" y="994565"/>
                </a:lnTo>
                <a:cubicBezTo>
                  <a:pt x="46064" y="994565"/>
                  <a:pt x="0" y="948501"/>
                  <a:pt x="0" y="891678"/>
                </a:cubicBezTo>
                <a:lnTo>
                  <a:pt x="0" y="102888"/>
                </a:lnTo>
                <a:cubicBezTo>
                  <a:pt x="0" y="46064"/>
                  <a:pt x="46064" y="0"/>
                  <a:pt x="102888" y="0"/>
                </a:cubicBezTo>
                <a:close/>
              </a:path>
            </a:pathLst>
          </a:custGeom>
          <a:solidFill>
            <a:srgbClr val="4A6FA5"/>
          </a:solidFill>
          <a:ln/>
          <a:effectLst>
            <a:outerShdw blurRad="128608" dist="8573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514430" y="1611882"/>
            <a:ext cx="548726" cy="548726"/>
          </a:xfrm>
          <a:custGeom>
            <a:avLst/>
            <a:gdLst/>
            <a:ahLst/>
            <a:cxnLst/>
            <a:rect l="l" t="t" r="r" b="b"/>
            <a:pathLst>
              <a:path w="548726" h="548726">
                <a:moveTo>
                  <a:pt x="274363" y="0"/>
                </a:moveTo>
                <a:lnTo>
                  <a:pt x="274363" y="0"/>
                </a:lnTo>
                <a:cubicBezTo>
                  <a:pt x="425889" y="0"/>
                  <a:pt x="548726" y="122836"/>
                  <a:pt x="548726" y="274363"/>
                </a:cubicBezTo>
                <a:lnTo>
                  <a:pt x="548726" y="274363"/>
                </a:lnTo>
                <a:cubicBezTo>
                  <a:pt x="548726" y="425889"/>
                  <a:pt x="425889" y="548726"/>
                  <a:pt x="274363" y="548726"/>
                </a:cubicBezTo>
                <a:lnTo>
                  <a:pt x="274363" y="548726"/>
                </a:lnTo>
                <a:cubicBezTo>
                  <a:pt x="122836" y="548726"/>
                  <a:pt x="0" y="425889"/>
                  <a:pt x="0" y="274363"/>
                </a:cubicBezTo>
                <a:lnTo>
                  <a:pt x="0" y="274363"/>
                </a:lnTo>
                <a:cubicBezTo>
                  <a:pt x="0" y="122836"/>
                  <a:pt x="122836" y="0"/>
                  <a:pt x="27436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678405" y="1757637"/>
            <a:ext cx="225063" cy="257215"/>
          </a:xfrm>
          <a:custGeom>
            <a:avLst/>
            <a:gdLst/>
            <a:ahLst/>
            <a:cxnLst/>
            <a:rect l="l" t="t" r="r" b="b"/>
            <a:pathLst>
              <a:path w="225063" h="257215">
                <a:moveTo>
                  <a:pt x="112532" y="124589"/>
                </a:moveTo>
                <a:cubicBezTo>
                  <a:pt x="79260" y="124589"/>
                  <a:pt x="52247" y="97576"/>
                  <a:pt x="52247" y="64304"/>
                </a:cubicBezTo>
                <a:cubicBezTo>
                  <a:pt x="52247" y="31032"/>
                  <a:pt x="79260" y="4019"/>
                  <a:pt x="112532" y="4019"/>
                </a:cubicBezTo>
                <a:cubicBezTo>
                  <a:pt x="145804" y="4019"/>
                  <a:pt x="172816" y="31032"/>
                  <a:pt x="172816" y="64304"/>
                </a:cubicBezTo>
                <a:cubicBezTo>
                  <a:pt x="172816" y="97576"/>
                  <a:pt x="145804" y="124589"/>
                  <a:pt x="112532" y="124589"/>
                </a:cubicBezTo>
                <a:close/>
                <a:moveTo>
                  <a:pt x="97209" y="152722"/>
                </a:moveTo>
                <a:lnTo>
                  <a:pt x="127854" y="152722"/>
                </a:lnTo>
                <a:cubicBezTo>
                  <a:pt x="132727" y="152722"/>
                  <a:pt x="136646" y="156640"/>
                  <a:pt x="136646" y="161513"/>
                </a:cubicBezTo>
                <a:cubicBezTo>
                  <a:pt x="136646" y="163623"/>
                  <a:pt x="135892" y="165633"/>
                  <a:pt x="134536" y="167240"/>
                </a:cubicBezTo>
                <a:lnTo>
                  <a:pt x="120771" y="183316"/>
                </a:lnTo>
                <a:lnTo>
                  <a:pt x="136344" y="241139"/>
                </a:lnTo>
                <a:lnTo>
                  <a:pt x="136646" y="241139"/>
                </a:lnTo>
                <a:lnTo>
                  <a:pt x="154028" y="171561"/>
                </a:lnTo>
                <a:cubicBezTo>
                  <a:pt x="155133" y="167190"/>
                  <a:pt x="159604" y="164527"/>
                  <a:pt x="163824" y="166135"/>
                </a:cubicBezTo>
                <a:cubicBezTo>
                  <a:pt x="194921" y="177991"/>
                  <a:pt x="217025" y="208133"/>
                  <a:pt x="217025" y="243400"/>
                </a:cubicBezTo>
                <a:cubicBezTo>
                  <a:pt x="217025" y="250986"/>
                  <a:pt x="210846" y="257165"/>
                  <a:pt x="203260" y="257165"/>
                </a:cubicBezTo>
                <a:lnTo>
                  <a:pt x="21803" y="257215"/>
                </a:lnTo>
                <a:cubicBezTo>
                  <a:pt x="14217" y="257215"/>
                  <a:pt x="8038" y="251036"/>
                  <a:pt x="8038" y="243450"/>
                </a:cubicBezTo>
                <a:cubicBezTo>
                  <a:pt x="8038" y="208184"/>
                  <a:pt x="30142" y="178041"/>
                  <a:pt x="61239" y="166185"/>
                </a:cubicBezTo>
                <a:cubicBezTo>
                  <a:pt x="65459" y="164578"/>
                  <a:pt x="69930" y="167240"/>
                  <a:pt x="71036" y="171611"/>
                </a:cubicBezTo>
                <a:lnTo>
                  <a:pt x="88418" y="241189"/>
                </a:lnTo>
                <a:lnTo>
                  <a:pt x="88719" y="241189"/>
                </a:lnTo>
                <a:lnTo>
                  <a:pt x="104293" y="183366"/>
                </a:lnTo>
                <a:lnTo>
                  <a:pt x="90528" y="167290"/>
                </a:lnTo>
                <a:cubicBezTo>
                  <a:pt x="89171" y="165683"/>
                  <a:pt x="88418" y="163673"/>
                  <a:pt x="88418" y="161563"/>
                </a:cubicBezTo>
                <a:cubicBezTo>
                  <a:pt x="88418" y="156690"/>
                  <a:pt x="92336" y="152772"/>
                  <a:pt x="97209" y="152772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" name="Text 7"/>
          <p:cNvSpPr/>
          <p:nvPr/>
        </p:nvSpPr>
        <p:spPr>
          <a:xfrm>
            <a:off x="1200338" y="1629030"/>
            <a:ext cx="2949401" cy="274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Система наставничества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200338" y="1903392"/>
            <a:ext cx="3498126" cy="4629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Передача опыта и развитие педагогов</a:t>
            </a: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351527" y="2546430"/>
            <a:ext cx="4526987" cy="4081148"/>
          </a:xfrm>
          <a:custGeom>
            <a:avLst/>
            <a:gdLst/>
            <a:ahLst/>
            <a:cxnLst/>
            <a:rect l="l" t="t" r="r" b="b"/>
            <a:pathLst>
              <a:path w="4526987" h="4081148">
                <a:moveTo>
                  <a:pt x="102886" y="0"/>
                </a:moveTo>
                <a:lnTo>
                  <a:pt x="4424102" y="0"/>
                </a:lnTo>
                <a:cubicBezTo>
                  <a:pt x="4480924" y="0"/>
                  <a:pt x="4526987" y="46064"/>
                  <a:pt x="4526987" y="102886"/>
                </a:cubicBezTo>
                <a:lnTo>
                  <a:pt x="4526987" y="3978262"/>
                </a:lnTo>
                <a:cubicBezTo>
                  <a:pt x="4526987" y="4035084"/>
                  <a:pt x="4480924" y="4081148"/>
                  <a:pt x="4424102" y="4081148"/>
                </a:cubicBezTo>
                <a:lnTo>
                  <a:pt x="102886" y="4081148"/>
                </a:lnTo>
                <a:cubicBezTo>
                  <a:pt x="46064" y="4081148"/>
                  <a:pt x="0" y="4035084"/>
                  <a:pt x="0" y="3978262"/>
                </a:cubicBezTo>
                <a:lnTo>
                  <a:pt x="0" y="102886"/>
                </a:lnTo>
                <a:cubicBezTo>
                  <a:pt x="0" y="46102"/>
                  <a:pt x="46102" y="0"/>
                  <a:pt x="102886" y="0"/>
                </a:cubicBezTo>
                <a:close/>
              </a:path>
            </a:pathLst>
          </a:custGeom>
          <a:solidFill>
            <a:srgbClr val="F7FAFC"/>
          </a:solidFill>
          <a:ln w="25400">
            <a:solidFill>
              <a:srgbClr val="E2E8F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31578" y="2726481"/>
            <a:ext cx="4166886" cy="1474700"/>
          </a:xfrm>
          <a:custGeom>
            <a:avLst/>
            <a:gdLst/>
            <a:ahLst/>
            <a:cxnLst/>
            <a:rect l="l" t="t" r="r" b="b"/>
            <a:pathLst>
              <a:path w="4166886" h="1474700">
                <a:moveTo>
                  <a:pt x="102890" y="0"/>
                </a:moveTo>
                <a:lnTo>
                  <a:pt x="4063996" y="0"/>
                </a:lnTo>
                <a:cubicBezTo>
                  <a:pt x="4120821" y="0"/>
                  <a:pt x="4166886" y="46065"/>
                  <a:pt x="4166886" y="102890"/>
                </a:cubicBezTo>
                <a:lnTo>
                  <a:pt x="4166886" y="1371811"/>
                </a:lnTo>
                <a:cubicBezTo>
                  <a:pt x="4166886" y="1428635"/>
                  <a:pt x="4120821" y="1474700"/>
                  <a:pt x="4063996" y="1474700"/>
                </a:cubicBezTo>
                <a:lnTo>
                  <a:pt x="102890" y="1474700"/>
                </a:lnTo>
                <a:cubicBezTo>
                  <a:pt x="46065" y="1474700"/>
                  <a:pt x="0" y="1428635"/>
                  <a:pt x="0" y="1371811"/>
                </a:cubicBezTo>
                <a:lnTo>
                  <a:pt x="0" y="102890"/>
                </a:lnTo>
                <a:cubicBezTo>
                  <a:pt x="0" y="46103"/>
                  <a:pt x="46103" y="0"/>
                  <a:pt x="10289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5722" dist="8574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668759" y="2863662"/>
            <a:ext cx="480135" cy="480135"/>
          </a:xfrm>
          <a:custGeom>
            <a:avLst/>
            <a:gdLst/>
            <a:ahLst/>
            <a:cxnLst/>
            <a:rect l="l" t="t" r="r" b="b"/>
            <a:pathLst>
              <a:path w="480135" h="480135">
                <a:moveTo>
                  <a:pt x="240068" y="0"/>
                </a:moveTo>
                <a:lnTo>
                  <a:pt x="240068" y="0"/>
                </a:lnTo>
                <a:cubicBezTo>
                  <a:pt x="372653" y="0"/>
                  <a:pt x="480135" y="107482"/>
                  <a:pt x="480135" y="240068"/>
                </a:cubicBezTo>
                <a:lnTo>
                  <a:pt x="480135" y="240068"/>
                </a:lnTo>
                <a:cubicBezTo>
                  <a:pt x="480135" y="372653"/>
                  <a:pt x="372653" y="480135"/>
                  <a:pt x="240068" y="480135"/>
                </a:cubicBezTo>
                <a:lnTo>
                  <a:pt x="240068" y="480135"/>
                </a:lnTo>
                <a:cubicBezTo>
                  <a:pt x="107482" y="480135"/>
                  <a:pt x="0" y="372653"/>
                  <a:pt x="0" y="240068"/>
                </a:cubicBezTo>
                <a:lnTo>
                  <a:pt x="0" y="240068"/>
                </a:lnTo>
                <a:cubicBezTo>
                  <a:pt x="0" y="107482"/>
                  <a:pt x="107482" y="0"/>
                  <a:pt x="240068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14" name="Shape 12"/>
          <p:cNvSpPr/>
          <p:nvPr/>
        </p:nvSpPr>
        <p:spPr>
          <a:xfrm>
            <a:off x="780219" y="3000844"/>
            <a:ext cx="257215" cy="205772"/>
          </a:xfrm>
          <a:custGeom>
            <a:avLst/>
            <a:gdLst/>
            <a:ahLst/>
            <a:cxnLst/>
            <a:rect l="l" t="t" r="r" b="b"/>
            <a:pathLst>
              <a:path w="257215" h="205772">
                <a:moveTo>
                  <a:pt x="51443" y="38582"/>
                </a:moveTo>
                <a:cubicBezTo>
                  <a:pt x="51443" y="24395"/>
                  <a:pt x="62978" y="12861"/>
                  <a:pt x="77165" y="12861"/>
                </a:cubicBezTo>
                <a:lnTo>
                  <a:pt x="218633" y="12861"/>
                </a:lnTo>
                <a:cubicBezTo>
                  <a:pt x="232820" y="12861"/>
                  <a:pt x="244354" y="24395"/>
                  <a:pt x="244354" y="38582"/>
                </a:cubicBezTo>
                <a:lnTo>
                  <a:pt x="244354" y="135038"/>
                </a:lnTo>
                <a:lnTo>
                  <a:pt x="205772" y="135038"/>
                </a:lnTo>
                <a:lnTo>
                  <a:pt x="205772" y="128608"/>
                </a:lnTo>
                <a:cubicBezTo>
                  <a:pt x="205772" y="121494"/>
                  <a:pt x="200025" y="115747"/>
                  <a:pt x="192911" y="115747"/>
                </a:cubicBezTo>
                <a:lnTo>
                  <a:pt x="167190" y="115747"/>
                </a:lnTo>
                <a:cubicBezTo>
                  <a:pt x="160076" y="115747"/>
                  <a:pt x="154329" y="121494"/>
                  <a:pt x="154329" y="128608"/>
                </a:cubicBezTo>
                <a:lnTo>
                  <a:pt x="154329" y="135038"/>
                </a:lnTo>
                <a:lnTo>
                  <a:pt x="102444" y="135038"/>
                </a:lnTo>
                <a:cubicBezTo>
                  <a:pt x="106825" y="127482"/>
                  <a:pt x="109316" y="118681"/>
                  <a:pt x="109316" y="109316"/>
                </a:cubicBezTo>
                <a:cubicBezTo>
                  <a:pt x="109316" y="80902"/>
                  <a:pt x="86288" y="57873"/>
                  <a:pt x="57873" y="57873"/>
                </a:cubicBezTo>
                <a:cubicBezTo>
                  <a:pt x="55703" y="57873"/>
                  <a:pt x="53533" y="57994"/>
                  <a:pt x="51443" y="58275"/>
                </a:cubicBezTo>
                <a:lnTo>
                  <a:pt x="51443" y="38582"/>
                </a:lnTo>
                <a:close/>
                <a:moveTo>
                  <a:pt x="133832" y="180051"/>
                </a:moveTo>
                <a:cubicBezTo>
                  <a:pt x="131783" y="170325"/>
                  <a:pt x="127281" y="161523"/>
                  <a:pt x="120931" y="154329"/>
                </a:cubicBezTo>
                <a:lnTo>
                  <a:pt x="244354" y="154329"/>
                </a:lnTo>
                <a:cubicBezTo>
                  <a:pt x="244354" y="168516"/>
                  <a:pt x="232820" y="180051"/>
                  <a:pt x="218633" y="180051"/>
                </a:cubicBezTo>
                <a:lnTo>
                  <a:pt x="133832" y="180051"/>
                </a:lnTo>
                <a:close/>
                <a:moveTo>
                  <a:pt x="25722" y="109316"/>
                </a:moveTo>
                <a:cubicBezTo>
                  <a:pt x="25722" y="91571"/>
                  <a:pt x="40128" y="77165"/>
                  <a:pt x="57873" y="77165"/>
                </a:cubicBezTo>
                <a:cubicBezTo>
                  <a:pt x="75619" y="77165"/>
                  <a:pt x="90025" y="91571"/>
                  <a:pt x="90025" y="109316"/>
                </a:cubicBezTo>
                <a:cubicBezTo>
                  <a:pt x="90025" y="127062"/>
                  <a:pt x="75619" y="141468"/>
                  <a:pt x="57873" y="141468"/>
                </a:cubicBezTo>
                <a:cubicBezTo>
                  <a:pt x="40128" y="141468"/>
                  <a:pt x="25722" y="127062"/>
                  <a:pt x="25722" y="109316"/>
                </a:cubicBezTo>
                <a:close/>
                <a:moveTo>
                  <a:pt x="0" y="192911"/>
                </a:moveTo>
                <a:cubicBezTo>
                  <a:pt x="0" y="171611"/>
                  <a:pt x="17282" y="154329"/>
                  <a:pt x="38582" y="154329"/>
                </a:cubicBezTo>
                <a:lnTo>
                  <a:pt x="77165" y="154329"/>
                </a:lnTo>
                <a:cubicBezTo>
                  <a:pt x="98465" y="154329"/>
                  <a:pt x="115747" y="171611"/>
                  <a:pt x="115747" y="192911"/>
                </a:cubicBezTo>
                <a:cubicBezTo>
                  <a:pt x="115747" y="200025"/>
                  <a:pt x="110000" y="205772"/>
                  <a:pt x="102886" y="205772"/>
                </a:cubicBezTo>
                <a:lnTo>
                  <a:pt x="12861" y="205772"/>
                </a:lnTo>
                <a:cubicBezTo>
                  <a:pt x="5747" y="205772"/>
                  <a:pt x="0" y="200025"/>
                  <a:pt x="0" y="192911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5" name="Text 13"/>
          <p:cNvSpPr/>
          <p:nvPr/>
        </p:nvSpPr>
        <p:spPr>
          <a:xfrm>
            <a:off x="1286076" y="2863662"/>
            <a:ext cx="3360945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Учитель-методист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286076" y="3172321"/>
            <a:ext cx="3343797" cy="8916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00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Разработка инновационных методик обучения, внедрение передовых педагогических технологий, методическое сопровождение коллег</a:t>
            </a: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531578" y="4338363"/>
            <a:ext cx="4166886" cy="1251781"/>
          </a:xfrm>
          <a:custGeom>
            <a:avLst/>
            <a:gdLst/>
            <a:ahLst/>
            <a:cxnLst/>
            <a:rect l="l" t="t" r="r" b="b"/>
            <a:pathLst>
              <a:path w="4166886" h="1251781">
                <a:moveTo>
                  <a:pt x="102884" y="0"/>
                </a:moveTo>
                <a:lnTo>
                  <a:pt x="4064002" y="0"/>
                </a:lnTo>
                <a:cubicBezTo>
                  <a:pt x="4120823" y="0"/>
                  <a:pt x="4166886" y="46063"/>
                  <a:pt x="4166886" y="102884"/>
                </a:cubicBezTo>
                <a:lnTo>
                  <a:pt x="4166886" y="1148897"/>
                </a:lnTo>
                <a:cubicBezTo>
                  <a:pt x="4166886" y="1205718"/>
                  <a:pt x="4120823" y="1251781"/>
                  <a:pt x="4064002" y="1251781"/>
                </a:cubicBezTo>
                <a:lnTo>
                  <a:pt x="102884" y="1251781"/>
                </a:lnTo>
                <a:cubicBezTo>
                  <a:pt x="46063" y="1251781"/>
                  <a:pt x="0" y="1205718"/>
                  <a:pt x="0" y="1148897"/>
                </a:cubicBezTo>
                <a:lnTo>
                  <a:pt x="0" y="102884"/>
                </a:lnTo>
                <a:cubicBezTo>
                  <a:pt x="0" y="46101"/>
                  <a:pt x="46101" y="0"/>
                  <a:pt x="10288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5722" dist="8574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668759" y="4475544"/>
            <a:ext cx="480135" cy="480135"/>
          </a:xfrm>
          <a:custGeom>
            <a:avLst/>
            <a:gdLst/>
            <a:ahLst/>
            <a:cxnLst/>
            <a:rect l="l" t="t" r="r" b="b"/>
            <a:pathLst>
              <a:path w="480135" h="480135">
                <a:moveTo>
                  <a:pt x="240068" y="0"/>
                </a:moveTo>
                <a:lnTo>
                  <a:pt x="240068" y="0"/>
                </a:lnTo>
                <a:cubicBezTo>
                  <a:pt x="372653" y="0"/>
                  <a:pt x="480135" y="107482"/>
                  <a:pt x="480135" y="240068"/>
                </a:cubicBezTo>
                <a:lnTo>
                  <a:pt x="480135" y="240068"/>
                </a:lnTo>
                <a:cubicBezTo>
                  <a:pt x="480135" y="372653"/>
                  <a:pt x="372653" y="480135"/>
                  <a:pt x="240068" y="480135"/>
                </a:cubicBezTo>
                <a:lnTo>
                  <a:pt x="240068" y="480135"/>
                </a:lnTo>
                <a:cubicBezTo>
                  <a:pt x="107482" y="480135"/>
                  <a:pt x="0" y="372653"/>
                  <a:pt x="0" y="240068"/>
                </a:cubicBezTo>
                <a:lnTo>
                  <a:pt x="0" y="240068"/>
                </a:lnTo>
                <a:cubicBezTo>
                  <a:pt x="0" y="107482"/>
                  <a:pt x="107482" y="0"/>
                  <a:pt x="240068" y="0"/>
                </a:cubicBezTo>
                <a:close/>
              </a:path>
            </a:pathLst>
          </a:custGeom>
          <a:solidFill>
            <a:srgbClr val="2D3748"/>
          </a:solidFill>
          <a:ln/>
        </p:spPr>
      </p:sp>
      <p:sp>
        <p:nvSpPr>
          <p:cNvPr id="19" name="Shape 17"/>
          <p:cNvSpPr/>
          <p:nvPr/>
        </p:nvSpPr>
        <p:spPr>
          <a:xfrm>
            <a:off x="793080" y="4612726"/>
            <a:ext cx="231494" cy="205772"/>
          </a:xfrm>
          <a:custGeom>
            <a:avLst/>
            <a:gdLst/>
            <a:ahLst/>
            <a:cxnLst/>
            <a:rect l="l" t="t" r="r" b="b"/>
            <a:pathLst>
              <a:path w="231494" h="205772">
                <a:moveTo>
                  <a:pt x="108071" y="21381"/>
                </a:moveTo>
                <a:lnTo>
                  <a:pt x="61209" y="73467"/>
                </a:lnTo>
                <a:cubicBezTo>
                  <a:pt x="59360" y="75517"/>
                  <a:pt x="59441" y="78692"/>
                  <a:pt x="61410" y="80661"/>
                </a:cubicBezTo>
                <a:cubicBezTo>
                  <a:pt x="73668" y="92919"/>
                  <a:pt x="93562" y="92919"/>
                  <a:pt x="105820" y="80661"/>
                </a:cubicBezTo>
                <a:lnTo>
                  <a:pt x="118600" y="67881"/>
                </a:lnTo>
                <a:cubicBezTo>
                  <a:pt x="120288" y="66193"/>
                  <a:pt x="122418" y="65268"/>
                  <a:pt x="124589" y="65108"/>
                </a:cubicBezTo>
                <a:cubicBezTo>
                  <a:pt x="127322" y="64866"/>
                  <a:pt x="130135" y="65791"/>
                  <a:pt x="132225" y="67881"/>
                </a:cubicBezTo>
                <a:lnTo>
                  <a:pt x="203200" y="138253"/>
                </a:lnTo>
                <a:lnTo>
                  <a:pt x="231494" y="115747"/>
                </a:lnTo>
                <a:lnTo>
                  <a:pt x="231494" y="0"/>
                </a:lnTo>
                <a:lnTo>
                  <a:pt x="186481" y="25722"/>
                </a:lnTo>
                <a:lnTo>
                  <a:pt x="176916" y="19331"/>
                </a:lnTo>
                <a:cubicBezTo>
                  <a:pt x="170566" y="15111"/>
                  <a:pt x="163131" y="12861"/>
                  <a:pt x="155495" y="12861"/>
                </a:cubicBezTo>
                <a:lnTo>
                  <a:pt x="127201" y="12861"/>
                </a:lnTo>
                <a:cubicBezTo>
                  <a:pt x="126759" y="12861"/>
                  <a:pt x="126277" y="12861"/>
                  <a:pt x="125834" y="12901"/>
                </a:cubicBezTo>
                <a:cubicBezTo>
                  <a:pt x="119042" y="13263"/>
                  <a:pt x="112652" y="16317"/>
                  <a:pt x="108071" y="21381"/>
                </a:cubicBezTo>
                <a:close/>
                <a:moveTo>
                  <a:pt x="46861" y="60566"/>
                </a:moveTo>
                <a:lnTo>
                  <a:pt x="89784" y="12861"/>
                </a:lnTo>
                <a:lnTo>
                  <a:pt x="73869" y="12861"/>
                </a:lnTo>
                <a:cubicBezTo>
                  <a:pt x="63621" y="12861"/>
                  <a:pt x="53814" y="16920"/>
                  <a:pt x="46580" y="24154"/>
                </a:cubicBezTo>
                <a:lnTo>
                  <a:pt x="0" y="77165"/>
                </a:lnTo>
                <a:lnTo>
                  <a:pt x="0" y="218633"/>
                </a:lnTo>
                <a:lnTo>
                  <a:pt x="57873" y="163975"/>
                </a:lnTo>
                <a:lnTo>
                  <a:pt x="62857" y="168114"/>
                </a:lnTo>
                <a:cubicBezTo>
                  <a:pt x="72101" y="175831"/>
                  <a:pt x="83756" y="180051"/>
                  <a:pt x="95772" y="180051"/>
                </a:cubicBezTo>
                <a:lnTo>
                  <a:pt x="102082" y="180051"/>
                </a:lnTo>
                <a:lnTo>
                  <a:pt x="99269" y="177237"/>
                </a:lnTo>
                <a:cubicBezTo>
                  <a:pt x="95491" y="173459"/>
                  <a:pt x="95491" y="167351"/>
                  <a:pt x="99269" y="163613"/>
                </a:cubicBezTo>
                <a:cubicBezTo>
                  <a:pt x="103047" y="159875"/>
                  <a:pt x="109156" y="159835"/>
                  <a:pt x="112893" y="163613"/>
                </a:cubicBezTo>
                <a:lnTo>
                  <a:pt x="129371" y="180091"/>
                </a:lnTo>
                <a:lnTo>
                  <a:pt x="132988" y="180091"/>
                </a:lnTo>
                <a:cubicBezTo>
                  <a:pt x="140665" y="180091"/>
                  <a:pt x="148180" y="178363"/>
                  <a:pt x="155012" y="175147"/>
                </a:cubicBezTo>
                <a:lnTo>
                  <a:pt x="144282" y="164377"/>
                </a:lnTo>
                <a:cubicBezTo>
                  <a:pt x="140504" y="160599"/>
                  <a:pt x="140504" y="154490"/>
                  <a:pt x="144282" y="150752"/>
                </a:cubicBezTo>
                <a:cubicBezTo>
                  <a:pt x="148059" y="147015"/>
                  <a:pt x="154168" y="146974"/>
                  <a:pt x="157906" y="150752"/>
                </a:cubicBezTo>
                <a:lnTo>
                  <a:pt x="170767" y="163613"/>
                </a:lnTo>
                <a:lnTo>
                  <a:pt x="177800" y="156580"/>
                </a:lnTo>
                <a:cubicBezTo>
                  <a:pt x="181377" y="153003"/>
                  <a:pt x="182422" y="147818"/>
                  <a:pt x="180854" y="143277"/>
                </a:cubicBezTo>
                <a:lnTo>
                  <a:pt x="125433" y="88297"/>
                </a:lnTo>
                <a:lnTo>
                  <a:pt x="119444" y="94285"/>
                </a:lnTo>
                <a:cubicBezTo>
                  <a:pt x="99631" y="114099"/>
                  <a:pt x="67559" y="114099"/>
                  <a:pt x="47746" y="94285"/>
                </a:cubicBezTo>
                <a:cubicBezTo>
                  <a:pt x="38502" y="85042"/>
                  <a:pt x="38140" y="70212"/>
                  <a:pt x="46861" y="60526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0" name="Text 18"/>
          <p:cNvSpPr/>
          <p:nvPr/>
        </p:nvSpPr>
        <p:spPr>
          <a:xfrm>
            <a:off x="1286076" y="4475544"/>
            <a:ext cx="3360945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Учитель-наставник</a:t>
            </a: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1286076" y="4784203"/>
            <a:ext cx="3343797" cy="668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00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Индивидуальное сопровождение молодых педагогов, помощь в адаптации, передача практического опыта</a:t>
            </a:r>
            <a:endParaRPr lang="en-US" dirty="0"/>
          </a:p>
        </p:txBody>
      </p:sp>
      <p:sp>
        <p:nvSpPr>
          <p:cNvPr id="22" name="Shape 20"/>
          <p:cNvSpPr/>
          <p:nvPr/>
        </p:nvSpPr>
        <p:spPr>
          <a:xfrm>
            <a:off x="531578" y="5727325"/>
            <a:ext cx="4166886" cy="720203"/>
          </a:xfrm>
          <a:custGeom>
            <a:avLst/>
            <a:gdLst/>
            <a:ahLst/>
            <a:cxnLst/>
            <a:rect l="l" t="t" r="r" b="b"/>
            <a:pathLst>
              <a:path w="4166886" h="720203">
                <a:moveTo>
                  <a:pt x="102888" y="0"/>
                </a:moveTo>
                <a:lnTo>
                  <a:pt x="4063998" y="0"/>
                </a:lnTo>
                <a:cubicBezTo>
                  <a:pt x="4120821" y="0"/>
                  <a:pt x="4166886" y="46065"/>
                  <a:pt x="4166886" y="102888"/>
                </a:cubicBezTo>
                <a:lnTo>
                  <a:pt x="4166886" y="617314"/>
                </a:lnTo>
                <a:cubicBezTo>
                  <a:pt x="4166886" y="674138"/>
                  <a:pt x="4120821" y="720203"/>
                  <a:pt x="4063998" y="720203"/>
                </a:cubicBezTo>
                <a:lnTo>
                  <a:pt x="102888" y="720203"/>
                </a:lnTo>
                <a:cubicBezTo>
                  <a:pt x="46065" y="720203"/>
                  <a:pt x="0" y="674138"/>
                  <a:pt x="0" y="617314"/>
                </a:cubicBezTo>
                <a:lnTo>
                  <a:pt x="0" y="102888"/>
                </a:lnTo>
                <a:cubicBezTo>
                  <a:pt x="0" y="46065"/>
                  <a:pt x="46065" y="0"/>
                  <a:pt x="102888" y="0"/>
                </a:cubicBezTo>
                <a:close/>
              </a:path>
            </a:pathLst>
          </a:custGeom>
          <a:solidFill>
            <a:srgbClr val="4A6FA5">
              <a:alpha val="10196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73046" y="5984540"/>
            <a:ext cx="154329" cy="205772"/>
          </a:xfrm>
          <a:custGeom>
            <a:avLst/>
            <a:gdLst/>
            <a:ahLst/>
            <a:cxnLst/>
            <a:rect l="l" t="t" r="r" b="b"/>
            <a:pathLst>
              <a:path w="154329" h="205772">
                <a:moveTo>
                  <a:pt x="117716" y="154329"/>
                </a:moveTo>
                <a:cubicBezTo>
                  <a:pt x="120650" y="145367"/>
                  <a:pt x="126518" y="137248"/>
                  <a:pt x="133149" y="130255"/>
                </a:cubicBezTo>
                <a:cubicBezTo>
                  <a:pt x="146291" y="116430"/>
                  <a:pt x="154329" y="97742"/>
                  <a:pt x="154329" y="77165"/>
                </a:cubicBezTo>
                <a:cubicBezTo>
                  <a:pt x="154329" y="34563"/>
                  <a:pt x="119766" y="0"/>
                  <a:pt x="77165" y="0"/>
                </a:cubicBezTo>
                <a:cubicBezTo>
                  <a:pt x="34563" y="0"/>
                  <a:pt x="0" y="34563"/>
                  <a:pt x="0" y="77165"/>
                </a:cubicBezTo>
                <a:cubicBezTo>
                  <a:pt x="0" y="97742"/>
                  <a:pt x="8038" y="116430"/>
                  <a:pt x="21180" y="130255"/>
                </a:cubicBezTo>
                <a:cubicBezTo>
                  <a:pt x="27811" y="137248"/>
                  <a:pt x="33719" y="145367"/>
                  <a:pt x="36613" y="154329"/>
                </a:cubicBezTo>
                <a:lnTo>
                  <a:pt x="117676" y="154329"/>
                </a:lnTo>
                <a:close/>
                <a:moveTo>
                  <a:pt x="115747" y="173620"/>
                </a:moveTo>
                <a:lnTo>
                  <a:pt x="38582" y="173620"/>
                </a:lnTo>
                <a:lnTo>
                  <a:pt x="38582" y="180051"/>
                </a:lnTo>
                <a:cubicBezTo>
                  <a:pt x="38582" y="197815"/>
                  <a:pt x="52970" y="212203"/>
                  <a:pt x="70734" y="212203"/>
                </a:cubicBezTo>
                <a:lnTo>
                  <a:pt x="83595" y="212203"/>
                </a:lnTo>
                <a:cubicBezTo>
                  <a:pt x="101359" y="212203"/>
                  <a:pt x="115747" y="197815"/>
                  <a:pt x="115747" y="180051"/>
                </a:cubicBezTo>
                <a:lnTo>
                  <a:pt x="115747" y="173620"/>
                </a:lnTo>
                <a:close/>
                <a:moveTo>
                  <a:pt x="73949" y="45013"/>
                </a:moveTo>
                <a:cubicBezTo>
                  <a:pt x="57954" y="45013"/>
                  <a:pt x="45013" y="57954"/>
                  <a:pt x="45013" y="73949"/>
                </a:cubicBezTo>
                <a:cubicBezTo>
                  <a:pt x="45013" y="79295"/>
                  <a:pt x="40712" y="83595"/>
                  <a:pt x="35367" y="83595"/>
                </a:cubicBezTo>
                <a:cubicBezTo>
                  <a:pt x="30022" y="83595"/>
                  <a:pt x="25722" y="79295"/>
                  <a:pt x="25722" y="73949"/>
                </a:cubicBezTo>
                <a:cubicBezTo>
                  <a:pt x="25722" y="47303"/>
                  <a:pt x="47303" y="25722"/>
                  <a:pt x="73949" y="25722"/>
                </a:cubicBezTo>
                <a:cubicBezTo>
                  <a:pt x="79295" y="25722"/>
                  <a:pt x="83595" y="30022"/>
                  <a:pt x="83595" y="35367"/>
                </a:cubicBezTo>
                <a:cubicBezTo>
                  <a:pt x="83595" y="40712"/>
                  <a:pt x="79295" y="45013"/>
                  <a:pt x="73949" y="45013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24" name="Text 22"/>
          <p:cNvSpPr/>
          <p:nvPr/>
        </p:nvSpPr>
        <p:spPr>
          <a:xfrm>
            <a:off x="931735" y="5864506"/>
            <a:ext cx="3703899" cy="44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0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Цель:</a:t>
            </a:r>
            <a:r>
              <a:rPr lang="en-US" sz="1100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Создание устойчивой системы профессионального развития педагогических кадров</a:t>
            </a:r>
            <a:endParaRPr lang="en-US" dirty="0"/>
          </a:p>
        </p:txBody>
      </p:sp>
      <p:sp>
        <p:nvSpPr>
          <p:cNvPr id="25" name="Shape 23"/>
          <p:cNvSpPr/>
          <p:nvPr/>
        </p:nvSpPr>
        <p:spPr>
          <a:xfrm>
            <a:off x="5028423" y="1440405"/>
            <a:ext cx="6824776" cy="994565"/>
          </a:xfrm>
          <a:custGeom>
            <a:avLst/>
            <a:gdLst/>
            <a:ahLst/>
            <a:cxnLst/>
            <a:rect l="l" t="t" r="r" b="b"/>
            <a:pathLst>
              <a:path w="6824776" h="994565">
                <a:moveTo>
                  <a:pt x="102888" y="0"/>
                </a:moveTo>
                <a:lnTo>
                  <a:pt x="6721889" y="0"/>
                </a:lnTo>
                <a:cubicBezTo>
                  <a:pt x="6778712" y="0"/>
                  <a:pt x="6824776" y="46064"/>
                  <a:pt x="6824776" y="102888"/>
                </a:cubicBezTo>
                <a:lnTo>
                  <a:pt x="6824776" y="891678"/>
                </a:lnTo>
                <a:cubicBezTo>
                  <a:pt x="6824776" y="948501"/>
                  <a:pt x="6778712" y="994565"/>
                  <a:pt x="6721889" y="994565"/>
                </a:cubicBezTo>
                <a:lnTo>
                  <a:pt x="102888" y="994565"/>
                </a:lnTo>
                <a:cubicBezTo>
                  <a:pt x="46064" y="994565"/>
                  <a:pt x="0" y="948501"/>
                  <a:pt x="0" y="891678"/>
                </a:cubicBezTo>
                <a:lnTo>
                  <a:pt x="0" y="102888"/>
                </a:lnTo>
                <a:cubicBezTo>
                  <a:pt x="0" y="46064"/>
                  <a:pt x="46064" y="0"/>
                  <a:pt x="102888" y="0"/>
                </a:cubicBezTo>
                <a:close/>
              </a:path>
            </a:pathLst>
          </a:custGeom>
          <a:solidFill>
            <a:srgbClr val="2D3748"/>
          </a:solidFill>
          <a:ln/>
          <a:effectLst>
            <a:outerShdw blurRad="128608" dist="8573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5199900" y="1611882"/>
            <a:ext cx="548726" cy="548726"/>
          </a:xfrm>
          <a:custGeom>
            <a:avLst/>
            <a:gdLst/>
            <a:ahLst/>
            <a:cxnLst/>
            <a:rect l="l" t="t" r="r" b="b"/>
            <a:pathLst>
              <a:path w="548726" h="548726">
                <a:moveTo>
                  <a:pt x="274363" y="0"/>
                </a:moveTo>
                <a:lnTo>
                  <a:pt x="274363" y="0"/>
                </a:lnTo>
                <a:cubicBezTo>
                  <a:pt x="425889" y="0"/>
                  <a:pt x="548726" y="122836"/>
                  <a:pt x="548726" y="274363"/>
                </a:cubicBezTo>
                <a:lnTo>
                  <a:pt x="548726" y="274363"/>
                </a:lnTo>
                <a:cubicBezTo>
                  <a:pt x="548726" y="425889"/>
                  <a:pt x="425889" y="548726"/>
                  <a:pt x="274363" y="548726"/>
                </a:cubicBezTo>
                <a:lnTo>
                  <a:pt x="274363" y="548726"/>
                </a:lnTo>
                <a:cubicBezTo>
                  <a:pt x="122836" y="548726"/>
                  <a:pt x="0" y="425889"/>
                  <a:pt x="0" y="274363"/>
                </a:cubicBezTo>
                <a:lnTo>
                  <a:pt x="0" y="274363"/>
                </a:lnTo>
                <a:cubicBezTo>
                  <a:pt x="0" y="122836"/>
                  <a:pt x="122836" y="0"/>
                  <a:pt x="27436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5315647" y="1757637"/>
            <a:ext cx="321519" cy="257215"/>
          </a:xfrm>
          <a:custGeom>
            <a:avLst/>
            <a:gdLst/>
            <a:ahLst/>
            <a:cxnLst/>
            <a:rect l="l" t="t" r="r" b="b"/>
            <a:pathLst>
              <a:path w="321519" h="257215">
                <a:moveTo>
                  <a:pt x="160759" y="8038"/>
                </a:moveTo>
                <a:cubicBezTo>
                  <a:pt x="189595" y="8038"/>
                  <a:pt x="213006" y="31449"/>
                  <a:pt x="213006" y="60285"/>
                </a:cubicBezTo>
                <a:cubicBezTo>
                  <a:pt x="213006" y="89121"/>
                  <a:pt x="189595" y="112532"/>
                  <a:pt x="160759" y="112532"/>
                </a:cubicBezTo>
                <a:cubicBezTo>
                  <a:pt x="131924" y="112532"/>
                  <a:pt x="108513" y="89121"/>
                  <a:pt x="108513" y="60285"/>
                </a:cubicBezTo>
                <a:cubicBezTo>
                  <a:pt x="108513" y="31449"/>
                  <a:pt x="131924" y="8038"/>
                  <a:pt x="160759" y="8038"/>
                </a:cubicBezTo>
                <a:close/>
                <a:moveTo>
                  <a:pt x="48228" y="44209"/>
                </a:moveTo>
                <a:cubicBezTo>
                  <a:pt x="68191" y="44209"/>
                  <a:pt x="84399" y="60416"/>
                  <a:pt x="84399" y="80380"/>
                </a:cubicBezTo>
                <a:cubicBezTo>
                  <a:pt x="84399" y="100343"/>
                  <a:pt x="68191" y="116551"/>
                  <a:pt x="48228" y="116551"/>
                </a:cubicBezTo>
                <a:cubicBezTo>
                  <a:pt x="28265" y="116551"/>
                  <a:pt x="12057" y="100343"/>
                  <a:pt x="12057" y="80380"/>
                </a:cubicBezTo>
                <a:cubicBezTo>
                  <a:pt x="12057" y="60416"/>
                  <a:pt x="28265" y="44209"/>
                  <a:pt x="48228" y="44209"/>
                </a:cubicBezTo>
                <a:close/>
                <a:moveTo>
                  <a:pt x="0" y="208987"/>
                </a:moveTo>
                <a:cubicBezTo>
                  <a:pt x="0" y="173470"/>
                  <a:pt x="28786" y="144684"/>
                  <a:pt x="64304" y="144684"/>
                </a:cubicBezTo>
                <a:cubicBezTo>
                  <a:pt x="70734" y="144684"/>
                  <a:pt x="76964" y="145638"/>
                  <a:pt x="82841" y="147396"/>
                </a:cubicBezTo>
                <a:cubicBezTo>
                  <a:pt x="66313" y="165884"/>
                  <a:pt x="56266" y="190299"/>
                  <a:pt x="56266" y="217025"/>
                </a:cubicBezTo>
                <a:lnTo>
                  <a:pt x="56266" y="225063"/>
                </a:lnTo>
                <a:cubicBezTo>
                  <a:pt x="56266" y="230790"/>
                  <a:pt x="57472" y="236216"/>
                  <a:pt x="59632" y="241139"/>
                </a:cubicBezTo>
                <a:lnTo>
                  <a:pt x="16076" y="241139"/>
                </a:lnTo>
                <a:cubicBezTo>
                  <a:pt x="7184" y="241139"/>
                  <a:pt x="0" y="233955"/>
                  <a:pt x="0" y="225063"/>
                </a:cubicBezTo>
                <a:lnTo>
                  <a:pt x="0" y="208987"/>
                </a:lnTo>
                <a:close/>
                <a:moveTo>
                  <a:pt x="261887" y="241139"/>
                </a:moveTo>
                <a:cubicBezTo>
                  <a:pt x="264047" y="236216"/>
                  <a:pt x="265253" y="230790"/>
                  <a:pt x="265253" y="225063"/>
                </a:cubicBezTo>
                <a:lnTo>
                  <a:pt x="265253" y="217025"/>
                </a:lnTo>
                <a:cubicBezTo>
                  <a:pt x="265253" y="190299"/>
                  <a:pt x="255206" y="165884"/>
                  <a:pt x="238678" y="147396"/>
                </a:cubicBezTo>
                <a:cubicBezTo>
                  <a:pt x="244555" y="145638"/>
                  <a:pt x="250785" y="144684"/>
                  <a:pt x="257215" y="144684"/>
                </a:cubicBezTo>
                <a:cubicBezTo>
                  <a:pt x="292733" y="144684"/>
                  <a:pt x="321519" y="173470"/>
                  <a:pt x="321519" y="208987"/>
                </a:cubicBezTo>
                <a:lnTo>
                  <a:pt x="321519" y="225063"/>
                </a:lnTo>
                <a:cubicBezTo>
                  <a:pt x="321519" y="233955"/>
                  <a:pt x="314335" y="241139"/>
                  <a:pt x="305443" y="241139"/>
                </a:cubicBezTo>
                <a:lnTo>
                  <a:pt x="261887" y="241139"/>
                </a:lnTo>
                <a:close/>
                <a:moveTo>
                  <a:pt x="237120" y="80380"/>
                </a:moveTo>
                <a:cubicBezTo>
                  <a:pt x="237120" y="60416"/>
                  <a:pt x="253328" y="44209"/>
                  <a:pt x="273291" y="44209"/>
                </a:cubicBezTo>
                <a:cubicBezTo>
                  <a:pt x="293254" y="44209"/>
                  <a:pt x="309462" y="60416"/>
                  <a:pt x="309462" y="80380"/>
                </a:cubicBezTo>
                <a:cubicBezTo>
                  <a:pt x="309462" y="100343"/>
                  <a:pt x="293254" y="116551"/>
                  <a:pt x="273291" y="116551"/>
                </a:cubicBezTo>
                <a:cubicBezTo>
                  <a:pt x="253328" y="116551"/>
                  <a:pt x="237120" y="100343"/>
                  <a:pt x="237120" y="80380"/>
                </a:cubicBezTo>
                <a:close/>
                <a:moveTo>
                  <a:pt x="80380" y="217025"/>
                </a:moveTo>
                <a:cubicBezTo>
                  <a:pt x="80380" y="172616"/>
                  <a:pt x="116350" y="136646"/>
                  <a:pt x="160759" y="136646"/>
                </a:cubicBezTo>
                <a:cubicBezTo>
                  <a:pt x="205169" y="136646"/>
                  <a:pt x="241139" y="172616"/>
                  <a:pt x="241139" y="217025"/>
                </a:cubicBezTo>
                <a:lnTo>
                  <a:pt x="241139" y="225063"/>
                </a:lnTo>
                <a:cubicBezTo>
                  <a:pt x="241139" y="233955"/>
                  <a:pt x="233955" y="241139"/>
                  <a:pt x="225063" y="241139"/>
                </a:cubicBezTo>
                <a:lnTo>
                  <a:pt x="96456" y="241139"/>
                </a:lnTo>
                <a:cubicBezTo>
                  <a:pt x="87564" y="241139"/>
                  <a:pt x="80380" y="233955"/>
                  <a:pt x="80380" y="225063"/>
                </a:cubicBezTo>
                <a:lnTo>
                  <a:pt x="80380" y="21702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8" name="Text 26"/>
          <p:cNvSpPr/>
          <p:nvPr/>
        </p:nvSpPr>
        <p:spPr>
          <a:xfrm>
            <a:off x="5885807" y="1629030"/>
            <a:ext cx="4201181" cy="274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Творческие команды учителей</a:t>
            </a: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5885806" y="1903392"/>
            <a:ext cx="5791763" cy="4629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Объединение для ключевых образовательных событий</a:t>
            </a:r>
            <a:endParaRPr lang="en-US" dirty="0"/>
          </a:p>
        </p:txBody>
      </p:sp>
      <p:sp>
        <p:nvSpPr>
          <p:cNvPr id="30" name="Shape 28"/>
          <p:cNvSpPr/>
          <p:nvPr/>
        </p:nvSpPr>
        <p:spPr>
          <a:xfrm>
            <a:off x="5028423" y="2537857"/>
            <a:ext cx="3360945" cy="1431831"/>
          </a:xfrm>
          <a:custGeom>
            <a:avLst/>
            <a:gdLst/>
            <a:ahLst/>
            <a:cxnLst/>
            <a:rect l="l" t="t" r="r" b="b"/>
            <a:pathLst>
              <a:path w="3360945" h="1431831">
                <a:moveTo>
                  <a:pt x="102891" y="0"/>
                </a:moveTo>
                <a:lnTo>
                  <a:pt x="3258054" y="0"/>
                </a:lnTo>
                <a:cubicBezTo>
                  <a:pt x="3314879" y="0"/>
                  <a:pt x="3360945" y="46066"/>
                  <a:pt x="3360945" y="102891"/>
                </a:cubicBezTo>
                <a:lnTo>
                  <a:pt x="3360945" y="1328940"/>
                </a:lnTo>
                <a:cubicBezTo>
                  <a:pt x="3360945" y="1385765"/>
                  <a:pt x="3314879" y="1431831"/>
                  <a:pt x="3258054" y="1431831"/>
                </a:cubicBezTo>
                <a:lnTo>
                  <a:pt x="102891" y="1431831"/>
                </a:lnTo>
                <a:cubicBezTo>
                  <a:pt x="46066" y="1431831"/>
                  <a:pt x="0" y="1385765"/>
                  <a:pt x="0" y="1328940"/>
                </a:cubicBezTo>
                <a:lnTo>
                  <a:pt x="0" y="102891"/>
                </a:lnTo>
                <a:cubicBezTo>
                  <a:pt x="0" y="46104"/>
                  <a:pt x="46104" y="0"/>
                  <a:pt x="102891" y="0"/>
                </a:cubicBez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31" name="Shape 29"/>
          <p:cNvSpPr/>
          <p:nvPr/>
        </p:nvSpPr>
        <p:spPr>
          <a:xfrm>
            <a:off x="5165604" y="2675038"/>
            <a:ext cx="411544" cy="411544"/>
          </a:xfrm>
          <a:custGeom>
            <a:avLst/>
            <a:gdLst/>
            <a:ahLst/>
            <a:cxnLst/>
            <a:rect l="l" t="t" r="r" b="b"/>
            <a:pathLst>
              <a:path w="411544" h="411544">
                <a:moveTo>
                  <a:pt x="68592" y="0"/>
                </a:moveTo>
                <a:lnTo>
                  <a:pt x="342952" y="0"/>
                </a:lnTo>
                <a:cubicBezTo>
                  <a:pt x="380835" y="0"/>
                  <a:pt x="411544" y="30710"/>
                  <a:pt x="411544" y="68592"/>
                </a:cubicBezTo>
                <a:lnTo>
                  <a:pt x="411544" y="342952"/>
                </a:lnTo>
                <a:cubicBezTo>
                  <a:pt x="411544" y="380835"/>
                  <a:pt x="380835" y="411544"/>
                  <a:pt x="342952" y="411544"/>
                </a:cubicBezTo>
                <a:lnTo>
                  <a:pt x="68592" y="411544"/>
                </a:lnTo>
                <a:cubicBezTo>
                  <a:pt x="30710" y="411544"/>
                  <a:pt x="0" y="380835"/>
                  <a:pt x="0" y="342952"/>
                </a:cubicBezTo>
                <a:lnTo>
                  <a:pt x="0" y="68592"/>
                </a:lnTo>
                <a:cubicBezTo>
                  <a:pt x="0" y="30735"/>
                  <a:pt x="30735" y="0"/>
                  <a:pt x="68592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32" name="Shape 30"/>
          <p:cNvSpPr/>
          <p:nvPr/>
        </p:nvSpPr>
        <p:spPr>
          <a:xfrm>
            <a:off x="5296355" y="2795072"/>
            <a:ext cx="150042" cy="171477"/>
          </a:xfrm>
          <a:custGeom>
            <a:avLst/>
            <a:gdLst/>
            <a:ahLst/>
            <a:cxnLst/>
            <a:rect l="l" t="t" r="r" b="b"/>
            <a:pathLst>
              <a:path w="150042" h="171477">
                <a:moveTo>
                  <a:pt x="96456" y="0"/>
                </a:moveTo>
                <a:lnTo>
                  <a:pt x="42869" y="0"/>
                </a:lnTo>
                <a:cubicBezTo>
                  <a:pt x="36941" y="0"/>
                  <a:pt x="32152" y="4789"/>
                  <a:pt x="32152" y="10717"/>
                </a:cubicBezTo>
                <a:cubicBezTo>
                  <a:pt x="32152" y="16645"/>
                  <a:pt x="36941" y="21435"/>
                  <a:pt x="42869" y="21435"/>
                </a:cubicBezTo>
                <a:lnTo>
                  <a:pt x="42869" y="72174"/>
                </a:lnTo>
                <a:lnTo>
                  <a:pt x="2512" y="142775"/>
                </a:lnTo>
                <a:cubicBezTo>
                  <a:pt x="871" y="145688"/>
                  <a:pt x="0" y="148937"/>
                  <a:pt x="0" y="152286"/>
                </a:cubicBezTo>
                <a:cubicBezTo>
                  <a:pt x="0" y="162903"/>
                  <a:pt x="8574" y="171477"/>
                  <a:pt x="19191" y="171477"/>
                </a:cubicBezTo>
                <a:lnTo>
                  <a:pt x="130852" y="171477"/>
                </a:lnTo>
                <a:cubicBezTo>
                  <a:pt x="141435" y="171477"/>
                  <a:pt x="150042" y="162903"/>
                  <a:pt x="150042" y="152286"/>
                </a:cubicBezTo>
                <a:cubicBezTo>
                  <a:pt x="150042" y="148937"/>
                  <a:pt x="149171" y="145655"/>
                  <a:pt x="147530" y="142775"/>
                </a:cubicBezTo>
                <a:lnTo>
                  <a:pt x="107173" y="72174"/>
                </a:lnTo>
                <a:lnTo>
                  <a:pt x="107173" y="21435"/>
                </a:lnTo>
                <a:cubicBezTo>
                  <a:pt x="113101" y="21435"/>
                  <a:pt x="117890" y="16645"/>
                  <a:pt x="117890" y="10717"/>
                </a:cubicBezTo>
                <a:cubicBezTo>
                  <a:pt x="117890" y="4789"/>
                  <a:pt x="113101" y="0"/>
                  <a:pt x="107173" y="0"/>
                </a:cubicBezTo>
                <a:lnTo>
                  <a:pt x="96456" y="0"/>
                </a:lnTo>
                <a:close/>
                <a:moveTo>
                  <a:pt x="64304" y="72174"/>
                </a:moveTo>
                <a:lnTo>
                  <a:pt x="64304" y="21435"/>
                </a:lnTo>
                <a:lnTo>
                  <a:pt x="85738" y="21435"/>
                </a:lnTo>
                <a:lnTo>
                  <a:pt x="85738" y="72174"/>
                </a:lnTo>
                <a:cubicBezTo>
                  <a:pt x="85738" y="75892"/>
                  <a:pt x="86710" y="79576"/>
                  <a:pt x="88552" y="82825"/>
                </a:cubicBezTo>
                <a:lnTo>
                  <a:pt x="102484" y="107173"/>
                </a:lnTo>
                <a:lnTo>
                  <a:pt x="47558" y="107173"/>
                </a:lnTo>
                <a:lnTo>
                  <a:pt x="61491" y="82825"/>
                </a:lnTo>
                <a:cubicBezTo>
                  <a:pt x="63333" y="79576"/>
                  <a:pt x="64304" y="75925"/>
                  <a:pt x="64304" y="72174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3" name="Text 31"/>
          <p:cNvSpPr/>
          <p:nvPr/>
        </p:nvSpPr>
        <p:spPr>
          <a:xfrm>
            <a:off x="5680035" y="2760776"/>
            <a:ext cx="1388962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Научные проекты</a:t>
            </a: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5165604" y="3155173"/>
            <a:ext cx="3155173" cy="4115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Организация исследовательской деятельности учащихся</a:t>
            </a:r>
            <a:endParaRPr lang="en-US" dirty="0"/>
          </a:p>
        </p:txBody>
      </p:sp>
      <p:sp>
        <p:nvSpPr>
          <p:cNvPr id="35" name="Shape 33"/>
          <p:cNvSpPr/>
          <p:nvPr/>
        </p:nvSpPr>
        <p:spPr>
          <a:xfrm>
            <a:off x="8491049" y="2537857"/>
            <a:ext cx="3360945" cy="1431831"/>
          </a:xfrm>
          <a:custGeom>
            <a:avLst/>
            <a:gdLst/>
            <a:ahLst/>
            <a:cxnLst/>
            <a:rect l="l" t="t" r="r" b="b"/>
            <a:pathLst>
              <a:path w="3360945" h="1431831">
                <a:moveTo>
                  <a:pt x="102891" y="0"/>
                </a:moveTo>
                <a:lnTo>
                  <a:pt x="3258054" y="0"/>
                </a:lnTo>
                <a:cubicBezTo>
                  <a:pt x="3314879" y="0"/>
                  <a:pt x="3360945" y="46066"/>
                  <a:pt x="3360945" y="102891"/>
                </a:cubicBezTo>
                <a:lnTo>
                  <a:pt x="3360945" y="1328940"/>
                </a:lnTo>
                <a:cubicBezTo>
                  <a:pt x="3360945" y="1385765"/>
                  <a:pt x="3314879" y="1431831"/>
                  <a:pt x="3258054" y="1431831"/>
                </a:cubicBezTo>
                <a:lnTo>
                  <a:pt x="102891" y="1431831"/>
                </a:lnTo>
                <a:cubicBezTo>
                  <a:pt x="46066" y="1431831"/>
                  <a:pt x="0" y="1385765"/>
                  <a:pt x="0" y="1328940"/>
                </a:cubicBezTo>
                <a:lnTo>
                  <a:pt x="0" y="102891"/>
                </a:lnTo>
                <a:cubicBezTo>
                  <a:pt x="0" y="46104"/>
                  <a:pt x="46104" y="0"/>
                  <a:pt x="102891" y="0"/>
                </a:cubicBez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36" name="Shape 34"/>
          <p:cNvSpPr/>
          <p:nvPr/>
        </p:nvSpPr>
        <p:spPr>
          <a:xfrm>
            <a:off x="8628230" y="2675038"/>
            <a:ext cx="411544" cy="411544"/>
          </a:xfrm>
          <a:custGeom>
            <a:avLst/>
            <a:gdLst/>
            <a:ahLst/>
            <a:cxnLst/>
            <a:rect l="l" t="t" r="r" b="b"/>
            <a:pathLst>
              <a:path w="411544" h="411544">
                <a:moveTo>
                  <a:pt x="68592" y="0"/>
                </a:moveTo>
                <a:lnTo>
                  <a:pt x="342952" y="0"/>
                </a:lnTo>
                <a:cubicBezTo>
                  <a:pt x="380835" y="0"/>
                  <a:pt x="411544" y="30710"/>
                  <a:pt x="411544" y="68592"/>
                </a:cubicBezTo>
                <a:lnTo>
                  <a:pt x="411544" y="342952"/>
                </a:lnTo>
                <a:cubicBezTo>
                  <a:pt x="411544" y="380835"/>
                  <a:pt x="380835" y="411544"/>
                  <a:pt x="342952" y="411544"/>
                </a:cubicBezTo>
                <a:lnTo>
                  <a:pt x="68592" y="411544"/>
                </a:lnTo>
                <a:cubicBezTo>
                  <a:pt x="30710" y="411544"/>
                  <a:pt x="0" y="380835"/>
                  <a:pt x="0" y="342952"/>
                </a:cubicBezTo>
                <a:lnTo>
                  <a:pt x="0" y="68592"/>
                </a:lnTo>
                <a:cubicBezTo>
                  <a:pt x="0" y="30735"/>
                  <a:pt x="30735" y="0"/>
                  <a:pt x="68592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37" name="Shape 35"/>
          <p:cNvSpPr/>
          <p:nvPr/>
        </p:nvSpPr>
        <p:spPr>
          <a:xfrm>
            <a:off x="8726829" y="2795072"/>
            <a:ext cx="214346" cy="171477"/>
          </a:xfrm>
          <a:custGeom>
            <a:avLst/>
            <a:gdLst/>
            <a:ahLst/>
            <a:cxnLst/>
            <a:rect l="l" t="t" r="r" b="b"/>
            <a:pathLst>
              <a:path w="214346" h="171477">
                <a:moveTo>
                  <a:pt x="117890" y="0"/>
                </a:moveTo>
                <a:cubicBezTo>
                  <a:pt x="117890" y="-5928"/>
                  <a:pt x="113101" y="-10717"/>
                  <a:pt x="107173" y="-10717"/>
                </a:cubicBezTo>
                <a:cubicBezTo>
                  <a:pt x="101245" y="-10717"/>
                  <a:pt x="96456" y="-5928"/>
                  <a:pt x="96456" y="0"/>
                </a:cubicBezTo>
                <a:lnTo>
                  <a:pt x="96456" y="21435"/>
                </a:lnTo>
                <a:lnTo>
                  <a:pt x="64304" y="21435"/>
                </a:lnTo>
                <a:cubicBezTo>
                  <a:pt x="46553" y="21435"/>
                  <a:pt x="32152" y="35836"/>
                  <a:pt x="32152" y="53586"/>
                </a:cubicBezTo>
                <a:lnTo>
                  <a:pt x="32152" y="128608"/>
                </a:lnTo>
                <a:cubicBezTo>
                  <a:pt x="32152" y="146358"/>
                  <a:pt x="46553" y="160759"/>
                  <a:pt x="64304" y="160759"/>
                </a:cubicBezTo>
                <a:lnTo>
                  <a:pt x="150042" y="160759"/>
                </a:lnTo>
                <a:cubicBezTo>
                  <a:pt x="167793" y="160759"/>
                  <a:pt x="182194" y="146358"/>
                  <a:pt x="182194" y="128608"/>
                </a:cubicBezTo>
                <a:lnTo>
                  <a:pt x="182194" y="53586"/>
                </a:lnTo>
                <a:cubicBezTo>
                  <a:pt x="182194" y="35836"/>
                  <a:pt x="167793" y="21435"/>
                  <a:pt x="150042" y="21435"/>
                </a:cubicBezTo>
                <a:lnTo>
                  <a:pt x="117890" y="21435"/>
                </a:lnTo>
                <a:lnTo>
                  <a:pt x="117890" y="0"/>
                </a:lnTo>
                <a:close/>
                <a:moveTo>
                  <a:pt x="53586" y="123249"/>
                </a:moveTo>
                <a:cubicBezTo>
                  <a:pt x="53586" y="118795"/>
                  <a:pt x="57170" y="115211"/>
                  <a:pt x="61624" y="115211"/>
                </a:cubicBezTo>
                <a:lnTo>
                  <a:pt x="72342" y="115211"/>
                </a:lnTo>
                <a:cubicBezTo>
                  <a:pt x="76796" y="115211"/>
                  <a:pt x="80380" y="118795"/>
                  <a:pt x="80380" y="123249"/>
                </a:cubicBezTo>
                <a:cubicBezTo>
                  <a:pt x="80380" y="127703"/>
                  <a:pt x="76796" y="131287"/>
                  <a:pt x="72342" y="131287"/>
                </a:cubicBezTo>
                <a:lnTo>
                  <a:pt x="61624" y="131287"/>
                </a:lnTo>
                <a:cubicBezTo>
                  <a:pt x="57170" y="131287"/>
                  <a:pt x="53586" y="127703"/>
                  <a:pt x="53586" y="123249"/>
                </a:cubicBezTo>
                <a:close/>
                <a:moveTo>
                  <a:pt x="93776" y="123249"/>
                </a:moveTo>
                <a:cubicBezTo>
                  <a:pt x="93776" y="118795"/>
                  <a:pt x="97360" y="115211"/>
                  <a:pt x="101814" y="115211"/>
                </a:cubicBezTo>
                <a:lnTo>
                  <a:pt x="112532" y="115211"/>
                </a:lnTo>
                <a:cubicBezTo>
                  <a:pt x="116986" y="115211"/>
                  <a:pt x="120570" y="118795"/>
                  <a:pt x="120570" y="123249"/>
                </a:cubicBezTo>
                <a:cubicBezTo>
                  <a:pt x="120570" y="127703"/>
                  <a:pt x="116986" y="131287"/>
                  <a:pt x="112532" y="131287"/>
                </a:cubicBezTo>
                <a:lnTo>
                  <a:pt x="101814" y="131287"/>
                </a:lnTo>
                <a:cubicBezTo>
                  <a:pt x="97360" y="131287"/>
                  <a:pt x="93776" y="127703"/>
                  <a:pt x="93776" y="123249"/>
                </a:cubicBezTo>
                <a:close/>
                <a:moveTo>
                  <a:pt x="133966" y="123249"/>
                </a:moveTo>
                <a:cubicBezTo>
                  <a:pt x="133966" y="118795"/>
                  <a:pt x="137550" y="115211"/>
                  <a:pt x="142004" y="115211"/>
                </a:cubicBezTo>
                <a:lnTo>
                  <a:pt x="152722" y="115211"/>
                </a:lnTo>
                <a:cubicBezTo>
                  <a:pt x="157176" y="115211"/>
                  <a:pt x="160759" y="118795"/>
                  <a:pt x="160759" y="123249"/>
                </a:cubicBezTo>
                <a:cubicBezTo>
                  <a:pt x="160759" y="127703"/>
                  <a:pt x="157176" y="131287"/>
                  <a:pt x="152722" y="131287"/>
                </a:cubicBezTo>
                <a:lnTo>
                  <a:pt x="142004" y="131287"/>
                </a:lnTo>
                <a:cubicBezTo>
                  <a:pt x="137550" y="131287"/>
                  <a:pt x="133966" y="127703"/>
                  <a:pt x="133966" y="123249"/>
                </a:cubicBezTo>
                <a:close/>
                <a:moveTo>
                  <a:pt x="75021" y="58945"/>
                </a:moveTo>
                <a:cubicBezTo>
                  <a:pt x="83894" y="58945"/>
                  <a:pt x="91097" y="66149"/>
                  <a:pt x="91097" y="75021"/>
                </a:cubicBezTo>
                <a:cubicBezTo>
                  <a:pt x="91097" y="83894"/>
                  <a:pt x="83894" y="91097"/>
                  <a:pt x="75021" y="91097"/>
                </a:cubicBezTo>
                <a:cubicBezTo>
                  <a:pt x="66149" y="91097"/>
                  <a:pt x="58945" y="83894"/>
                  <a:pt x="58945" y="75021"/>
                </a:cubicBezTo>
                <a:cubicBezTo>
                  <a:pt x="58945" y="66149"/>
                  <a:pt x="66149" y="58945"/>
                  <a:pt x="75021" y="58945"/>
                </a:cubicBezTo>
                <a:close/>
                <a:moveTo>
                  <a:pt x="123249" y="75021"/>
                </a:moveTo>
                <a:cubicBezTo>
                  <a:pt x="123249" y="66149"/>
                  <a:pt x="130452" y="58945"/>
                  <a:pt x="139325" y="58945"/>
                </a:cubicBezTo>
                <a:cubicBezTo>
                  <a:pt x="148197" y="58945"/>
                  <a:pt x="155401" y="66149"/>
                  <a:pt x="155401" y="75021"/>
                </a:cubicBezTo>
                <a:cubicBezTo>
                  <a:pt x="155401" y="83894"/>
                  <a:pt x="148197" y="91097"/>
                  <a:pt x="139325" y="91097"/>
                </a:cubicBezTo>
                <a:cubicBezTo>
                  <a:pt x="130452" y="91097"/>
                  <a:pt x="123249" y="83894"/>
                  <a:pt x="123249" y="75021"/>
                </a:cubicBezTo>
                <a:close/>
                <a:moveTo>
                  <a:pt x="21435" y="75021"/>
                </a:moveTo>
                <a:cubicBezTo>
                  <a:pt x="21435" y="69093"/>
                  <a:pt x="16645" y="64304"/>
                  <a:pt x="10717" y="64304"/>
                </a:cubicBezTo>
                <a:cubicBezTo>
                  <a:pt x="4789" y="64304"/>
                  <a:pt x="0" y="69093"/>
                  <a:pt x="0" y="75021"/>
                </a:cubicBezTo>
                <a:lnTo>
                  <a:pt x="0" y="107173"/>
                </a:lnTo>
                <a:cubicBezTo>
                  <a:pt x="0" y="113101"/>
                  <a:pt x="4789" y="117890"/>
                  <a:pt x="10717" y="117890"/>
                </a:cubicBezTo>
                <a:cubicBezTo>
                  <a:pt x="16645" y="117890"/>
                  <a:pt x="21435" y="113101"/>
                  <a:pt x="21435" y="107173"/>
                </a:cubicBezTo>
                <a:lnTo>
                  <a:pt x="21435" y="75021"/>
                </a:lnTo>
                <a:close/>
                <a:moveTo>
                  <a:pt x="203629" y="64304"/>
                </a:moveTo>
                <a:cubicBezTo>
                  <a:pt x="197701" y="64304"/>
                  <a:pt x="192911" y="69093"/>
                  <a:pt x="192911" y="75021"/>
                </a:cubicBezTo>
                <a:lnTo>
                  <a:pt x="192911" y="107173"/>
                </a:lnTo>
                <a:cubicBezTo>
                  <a:pt x="192911" y="113101"/>
                  <a:pt x="197701" y="117890"/>
                  <a:pt x="203629" y="117890"/>
                </a:cubicBezTo>
                <a:cubicBezTo>
                  <a:pt x="209557" y="117890"/>
                  <a:pt x="214346" y="113101"/>
                  <a:pt x="214346" y="107173"/>
                </a:cubicBezTo>
                <a:lnTo>
                  <a:pt x="214346" y="75021"/>
                </a:lnTo>
                <a:cubicBezTo>
                  <a:pt x="214346" y="69093"/>
                  <a:pt x="209557" y="64304"/>
                  <a:pt x="203629" y="64304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8" name="Text 36"/>
          <p:cNvSpPr/>
          <p:nvPr/>
        </p:nvSpPr>
        <p:spPr>
          <a:xfrm>
            <a:off x="9142660" y="2760776"/>
            <a:ext cx="1594734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Технические кружки</a:t>
            </a:r>
            <a:endParaRPr lang="en-US" dirty="0"/>
          </a:p>
        </p:txBody>
      </p:sp>
      <p:sp>
        <p:nvSpPr>
          <p:cNvPr id="39" name="Text 37"/>
          <p:cNvSpPr/>
          <p:nvPr/>
        </p:nvSpPr>
        <p:spPr>
          <a:xfrm>
            <a:off x="8628230" y="3155173"/>
            <a:ext cx="3155173" cy="4115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Робототехника, программирование, инженерия</a:t>
            </a:r>
            <a:endParaRPr lang="en-US" dirty="0"/>
          </a:p>
        </p:txBody>
      </p:sp>
      <p:sp>
        <p:nvSpPr>
          <p:cNvPr id="40" name="Shape 38"/>
          <p:cNvSpPr/>
          <p:nvPr/>
        </p:nvSpPr>
        <p:spPr>
          <a:xfrm>
            <a:off x="5028423" y="4075387"/>
            <a:ext cx="3360945" cy="1226059"/>
          </a:xfrm>
          <a:custGeom>
            <a:avLst/>
            <a:gdLst/>
            <a:ahLst/>
            <a:cxnLst/>
            <a:rect l="l" t="t" r="r" b="b"/>
            <a:pathLst>
              <a:path w="3360945" h="1226059">
                <a:moveTo>
                  <a:pt x="102891" y="0"/>
                </a:moveTo>
                <a:lnTo>
                  <a:pt x="3258054" y="0"/>
                </a:lnTo>
                <a:cubicBezTo>
                  <a:pt x="3314879" y="0"/>
                  <a:pt x="3360945" y="46066"/>
                  <a:pt x="3360945" y="102891"/>
                </a:cubicBezTo>
                <a:lnTo>
                  <a:pt x="3360945" y="1123168"/>
                </a:lnTo>
                <a:cubicBezTo>
                  <a:pt x="3360945" y="1179993"/>
                  <a:pt x="3314879" y="1226059"/>
                  <a:pt x="3258054" y="1226059"/>
                </a:cubicBezTo>
                <a:lnTo>
                  <a:pt x="102891" y="1226059"/>
                </a:lnTo>
                <a:cubicBezTo>
                  <a:pt x="46066" y="1226059"/>
                  <a:pt x="0" y="1179993"/>
                  <a:pt x="0" y="1123168"/>
                </a:cubicBezTo>
                <a:lnTo>
                  <a:pt x="0" y="102891"/>
                </a:lnTo>
                <a:cubicBezTo>
                  <a:pt x="0" y="46104"/>
                  <a:pt x="46104" y="0"/>
                  <a:pt x="102891" y="0"/>
                </a:cubicBez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41" name="Shape 39"/>
          <p:cNvSpPr/>
          <p:nvPr/>
        </p:nvSpPr>
        <p:spPr>
          <a:xfrm>
            <a:off x="5165604" y="4212569"/>
            <a:ext cx="411544" cy="411544"/>
          </a:xfrm>
          <a:custGeom>
            <a:avLst/>
            <a:gdLst/>
            <a:ahLst/>
            <a:cxnLst/>
            <a:rect l="l" t="t" r="r" b="b"/>
            <a:pathLst>
              <a:path w="411544" h="411544">
                <a:moveTo>
                  <a:pt x="68592" y="0"/>
                </a:moveTo>
                <a:lnTo>
                  <a:pt x="342952" y="0"/>
                </a:lnTo>
                <a:cubicBezTo>
                  <a:pt x="380835" y="0"/>
                  <a:pt x="411544" y="30710"/>
                  <a:pt x="411544" y="68592"/>
                </a:cubicBezTo>
                <a:lnTo>
                  <a:pt x="411544" y="342952"/>
                </a:lnTo>
                <a:cubicBezTo>
                  <a:pt x="411544" y="380835"/>
                  <a:pt x="380835" y="411544"/>
                  <a:pt x="342952" y="411544"/>
                </a:cubicBezTo>
                <a:lnTo>
                  <a:pt x="68592" y="411544"/>
                </a:lnTo>
                <a:cubicBezTo>
                  <a:pt x="30710" y="411544"/>
                  <a:pt x="0" y="380835"/>
                  <a:pt x="0" y="342952"/>
                </a:cubicBezTo>
                <a:lnTo>
                  <a:pt x="0" y="68592"/>
                </a:lnTo>
                <a:cubicBezTo>
                  <a:pt x="0" y="30735"/>
                  <a:pt x="30735" y="0"/>
                  <a:pt x="68592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42" name="Shape 40"/>
          <p:cNvSpPr/>
          <p:nvPr/>
        </p:nvSpPr>
        <p:spPr>
          <a:xfrm>
            <a:off x="5285638" y="4332602"/>
            <a:ext cx="171477" cy="171477"/>
          </a:xfrm>
          <a:custGeom>
            <a:avLst/>
            <a:gdLst/>
            <a:ahLst/>
            <a:cxnLst/>
            <a:rect l="l" t="t" r="r" b="b"/>
            <a:pathLst>
              <a:path w="171477" h="171477">
                <a:moveTo>
                  <a:pt x="171477" y="85738"/>
                </a:moveTo>
                <a:cubicBezTo>
                  <a:pt x="171477" y="86040"/>
                  <a:pt x="171477" y="86341"/>
                  <a:pt x="171477" y="86643"/>
                </a:cubicBezTo>
                <a:cubicBezTo>
                  <a:pt x="171343" y="98867"/>
                  <a:pt x="160224" y="107173"/>
                  <a:pt x="147999" y="107173"/>
                </a:cubicBezTo>
                <a:lnTo>
                  <a:pt x="115211" y="107173"/>
                </a:lnTo>
                <a:cubicBezTo>
                  <a:pt x="106336" y="107173"/>
                  <a:pt x="99135" y="114374"/>
                  <a:pt x="99135" y="123249"/>
                </a:cubicBezTo>
                <a:cubicBezTo>
                  <a:pt x="99135" y="124388"/>
                  <a:pt x="99269" y="125493"/>
                  <a:pt x="99470" y="126565"/>
                </a:cubicBezTo>
                <a:cubicBezTo>
                  <a:pt x="100173" y="129981"/>
                  <a:pt x="101647" y="133263"/>
                  <a:pt x="103087" y="136579"/>
                </a:cubicBezTo>
                <a:cubicBezTo>
                  <a:pt x="105130" y="141200"/>
                  <a:pt x="107140" y="145789"/>
                  <a:pt x="107140" y="150645"/>
                </a:cubicBezTo>
                <a:cubicBezTo>
                  <a:pt x="107140" y="161295"/>
                  <a:pt x="99905" y="170974"/>
                  <a:pt x="89255" y="171410"/>
                </a:cubicBezTo>
                <a:cubicBezTo>
                  <a:pt x="88083" y="171443"/>
                  <a:pt x="86911" y="171477"/>
                  <a:pt x="85705" y="171477"/>
                </a:cubicBezTo>
                <a:cubicBezTo>
                  <a:pt x="38348" y="171477"/>
                  <a:pt x="-33" y="133095"/>
                  <a:pt x="-33" y="85738"/>
                </a:cubicBezTo>
                <a:cubicBezTo>
                  <a:pt x="-33" y="38381"/>
                  <a:pt x="38381" y="0"/>
                  <a:pt x="85738" y="0"/>
                </a:cubicBezTo>
                <a:cubicBezTo>
                  <a:pt x="133095" y="0"/>
                  <a:pt x="171477" y="38381"/>
                  <a:pt x="171477" y="85738"/>
                </a:cubicBezTo>
                <a:close/>
                <a:moveTo>
                  <a:pt x="42869" y="96456"/>
                </a:moveTo>
                <a:cubicBezTo>
                  <a:pt x="42869" y="90541"/>
                  <a:pt x="38067" y="85738"/>
                  <a:pt x="32152" y="85738"/>
                </a:cubicBezTo>
                <a:cubicBezTo>
                  <a:pt x="26237" y="85738"/>
                  <a:pt x="21435" y="90541"/>
                  <a:pt x="21435" y="96456"/>
                </a:cubicBezTo>
                <a:cubicBezTo>
                  <a:pt x="21435" y="102371"/>
                  <a:pt x="26237" y="107173"/>
                  <a:pt x="32152" y="107173"/>
                </a:cubicBezTo>
                <a:cubicBezTo>
                  <a:pt x="38067" y="107173"/>
                  <a:pt x="42869" y="102371"/>
                  <a:pt x="42869" y="96456"/>
                </a:cubicBezTo>
                <a:close/>
                <a:moveTo>
                  <a:pt x="42869" y="64304"/>
                </a:moveTo>
                <a:cubicBezTo>
                  <a:pt x="48784" y="64304"/>
                  <a:pt x="53586" y="59502"/>
                  <a:pt x="53586" y="53586"/>
                </a:cubicBezTo>
                <a:cubicBezTo>
                  <a:pt x="53586" y="47671"/>
                  <a:pt x="48784" y="42869"/>
                  <a:pt x="42869" y="42869"/>
                </a:cubicBezTo>
                <a:cubicBezTo>
                  <a:pt x="36954" y="42869"/>
                  <a:pt x="32152" y="47671"/>
                  <a:pt x="32152" y="53586"/>
                </a:cubicBezTo>
                <a:cubicBezTo>
                  <a:pt x="32152" y="59502"/>
                  <a:pt x="36954" y="64304"/>
                  <a:pt x="42869" y="64304"/>
                </a:cubicBezTo>
                <a:close/>
                <a:moveTo>
                  <a:pt x="96456" y="32152"/>
                </a:moveTo>
                <a:cubicBezTo>
                  <a:pt x="96456" y="26237"/>
                  <a:pt x="91653" y="21435"/>
                  <a:pt x="85738" y="21435"/>
                </a:cubicBezTo>
                <a:cubicBezTo>
                  <a:pt x="79823" y="21435"/>
                  <a:pt x="75021" y="26237"/>
                  <a:pt x="75021" y="32152"/>
                </a:cubicBezTo>
                <a:cubicBezTo>
                  <a:pt x="75021" y="38067"/>
                  <a:pt x="79823" y="42869"/>
                  <a:pt x="85738" y="42869"/>
                </a:cubicBezTo>
                <a:cubicBezTo>
                  <a:pt x="91653" y="42869"/>
                  <a:pt x="96456" y="38067"/>
                  <a:pt x="96456" y="32152"/>
                </a:cubicBezTo>
                <a:close/>
                <a:moveTo>
                  <a:pt x="128608" y="64304"/>
                </a:moveTo>
                <a:cubicBezTo>
                  <a:pt x="134523" y="64304"/>
                  <a:pt x="139325" y="59502"/>
                  <a:pt x="139325" y="53586"/>
                </a:cubicBezTo>
                <a:cubicBezTo>
                  <a:pt x="139325" y="47671"/>
                  <a:pt x="134523" y="42869"/>
                  <a:pt x="128608" y="42869"/>
                </a:cubicBezTo>
                <a:cubicBezTo>
                  <a:pt x="122693" y="42869"/>
                  <a:pt x="117890" y="47671"/>
                  <a:pt x="117890" y="53586"/>
                </a:cubicBezTo>
                <a:cubicBezTo>
                  <a:pt x="117890" y="59502"/>
                  <a:pt x="122693" y="64304"/>
                  <a:pt x="128608" y="64304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3" name="Text 41"/>
          <p:cNvSpPr/>
          <p:nvPr/>
        </p:nvSpPr>
        <p:spPr>
          <a:xfrm>
            <a:off x="5680035" y="4298307"/>
            <a:ext cx="1946262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Творческие мероприятия</a:t>
            </a:r>
            <a:endParaRPr lang="en-US" dirty="0"/>
          </a:p>
        </p:txBody>
      </p:sp>
      <p:sp>
        <p:nvSpPr>
          <p:cNvPr id="44" name="Text 42"/>
          <p:cNvSpPr/>
          <p:nvPr/>
        </p:nvSpPr>
        <p:spPr>
          <a:xfrm>
            <a:off x="5165604" y="4692704"/>
            <a:ext cx="3155173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Конкурсы, выставки, фестивали</a:t>
            </a:r>
            <a:endParaRPr lang="en-US" dirty="0"/>
          </a:p>
        </p:txBody>
      </p:sp>
      <p:sp>
        <p:nvSpPr>
          <p:cNvPr id="45" name="Shape 43"/>
          <p:cNvSpPr/>
          <p:nvPr/>
        </p:nvSpPr>
        <p:spPr>
          <a:xfrm>
            <a:off x="8491049" y="4075387"/>
            <a:ext cx="3360945" cy="1226059"/>
          </a:xfrm>
          <a:custGeom>
            <a:avLst/>
            <a:gdLst/>
            <a:ahLst/>
            <a:cxnLst/>
            <a:rect l="l" t="t" r="r" b="b"/>
            <a:pathLst>
              <a:path w="3360945" h="1226059">
                <a:moveTo>
                  <a:pt x="102891" y="0"/>
                </a:moveTo>
                <a:lnTo>
                  <a:pt x="3258054" y="0"/>
                </a:lnTo>
                <a:cubicBezTo>
                  <a:pt x="3314879" y="0"/>
                  <a:pt x="3360945" y="46066"/>
                  <a:pt x="3360945" y="102891"/>
                </a:cubicBezTo>
                <a:lnTo>
                  <a:pt x="3360945" y="1123168"/>
                </a:lnTo>
                <a:cubicBezTo>
                  <a:pt x="3360945" y="1179993"/>
                  <a:pt x="3314879" y="1226059"/>
                  <a:pt x="3258054" y="1226059"/>
                </a:cubicBezTo>
                <a:lnTo>
                  <a:pt x="102891" y="1226059"/>
                </a:lnTo>
                <a:cubicBezTo>
                  <a:pt x="46066" y="1226059"/>
                  <a:pt x="0" y="1179993"/>
                  <a:pt x="0" y="1123168"/>
                </a:cubicBezTo>
                <a:lnTo>
                  <a:pt x="0" y="102891"/>
                </a:lnTo>
                <a:cubicBezTo>
                  <a:pt x="0" y="46104"/>
                  <a:pt x="46104" y="0"/>
                  <a:pt x="102891" y="0"/>
                </a:cubicBez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46" name="Shape 44"/>
          <p:cNvSpPr/>
          <p:nvPr/>
        </p:nvSpPr>
        <p:spPr>
          <a:xfrm>
            <a:off x="8628230" y="4212569"/>
            <a:ext cx="411544" cy="411544"/>
          </a:xfrm>
          <a:custGeom>
            <a:avLst/>
            <a:gdLst/>
            <a:ahLst/>
            <a:cxnLst/>
            <a:rect l="l" t="t" r="r" b="b"/>
            <a:pathLst>
              <a:path w="411544" h="411544">
                <a:moveTo>
                  <a:pt x="68592" y="0"/>
                </a:moveTo>
                <a:lnTo>
                  <a:pt x="342952" y="0"/>
                </a:lnTo>
                <a:cubicBezTo>
                  <a:pt x="380835" y="0"/>
                  <a:pt x="411544" y="30710"/>
                  <a:pt x="411544" y="68592"/>
                </a:cubicBezTo>
                <a:lnTo>
                  <a:pt x="411544" y="342952"/>
                </a:lnTo>
                <a:cubicBezTo>
                  <a:pt x="411544" y="380835"/>
                  <a:pt x="380835" y="411544"/>
                  <a:pt x="342952" y="411544"/>
                </a:cubicBezTo>
                <a:lnTo>
                  <a:pt x="68592" y="411544"/>
                </a:lnTo>
                <a:cubicBezTo>
                  <a:pt x="30710" y="411544"/>
                  <a:pt x="0" y="380835"/>
                  <a:pt x="0" y="342952"/>
                </a:cubicBezTo>
                <a:lnTo>
                  <a:pt x="0" y="68592"/>
                </a:lnTo>
                <a:cubicBezTo>
                  <a:pt x="0" y="30735"/>
                  <a:pt x="30735" y="0"/>
                  <a:pt x="68592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47" name="Shape 45"/>
          <p:cNvSpPr/>
          <p:nvPr/>
        </p:nvSpPr>
        <p:spPr>
          <a:xfrm>
            <a:off x="8758981" y="4332602"/>
            <a:ext cx="150042" cy="171477"/>
          </a:xfrm>
          <a:custGeom>
            <a:avLst/>
            <a:gdLst/>
            <a:ahLst/>
            <a:cxnLst/>
            <a:rect l="l" t="t" r="r" b="b"/>
            <a:pathLst>
              <a:path w="150042" h="171477">
                <a:moveTo>
                  <a:pt x="85906" y="-10717"/>
                </a:moveTo>
                <a:cubicBezTo>
                  <a:pt x="96257" y="-10717"/>
                  <a:pt x="104661" y="-2313"/>
                  <a:pt x="104661" y="8038"/>
                </a:cubicBezTo>
                <a:cubicBezTo>
                  <a:pt x="104661" y="18389"/>
                  <a:pt x="96257" y="26793"/>
                  <a:pt x="85906" y="26793"/>
                </a:cubicBezTo>
                <a:cubicBezTo>
                  <a:pt x="75555" y="26793"/>
                  <a:pt x="67151" y="18389"/>
                  <a:pt x="67151" y="8038"/>
                </a:cubicBezTo>
                <a:cubicBezTo>
                  <a:pt x="67151" y="-2313"/>
                  <a:pt x="75555" y="-10717"/>
                  <a:pt x="85906" y="-10717"/>
                </a:cubicBezTo>
                <a:close/>
                <a:moveTo>
                  <a:pt x="41396" y="58945"/>
                </a:moveTo>
                <a:cubicBezTo>
                  <a:pt x="40290" y="58945"/>
                  <a:pt x="39319" y="59615"/>
                  <a:pt x="38917" y="60620"/>
                </a:cubicBezTo>
                <a:lnTo>
                  <a:pt x="31549" y="79007"/>
                </a:lnTo>
                <a:cubicBezTo>
                  <a:pt x="29339" y="84499"/>
                  <a:pt x="23109" y="87179"/>
                  <a:pt x="17617" y="84968"/>
                </a:cubicBezTo>
                <a:cubicBezTo>
                  <a:pt x="12124" y="82758"/>
                  <a:pt x="9445" y="76528"/>
                  <a:pt x="11655" y="71036"/>
                </a:cubicBezTo>
                <a:lnTo>
                  <a:pt x="18990" y="52649"/>
                </a:lnTo>
                <a:cubicBezTo>
                  <a:pt x="22674" y="43506"/>
                  <a:pt x="31516" y="37511"/>
                  <a:pt x="41396" y="37511"/>
                </a:cubicBezTo>
                <a:lnTo>
                  <a:pt x="73983" y="37511"/>
                </a:lnTo>
                <a:cubicBezTo>
                  <a:pt x="83528" y="37511"/>
                  <a:pt x="92336" y="42568"/>
                  <a:pt x="97126" y="50807"/>
                </a:cubicBezTo>
                <a:lnTo>
                  <a:pt x="108111" y="69662"/>
                </a:lnTo>
                <a:lnTo>
                  <a:pt x="128742" y="69662"/>
                </a:lnTo>
                <a:cubicBezTo>
                  <a:pt x="134670" y="69662"/>
                  <a:pt x="139459" y="74452"/>
                  <a:pt x="139459" y="80380"/>
                </a:cubicBezTo>
                <a:cubicBezTo>
                  <a:pt x="139459" y="86308"/>
                  <a:pt x="134670" y="91097"/>
                  <a:pt x="128742" y="91097"/>
                </a:cubicBezTo>
                <a:lnTo>
                  <a:pt x="108111" y="91097"/>
                </a:lnTo>
                <a:cubicBezTo>
                  <a:pt x="100475" y="91097"/>
                  <a:pt x="93441" y="87045"/>
                  <a:pt x="89590" y="80447"/>
                </a:cubicBezTo>
                <a:lnTo>
                  <a:pt x="86241" y="74720"/>
                </a:lnTo>
                <a:lnTo>
                  <a:pt x="79308" y="98298"/>
                </a:lnTo>
                <a:lnTo>
                  <a:pt x="104561" y="105867"/>
                </a:lnTo>
                <a:cubicBezTo>
                  <a:pt x="113838" y="108647"/>
                  <a:pt x="118560" y="118929"/>
                  <a:pt x="114642" y="127804"/>
                </a:cubicBezTo>
                <a:lnTo>
                  <a:pt x="95685" y="170472"/>
                </a:lnTo>
                <a:cubicBezTo>
                  <a:pt x="93274" y="175898"/>
                  <a:pt x="86944" y="178309"/>
                  <a:pt x="81552" y="175898"/>
                </a:cubicBezTo>
                <a:cubicBezTo>
                  <a:pt x="76160" y="173486"/>
                  <a:pt x="73715" y="167156"/>
                  <a:pt x="76126" y="161764"/>
                </a:cubicBezTo>
                <a:lnTo>
                  <a:pt x="92604" y="124656"/>
                </a:lnTo>
                <a:lnTo>
                  <a:pt x="60486" y="115010"/>
                </a:lnTo>
                <a:cubicBezTo>
                  <a:pt x="49534" y="111728"/>
                  <a:pt x="43070" y="100374"/>
                  <a:pt x="45850" y="89289"/>
                </a:cubicBezTo>
                <a:lnTo>
                  <a:pt x="53453" y="58945"/>
                </a:lnTo>
                <a:lnTo>
                  <a:pt x="41429" y="58945"/>
                </a:lnTo>
                <a:close/>
                <a:moveTo>
                  <a:pt x="38716" y="119565"/>
                </a:moveTo>
                <a:cubicBezTo>
                  <a:pt x="43171" y="124555"/>
                  <a:pt x="48998" y="128373"/>
                  <a:pt x="55864" y="130416"/>
                </a:cubicBezTo>
                <a:lnTo>
                  <a:pt x="57438" y="130885"/>
                </a:lnTo>
                <a:lnTo>
                  <a:pt x="55127" y="137349"/>
                </a:lnTo>
                <a:cubicBezTo>
                  <a:pt x="53185" y="142808"/>
                  <a:pt x="49768" y="147664"/>
                  <a:pt x="45314" y="151348"/>
                </a:cubicBezTo>
                <a:lnTo>
                  <a:pt x="17717" y="174089"/>
                </a:lnTo>
                <a:cubicBezTo>
                  <a:pt x="13162" y="177840"/>
                  <a:pt x="6397" y="177204"/>
                  <a:pt x="2646" y="172649"/>
                </a:cubicBezTo>
                <a:cubicBezTo>
                  <a:pt x="-1105" y="168094"/>
                  <a:pt x="-469" y="161329"/>
                  <a:pt x="4086" y="157578"/>
                </a:cubicBezTo>
                <a:lnTo>
                  <a:pt x="31683" y="134837"/>
                </a:lnTo>
                <a:cubicBezTo>
                  <a:pt x="33190" y="133598"/>
                  <a:pt x="34295" y="131990"/>
                  <a:pt x="34965" y="130182"/>
                </a:cubicBezTo>
                <a:lnTo>
                  <a:pt x="38716" y="1195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8" name="Text 46"/>
          <p:cNvSpPr/>
          <p:nvPr/>
        </p:nvSpPr>
        <p:spPr>
          <a:xfrm>
            <a:off x="9142660" y="4298307"/>
            <a:ext cx="1646177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Спортивные события</a:t>
            </a:r>
            <a:endParaRPr lang="en-US" dirty="0"/>
          </a:p>
        </p:txBody>
      </p:sp>
      <p:sp>
        <p:nvSpPr>
          <p:cNvPr id="49" name="Text 47"/>
          <p:cNvSpPr/>
          <p:nvPr/>
        </p:nvSpPr>
        <p:spPr>
          <a:xfrm>
            <a:off x="8628230" y="4692704"/>
            <a:ext cx="3155173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Соревнования, олимпиады, турниры</a:t>
            </a:r>
            <a:endParaRPr lang="en-US" dirty="0"/>
          </a:p>
        </p:txBody>
      </p:sp>
      <p:sp>
        <p:nvSpPr>
          <p:cNvPr id="50" name="Shape 48"/>
          <p:cNvSpPr/>
          <p:nvPr/>
        </p:nvSpPr>
        <p:spPr>
          <a:xfrm>
            <a:off x="5028423" y="5407146"/>
            <a:ext cx="3360945" cy="1226059"/>
          </a:xfrm>
          <a:custGeom>
            <a:avLst/>
            <a:gdLst/>
            <a:ahLst/>
            <a:cxnLst/>
            <a:rect l="l" t="t" r="r" b="b"/>
            <a:pathLst>
              <a:path w="3360945" h="1226059">
                <a:moveTo>
                  <a:pt x="102891" y="0"/>
                </a:moveTo>
                <a:lnTo>
                  <a:pt x="3258054" y="0"/>
                </a:lnTo>
                <a:cubicBezTo>
                  <a:pt x="3314879" y="0"/>
                  <a:pt x="3360945" y="46066"/>
                  <a:pt x="3360945" y="102891"/>
                </a:cubicBezTo>
                <a:lnTo>
                  <a:pt x="3360945" y="1123168"/>
                </a:lnTo>
                <a:cubicBezTo>
                  <a:pt x="3360945" y="1179993"/>
                  <a:pt x="3314879" y="1226059"/>
                  <a:pt x="3258054" y="1226059"/>
                </a:cubicBezTo>
                <a:lnTo>
                  <a:pt x="102891" y="1226059"/>
                </a:lnTo>
                <a:cubicBezTo>
                  <a:pt x="46066" y="1226059"/>
                  <a:pt x="0" y="1179993"/>
                  <a:pt x="0" y="1123168"/>
                </a:cubicBezTo>
                <a:lnTo>
                  <a:pt x="0" y="102891"/>
                </a:lnTo>
                <a:cubicBezTo>
                  <a:pt x="0" y="46104"/>
                  <a:pt x="46104" y="0"/>
                  <a:pt x="102891" y="0"/>
                </a:cubicBez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51" name="Shape 49"/>
          <p:cNvSpPr/>
          <p:nvPr/>
        </p:nvSpPr>
        <p:spPr>
          <a:xfrm>
            <a:off x="5165604" y="5544327"/>
            <a:ext cx="411544" cy="411544"/>
          </a:xfrm>
          <a:custGeom>
            <a:avLst/>
            <a:gdLst/>
            <a:ahLst/>
            <a:cxnLst/>
            <a:rect l="l" t="t" r="r" b="b"/>
            <a:pathLst>
              <a:path w="411544" h="411544">
                <a:moveTo>
                  <a:pt x="68592" y="0"/>
                </a:moveTo>
                <a:lnTo>
                  <a:pt x="342952" y="0"/>
                </a:lnTo>
                <a:cubicBezTo>
                  <a:pt x="380835" y="0"/>
                  <a:pt x="411544" y="30710"/>
                  <a:pt x="411544" y="68592"/>
                </a:cubicBezTo>
                <a:lnTo>
                  <a:pt x="411544" y="342952"/>
                </a:lnTo>
                <a:cubicBezTo>
                  <a:pt x="411544" y="380835"/>
                  <a:pt x="380835" y="411544"/>
                  <a:pt x="342952" y="411544"/>
                </a:cubicBezTo>
                <a:lnTo>
                  <a:pt x="68592" y="411544"/>
                </a:lnTo>
                <a:cubicBezTo>
                  <a:pt x="30710" y="411544"/>
                  <a:pt x="0" y="380835"/>
                  <a:pt x="0" y="342952"/>
                </a:cubicBezTo>
                <a:lnTo>
                  <a:pt x="0" y="68592"/>
                </a:lnTo>
                <a:cubicBezTo>
                  <a:pt x="0" y="30735"/>
                  <a:pt x="30735" y="0"/>
                  <a:pt x="68592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52" name="Shape 50"/>
          <p:cNvSpPr/>
          <p:nvPr/>
        </p:nvSpPr>
        <p:spPr>
          <a:xfrm>
            <a:off x="5285638" y="5664361"/>
            <a:ext cx="171477" cy="171477"/>
          </a:xfrm>
          <a:custGeom>
            <a:avLst/>
            <a:gdLst/>
            <a:ahLst/>
            <a:cxnLst/>
            <a:rect l="l" t="t" r="r" b="b"/>
            <a:pathLst>
              <a:path w="171477" h="171477">
                <a:moveTo>
                  <a:pt x="117857" y="93776"/>
                </a:moveTo>
                <a:lnTo>
                  <a:pt x="53921" y="93776"/>
                </a:lnTo>
                <a:cubicBezTo>
                  <a:pt x="54893" y="115378"/>
                  <a:pt x="59682" y="135272"/>
                  <a:pt x="66481" y="149841"/>
                </a:cubicBezTo>
                <a:cubicBezTo>
                  <a:pt x="70299" y="158047"/>
                  <a:pt x="74418" y="163841"/>
                  <a:pt x="78236" y="167391"/>
                </a:cubicBezTo>
                <a:cubicBezTo>
                  <a:pt x="81987" y="170907"/>
                  <a:pt x="84566" y="171477"/>
                  <a:pt x="85906" y="171477"/>
                </a:cubicBezTo>
                <a:cubicBezTo>
                  <a:pt x="87246" y="171477"/>
                  <a:pt x="89824" y="170907"/>
                  <a:pt x="93575" y="167391"/>
                </a:cubicBezTo>
                <a:cubicBezTo>
                  <a:pt x="97393" y="163841"/>
                  <a:pt x="101513" y="158013"/>
                  <a:pt x="105331" y="149841"/>
                </a:cubicBezTo>
                <a:cubicBezTo>
                  <a:pt x="112130" y="135272"/>
                  <a:pt x="116919" y="115378"/>
                  <a:pt x="117890" y="93776"/>
                </a:cubicBezTo>
                <a:close/>
                <a:moveTo>
                  <a:pt x="53888" y="77700"/>
                </a:moveTo>
                <a:lnTo>
                  <a:pt x="117823" y="77700"/>
                </a:lnTo>
                <a:cubicBezTo>
                  <a:pt x="116886" y="56098"/>
                  <a:pt x="112096" y="36204"/>
                  <a:pt x="105297" y="21636"/>
                </a:cubicBezTo>
                <a:cubicBezTo>
                  <a:pt x="101479" y="13464"/>
                  <a:pt x="97360" y="7636"/>
                  <a:pt x="93542" y="4086"/>
                </a:cubicBezTo>
                <a:cubicBezTo>
                  <a:pt x="89791" y="569"/>
                  <a:pt x="87212" y="0"/>
                  <a:pt x="85872" y="0"/>
                </a:cubicBezTo>
                <a:cubicBezTo>
                  <a:pt x="84533" y="0"/>
                  <a:pt x="81954" y="569"/>
                  <a:pt x="78203" y="4086"/>
                </a:cubicBezTo>
                <a:cubicBezTo>
                  <a:pt x="74385" y="7636"/>
                  <a:pt x="70265" y="13464"/>
                  <a:pt x="66447" y="21636"/>
                </a:cubicBezTo>
                <a:cubicBezTo>
                  <a:pt x="59648" y="36204"/>
                  <a:pt x="54859" y="56098"/>
                  <a:pt x="53888" y="77700"/>
                </a:cubicBezTo>
                <a:close/>
                <a:moveTo>
                  <a:pt x="37812" y="77700"/>
                </a:moveTo>
                <a:cubicBezTo>
                  <a:pt x="38984" y="49032"/>
                  <a:pt x="46386" y="22406"/>
                  <a:pt x="57204" y="4923"/>
                </a:cubicBezTo>
                <a:cubicBezTo>
                  <a:pt x="26358" y="15842"/>
                  <a:pt x="3651" y="43941"/>
                  <a:pt x="502" y="77700"/>
                </a:cubicBezTo>
                <a:lnTo>
                  <a:pt x="37812" y="77700"/>
                </a:lnTo>
                <a:close/>
                <a:moveTo>
                  <a:pt x="502" y="93776"/>
                </a:moveTo>
                <a:cubicBezTo>
                  <a:pt x="3651" y="127536"/>
                  <a:pt x="26358" y="155635"/>
                  <a:pt x="57204" y="166554"/>
                </a:cubicBezTo>
                <a:cubicBezTo>
                  <a:pt x="46386" y="149071"/>
                  <a:pt x="38984" y="122445"/>
                  <a:pt x="37812" y="93776"/>
                </a:cubicBezTo>
                <a:lnTo>
                  <a:pt x="502" y="93776"/>
                </a:lnTo>
                <a:close/>
                <a:moveTo>
                  <a:pt x="133933" y="93776"/>
                </a:moveTo>
                <a:cubicBezTo>
                  <a:pt x="132761" y="122445"/>
                  <a:pt x="125359" y="149071"/>
                  <a:pt x="114541" y="166554"/>
                </a:cubicBezTo>
                <a:cubicBezTo>
                  <a:pt x="145387" y="155602"/>
                  <a:pt x="168094" y="127536"/>
                  <a:pt x="171242" y="93776"/>
                </a:cubicBezTo>
                <a:lnTo>
                  <a:pt x="133933" y="93776"/>
                </a:lnTo>
                <a:close/>
                <a:moveTo>
                  <a:pt x="171242" y="77700"/>
                </a:moveTo>
                <a:cubicBezTo>
                  <a:pt x="168094" y="43941"/>
                  <a:pt x="145387" y="15842"/>
                  <a:pt x="114541" y="4923"/>
                </a:cubicBezTo>
                <a:cubicBezTo>
                  <a:pt x="125359" y="22406"/>
                  <a:pt x="132761" y="49032"/>
                  <a:pt x="133933" y="77700"/>
                </a:cubicBezTo>
                <a:lnTo>
                  <a:pt x="171242" y="7770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3" name="Text 51"/>
          <p:cNvSpPr/>
          <p:nvPr/>
        </p:nvSpPr>
        <p:spPr>
          <a:xfrm>
            <a:off x="5680035" y="5630065"/>
            <a:ext cx="1680473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Проекты партнерства</a:t>
            </a:r>
            <a:endParaRPr lang="en-US" dirty="0"/>
          </a:p>
        </p:txBody>
      </p:sp>
      <p:sp>
        <p:nvSpPr>
          <p:cNvPr id="54" name="Text 52"/>
          <p:cNvSpPr/>
          <p:nvPr/>
        </p:nvSpPr>
        <p:spPr>
          <a:xfrm>
            <a:off x="5165604" y="6024462"/>
            <a:ext cx="3155173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Взаимодействие с вузами и индустрией</a:t>
            </a:r>
            <a:endParaRPr lang="en-US" dirty="0"/>
          </a:p>
        </p:txBody>
      </p:sp>
      <p:sp>
        <p:nvSpPr>
          <p:cNvPr id="55" name="Shape 53"/>
          <p:cNvSpPr/>
          <p:nvPr/>
        </p:nvSpPr>
        <p:spPr>
          <a:xfrm>
            <a:off x="8491049" y="5407146"/>
            <a:ext cx="3360945" cy="1226059"/>
          </a:xfrm>
          <a:custGeom>
            <a:avLst/>
            <a:gdLst/>
            <a:ahLst/>
            <a:cxnLst/>
            <a:rect l="l" t="t" r="r" b="b"/>
            <a:pathLst>
              <a:path w="3360945" h="1226059">
                <a:moveTo>
                  <a:pt x="102891" y="0"/>
                </a:moveTo>
                <a:lnTo>
                  <a:pt x="3258054" y="0"/>
                </a:lnTo>
                <a:cubicBezTo>
                  <a:pt x="3314879" y="0"/>
                  <a:pt x="3360945" y="46066"/>
                  <a:pt x="3360945" y="102891"/>
                </a:cubicBezTo>
                <a:lnTo>
                  <a:pt x="3360945" y="1123168"/>
                </a:lnTo>
                <a:cubicBezTo>
                  <a:pt x="3360945" y="1179993"/>
                  <a:pt x="3314879" y="1226059"/>
                  <a:pt x="3258054" y="1226059"/>
                </a:cubicBezTo>
                <a:lnTo>
                  <a:pt x="102891" y="1226059"/>
                </a:lnTo>
                <a:cubicBezTo>
                  <a:pt x="46066" y="1226059"/>
                  <a:pt x="0" y="1179993"/>
                  <a:pt x="0" y="1123168"/>
                </a:cubicBezTo>
                <a:lnTo>
                  <a:pt x="0" y="102891"/>
                </a:lnTo>
                <a:cubicBezTo>
                  <a:pt x="0" y="46104"/>
                  <a:pt x="46104" y="0"/>
                  <a:pt x="102891" y="0"/>
                </a:cubicBez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56" name="Shape 54"/>
          <p:cNvSpPr/>
          <p:nvPr/>
        </p:nvSpPr>
        <p:spPr>
          <a:xfrm>
            <a:off x="8628230" y="5544327"/>
            <a:ext cx="411544" cy="411544"/>
          </a:xfrm>
          <a:custGeom>
            <a:avLst/>
            <a:gdLst/>
            <a:ahLst/>
            <a:cxnLst/>
            <a:rect l="l" t="t" r="r" b="b"/>
            <a:pathLst>
              <a:path w="411544" h="411544">
                <a:moveTo>
                  <a:pt x="68592" y="0"/>
                </a:moveTo>
                <a:lnTo>
                  <a:pt x="342952" y="0"/>
                </a:lnTo>
                <a:cubicBezTo>
                  <a:pt x="380835" y="0"/>
                  <a:pt x="411544" y="30710"/>
                  <a:pt x="411544" y="68592"/>
                </a:cubicBezTo>
                <a:lnTo>
                  <a:pt x="411544" y="342952"/>
                </a:lnTo>
                <a:cubicBezTo>
                  <a:pt x="411544" y="380835"/>
                  <a:pt x="380835" y="411544"/>
                  <a:pt x="342952" y="411544"/>
                </a:cubicBezTo>
                <a:lnTo>
                  <a:pt x="68592" y="411544"/>
                </a:lnTo>
                <a:cubicBezTo>
                  <a:pt x="30710" y="411544"/>
                  <a:pt x="0" y="380835"/>
                  <a:pt x="0" y="342952"/>
                </a:cubicBezTo>
                <a:lnTo>
                  <a:pt x="0" y="68592"/>
                </a:lnTo>
                <a:cubicBezTo>
                  <a:pt x="0" y="30735"/>
                  <a:pt x="30735" y="0"/>
                  <a:pt x="68592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57" name="Shape 55"/>
          <p:cNvSpPr/>
          <p:nvPr/>
        </p:nvSpPr>
        <p:spPr>
          <a:xfrm>
            <a:off x="8748264" y="5664361"/>
            <a:ext cx="171477" cy="171477"/>
          </a:xfrm>
          <a:custGeom>
            <a:avLst/>
            <a:gdLst/>
            <a:ahLst/>
            <a:cxnLst/>
            <a:rect l="l" t="t" r="r" b="b"/>
            <a:pathLst>
              <a:path w="171477" h="171477">
                <a:moveTo>
                  <a:pt x="80715" y="29171"/>
                </a:moveTo>
                <a:lnTo>
                  <a:pt x="85738" y="36104"/>
                </a:lnTo>
                <a:lnTo>
                  <a:pt x="90762" y="29171"/>
                </a:lnTo>
                <a:cubicBezTo>
                  <a:pt x="99135" y="17583"/>
                  <a:pt x="112599" y="10717"/>
                  <a:pt x="126900" y="10717"/>
                </a:cubicBezTo>
                <a:cubicBezTo>
                  <a:pt x="151516" y="10717"/>
                  <a:pt x="171477" y="30678"/>
                  <a:pt x="171477" y="55295"/>
                </a:cubicBezTo>
                <a:lnTo>
                  <a:pt x="171477" y="56165"/>
                </a:lnTo>
                <a:cubicBezTo>
                  <a:pt x="171477" y="93743"/>
                  <a:pt x="124622" y="137382"/>
                  <a:pt x="100173" y="156037"/>
                </a:cubicBezTo>
                <a:cubicBezTo>
                  <a:pt x="96020" y="159185"/>
                  <a:pt x="90930" y="160759"/>
                  <a:pt x="85738" y="160759"/>
                </a:cubicBezTo>
                <a:cubicBezTo>
                  <a:pt x="80547" y="160759"/>
                  <a:pt x="75423" y="159219"/>
                  <a:pt x="71304" y="156037"/>
                </a:cubicBezTo>
                <a:cubicBezTo>
                  <a:pt x="46855" y="137382"/>
                  <a:pt x="0" y="93743"/>
                  <a:pt x="0" y="56165"/>
                </a:cubicBezTo>
                <a:lnTo>
                  <a:pt x="0" y="55295"/>
                </a:lnTo>
                <a:cubicBezTo>
                  <a:pt x="0" y="30678"/>
                  <a:pt x="19961" y="10717"/>
                  <a:pt x="44577" y="10717"/>
                </a:cubicBezTo>
                <a:cubicBezTo>
                  <a:pt x="58878" y="10717"/>
                  <a:pt x="72342" y="17583"/>
                  <a:pt x="80715" y="29171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8" name="Text 56"/>
          <p:cNvSpPr/>
          <p:nvPr/>
        </p:nvSpPr>
        <p:spPr>
          <a:xfrm>
            <a:off x="9142660" y="5630065"/>
            <a:ext cx="1937688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Социальные инициативы</a:t>
            </a:r>
            <a:endParaRPr lang="en-US" dirty="0"/>
          </a:p>
        </p:txBody>
      </p:sp>
      <p:sp>
        <p:nvSpPr>
          <p:cNvPr id="59" name="Text 57"/>
          <p:cNvSpPr/>
          <p:nvPr/>
        </p:nvSpPr>
        <p:spPr>
          <a:xfrm>
            <a:off x="8628230" y="6024462"/>
            <a:ext cx="3155173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0" dirty="0" err="1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Волонтерство</a:t>
            </a:r>
            <a:r>
              <a:rPr lang="ru-RU" sz="1100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</a:t>
            </a:r>
            <a:r>
              <a:rPr lang="ru-RU" sz="1100" dirty="0" err="1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вожатство</a:t>
            </a:r>
            <a:endParaRPr lang="en-US" dirty="0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B177242-CE75-D473-CB74-C4B2BFFC4169}"/>
              </a:ext>
            </a:extLst>
          </p:cNvPr>
          <p:cNvGrpSpPr/>
          <p:nvPr/>
        </p:nvGrpSpPr>
        <p:grpSpPr>
          <a:xfrm>
            <a:off x="12903073" y="2923694"/>
            <a:ext cx="2550834" cy="2018749"/>
            <a:chOff x="12903073" y="2923694"/>
            <a:chExt cx="2550834" cy="2018749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A34A5DFC-A979-4158-9441-FD3C04E65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03073" y="2923694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3E53F63-D9A1-2B8B-0D12-5A8137F2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4962" y="2953822"/>
              <a:ext cx="808945" cy="860028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CA3936D5-2C2B-9481-CBF0-130CD160C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7131" y="3788025"/>
              <a:ext cx="1055426" cy="108941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68A1CA9-9F31-8524-E365-0B3842655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2410" y="3908175"/>
              <a:ext cx="1099057" cy="1034268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40A5638C-25DF-E546-4180-797D4B56B6D2}"/>
              </a:ext>
            </a:extLst>
          </p:cNvPr>
          <p:cNvGrpSpPr/>
          <p:nvPr/>
        </p:nvGrpSpPr>
        <p:grpSpPr>
          <a:xfrm>
            <a:off x="13025336" y="-72061"/>
            <a:ext cx="2024501" cy="2645462"/>
            <a:chOff x="13025336" y="-72061"/>
            <a:chExt cx="2024501" cy="2645462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B9AA090B-F097-056E-DBE2-71173FD6E9DF}"/>
                </a:ext>
              </a:extLst>
            </p:cNvPr>
            <p:cNvSpPr/>
            <p:nvPr/>
          </p:nvSpPr>
          <p:spPr>
            <a:xfrm>
              <a:off x="13025336" y="-72061"/>
              <a:ext cx="2024501" cy="2645462"/>
            </a:xfrm>
            <a:prstGeom prst="roundRect">
              <a:avLst>
                <a:gd name="adj" fmla="val 8787"/>
              </a:avLst>
            </a:prstGeom>
            <a:solidFill>
              <a:srgbClr val="F4F6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31E1DE68-487C-815F-2468-64041DE02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101574" y="-43091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C9E90DD6-A6CE-CB86-6483-BDEEC2C6E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30376" y="905045"/>
              <a:ext cx="808945" cy="860028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9FAB51EA-22F7-D446-BDB5-D3625404C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960" y="826211"/>
              <a:ext cx="1055426" cy="1089413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Шрифт, Графика, снимок экран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1740CA8-0039-B0AA-FE0A-FFDAE2604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13905" y="2049155"/>
              <a:ext cx="1835482" cy="351505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7C464D89-B19F-47C1-14F4-5CCCCC27E672}"/>
              </a:ext>
            </a:extLst>
          </p:cNvPr>
          <p:cNvGrpSpPr/>
          <p:nvPr/>
        </p:nvGrpSpPr>
        <p:grpSpPr>
          <a:xfrm>
            <a:off x="7869211" y="41518"/>
            <a:ext cx="4256740" cy="950114"/>
            <a:chOff x="6018730" y="-97203"/>
            <a:chExt cx="4256740" cy="950114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B9B87ED6-4A7A-ECA0-C1D9-EDA691469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240" y="-74070"/>
              <a:ext cx="1652142" cy="88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F6467170-16B4-4EFC-2540-BBF5BCDB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5405" y="14318"/>
              <a:ext cx="710065" cy="754904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BAA0D1A-6897-0CC8-9268-798018BA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8730" y="-97203"/>
              <a:ext cx="876463" cy="904687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536B710-B34E-35D6-D961-3ED98025C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5746" y="68374"/>
              <a:ext cx="833682" cy="78453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317500"/>
            <a:ext cx="63500" cy="254000"/>
          </a:xfrm>
          <a:custGeom>
            <a:avLst/>
            <a:gdLst/>
            <a:ahLst/>
            <a:cxnLst/>
            <a:rect l="l" t="t" r="r" b="b"/>
            <a:pathLst>
              <a:path w="63500" h="254000">
                <a:moveTo>
                  <a:pt x="31750" y="0"/>
                </a:moveTo>
                <a:lnTo>
                  <a:pt x="31750" y="0"/>
                </a:lnTo>
                <a:cubicBezTo>
                  <a:pt x="49273" y="0"/>
                  <a:pt x="63500" y="14227"/>
                  <a:pt x="63500" y="31750"/>
                </a:cubicBezTo>
                <a:lnTo>
                  <a:pt x="63500" y="222250"/>
                </a:lnTo>
                <a:cubicBezTo>
                  <a:pt x="63500" y="239773"/>
                  <a:pt x="49273" y="254000"/>
                  <a:pt x="31750" y="254000"/>
                </a:cubicBezTo>
                <a:lnTo>
                  <a:pt x="31750" y="254000"/>
                </a:lnTo>
                <a:cubicBezTo>
                  <a:pt x="14227" y="254000"/>
                  <a:pt x="0" y="239773"/>
                  <a:pt x="0" y="222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3" name="Text 1"/>
          <p:cNvSpPr/>
          <p:nvPr/>
        </p:nvSpPr>
        <p:spPr>
          <a:xfrm>
            <a:off x="476250" y="349250"/>
            <a:ext cx="1063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kern="0" spc="50" dirty="0">
                <a:solidFill>
                  <a:srgbClr val="4A6FA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ФОТОГАЛЕРЕЯ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6350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Проектная деятельность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3"/>
          <p:cNvSpPr/>
          <p:nvPr/>
        </p:nvSpPr>
        <p:spPr>
          <a:xfrm>
            <a:off x="317500" y="984250"/>
            <a:ext cx="1162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Дополнительные моменты реализации проекта</a:t>
            </a:r>
            <a:endParaRPr lang="en-US" sz="16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22A1B5-5A5D-0AA9-8F53-D568ADC95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2" y="1378410"/>
            <a:ext cx="3816000" cy="444965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BC6594-9255-AB2D-72C2-477F2169C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861" y="1429543"/>
            <a:ext cx="3227419" cy="3562112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D598B06-9DC2-C084-5BB0-E2BFD452159E}"/>
              </a:ext>
            </a:extLst>
          </p:cNvPr>
          <p:cNvGrpSpPr/>
          <p:nvPr/>
        </p:nvGrpSpPr>
        <p:grpSpPr>
          <a:xfrm>
            <a:off x="12903073" y="2923694"/>
            <a:ext cx="2550834" cy="2018749"/>
            <a:chOff x="12903073" y="2923694"/>
            <a:chExt cx="2550834" cy="201874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EE072FA-D0A3-028D-81F6-446902E90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03073" y="2923694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296D54B-314C-7B95-CC1F-9571755F6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4962" y="2953822"/>
              <a:ext cx="808945" cy="86002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C0BDDC8-434E-EB01-4A26-865DE4F21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7131" y="3788025"/>
              <a:ext cx="1055426" cy="1089413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A700A8C-BE10-5FE1-0B6B-550339E70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2410" y="3908175"/>
              <a:ext cx="1099057" cy="1034268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9CD05D1-B03D-042E-5E13-81BBF9FCC5DE}"/>
              </a:ext>
            </a:extLst>
          </p:cNvPr>
          <p:cNvGrpSpPr/>
          <p:nvPr/>
        </p:nvGrpSpPr>
        <p:grpSpPr>
          <a:xfrm>
            <a:off x="13025336" y="-72061"/>
            <a:ext cx="2024501" cy="2645462"/>
            <a:chOff x="13025336" y="-72061"/>
            <a:chExt cx="2024501" cy="264546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C391185B-AE0F-A267-9341-5BCEA573F1DA}"/>
                </a:ext>
              </a:extLst>
            </p:cNvPr>
            <p:cNvSpPr/>
            <p:nvPr/>
          </p:nvSpPr>
          <p:spPr>
            <a:xfrm>
              <a:off x="13025336" y="-72061"/>
              <a:ext cx="2024501" cy="2645462"/>
            </a:xfrm>
            <a:prstGeom prst="roundRect">
              <a:avLst>
                <a:gd name="adj" fmla="val 8787"/>
              </a:avLst>
            </a:prstGeom>
            <a:solidFill>
              <a:srgbClr val="F4F6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B36FF29A-8545-4619-AC51-4BF3A4E59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101574" y="-43091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07DBF1D-B094-B77A-C4A6-3D9FCD94C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30376" y="905045"/>
              <a:ext cx="808945" cy="86002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226A80F-DD82-478E-5020-A1C705796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960" y="826211"/>
              <a:ext cx="1055426" cy="108941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Шрифт, Графика, снимок экран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CE1BD3E-C3B9-99BF-9204-564C02CB2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13905" y="2049155"/>
              <a:ext cx="1835482" cy="351505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текст, коллаж, человек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69A03E-A047-202B-D311-10A304C8AE2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123" y="1429543"/>
            <a:ext cx="4105677" cy="2903188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C464D89-B19F-47C1-14F4-5CCCCC27E672}"/>
              </a:ext>
            </a:extLst>
          </p:cNvPr>
          <p:cNvGrpSpPr/>
          <p:nvPr/>
        </p:nvGrpSpPr>
        <p:grpSpPr>
          <a:xfrm>
            <a:off x="7609169" y="34136"/>
            <a:ext cx="4256740" cy="950114"/>
            <a:chOff x="6018730" y="-97203"/>
            <a:chExt cx="4256740" cy="950114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9B87ED6-4A7A-ECA0-C1D9-EDA691469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240" y="-74070"/>
              <a:ext cx="1652142" cy="88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F6467170-16B4-4EFC-2540-BBF5BCDB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5405" y="14318"/>
              <a:ext cx="710065" cy="754904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BBAA0D1A-6897-0CC8-9268-798018BA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8730" y="-97203"/>
              <a:ext cx="876463" cy="904687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536B710-B34E-35D6-D961-3ED98025C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5746" y="68374"/>
              <a:ext cx="833682" cy="78453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0443" y="360443"/>
            <a:ext cx="72089" cy="288355"/>
          </a:xfrm>
          <a:custGeom>
            <a:avLst/>
            <a:gdLst/>
            <a:ahLst/>
            <a:cxnLst/>
            <a:rect l="l" t="t" r="r" b="b"/>
            <a:pathLst>
              <a:path w="72089" h="288355">
                <a:moveTo>
                  <a:pt x="36044" y="0"/>
                </a:moveTo>
                <a:lnTo>
                  <a:pt x="36044" y="0"/>
                </a:lnTo>
                <a:cubicBezTo>
                  <a:pt x="55938" y="0"/>
                  <a:pt x="72089" y="16151"/>
                  <a:pt x="72089" y="36044"/>
                </a:cubicBezTo>
                <a:lnTo>
                  <a:pt x="72089" y="252310"/>
                </a:lnTo>
                <a:cubicBezTo>
                  <a:pt x="72089" y="272217"/>
                  <a:pt x="55951" y="288355"/>
                  <a:pt x="36044" y="288355"/>
                </a:cubicBezTo>
                <a:lnTo>
                  <a:pt x="36044" y="288355"/>
                </a:lnTo>
                <a:cubicBezTo>
                  <a:pt x="16138" y="288355"/>
                  <a:pt x="0" y="272217"/>
                  <a:pt x="0" y="252310"/>
                </a:cubicBezTo>
                <a:lnTo>
                  <a:pt x="0" y="36044"/>
                </a:lnTo>
                <a:cubicBezTo>
                  <a:pt x="0" y="16151"/>
                  <a:pt x="16151" y="0"/>
                  <a:pt x="36044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3" name="Text 1"/>
          <p:cNvSpPr/>
          <p:nvPr/>
        </p:nvSpPr>
        <p:spPr>
          <a:xfrm>
            <a:off x="540665" y="396488"/>
            <a:ext cx="3282148" cy="216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sz="1135" b="1" kern="0" spc="57" dirty="0">
                <a:solidFill>
                  <a:srgbClr val="4A6FA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РАБОТА В ТЕКУЩЕМ УЧЕБНОМ ГОДУ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60443" y="720887"/>
            <a:ext cx="11633313" cy="360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5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ans" pitchFamily="34" charset="0"/>
                <a:ea typeface="MiSans" pitchFamily="34" charset="-122"/>
                <a:cs typeface="MiSans" pitchFamily="34" charset="-120"/>
              </a:rPr>
              <a:t>Защита проекта пассажирского судна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3"/>
          <p:cNvSpPr/>
          <p:nvPr/>
        </p:nvSpPr>
        <p:spPr>
          <a:xfrm>
            <a:off x="360443" y="1117375"/>
            <a:ext cx="11552213" cy="252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7" dirty="0">
                <a:solidFill>
                  <a:srgbClr val="7180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19.11.25 – конкурс инженерных проектов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60443" y="1513863"/>
            <a:ext cx="4532576" cy="1748151"/>
          </a:xfrm>
          <a:custGeom>
            <a:avLst/>
            <a:gdLst/>
            <a:ahLst/>
            <a:cxnLst/>
            <a:rect l="l" t="t" r="r" b="b"/>
            <a:pathLst>
              <a:path w="4532576" h="1748151">
                <a:moveTo>
                  <a:pt x="108141" y="0"/>
                </a:moveTo>
                <a:lnTo>
                  <a:pt x="4424436" y="0"/>
                </a:lnTo>
                <a:cubicBezTo>
                  <a:pt x="4484160" y="0"/>
                  <a:pt x="4532576" y="48416"/>
                  <a:pt x="4532576" y="108141"/>
                </a:cubicBezTo>
                <a:lnTo>
                  <a:pt x="4532576" y="1640010"/>
                </a:lnTo>
                <a:cubicBezTo>
                  <a:pt x="4532576" y="1699735"/>
                  <a:pt x="4484160" y="1748151"/>
                  <a:pt x="4424436" y="1748151"/>
                </a:cubicBezTo>
                <a:lnTo>
                  <a:pt x="108141" y="1748151"/>
                </a:lnTo>
                <a:cubicBezTo>
                  <a:pt x="48416" y="1748151"/>
                  <a:pt x="0" y="1699735"/>
                  <a:pt x="0" y="1640010"/>
                </a:cubicBezTo>
                <a:lnTo>
                  <a:pt x="0" y="108141"/>
                </a:lnTo>
                <a:cubicBezTo>
                  <a:pt x="0" y="48416"/>
                  <a:pt x="48416" y="0"/>
                  <a:pt x="108141" y="0"/>
                </a:cubicBezTo>
                <a:close/>
              </a:path>
            </a:pathLst>
          </a:custGeom>
          <a:solidFill>
            <a:srgbClr val="4A6FA5"/>
          </a:solidFill>
          <a:ln/>
          <a:effectLst>
            <a:outerShdw blurRad="135166" dist="90111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540665" y="1694084"/>
            <a:ext cx="576710" cy="576710"/>
          </a:xfrm>
          <a:custGeom>
            <a:avLst/>
            <a:gdLst/>
            <a:ahLst/>
            <a:cxnLst/>
            <a:rect l="l" t="t" r="r" b="b"/>
            <a:pathLst>
              <a:path w="576710" h="576710">
                <a:moveTo>
                  <a:pt x="288355" y="0"/>
                </a:moveTo>
                <a:lnTo>
                  <a:pt x="288355" y="0"/>
                </a:lnTo>
                <a:cubicBezTo>
                  <a:pt x="447502" y="0"/>
                  <a:pt x="576710" y="129207"/>
                  <a:pt x="576710" y="288355"/>
                </a:cubicBezTo>
                <a:lnTo>
                  <a:pt x="576710" y="288355"/>
                </a:lnTo>
                <a:cubicBezTo>
                  <a:pt x="576710" y="447502"/>
                  <a:pt x="447502" y="576710"/>
                  <a:pt x="288355" y="576710"/>
                </a:cubicBezTo>
                <a:lnTo>
                  <a:pt x="288355" y="576710"/>
                </a:lnTo>
                <a:cubicBezTo>
                  <a:pt x="129207" y="576710"/>
                  <a:pt x="0" y="447502"/>
                  <a:pt x="0" y="288355"/>
                </a:cubicBezTo>
                <a:lnTo>
                  <a:pt x="0" y="288355"/>
                </a:lnTo>
                <a:cubicBezTo>
                  <a:pt x="0" y="129207"/>
                  <a:pt x="129207" y="0"/>
                  <a:pt x="288355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696106" y="1847273"/>
            <a:ext cx="270333" cy="270333"/>
          </a:xfrm>
          <a:custGeom>
            <a:avLst/>
            <a:gdLst/>
            <a:ahLst/>
            <a:cxnLst/>
            <a:rect l="l" t="t" r="r" b="b"/>
            <a:pathLst>
              <a:path w="270333" h="270333">
                <a:moveTo>
                  <a:pt x="76189" y="0"/>
                </a:moveTo>
                <a:lnTo>
                  <a:pt x="194460" y="0"/>
                </a:lnTo>
                <a:cubicBezTo>
                  <a:pt x="208452" y="0"/>
                  <a:pt x="219856" y="11510"/>
                  <a:pt x="219328" y="25449"/>
                </a:cubicBezTo>
                <a:cubicBezTo>
                  <a:pt x="219223" y="28248"/>
                  <a:pt x="219117" y="31046"/>
                  <a:pt x="218959" y="33792"/>
                </a:cubicBezTo>
                <a:lnTo>
                  <a:pt x="245147" y="33792"/>
                </a:lnTo>
                <a:cubicBezTo>
                  <a:pt x="258928" y="33792"/>
                  <a:pt x="271072" y="45196"/>
                  <a:pt x="270016" y="60086"/>
                </a:cubicBezTo>
                <a:cubicBezTo>
                  <a:pt x="266056" y="114839"/>
                  <a:pt x="238072" y="144934"/>
                  <a:pt x="207713" y="160668"/>
                </a:cubicBezTo>
                <a:cubicBezTo>
                  <a:pt x="199370" y="164998"/>
                  <a:pt x="190870" y="168219"/>
                  <a:pt x="182791" y="170595"/>
                </a:cubicBezTo>
                <a:cubicBezTo>
                  <a:pt x="172126" y="185695"/>
                  <a:pt x="161038" y="193668"/>
                  <a:pt x="152220" y="197945"/>
                </a:cubicBezTo>
                <a:lnTo>
                  <a:pt x="152220" y="236541"/>
                </a:lnTo>
                <a:lnTo>
                  <a:pt x="186012" y="236541"/>
                </a:lnTo>
                <a:cubicBezTo>
                  <a:pt x="195358" y="236541"/>
                  <a:pt x="202908" y="244091"/>
                  <a:pt x="202908" y="253437"/>
                </a:cubicBezTo>
                <a:cubicBezTo>
                  <a:pt x="202908" y="262782"/>
                  <a:pt x="195358" y="270333"/>
                  <a:pt x="186012" y="270333"/>
                </a:cubicBezTo>
                <a:lnTo>
                  <a:pt x="84637" y="270333"/>
                </a:lnTo>
                <a:cubicBezTo>
                  <a:pt x="75292" y="270333"/>
                  <a:pt x="67742" y="262782"/>
                  <a:pt x="67742" y="253437"/>
                </a:cubicBezTo>
                <a:cubicBezTo>
                  <a:pt x="67742" y="244091"/>
                  <a:pt x="75292" y="236541"/>
                  <a:pt x="84637" y="236541"/>
                </a:cubicBezTo>
                <a:lnTo>
                  <a:pt x="118429" y="236541"/>
                </a:lnTo>
                <a:lnTo>
                  <a:pt x="118429" y="197945"/>
                </a:lnTo>
                <a:cubicBezTo>
                  <a:pt x="109981" y="193879"/>
                  <a:pt x="99474" y="186329"/>
                  <a:pt x="89231" y="172443"/>
                </a:cubicBezTo>
                <a:cubicBezTo>
                  <a:pt x="79516" y="169908"/>
                  <a:pt x="68956" y="166054"/>
                  <a:pt x="58660" y="160246"/>
                </a:cubicBezTo>
                <a:cubicBezTo>
                  <a:pt x="30096" y="144248"/>
                  <a:pt x="4330" y="114099"/>
                  <a:pt x="634" y="59980"/>
                </a:cubicBezTo>
                <a:cubicBezTo>
                  <a:pt x="-370" y="45143"/>
                  <a:pt x="11721" y="33739"/>
                  <a:pt x="25502" y="33739"/>
                </a:cubicBezTo>
                <a:lnTo>
                  <a:pt x="51691" y="33739"/>
                </a:lnTo>
                <a:cubicBezTo>
                  <a:pt x="51532" y="30993"/>
                  <a:pt x="51427" y="28248"/>
                  <a:pt x="51321" y="25396"/>
                </a:cubicBezTo>
                <a:cubicBezTo>
                  <a:pt x="50793" y="11405"/>
                  <a:pt x="62198" y="-53"/>
                  <a:pt x="76189" y="-53"/>
                </a:cubicBezTo>
                <a:close/>
                <a:moveTo>
                  <a:pt x="53591" y="59135"/>
                </a:moveTo>
                <a:lnTo>
                  <a:pt x="25924" y="59135"/>
                </a:lnTo>
                <a:cubicBezTo>
                  <a:pt x="29198" y="103856"/>
                  <a:pt x="49737" y="126243"/>
                  <a:pt x="70910" y="138123"/>
                </a:cubicBezTo>
                <a:cubicBezTo>
                  <a:pt x="63306" y="118429"/>
                  <a:pt x="57023" y="92716"/>
                  <a:pt x="53591" y="59135"/>
                </a:cubicBezTo>
                <a:close/>
                <a:moveTo>
                  <a:pt x="200637" y="135589"/>
                </a:moveTo>
                <a:cubicBezTo>
                  <a:pt x="222021" y="123022"/>
                  <a:pt x="241346" y="100688"/>
                  <a:pt x="244619" y="59135"/>
                </a:cubicBezTo>
                <a:lnTo>
                  <a:pt x="217005" y="59135"/>
                </a:lnTo>
                <a:cubicBezTo>
                  <a:pt x="213732" y="91290"/>
                  <a:pt x="207818" y="116264"/>
                  <a:pt x="200637" y="13558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" name="Text 7"/>
          <p:cNvSpPr/>
          <p:nvPr/>
        </p:nvSpPr>
        <p:spPr>
          <a:xfrm>
            <a:off x="1261552" y="1712106"/>
            <a:ext cx="1567929" cy="2883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 место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61551" y="2000461"/>
            <a:ext cx="3631467" cy="252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7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</a:t>
            </a:r>
            <a:r>
              <a:rPr lang="en-US" sz="1277" dirty="0" err="1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финале</a:t>
            </a:r>
            <a:r>
              <a:rPr lang="en-US" sz="1277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r>
              <a:rPr lang="en-US" sz="1277" dirty="0" err="1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конкурса</a:t>
            </a:r>
            <a:r>
              <a:rPr lang="ru-RU" sz="1277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(в рамках гранта КГТУ)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0665" y="2378927"/>
            <a:ext cx="4244222" cy="702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Команда </a:t>
            </a:r>
            <a:r>
              <a:rPr lang="en-US" sz="113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«Штурвал»</a:t>
            </a:r>
            <a:r>
              <a:rPr lang="en-US" sz="113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заняла призовое место среди 5 команд-финалистов в конкурсе проектов пассажирского судна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60443" y="3370146"/>
            <a:ext cx="4532576" cy="1793770"/>
          </a:xfrm>
          <a:custGeom>
            <a:avLst/>
            <a:gdLst/>
            <a:ahLst/>
            <a:cxnLst/>
            <a:rect l="l" t="t" r="r" b="b"/>
            <a:pathLst>
              <a:path w="4532576" h="2622226">
                <a:moveTo>
                  <a:pt x="108141" y="0"/>
                </a:moveTo>
                <a:lnTo>
                  <a:pt x="4424436" y="0"/>
                </a:lnTo>
                <a:cubicBezTo>
                  <a:pt x="4484160" y="0"/>
                  <a:pt x="4532576" y="48416"/>
                  <a:pt x="4532576" y="108141"/>
                </a:cubicBezTo>
                <a:lnTo>
                  <a:pt x="4532576" y="2514086"/>
                </a:lnTo>
                <a:cubicBezTo>
                  <a:pt x="4532576" y="2573810"/>
                  <a:pt x="4484160" y="2622226"/>
                  <a:pt x="4424436" y="2622226"/>
                </a:cubicBezTo>
                <a:lnTo>
                  <a:pt x="108141" y="2622226"/>
                </a:lnTo>
                <a:cubicBezTo>
                  <a:pt x="48416" y="2622226"/>
                  <a:pt x="0" y="2573810"/>
                  <a:pt x="0" y="2514086"/>
                </a:cubicBezTo>
                <a:lnTo>
                  <a:pt x="0" y="108141"/>
                </a:lnTo>
                <a:cubicBezTo>
                  <a:pt x="0" y="48416"/>
                  <a:pt x="48416" y="0"/>
                  <a:pt x="108141" y="0"/>
                </a:cubicBez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13" name="Shape 11"/>
          <p:cNvSpPr/>
          <p:nvPr/>
        </p:nvSpPr>
        <p:spPr>
          <a:xfrm>
            <a:off x="527149" y="3550368"/>
            <a:ext cx="180222" cy="180222"/>
          </a:xfrm>
          <a:custGeom>
            <a:avLst/>
            <a:gdLst/>
            <a:ahLst/>
            <a:cxnLst/>
            <a:rect l="l" t="t" r="r" b="b"/>
            <a:pathLst>
              <a:path w="180222" h="180222">
                <a:moveTo>
                  <a:pt x="180222" y="33792"/>
                </a:moveTo>
                <a:cubicBezTo>
                  <a:pt x="180222" y="51462"/>
                  <a:pt x="159419" y="77826"/>
                  <a:pt x="150443" y="88351"/>
                </a:cubicBezTo>
                <a:cubicBezTo>
                  <a:pt x="149105" y="89900"/>
                  <a:pt x="147134" y="90498"/>
                  <a:pt x="145339" y="90111"/>
                </a:cubicBezTo>
                <a:lnTo>
                  <a:pt x="112639" y="90111"/>
                </a:lnTo>
                <a:cubicBezTo>
                  <a:pt x="106408" y="90111"/>
                  <a:pt x="101375" y="95144"/>
                  <a:pt x="101375" y="101375"/>
                </a:cubicBezTo>
                <a:cubicBezTo>
                  <a:pt x="101375" y="107605"/>
                  <a:pt x="106408" y="112639"/>
                  <a:pt x="112639" y="112639"/>
                </a:cubicBezTo>
                <a:lnTo>
                  <a:pt x="146430" y="112639"/>
                </a:lnTo>
                <a:cubicBezTo>
                  <a:pt x="165086" y="112639"/>
                  <a:pt x="180222" y="127774"/>
                  <a:pt x="180222" y="146430"/>
                </a:cubicBezTo>
                <a:cubicBezTo>
                  <a:pt x="180222" y="165086"/>
                  <a:pt x="165086" y="180222"/>
                  <a:pt x="146430" y="180222"/>
                </a:cubicBezTo>
                <a:lnTo>
                  <a:pt x="49139" y="180222"/>
                </a:lnTo>
                <a:cubicBezTo>
                  <a:pt x="52201" y="176737"/>
                  <a:pt x="55932" y="172267"/>
                  <a:pt x="59698" y="167268"/>
                </a:cubicBezTo>
                <a:cubicBezTo>
                  <a:pt x="61916" y="164312"/>
                  <a:pt x="64204" y="161073"/>
                  <a:pt x="66386" y="157694"/>
                </a:cubicBezTo>
                <a:lnTo>
                  <a:pt x="146430" y="157694"/>
                </a:lnTo>
                <a:cubicBezTo>
                  <a:pt x="152660" y="157694"/>
                  <a:pt x="157694" y="152660"/>
                  <a:pt x="157694" y="146430"/>
                </a:cubicBezTo>
                <a:cubicBezTo>
                  <a:pt x="157694" y="140200"/>
                  <a:pt x="152660" y="135166"/>
                  <a:pt x="146430" y="135166"/>
                </a:cubicBezTo>
                <a:lnTo>
                  <a:pt x="112639" y="135166"/>
                </a:lnTo>
                <a:cubicBezTo>
                  <a:pt x="93983" y="135166"/>
                  <a:pt x="78847" y="120030"/>
                  <a:pt x="78847" y="101375"/>
                </a:cubicBezTo>
                <a:cubicBezTo>
                  <a:pt x="78847" y="82719"/>
                  <a:pt x="93983" y="67583"/>
                  <a:pt x="112639" y="67583"/>
                </a:cubicBezTo>
                <a:lnTo>
                  <a:pt x="126648" y="67583"/>
                </a:lnTo>
                <a:cubicBezTo>
                  <a:pt x="119256" y="56495"/>
                  <a:pt x="112639" y="43753"/>
                  <a:pt x="112639" y="33792"/>
                </a:cubicBezTo>
                <a:cubicBezTo>
                  <a:pt x="112639" y="15136"/>
                  <a:pt x="127774" y="0"/>
                  <a:pt x="146430" y="0"/>
                </a:cubicBezTo>
                <a:cubicBezTo>
                  <a:pt x="165086" y="0"/>
                  <a:pt x="180222" y="15136"/>
                  <a:pt x="180222" y="33792"/>
                </a:cubicBezTo>
                <a:close/>
                <a:moveTo>
                  <a:pt x="41219" y="172161"/>
                </a:moveTo>
                <a:cubicBezTo>
                  <a:pt x="39881" y="173675"/>
                  <a:pt x="38684" y="175012"/>
                  <a:pt x="37664" y="176139"/>
                </a:cubicBezTo>
                <a:lnTo>
                  <a:pt x="37030" y="176843"/>
                </a:lnTo>
                <a:lnTo>
                  <a:pt x="36960" y="176772"/>
                </a:lnTo>
                <a:cubicBezTo>
                  <a:pt x="34848" y="178391"/>
                  <a:pt x="31820" y="178180"/>
                  <a:pt x="29920" y="176139"/>
                </a:cubicBezTo>
                <a:cubicBezTo>
                  <a:pt x="21049" y="166494"/>
                  <a:pt x="0" y="141678"/>
                  <a:pt x="0" y="123902"/>
                </a:cubicBezTo>
                <a:cubicBezTo>
                  <a:pt x="0" y="105247"/>
                  <a:pt x="15136" y="90111"/>
                  <a:pt x="33792" y="90111"/>
                </a:cubicBezTo>
                <a:cubicBezTo>
                  <a:pt x="52447" y="90111"/>
                  <a:pt x="67583" y="105247"/>
                  <a:pt x="67583" y="123902"/>
                </a:cubicBezTo>
                <a:cubicBezTo>
                  <a:pt x="67583" y="134462"/>
                  <a:pt x="60156" y="147486"/>
                  <a:pt x="52271" y="158363"/>
                </a:cubicBezTo>
                <a:cubicBezTo>
                  <a:pt x="48505" y="163537"/>
                  <a:pt x="44633" y="168219"/>
                  <a:pt x="41430" y="171915"/>
                </a:cubicBezTo>
                <a:lnTo>
                  <a:pt x="41219" y="172161"/>
                </a:lnTo>
                <a:close/>
                <a:moveTo>
                  <a:pt x="45055" y="123902"/>
                </a:moveTo>
                <a:cubicBezTo>
                  <a:pt x="45055" y="117686"/>
                  <a:pt x="40008" y="112639"/>
                  <a:pt x="33792" y="112639"/>
                </a:cubicBezTo>
                <a:cubicBezTo>
                  <a:pt x="27575" y="112639"/>
                  <a:pt x="22528" y="117686"/>
                  <a:pt x="22528" y="123902"/>
                </a:cubicBezTo>
                <a:cubicBezTo>
                  <a:pt x="22528" y="130119"/>
                  <a:pt x="27575" y="135166"/>
                  <a:pt x="33792" y="135166"/>
                </a:cubicBezTo>
                <a:cubicBezTo>
                  <a:pt x="40008" y="135166"/>
                  <a:pt x="45055" y="130119"/>
                  <a:pt x="45055" y="123902"/>
                </a:cubicBezTo>
                <a:close/>
                <a:moveTo>
                  <a:pt x="146430" y="45055"/>
                </a:moveTo>
                <a:cubicBezTo>
                  <a:pt x="152647" y="45055"/>
                  <a:pt x="157694" y="40008"/>
                  <a:pt x="157694" y="33792"/>
                </a:cubicBezTo>
                <a:cubicBezTo>
                  <a:pt x="157694" y="27575"/>
                  <a:pt x="152647" y="22528"/>
                  <a:pt x="146430" y="22528"/>
                </a:cubicBezTo>
                <a:cubicBezTo>
                  <a:pt x="140213" y="22528"/>
                  <a:pt x="135166" y="27575"/>
                  <a:pt x="135166" y="33792"/>
                </a:cubicBezTo>
                <a:cubicBezTo>
                  <a:pt x="135166" y="40008"/>
                  <a:pt x="140213" y="45055"/>
                  <a:pt x="146430" y="45055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14" name="Text 12"/>
          <p:cNvSpPr/>
          <p:nvPr/>
        </p:nvSpPr>
        <p:spPr>
          <a:xfrm>
            <a:off x="729898" y="3514324"/>
            <a:ext cx="4109055" cy="252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9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Маршрут судна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04621" y="3874767"/>
            <a:ext cx="4244222" cy="1081330"/>
          </a:xfrm>
          <a:custGeom>
            <a:avLst/>
            <a:gdLst/>
            <a:ahLst/>
            <a:cxnLst/>
            <a:rect l="l" t="t" r="r" b="b"/>
            <a:pathLst>
              <a:path w="4244222" h="1081330">
                <a:moveTo>
                  <a:pt x="72092" y="0"/>
                </a:moveTo>
                <a:lnTo>
                  <a:pt x="4172129" y="0"/>
                </a:lnTo>
                <a:cubicBezTo>
                  <a:pt x="4211918" y="0"/>
                  <a:pt x="4244222" y="32303"/>
                  <a:pt x="4244222" y="72092"/>
                </a:cubicBezTo>
                <a:lnTo>
                  <a:pt x="4244222" y="1009238"/>
                </a:lnTo>
                <a:cubicBezTo>
                  <a:pt x="4244222" y="1049054"/>
                  <a:pt x="4211945" y="1081330"/>
                  <a:pt x="4172129" y="1081330"/>
                </a:cubicBezTo>
                <a:lnTo>
                  <a:pt x="72092" y="1081330"/>
                </a:lnTo>
                <a:cubicBezTo>
                  <a:pt x="32303" y="1081330"/>
                  <a:pt x="0" y="1049027"/>
                  <a:pt x="0" y="1009238"/>
                </a:cubicBezTo>
                <a:lnTo>
                  <a:pt x="0" y="72092"/>
                </a:lnTo>
                <a:cubicBezTo>
                  <a:pt x="0" y="32303"/>
                  <a:pt x="32303" y="0"/>
                  <a:pt x="7209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033" dist="9011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921243" y="4018945"/>
            <a:ext cx="504621" cy="504621"/>
          </a:xfrm>
          <a:custGeom>
            <a:avLst/>
            <a:gdLst/>
            <a:ahLst/>
            <a:cxnLst/>
            <a:rect l="l" t="t" r="r" b="b"/>
            <a:pathLst>
              <a:path w="504621" h="504621">
                <a:moveTo>
                  <a:pt x="252310" y="0"/>
                </a:moveTo>
                <a:lnTo>
                  <a:pt x="252310" y="0"/>
                </a:lnTo>
                <a:cubicBezTo>
                  <a:pt x="391564" y="0"/>
                  <a:pt x="504621" y="113057"/>
                  <a:pt x="504621" y="252310"/>
                </a:cubicBezTo>
                <a:lnTo>
                  <a:pt x="504621" y="252310"/>
                </a:lnTo>
                <a:cubicBezTo>
                  <a:pt x="504621" y="391564"/>
                  <a:pt x="391564" y="504621"/>
                  <a:pt x="252310" y="504621"/>
                </a:cubicBezTo>
                <a:lnTo>
                  <a:pt x="252310" y="504621"/>
                </a:lnTo>
                <a:cubicBezTo>
                  <a:pt x="113057" y="504621"/>
                  <a:pt x="0" y="391564"/>
                  <a:pt x="0" y="252310"/>
                </a:cubicBezTo>
                <a:lnTo>
                  <a:pt x="0" y="252310"/>
                </a:lnTo>
                <a:cubicBezTo>
                  <a:pt x="0" y="113057"/>
                  <a:pt x="113057" y="0"/>
                  <a:pt x="252310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17" name="Shape 15"/>
          <p:cNvSpPr/>
          <p:nvPr/>
        </p:nvSpPr>
        <p:spPr>
          <a:xfrm>
            <a:off x="1092453" y="4163122"/>
            <a:ext cx="162200" cy="216266"/>
          </a:xfrm>
          <a:custGeom>
            <a:avLst/>
            <a:gdLst/>
            <a:ahLst/>
            <a:cxnLst/>
            <a:rect l="l" t="t" r="r" b="b"/>
            <a:pathLst>
              <a:path w="162200" h="216266">
                <a:moveTo>
                  <a:pt x="0" y="79664"/>
                </a:moveTo>
                <a:cubicBezTo>
                  <a:pt x="0" y="35650"/>
                  <a:pt x="36326" y="0"/>
                  <a:pt x="81100" y="0"/>
                </a:cubicBezTo>
                <a:cubicBezTo>
                  <a:pt x="125874" y="0"/>
                  <a:pt x="162200" y="35650"/>
                  <a:pt x="162200" y="79664"/>
                </a:cubicBezTo>
                <a:cubicBezTo>
                  <a:pt x="162200" y="130055"/>
                  <a:pt x="111428" y="190458"/>
                  <a:pt x="90224" y="213478"/>
                </a:cubicBezTo>
                <a:cubicBezTo>
                  <a:pt x="85239" y="218885"/>
                  <a:pt x="76918" y="218885"/>
                  <a:pt x="71934" y="213478"/>
                </a:cubicBezTo>
                <a:cubicBezTo>
                  <a:pt x="50730" y="190458"/>
                  <a:pt x="-42" y="130055"/>
                  <a:pt x="-42" y="79664"/>
                </a:cubicBezTo>
                <a:close/>
                <a:moveTo>
                  <a:pt x="81100" y="108133"/>
                </a:moveTo>
                <a:cubicBezTo>
                  <a:pt x="96020" y="108133"/>
                  <a:pt x="108133" y="96020"/>
                  <a:pt x="108133" y="81100"/>
                </a:cubicBezTo>
                <a:cubicBezTo>
                  <a:pt x="108133" y="66180"/>
                  <a:pt x="96020" y="54067"/>
                  <a:pt x="81100" y="54067"/>
                </a:cubicBezTo>
                <a:cubicBezTo>
                  <a:pt x="66180" y="54067"/>
                  <a:pt x="54067" y="66180"/>
                  <a:pt x="54067" y="81100"/>
                </a:cubicBezTo>
                <a:cubicBezTo>
                  <a:pt x="54067" y="96020"/>
                  <a:pt x="66180" y="108133"/>
                  <a:pt x="81100" y="10813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8" name="Text 16"/>
          <p:cNvSpPr/>
          <p:nvPr/>
        </p:nvSpPr>
        <p:spPr>
          <a:xfrm>
            <a:off x="612754" y="4595654"/>
            <a:ext cx="1117375" cy="216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35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п. Прегольский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1842486" y="4397410"/>
            <a:ext cx="1874306" cy="36044"/>
          </a:xfrm>
          <a:custGeom>
            <a:avLst/>
            <a:gdLst/>
            <a:ahLst/>
            <a:cxnLst/>
            <a:rect l="l" t="t" r="r" b="b"/>
            <a:pathLst>
              <a:path w="1874306" h="36044">
                <a:moveTo>
                  <a:pt x="0" y="0"/>
                </a:moveTo>
                <a:lnTo>
                  <a:pt x="1874306" y="0"/>
                </a:lnTo>
                <a:lnTo>
                  <a:pt x="1874306" y="36044"/>
                </a:lnTo>
                <a:lnTo>
                  <a:pt x="0" y="36044"/>
                </a:lnTo>
                <a:lnTo>
                  <a:pt x="0" y="0"/>
                </a:ln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20" name="Shape 18"/>
          <p:cNvSpPr/>
          <p:nvPr/>
        </p:nvSpPr>
        <p:spPr>
          <a:xfrm>
            <a:off x="2706424" y="4325322"/>
            <a:ext cx="144177" cy="144177"/>
          </a:xfrm>
          <a:custGeom>
            <a:avLst/>
            <a:gdLst/>
            <a:ahLst/>
            <a:cxnLst/>
            <a:rect l="l" t="t" r="r" b="b"/>
            <a:pathLst>
              <a:path w="144177" h="144177">
                <a:moveTo>
                  <a:pt x="72089" y="0"/>
                </a:moveTo>
                <a:lnTo>
                  <a:pt x="72089" y="0"/>
                </a:lnTo>
                <a:cubicBezTo>
                  <a:pt x="111876" y="0"/>
                  <a:pt x="144177" y="32302"/>
                  <a:pt x="144177" y="72089"/>
                </a:cubicBezTo>
                <a:lnTo>
                  <a:pt x="144177" y="72089"/>
                </a:lnTo>
                <a:cubicBezTo>
                  <a:pt x="144177" y="111876"/>
                  <a:pt x="111876" y="144177"/>
                  <a:pt x="72089" y="144177"/>
                </a:cubicBezTo>
                <a:lnTo>
                  <a:pt x="72089" y="144177"/>
                </a:lnTo>
                <a:cubicBezTo>
                  <a:pt x="32302" y="144177"/>
                  <a:pt x="0" y="111876"/>
                  <a:pt x="0" y="72089"/>
                </a:cubicBezTo>
                <a:lnTo>
                  <a:pt x="0" y="72089"/>
                </a:lnTo>
                <a:cubicBezTo>
                  <a:pt x="0" y="32302"/>
                  <a:pt x="32302" y="0"/>
                  <a:pt x="72089" y="0"/>
                </a:cubicBezTo>
                <a:close/>
              </a:path>
            </a:pathLst>
          </a:custGeom>
          <a:solidFill>
            <a:srgbClr val="4A6FA5"/>
          </a:solidFill>
          <a:ln/>
        </p:spPr>
      </p:sp>
      <p:sp>
        <p:nvSpPr>
          <p:cNvPr id="21" name="Shape 19"/>
          <p:cNvSpPr/>
          <p:nvPr/>
        </p:nvSpPr>
        <p:spPr>
          <a:xfrm>
            <a:off x="3978254" y="4018945"/>
            <a:ext cx="504621" cy="504621"/>
          </a:xfrm>
          <a:custGeom>
            <a:avLst/>
            <a:gdLst/>
            <a:ahLst/>
            <a:cxnLst/>
            <a:rect l="l" t="t" r="r" b="b"/>
            <a:pathLst>
              <a:path w="504621" h="504621">
                <a:moveTo>
                  <a:pt x="252310" y="0"/>
                </a:moveTo>
                <a:lnTo>
                  <a:pt x="252310" y="0"/>
                </a:lnTo>
                <a:cubicBezTo>
                  <a:pt x="391564" y="0"/>
                  <a:pt x="504621" y="113057"/>
                  <a:pt x="504621" y="252310"/>
                </a:cubicBezTo>
                <a:lnTo>
                  <a:pt x="504621" y="252310"/>
                </a:lnTo>
                <a:cubicBezTo>
                  <a:pt x="504621" y="391564"/>
                  <a:pt x="391564" y="504621"/>
                  <a:pt x="252310" y="504621"/>
                </a:cubicBezTo>
                <a:lnTo>
                  <a:pt x="252310" y="504621"/>
                </a:lnTo>
                <a:cubicBezTo>
                  <a:pt x="113057" y="504621"/>
                  <a:pt x="0" y="391564"/>
                  <a:pt x="0" y="252310"/>
                </a:cubicBezTo>
                <a:lnTo>
                  <a:pt x="0" y="252310"/>
                </a:lnTo>
                <a:cubicBezTo>
                  <a:pt x="0" y="113057"/>
                  <a:pt x="113057" y="0"/>
                  <a:pt x="252310" y="0"/>
                </a:cubicBezTo>
                <a:close/>
              </a:path>
            </a:pathLst>
          </a:custGeom>
          <a:solidFill>
            <a:srgbClr val="2D3748"/>
          </a:solidFill>
          <a:ln/>
        </p:spPr>
      </p:sp>
      <p:sp>
        <p:nvSpPr>
          <p:cNvPr id="22" name="Shape 20"/>
          <p:cNvSpPr/>
          <p:nvPr/>
        </p:nvSpPr>
        <p:spPr>
          <a:xfrm>
            <a:off x="4135948" y="4163122"/>
            <a:ext cx="189233" cy="216266"/>
          </a:xfrm>
          <a:custGeom>
            <a:avLst/>
            <a:gdLst/>
            <a:ahLst/>
            <a:cxnLst/>
            <a:rect l="l" t="t" r="r" b="b"/>
            <a:pathLst>
              <a:path w="189233" h="216266">
                <a:moveTo>
                  <a:pt x="13517" y="0"/>
                </a:moveTo>
                <a:cubicBezTo>
                  <a:pt x="20993" y="0"/>
                  <a:pt x="27033" y="6040"/>
                  <a:pt x="27033" y="13517"/>
                </a:cubicBezTo>
                <a:lnTo>
                  <a:pt x="27033" y="20275"/>
                </a:lnTo>
                <a:lnTo>
                  <a:pt x="56178" y="13010"/>
                </a:lnTo>
                <a:cubicBezTo>
                  <a:pt x="72272" y="8997"/>
                  <a:pt x="89252" y="10856"/>
                  <a:pt x="104120" y="18290"/>
                </a:cubicBezTo>
                <a:cubicBezTo>
                  <a:pt x="123677" y="28089"/>
                  <a:pt x="146698" y="28089"/>
                  <a:pt x="166255" y="18290"/>
                </a:cubicBezTo>
                <a:lnTo>
                  <a:pt x="170310" y="16262"/>
                </a:lnTo>
                <a:cubicBezTo>
                  <a:pt x="179011" y="11869"/>
                  <a:pt x="189233" y="18205"/>
                  <a:pt x="189233" y="27920"/>
                </a:cubicBezTo>
                <a:lnTo>
                  <a:pt x="189233" y="146064"/>
                </a:lnTo>
                <a:cubicBezTo>
                  <a:pt x="189233" y="151682"/>
                  <a:pt x="185727" y="156751"/>
                  <a:pt x="180447" y="158736"/>
                </a:cubicBezTo>
                <a:lnTo>
                  <a:pt x="165790" y="164227"/>
                </a:lnTo>
                <a:cubicBezTo>
                  <a:pt x="146275" y="171534"/>
                  <a:pt x="124564" y="170394"/>
                  <a:pt x="105937" y="161101"/>
                </a:cubicBezTo>
                <a:cubicBezTo>
                  <a:pt x="89928" y="153076"/>
                  <a:pt x="71554" y="151091"/>
                  <a:pt x="54193" y="155441"/>
                </a:cubicBezTo>
                <a:lnTo>
                  <a:pt x="27033" y="162200"/>
                </a:lnTo>
                <a:lnTo>
                  <a:pt x="27033" y="202749"/>
                </a:lnTo>
                <a:cubicBezTo>
                  <a:pt x="27033" y="210226"/>
                  <a:pt x="20993" y="216266"/>
                  <a:pt x="13517" y="216266"/>
                </a:cubicBezTo>
                <a:cubicBezTo>
                  <a:pt x="6040" y="216266"/>
                  <a:pt x="0" y="210226"/>
                  <a:pt x="0" y="202749"/>
                </a:cubicBezTo>
                <a:lnTo>
                  <a:pt x="0" y="13517"/>
                </a:lnTo>
                <a:cubicBezTo>
                  <a:pt x="0" y="6040"/>
                  <a:pt x="6040" y="0"/>
                  <a:pt x="13517" y="0"/>
                </a:cubicBezTo>
                <a:close/>
                <a:moveTo>
                  <a:pt x="27033" y="79030"/>
                </a:moveTo>
                <a:lnTo>
                  <a:pt x="54067" y="73159"/>
                </a:lnTo>
                <a:lnTo>
                  <a:pt x="54067" y="100826"/>
                </a:lnTo>
                <a:lnTo>
                  <a:pt x="27033" y="106697"/>
                </a:lnTo>
                <a:lnTo>
                  <a:pt x="27033" y="134364"/>
                </a:lnTo>
                <a:lnTo>
                  <a:pt x="47646" y="129211"/>
                </a:lnTo>
                <a:cubicBezTo>
                  <a:pt x="49800" y="128661"/>
                  <a:pt x="51912" y="128197"/>
                  <a:pt x="54067" y="127817"/>
                </a:cubicBezTo>
                <a:lnTo>
                  <a:pt x="54067" y="100826"/>
                </a:lnTo>
                <a:lnTo>
                  <a:pt x="70498" y="97277"/>
                </a:lnTo>
                <a:cubicBezTo>
                  <a:pt x="74004" y="96517"/>
                  <a:pt x="77552" y="96222"/>
                  <a:pt x="81100" y="96390"/>
                </a:cubicBezTo>
                <a:lnTo>
                  <a:pt x="81100" y="69357"/>
                </a:lnTo>
                <a:cubicBezTo>
                  <a:pt x="86844" y="69526"/>
                  <a:pt x="92589" y="70455"/>
                  <a:pt x="98165" y="72061"/>
                </a:cubicBezTo>
                <a:lnTo>
                  <a:pt x="108133" y="74975"/>
                </a:lnTo>
                <a:lnTo>
                  <a:pt x="108133" y="103149"/>
                </a:lnTo>
                <a:lnTo>
                  <a:pt x="90519" y="97953"/>
                </a:lnTo>
                <a:cubicBezTo>
                  <a:pt x="87436" y="97066"/>
                  <a:pt x="84268" y="96517"/>
                  <a:pt x="81100" y="96348"/>
                </a:cubicBezTo>
                <a:lnTo>
                  <a:pt x="81100" y="126507"/>
                </a:lnTo>
                <a:cubicBezTo>
                  <a:pt x="90308" y="127310"/>
                  <a:pt x="99389" y="129337"/>
                  <a:pt x="108133" y="132590"/>
                </a:cubicBezTo>
                <a:lnTo>
                  <a:pt x="108133" y="103107"/>
                </a:lnTo>
                <a:lnTo>
                  <a:pt x="117721" y="105937"/>
                </a:lnTo>
                <a:cubicBezTo>
                  <a:pt x="123424" y="107626"/>
                  <a:pt x="129253" y="108640"/>
                  <a:pt x="135166" y="109062"/>
                </a:cubicBezTo>
                <a:lnTo>
                  <a:pt x="135166" y="81945"/>
                </a:lnTo>
                <a:cubicBezTo>
                  <a:pt x="131872" y="81607"/>
                  <a:pt x="128577" y="80973"/>
                  <a:pt x="125367" y="80044"/>
                </a:cubicBezTo>
                <a:lnTo>
                  <a:pt x="108133" y="74975"/>
                </a:lnTo>
                <a:lnTo>
                  <a:pt x="108133" y="48787"/>
                </a:lnTo>
                <a:cubicBezTo>
                  <a:pt x="102642" y="47181"/>
                  <a:pt x="97235" y="45070"/>
                  <a:pt x="91998" y="42451"/>
                </a:cubicBezTo>
                <a:cubicBezTo>
                  <a:pt x="88534" y="40719"/>
                  <a:pt x="84859" y="39494"/>
                  <a:pt x="81100" y="38734"/>
                </a:cubicBezTo>
                <a:lnTo>
                  <a:pt x="81100" y="69315"/>
                </a:lnTo>
                <a:cubicBezTo>
                  <a:pt x="75609" y="69146"/>
                  <a:pt x="70118" y="69653"/>
                  <a:pt x="64753" y="70836"/>
                </a:cubicBezTo>
                <a:lnTo>
                  <a:pt x="54067" y="73159"/>
                </a:lnTo>
                <a:lnTo>
                  <a:pt x="54067" y="41395"/>
                </a:lnTo>
                <a:lnTo>
                  <a:pt x="27033" y="48153"/>
                </a:lnTo>
                <a:lnTo>
                  <a:pt x="27033" y="79030"/>
                </a:lnTo>
                <a:close/>
                <a:moveTo>
                  <a:pt x="135166" y="141798"/>
                </a:moveTo>
                <a:cubicBezTo>
                  <a:pt x="142263" y="142431"/>
                  <a:pt x="149485" y="141502"/>
                  <a:pt x="156286" y="138926"/>
                </a:cubicBezTo>
                <a:lnTo>
                  <a:pt x="162200" y="136729"/>
                </a:lnTo>
                <a:lnTo>
                  <a:pt x="162200" y="106443"/>
                </a:lnTo>
                <a:lnTo>
                  <a:pt x="158863" y="107204"/>
                </a:lnTo>
                <a:cubicBezTo>
                  <a:pt x="151091" y="109020"/>
                  <a:pt x="143107" y="109611"/>
                  <a:pt x="135166" y="109105"/>
                </a:cubicBezTo>
                <a:lnTo>
                  <a:pt x="135166" y="141798"/>
                </a:lnTo>
                <a:close/>
                <a:moveTo>
                  <a:pt x="162200" y="78692"/>
                </a:moveTo>
                <a:lnTo>
                  <a:pt x="162200" y="48787"/>
                </a:lnTo>
                <a:cubicBezTo>
                  <a:pt x="153372" y="51363"/>
                  <a:pt x="144290" y="52630"/>
                  <a:pt x="135166" y="52630"/>
                </a:cubicBezTo>
                <a:lnTo>
                  <a:pt x="135166" y="81945"/>
                </a:lnTo>
                <a:cubicBezTo>
                  <a:pt x="141038" y="82536"/>
                  <a:pt x="146993" y="82156"/>
                  <a:pt x="152780" y="80846"/>
                </a:cubicBezTo>
                <a:lnTo>
                  <a:pt x="162200" y="7865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3" name="Text 21"/>
          <p:cNvSpPr/>
          <p:nvPr/>
        </p:nvSpPr>
        <p:spPr>
          <a:xfrm>
            <a:off x="3822813" y="4595654"/>
            <a:ext cx="820009" cy="216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35" b="1" dirty="0">
                <a:solidFill>
                  <a:srgbClr val="2D374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п. Родники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60443" y="5370468"/>
            <a:ext cx="4532576" cy="1081330"/>
          </a:xfrm>
          <a:custGeom>
            <a:avLst/>
            <a:gdLst/>
            <a:ahLst/>
            <a:cxnLst/>
            <a:rect l="l" t="t" r="r" b="b"/>
            <a:pathLst>
              <a:path w="4532576" h="1081330">
                <a:moveTo>
                  <a:pt x="108133" y="0"/>
                </a:moveTo>
                <a:lnTo>
                  <a:pt x="4424443" y="0"/>
                </a:lnTo>
                <a:cubicBezTo>
                  <a:pt x="4484164" y="0"/>
                  <a:pt x="4532576" y="48413"/>
                  <a:pt x="4532576" y="108133"/>
                </a:cubicBezTo>
                <a:lnTo>
                  <a:pt x="4532576" y="973197"/>
                </a:lnTo>
                <a:cubicBezTo>
                  <a:pt x="4532576" y="1032918"/>
                  <a:pt x="4484164" y="1081330"/>
                  <a:pt x="4424443" y="1081330"/>
                </a:cubicBezTo>
                <a:lnTo>
                  <a:pt x="108133" y="1081330"/>
                </a:lnTo>
                <a:cubicBezTo>
                  <a:pt x="48413" y="1081330"/>
                  <a:pt x="0" y="1032918"/>
                  <a:pt x="0" y="973197"/>
                </a:cubicBezTo>
                <a:lnTo>
                  <a:pt x="0" y="108133"/>
                </a:lnTo>
                <a:cubicBezTo>
                  <a:pt x="0" y="48453"/>
                  <a:pt x="48453" y="0"/>
                  <a:pt x="108133" y="0"/>
                </a:cubicBezTo>
                <a:close/>
              </a:path>
            </a:pathLst>
          </a:custGeom>
          <a:solidFill>
            <a:srgbClr val="2D3748"/>
          </a:solidFill>
          <a:ln/>
        </p:spPr>
      </p:sp>
      <p:sp>
        <p:nvSpPr>
          <p:cNvPr id="25" name="Shape 23"/>
          <p:cNvSpPr/>
          <p:nvPr/>
        </p:nvSpPr>
        <p:spPr>
          <a:xfrm>
            <a:off x="527149" y="5559701"/>
            <a:ext cx="162200" cy="162200"/>
          </a:xfrm>
          <a:custGeom>
            <a:avLst/>
            <a:gdLst/>
            <a:ahLst/>
            <a:cxnLst/>
            <a:rect l="l" t="t" r="r" b="b"/>
            <a:pathLst>
              <a:path w="162200" h="162200">
                <a:moveTo>
                  <a:pt x="81100" y="162200"/>
                </a:moveTo>
                <a:cubicBezTo>
                  <a:pt x="125860" y="162200"/>
                  <a:pt x="162200" y="125860"/>
                  <a:pt x="162200" y="81100"/>
                </a:cubicBezTo>
                <a:cubicBezTo>
                  <a:pt x="162200" y="36340"/>
                  <a:pt x="125860" y="0"/>
                  <a:pt x="81100" y="0"/>
                </a:cubicBezTo>
                <a:cubicBezTo>
                  <a:pt x="36340" y="0"/>
                  <a:pt x="0" y="36340"/>
                  <a:pt x="0" y="81100"/>
                </a:cubicBezTo>
                <a:cubicBezTo>
                  <a:pt x="0" y="125860"/>
                  <a:pt x="36340" y="162200"/>
                  <a:pt x="81100" y="162200"/>
                </a:cubicBezTo>
                <a:close/>
                <a:moveTo>
                  <a:pt x="70962" y="50687"/>
                </a:moveTo>
                <a:cubicBezTo>
                  <a:pt x="70962" y="45092"/>
                  <a:pt x="75505" y="40550"/>
                  <a:pt x="81100" y="40550"/>
                </a:cubicBezTo>
                <a:cubicBezTo>
                  <a:pt x="86695" y="40550"/>
                  <a:pt x="91237" y="45092"/>
                  <a:pt x="91237" y="50687"/>
                </a:cubicBezTo>
                <a:cubicBezTo>
                  <a:pt x="91237" y="56282"/>
                  <a:pt x="86695" y="60825"/>
                  <a:pt x="81100" y="60825"/>
                </a:cubicBezTo>
                <a:cubicBezTo>
                  <a:pt x="75505" y="60825"/>
                  <a:pt x="70962" y="56282"/>
                  <a:pt x="70962" y="50687"/>
                </a:cubicBezTo>
                <a:close/>
                <a:moveTo>
                  <a:pt x="68428" y="70962"/>
                </a:moveTo>
                <a:lnTo>
                  <a:pt x="83634" y="70962"/>
                </a:lnTo>
                <a:cubicBezTo>
                  <a:pt x="87848" y="70962"/>
                  <a:pt x="91237" y="74352"/>
                  <a:pt x="91237" y="78565"/>
                </a:cubicBezTo>
                <a:lnTo>
                  <a:pt x="91237" y="106443"/>
                </a:lnTo>
                <a:lnTo>
                  <a:pt x="93772" y="106443"/>
                </a:lnTo>
                <a:cubicBezTo>
                  <a:pt x="97985" y="106443"/>
                  <a:pt x="101375" y="109833"/>
                  <a:pt x="101375" y="114047"/>
                </a:cubicBezTo>
                <a:cubicBezTo>
                  <a:pt x="101375" y="118260"/>
                  <a:pt x="97985" y="121650"/>
                  <a:pt x="93772" y="121650"/>
                </a:cubicBezTo>
                <a:lnTo>
                  <a:pt x="68428" y="121650"/>
                </a:lnTo>
                <a:cubicBezTo>
                  <a:pt x="64215" y="121650"/>
                  <a:pt x="60825" y="118260"/>
                  <a:pt x="60825" y="114047"/>
                </a:cubicBezTo>
                <a:cubicBezTo>
                  <a:pt x="60825" y="109833"/>
                  <a:pt x="64215" y="106443"/>
                  <a:pt x="68428" y="106443"/>
                </a:cubicBezTo>
                <a:lnTo>
                  <a:pt x="76031" y="106443"/>
                </a:lnTo>
                <a:lnTo>
                  <a:pt x="76031" y="86169"/>
                </a:lnTo>
                <a:lnTo>
                  <a:pt x="68428" y="86169"/>
                </a:lnTo>
                <a:cubicBezTo>
                  <a:pt x="64215" y="86169"/>
                  <a:pt x="60825" y="82779"/>
                  <a:pt x="60825" y="78565"/>
                </a:cubicBezTo>
                <a:cubicBezTo>
                  <a:pt x="60825" y="74352"/>
                  <a:pt x="64215" y="70962"/>
                  <a:pt x="68428" y="70962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6" name="Text 24"/>
          <p:cNvSpPr/>
          <p:nvPr/>
        </p:nvSpPr>
        <p:spPr>
          <a:xfrm>
            <a:off x="711876" y="5514645"/>
            <a:ext cx="4118067" cy="252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 конкурсе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04621" y="5839044"/>
            <a:ext cx="4316310" cy="468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Конкурс проектов пассажирских судов для школьников с участием индустриальных партнеров и вузов</a:t>
            </a:r>
            <a:endParaRPr lang="en-US" sz="1600" dirty="0"/>
          </a:p>
        </p:txBody>
      </p:sp>
      <p:pic>
        <p:nvPicPr>
          <p:cNvPr id="37" name="IMG_7194.heic" descr="IMG_7194.heic">
            <a:extLst>
              <a:ext uri="{FF2B5EF4-FFF2-40B4-BE49-F238E27FC236}">
                <a16:creationId xmlns:a16="http://schemas.microsoft.com/office/drawing/2014/main" id="{AC776EF8-116B-F2B3-1622-AE88683A7D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59" r="16855" b="8158"/>
          <a:stretch/>
        </p:blipFill>
        <p:spPr>
          <a:xfrm>
            <a:off x="5034078" y="1128284"/>
            <a:ext cx="4906933" cy="2973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G_7182.heic" descr="IMG_7182.heic">
            <a:extLst>
              <a:ext uri="{FF2B5EF4-FFF2-40B4-BE49-F238E27FC236}">
                <a16:creationId xmlns:a16="http://schemas.microsoft.com/office/drawing/2014/main" id="{503F1EF6-2843-82D0-6FB0-89A4EE9D3F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703"/>
          <a:stretch/>
        </p:blipFill>
        <p:spPr>
          <a:xfrm>
            <a:off x="6123936" y="4223369"/>
            <a:ext cx="5782314" cy="24848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FFD7742-C842-A053-EF6C-89134E069D5B}"/>
              </a:ext>
            </a:extLst>
          </p:cNvPr>
          <p:cNvGrpSpPr/>
          <p:nvPr/>
        </p:nvGrpSpPr>
        <p:grpSpPr>
          <a:xfrm>
            <a:off x="8200771" y="-1542409"/>
            <a:ext cx="4796360" cy="1154418"/>
            <a:chOff x="7301420" y="-17078"/>
            <a:chExt cx="4796360" cy="115441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8BDEF6C-62EE-9E88-38E6-E730B79FD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1420" y="0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C91A540-E772-DB43-E1AE-84257B17A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3309" y="132705"/>
              <a:ext cx="808945" cy="860028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D86B02D-524E-C2E2-E976-2D679C37E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3444" y="-17078"/>
              <a:ext cx="1055426" cy="1089413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A1D4A80-1149-F7AC-4D07-A60846E3B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8723" y="103072"/>
              <a:ext cx="1099057" cy="1034268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573AC4A1-71A4-0777-5371-253E3D3E1134}"/>
              </a:ext>
            </a:extLst>
          </p:cNvPr>
          <p:cNvGrpSpPr/>
          <p:nvPr/>
        </p:nvGrpSpPr>
        <p:grpSpPr>
          <a:xfrm>
            <a:off x="12903073" y="2923694"/>
            <a:ext cx="2550834" cy="2018749"/>
            <a:chOff x="12903073" y="2923694"/>
            <a:chExt cx="2550834" cy="201874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3B99D80F-4FC6-BF9A-78EA-3AD40A083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03073" y="2923694"/>
              <a:ext cx="1847812" cy="99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5B8AE4E-E63A-CBA0-7A4A-908A79C1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4962" y="2953822"/>
              <a:ext cx="808945" cy="860028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A6965FF-B541-E48F-CCD8-B96E62297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7131" y="3788025"/>
              <a:ext cx="1055426" cy="108941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снимок экрана, текст, Графика, графический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BBE48FE-B499-85A7-FDBF-6CBD8ACD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2410" y="3908175"/>
              <a:ext cx="1099057" cy="103426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996</Words>
  <Application>Microsoft Office PowerPoint</Application>
  <PresentationFormat>Широкоэкранный</PresentationFormat>
  <Paragraphs>285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MiSans</vt:lpstr>
      <vt:lpstr>Aptos</vt:lpstr>
      <vt:lpstr>Arial</vt:lpstr>
      <vt:lpstr>Wingdings</vt:lpstr>
      <vt:lpstr>Calibri</vt:lpstr>
      <vt:lpstr>Custom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возможностей школы – к школе возможностей</dc:title>
  <dc:subject>От возможностей школы – к школе возможностей</dc:subject>
  <dc:creator>Kimi</dc:creator>
  <cp:lastModifiedBy>Пользователь</cp:lastModifiedBy>
  <cp:revision>98</cp:revision>
  <cp:lastPrinted>2026-04-08T06:53:37Z</cp:lastPrinted>
  <dcterms:created xsi:type="dcterms:W3CDTF">2026-04-05T17:10:02Z</dcterms:created>
  <dcterms:modified xsi:type="dcterms:W3CDTF">2026-04-13T12:39:37Z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{"Label":"От возможностей школы – к школе возможностей","ContentProducer":"001191110108MACG2KBH8F10000","ProduceID":"19d5e992-0322-80ab-8000-0000ea4807b4","ReservedCode1":"","ContentPropagator":"001191110108MACG2KBH8F20000","PropagateID":"19d5e992-0322-80</vt:lpwstr>
  </property>
</Properties>
</file>