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080" r:id="rId2"/>
    <p:sldId id="4081" r:id="rId3"/>
    <p:sldId id="4082" r:id="rId4"/>
    <p:sldId id="4110" r:id="rId5"/>
    <p:sldId id="4111" r:id="rId6"/>
    <p:sldId id="4113" r:id="rId7"/>
    <p:sldId id="4115" r:id="rId8"/>
    <p:sldId id="411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526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405"/>
  </p:normalViewPr>
  <p:slideViewPr>
    <p:cSldViewPr snapToGrid="0" snapToObjects="1">
      <p:cViewPr varScale="1">
        <p:scale>
          <a:sx n="114" d="100"/>
          <a:sy n="114" d="100"/>
        </p:scale>
        <p:origin x="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CB1CA3-0C9F-FC43-ACE3-9545D27E0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198C66C-6A80-AA41-A724-462B4E660C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6ACC5A-DF62-C84A-8666-FD2BDC1BE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7188-1221-4A4E-A1FF-2099C81FF6A0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160A0F-EBE7-4940-BBD6-7678DBFD4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996A1E-73CF-5543-89C9-5D7140808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D4C3-C20F-2A42-954D-195902F02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844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CDCD32-DDED-EB44-ACD1-F4E025A63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A0F494B-BCFC-8841-9863-F947F784A5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D34720-9A4B-634D-B60F-F4D4D3599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7188-1221-4A4E-A1FF-2099C81FF6A0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400F3D-32F2-884B-B1F4-EF242DC77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638022-70AD-1348-AFBC-790D39A92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D4C3-C20F-2A42-954D-195902F02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826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CF74A50-27D0-FB4E-A49E-1F98516D3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7568D58-1DDE-C843-BC51-9787AB3D6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27712D-ECAD-0C44-9BB5-3F9B71D24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7188-1221-4A4E-A1FF-2099C81FF6A0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331407-04BA-3D48-A716-B24592490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EBA2ED-308C-A946-B669-794B4CF46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D4C3-C20F-2A42-954D-195902F02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105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291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AE255D-14B2-9540-A987-F8E930085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985A65-A02A-8E42-9788-61180D904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C7E942-9EEB-B44F-BEC8-9678DFB81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7188-1221-4A4E-A1FF-2099C81FF6A0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AF46DF-A0C3-B046-928C-1E60334E0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D095A0-8BDB-B942-B3EC-22B70B020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D4C3-C20F-2A42-954D-195902F02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75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E3D166-A3EC-274F-84DF-44D6BCD8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3B31645-7F39-4F45-BC5B-98C57EA43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A636A5-3489-2047-97A5-CB064DFA9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7188-1221-4A4E-A1FF-2099C81FF6A0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D07A3D-88AB-F64A-9677-687FE37B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B1AD53-CB11-FC44-B8DA-D7688BA2C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D4C3-C20F-2A42-954D-195902F02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9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B75172-8B03-3D45-8AE1-DA7CE0347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2B4605-50AE-E44B-81AF-A0DEFDABD1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A6819A-8865-7846-B9B1-ED26EF1B5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6C7668-E3F9-464B-A3FC-E20B37C29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7188-1221-4A4E-A1FF-2099C81FF6A0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38FF541-C2F0-6F48-B3AC-B7C9F2B9C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98A93D-F195-5A48-8C27-9FCD7A3E3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D4C3-C20F-2A42-954D-195902F02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50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5FE696-2897-B74A-A5EC-47A34F250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17DF43-3724-494C-B074-8A40C63E0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A362295-195C-D44F-9BD1-86E1819516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403CA90-1055-4B43-B0C2-220B0F5BE8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C6DAF15-BF1D-C443-B64B-E50E5BC97F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F69D60C-A7A4-734E-96D9-9C264CB6D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7188-1221-4A4E-A1FF-2099C81FF6A0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2CD4349-0545-094E-AF70-C546DD0F1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C4F2AD0-5A5B-EF4E-B171-40381B43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D4C3-C20F-2A42-954D-195902F02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68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9FD720-DE10-EA49-A815-D5615053E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77FD0D2-CEF2-A042-8288-5D8008324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7188-1221-4A4E-A1FF-2099C81FF6A0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BD1C3B0-50AE-CE4C-BFC1-0636C9F59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D961C1F-1A08-984A-A643-1C64A6A0A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D4C3-C20F-2A42-954D-195902F02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60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BB5CEC1-CB62-AA4F-B0C6-7BDD7A2D0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7188-1221-4A4E-A1FF-2099C81FF6A0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27B66D2-2DFB-2347-87AF-15A37DA72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CD243AB-9624-1342-974D-E3AF0FDDD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D4C3-C20F-2A42-954D-195902F02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143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640358-A206-4447-995D-C74A08715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2BB107-05D4-C349-B1DE-5179519BB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EECEA40-DE76-BE49-9A17-84DC4E53D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036F62-90DB-034D-A11E-7ECF45D1C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7188-1221-4A4E-A1FF-2099C81FF6A0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2E37CF-0A87-E849-9C0F-AAC58E3CA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96881EA-E9E0-034F-A607-952ABE5D4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D4C3-C20F-2A42-954D-195902F02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565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97BD2B-F1D8-D544-BA48-FAA145C6A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A29A3D5-F461-8342-8D90-8D2FA805AD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9B896F2-431D-3A4D-85A6-2CF32F6BE8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409E93E-1717-9041-921C-B4F948557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7188-1221-4A4E-A1FF-2099C81FF6A0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5CCF628-1354-934C-BDE0-12D97AB90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1E479F-1A22-B442-853C-D50523B46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D4C3-C20F-2A42-954D-195902F02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74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86A32B-F83E-544F-B02B-15E5F5B87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290CB14-455B-DA4C-84A7-D25F76FFE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6153E3-9C98-2E43-813F-EBD393E0C0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E7188-1221-4A4E-A1FF-2099C81FF6A0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0A2919-E63D-C34B-9D44-DF0B39117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F10EBE-8F66-694B-8813-62CC5374E9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6D4C3-C20F-2A42-954D-195902F02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775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3551DBC-461A-5740-B844-227D69A44A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3" y="-2684"/>
            <a:ext cx="12168130" cy="6860684"/>
          </a:xfrm>
          <a:prstGeom prst="rect">
            <a:avLst/>
          </a:prstGeom>
        </p:spPr>
      </p:pic>
      <p:sp>
        <p:nvSpPr>
          <p:cNvPr id="20" name="Freeform 1">
            <a:extLst>
              <a:ext uri="{FF2B5EF4-FFF2-40B4-BE49-F238E27FC236}">
                <a16:creationId xmlns:a16="http://schemas.microsoft.com/office/drawing/2014/main" id="{AA9F8FA2-3053-EC42-8466-063E45192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330327"/>
            <a:ext cx="12233393" cy="4556199"/>
          </a:xfrm>
          <a:custGeom>
            <a:avLst/>
            <a:gdLst>
              <a:gd name="T0" fmla="*/ 0 w 19570"/>
              <a:gd name="T1" fmla="*/ 11007 h 11008"/>
              <a:gd name="T2" fmla="*/ 19569 w 19570"/>
              <a:gd name="T3" fmla="*/ 11007 h 11008"/>
              <a:gd name="T4" fmla="*/ 19569 w 19570"/>
              <a:gd name="T5" fmla="*/ 0 h 11008"/>
              <a:gd name="T6" fmla="*/ 0 w 19570"/>
              <a:gd name="T7" fmla="*/ 0 h 11008"/>
              <a:gd name="T8" fmla="*/ 0 w 19570"/>
              <a:gd name="T9" fmla="*/ 11007 h 11008"/>
              <a:gd name="connsiteX0" fmla="*/ 0 w 19596"/>
              <a:gd name="connsiteY0" fmla="*/ 11613 h 11613"/>
              <a:gd name="connsiteX1" fmla="*/ 19569 w 19596"/>
              <a:gd name="connsiteY1" fmla="*/ 11613 h 11613"/>
              <a:gd name="connsiteX2" fmla="*/ 19569 w 19596"/>
              <a:gd name="connsiteY2" fmla="*/ 606 h 11613"/>
              <a:gd name="connsiteX3" fmla="*/ 19596 w 19596"/>
              <a:gd name="connsiteY3" fmla="*/ 0 h 11613"/>
              <a:gd name="connsiteX4" fmla="*/ 0 w 19596"/>
              <a:gd name="connsiteY4" fmla="*/ 11613 h 11613"/>
              <a:gd name="connsiteX0" fmla="*/ 0 w 19581"/>
              <a:gd name="connsiteY0" fmla="*/ 11007 h 11007"/>
              <a:gd name="connsiteX1" fmla="*/ 19569 w 19581"/>
              <a:gd name="connsiteY1" fmla="*/ 11007 h 11007"/>
              <a:gd name="connsiteX2" fmla="*/ 19569 w 19581"/>
              <a:gd name="connsiteY2" fmla="*/ 0 h 11007"/>
              <a:gd name="connsiteX3" fmla="*/ 19581 w 19581"/>
              <a:gd name="connsiteY3" fmla="*/ 3340 h 11007"/>
              <a:gd name="connsiteX4" fmla="*/ 0 w 19581"/>
              <a:gd name="connsiteY4" fmla="*/ 11007 h 11007"/>
              <a:gd name="connsiteX0" fmla="*/ 0 w 19600"/>
              <a:gd name="connsiteY0" fmla="*/ 7906 h 7906"/>
              <a:gd name="connsiteX1" fmla="*/ 19569 w 19600"/>
              <a:gd name="connsiteY1" fmla="*/ 7906 h 7906"/>
              <a:gd name="connsiteX2" fmla="*/ 19600 w 19600"/>
              <a:gd name="connsiteY2" fmla="*/ 1212 h 7906"/>
              <a:gd name="connsiteX3" fmla="*/ 19581 w 19600"/>
              <a:gd name="connsiteY3" fmla="*/ 239 h 7906"/>
              <a:gd name="connsiteX4" fmla="*/ 0 w 19600"/>
              <a:gd name="connsiteY4" fmla="*/ 7906 h 7906"/>
              <a:gd name="connsiteX0" fmla="*/ 0 w 10021"/>
              <a:gd name="connsiteY0" fmla="*/ 9196 h 9196"/>
              <a:gd name="connsiteX1" fmla="*/ 9984 w 10021"/>
              <a:gd name="connsiteY1" fmla="*/ 9196 h 9196"/>
              <a:gd name="connsiteX2" fmla="*/ 10000 w 10021"/>
              <a:gd name="connsiteY2" fmla="*/ 729 h 9196"/>
              <a:gd name="connsiteX3" fmla="*/ 10021 w 10021"/>
              <a:gd name="connsiteY3" fmla="*/ 369 h 9196"/>
              <a:gd name="connsiteX4" fmla="*/ 0 w 10021"/>
              <a:gd name="connsiteY4" fmla="*/ 9196 h 9196"/>
              <a:gd name="connsiteX0" fmla="*/ 0 w 10000"/>
              <a:gd name="connsiteY0" fmla="*/ 10000 h 10063"/>
              <a:gd name="connsiteX1" fmla="*/ 9979 w 10000"/>
              <a:gd name="connsiteY1" fmla="*/ 10063 h 10063"/>
              <a:gd name="connsiteX2" fmla="*/ 9979 w 10000"/>
              <a:gd name="connsiteY2" fmla="*/ 793 h 10063"/>
              <a:gd name="connsiteX3" fmla="*/ 10000 w 10000"/>
              <a:gd name="connsiteY3" fmla="*/ 401 h 10063"/>
              <a:gd name="connsiteX4" fmla="*/ 0 w 10000"/>
              <a:gd name="connsiteY4" fmla="*/ 10000 h 10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63">
                <a:moveTo>
                  <a:pt x="0" y="10000"/>
                </a:moveTo>
                <a:lnTo>
                  <a:pt x="9979" y="10063"/>
                </a:lnTo>
                <a:cubicBezTo>
                  <a:pt x="9984" y="6994"/>
                  <a:pt x="9974" y="3861"/>
                  <a:pt x="9979" y="793"/>
                </a:cubicBezTo>
                <a:cubicBezTo>
                  <a:pt x="9981" y="2324"/>
                  <a:pt x="9998" y="-1129"/>
                  <a:pt x="10000" y="401"/>
                </a:cubicBezTo>
                <a:cubicBezTo>
                  <a:pt x="10000" y="5448"/>
                  <a:pt x="0" y="4953"/>
                  <a:pt x="0" y="10000"/>
                </a:cubicBezTo>
              </a:path>
            </a:pathLst>
          </a:custGeom>
          <a:solidFill>
            <a:srgbClr val="F18526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131" name="Freeform 153">
            <a:extLst>
              <a:ext uri="{FF2B5EF4-FFF2-40B4-BE49-F238E27FC236}">
                <a16:creationId xmlns:a16="http://schemas.microsoft.com/office/drawing/2014/main" id="{9CED21CC-E311-834D-9EA7-59A1DE3F2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130" y="1987650"/>
            <a:ext cx="845929" cy="801412"/>
          </a:xfrm>
          <a:custGeom>
            <a:avLst/>
            <a:gdLst>
              <a:gd name="T0" fmla="*/ 0 w 1359"/>
              <a:gd name="T1" fmla="*/ 104 h 916"/>
              <a:gd name="T2" fmla="*/ 0 w 1359"/>
              <a:gd name="T3" fmla="*/ 813 h 916"/>
              <a:gd name="T4" fmla="*/ 0 w 1359"/>
              <a:gd name="T5" fmla="*/ 813 h 916"/>
              <a:gd name="T6" fmla="*/ 104 w 1359"/>
              <a:gd name="T7" fmla="*/ 915 h 916"/>
              <a:gd name="T8" fmla="*/ 806 w 1359"/>
              <a:gd name="T9" fmla="*/ 915 h 916"/>
              <a:gd name="T10" fmla="*/ 806 w 1359"/>
              <a:gd name="T11" fmla="*/ 915 h 916"/>
              <a:gd name="T12" fmla="*/ 809 w 1359"/>
              <a:gd name="T13" fmla="*/ 915 h 916"/>
              <a:gd name="T14" fmla="*/ 809 w 1359"/>
              <a:gd name="T15" fmla="*/ 915 h 916"/>
              <a:gd name="T16" fmla="*/ 811 w 1359"/>
              <a:gd name="T17" fmla="*/ 915 h 916"/>
              <a:gd name="T18" fmla="*/ 831 w 1359"/>
              <a:gd name="T19" fmla="*/ 915 h 916"/>
              <a:gd name="T20" fmla="*/ 831 w 1359"/>
              <a:gd name="T21" fmla="*/ 915 h 916"/>
              <a:gd name="T22" fmla="*/ 862 w 1359"/>
              <a:gd name="T23" fmla="*/ 901 h 916"/>
              <a:gd name="T24" fmla="*/ 1327 w 1359"/>
              <a:gd name="T25" fmla="*/ 508 h 916"/>
              <a:gd name="T26" fmla="*/ 1327 w 1359"/>
              <a:gd name="T27" fmla="*/ 508 h 916"/>
              <a:gd name="T28" fmla="*/ 1327 w 1359"/>
              <a:gd name="T29" fmla="*/ 409 h 916"/>
              <a:gd name="T30" fmla="*/ 862 w 1359"/>
              <a:gd name="T31" fmla="*/ 16 h 916"/>
              <a:gd name="T32" fmla="*/ 862 w 1359"/>
              <a:gd name="T33" fmla="*/ 16 h 916"/>
              <a:gd name="T34" fmla="*/ 814 w 1359"/>
              <a:gd name="T35" fmla="*/ 2 h 916"/>
              <a:gd name="T36" fmla="*/ 814 w 1359"/>
              <a:gd name="T37" fmla="*/ 2 h 916"/>
              <a:gd name="T38" fmla="*/ 806 w 1359"/>
              <a:gd name="T39" fmla="*/ 1 h 916"/>
              <a:gd name="T40" fmla="*/ 104 w 1359"/>
              <a:gd name="T41" fmla="*/ 1 h 916"/>
              <a:gd name="T42" fmla="*/ 104 w 1359"/>
              <a:gd name="T43" fmla="*/ 1 h 916"/>
              <a:gd name="T44" fmla="*/ 0 w 1359"/>
              <a:gd name="T45" fmla="*/ 104 h 9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359" h="916">
                <a:moveTo>
                  <a:pt x="0" y="104"/>
                </a:moveTo>
                <a:lnTo>
                  <a:pt x="0" y="813"/>
                </a:lnTo>
                <a:lnTo>
                  <a:pt x="0" y="813"/>
                </a:lnTo>
                <a:cubicBezTo>
                  <a:pt x="0" y="869"/>
                  <a:pt x="47" y="915"/>
                  <a:pt x="104" y="915"/>
                </a:cubicBezTo>
                <a:lnTo>
                  <a:pt x="806" y="915"/>
                </a:lnTo>
                <a:lnTo>
                  <a:pt x="806" y="915"/>
                </a:lnTo>
                <a:cubicBezTo>
                  <a:pt x="807" y="915"/>
                  <a:pt x="808" y="915"/>
                  <a:pt x="809" y="915"/>
                </a:cubicBezTo>
                <a:lnTo>
                  <a:pt x="809" y="915"/>
                </a:lnTo>
                <a:cubicBezTo>
                  <a:pt x="809" y="915"/>
                  <a:pt x="810" y="915"/>
                  <a:pt x="811" y="915"/>
                </a:cubicBezTo>
                <a:lnTo>
                  <a:pt x="831" y="915"/>
                </a:lnTo>
                <a:lnTo>
                  <a:pt x="831" y="915"/>
                </a:lnTo>
                <a:cubicBezTo>
                  <a:pt x="842" y="913"/>
                  <a:pt x="852" y="909"/>
                  <a:pt x="862" y="901"/>
                </a:cubicBezTo>
                <a:lnTo>
                  <a:pt x="1327" y="508"/>
                </a:lnTo>
                <a:lnTo>
                  <a:pt x="1327" y="508"/>
                </a:lnTo>
                <a:cubicBezTo>
                  <a:pt x="1358" y="482"/>
                  <a:pt x="1358" y="435"/>
                  <a:pt x="1327" y="409"/>
                </a:cubicBezTo>
                <a:lnTo>
                  <a:pt x="862" y="16"/>
                </a:lnTo>
                <a:lnTo>
                  <a:pt x="862" y="16"/>
                </a:lnTo>
                <a:cubicBezTo>
                  <a:pt x="847" y="4"/>
                  <a:pt x="830" y="0"/>
                  <a:pt x="814" y="2"/>
                </a:cubicBezTo>
                <a:lnTo>
                  <a:pt x="814" y="2"/>
                </a:lnTo>
                <a:cubicBezTo>
                  <a:pt x="811" y="1"/>
                  <a:pt x="808" y="1"/>
                  <a:pt x="806" y="1"/>
                </a:cubicBezTo>
                <a:lnTo>
                  <a:pt x="104" y="1"/>
                </a:lnTo>
                <a:lnTo>
                  <a:pt x="104" y="1"/>
                </a:lnTo>
                <a:cubicBezTo>
                  <a:pt x="47" y="1"/>
                  <a:pt x="0" y="48"/>
                  <a:pt x="0" y="104"/>
                </a:cubicBezTo>
              </a:path>
            </a:pathLst>
          </a:custGeom>
          <a:solidFill>
            <a:srgbClr val="898989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pic>
        <p:nvPicPr>
          <p:cNvPr id="136" name="Рисунок 135">
            <a:extLst>
              <a:ext uri="{FF2B5EF4-FFF2-40B4-BE49-F238E27FC236}">
                <a16:creationId xmlns:a16="http://schemas.microsoft.com/office/drawing/2014/main" id="{43B749BA-309E-B94A-886B-0391EE1A3D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03" y="291893"/>
            <a:ext cx="801412" cy="80141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CF1068B-436C-3E44-823E-B83FB5E0C073}"/>
              </a:ext>
            </a:extLst>
          </p:cNvPr>
          <p:cNvSpPr/>
          <p:nvPr/>
        </p:nvSpPr>
        <p:spPr>
          <a:xfrm>
            <a:off x="1182315" y="492274"/>
            <a:ext cx="42775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КАЛИНИНГРАДСКИЙ ОБЛАСТНОЙ ИНСТИТУТ РАЗВИТИЯ ОБРАЗОВАНИЯ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2174223E-887D-0A49-A7C7-EE906F5B518B}"/>
              </a:ext>
            </a:extLst>
          </p:cNvPr>
          <p:cNvSpPr/>
          <p:nvPr/>
        </p:nvSpPr>
        <p:spPr>
          <a:xfrm>
            <a:off x="9165466" y="3771900"/>
            <a:ext cx="656397" cy="656397"/>
          </a:xfrm>
          <a:prstGeom prst="ellipse">
            <a:avLst/>
          </a:prstGeom>
          <a:solidFill>
            <a:srgbClr val="F1852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5FCA0BA-89FE-F14F-B632-9FEDE7FCE7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208" y="3427658"/>
            <a:ext cx="5716101" cy="3215307"/>
          </a:xfrm>
          <a:prstGeom prst="rect">
            <a:avLst/>
          </a:prstGeom>
        </p:spPr>
      </p:pic>
      <p:pic>
        <p:nvPicPr>
          <p:cNvPr id="139" name="Рисунок 138">
            <a:extLst>
              <a:ext uri="{FF2B5EF4-FFF2-40B4-BE49-F238E27FC236}">
                <a16:creationId xmlns:a16="http://schemas.microsoft.com/office/drawing/2014/main" id="{6F214843-3B31-3F46-AA11-931E6E981D51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25000"/>
          </a:blip>
          <a:stretch>
            <a:fillRect/>
          </a:stretch>
        </p:blipFill>
        <p:spPr>
          <a:xfrm>
            <a:off x="9577309" y="4286519"/>
            <a:ext cx="2359987" cy="2359987"/>
          </a:xfrm>
          <a:prstGeom prst="rect">
            <a:avLst/>
          </a:prstGeom>
        </p:spPr>
      </p:pic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18525B66-88C1-7948-9649-0E3C76EC1056}"/>
              </a:ext>
            </a:extLst>
          </p:cNvPr>
          <p:cNvSpPr txBox="1">
            <a:spLocks/>
          </p:cNvSpPr>
          <p:nvPr/>
        </p:nvSpPr>
        <p:spPr>
          <a:xfrm>
            <a:off x="1524000" y="1891771"/>
            <a:ext cx="9144000" cy="10799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НАЗВАНИЕ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197770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E1B045F-9860-2E4F-88E0-4E1D00614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3" y="-2684"/>
            <a:ext cx="12168130" cy="6860684"/>
          </a:xfrm>
          <a:prstGeom prst="rect">
            <a:avLst/>
          </a:prstGeom>
        </p:spPr>
      </p:pic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0A92B270-7AF9-2742-9AD3-509C90A76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73329662-E628-5E43-A45B-67DAFF254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165AF41-70F5-424F-8703-90FF056E5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6225" y="6296198"/>
            <a:ext cx="476480" cy="476480"/>
          </a:xfrm>
          <a:prstGeom prst="rect">
            <a:avLst/>
          </a:prstGeom>
        </p:spPr>
      </p:pic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24BF04C7-3D1C-484D-82CA-75D0E9F5DB84}"/>
              </a:ext>
            </a:extLst>
          </p:cNvPr>
          <p:cNvGrpSpPr/>
          <p:nvPr/>
        </p:nvGrpSpPr>
        <p:grpSpPr>
          <a:xfrm>
            <a:off x="11201804" y="189850"/>
            <a:ext cx="1843132" cy="1635775"/>
            <a:chOff x="11201804" y="189850"/>
            <a:chExt cx="1843132" cy="1635775"/>
          </a:xfrm>
        </p:grpSpPr>
        <p:sp>
          <p:nvSpPr>
            <p:cNvPr id="10" name="Кольцо 9">
              <a:extLst>
                <a:ext uri="{FF2B5EF4-FFF2-40B4-BE49-F238E27FC236}">
                  <a16:creationId xmlns:a16="http://schemas.microsoft.com/office/drawing/2014/main" id="{6BBCC9B7-DE5D-DF45-9DB6-C3FD5922D691}"/>
                </a:ext>
              </a:extLst>
            </p:cNvPr>
            <p:cNvSpPr/>
            <p:nvPr/>
          </p:nvSpPr>
          <p:spPr>
            <a:xfrm rot="20903215">
              <a:off x="11515163" y="295852"/>
              <a:ext cx="1529773" cy="1529773"/>
            </a:xfrm>
            <a:prstGeom prst="donut">
              <a:avLst>
                <a:gd name="adj" fmla="val 2513"/>
              </a:avLst>
            </a:prstGeom>
            <a:solidFill>
              <a:srgbClr val="F18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" name="Кольцо 10">
              <a:extLst>
                <a:ext uri="{FF2B5EF4-FFF2-40B4-BE49-F238E27FC236}">
                  <a16:creationId xmlns:a16="http://schemas.microsoft.com/office/drawing/2014/main" id="{E572EF75-6D70-0547-B196-AD8DFC3DD568}"/>
                </a:ext>
              </a:extLst>
            </p:cNvPr>
            <p:cNvSpPr/>
            <p:nvPr/>
          </p:nvSpPr>
          <p:spPr>
            <a:xfrm>
              <a:off x="11201804" y="189850"/>
              <a:ext cx="809336" cy="809336"/>
            </a:xfrm>
            <a:prstGeom prst="donut">
              <a:avLst>
                <a:gd name="adj" fmla="val 14121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898989"/>
                </a:solidFill>
              </a:endParaRPr>
            </a:p>
          </p:txBody>
        </p: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318B6C54-EFE0-424D-804D-51A9CF766B80}"/>
                </a:ext>
              </a:extLst>
            </p:cNvPr>
            <p:cNvSpPr/>
            <p:nvPr/>
          </p:nvSpPr>
          <p:spPr>
            <a:xfrm rot="20903215">
              <a:off x="11694677" y="1483721"/>
              <a:ext cx="311085" cy="311085"/>
            </a:xfrm>
            <a:prstGeom prst="ellipse">
              <a:avLst/>
            </a:prstGeom>
            <a:ln w="57150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F371D631-0A59-4540-B331-E8AD05C44001}"/>
              </a:ext>
            </a:extLst>
          </p:cNvPr>
          <p:cNvGrpSpPr/>
          <p:nvPr/>
        </p:nvGrpSpPr>
        <p:grpSpPr>
          <a:xfrm>
            <a:off x="519272" y="846649"/>
            <a:ext cx="318928" cy="318928"/>
            <a:chOff x="519272" y="846649"/>
            <a:chExt cx="318928" cy="318928"/>
          </a:xfrm>
        </p:grpSpPr>
        <p:grpSp>
          <p:nvGrpSpPr>
            <p:cNvPr id="16" name="Группа 15">
              <a:extLst>
                <a:ext uri="{FF2B5EF4-FFF2-40B4-BE49-F238E27FC236}">
                  <a16:creationId xmlns:a16="http://schemas.microsoft.com/office/drawing/2014/main" id="{84F19FC6-C3A9-8F43-BD4E-88D2D6546F27}"/>
                </a:ext>
              </a:extLst>
            </p:cNvPr>
            <p:cNvGrpSpPr/>
            <p:nvPr/>
          </p:nvGrpSpPr>
          <p:grpSpPr>
            <a:xfrm>
              <a:off x="519272" y="846649"/>
              <a:ext cx="318928" cy="318928"/>
              <a:chOff x="11515163" y="295852"/>
              <a:chExt cx="1529773" cy="1529773"/>
            </a:xfrm>
          </p:grpSpPr>
          <p:sp>
            <p:nvSpPr>
              <p:cNvPr id="17" name="Кольцо 16">
                <a:extLst>
                  <a:ext uri="{FF2B5EF4-FFF2-40B4-BE49-F238E27FC236}">
                    <a16:creationId xmlns:a16="http://schemas.microsoft.com/office/drawing/2014/main" id="{05F42BE0-8DC4-0241-B502-8EFD999E8DC0}"/>
                  </a:ext>
                </a:extLst>
              </p:cNvPr>
              <p:cNvSpPr/>
              <p:nvPr/>
            </p:nvSpPr>
            <p:spPr>
              <a:xfrm rot="20903215">
                <a:off x="11515163" y="295852"/>
                <a:ext cx="1529773" cy="1529773"/>
              </a:xfrm>
              <a:prstGeom prst="donut">
                <a:avLst>
                  <a:gd name="adj" fmla="val 7561"/>
                </a:avLst>
              </a:prstGeom>
              <a:solidFill>
                <a:srgbClr val="F185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Овал 18">
                <a:extLst>
                  <a:ext uri="{FF2B5EF4-FFF2-40B4-BE49-F238E27FC236}">
                    <a16:creationId xmlns:a16="http://schemas.microsoft.com/office/drawing/2014/main" id="{A5C63B0B-6E41-0749-95F3-9E8E54CA9C0A}"/>
                  </a:ext>
                </a:extLst>
              </p:cNvPr>
              <p:cNvSpPr/>
              <p:nvPr/>
            </p:nvSpPr>
            <p:spPr>
              <a:xfrm rot="20903215">
                <a:off x="11694677" y="1483721"/>
                <a:ext cx="311085" cy="311085"/>
              </a:xfrm>
              <a:prstGeom prst="ellips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C1CD513A-EFE9-E845-9BC6-BA8DF6DE7994}"/>
                </a:ext>
              </a:extLst>
            </p:cNvPr>
            <p:cNvSpPr/>
            <p:nvPr/>
          </p:nvSpPr>
          <p:spPr>
            <a:xfrm rot="20903215">
              <a:off x="573413" y="900790"/>
              <a:ext cx="210646" cy="210646"/>
            </a:xfrm>
            <a:prstGeom prst="ellipse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76EE3503-6745-9D43-86CE-C2ED54566B1E}"/>
              </a:ext>
            </a:extLst>
          </p:cNvPr>
          <p:cNvGrpSpPr/>
          <p:nvPr/>
        </p:nvGrpSpPr>
        <p:grpSpPr>
          <a:xfrm>
            <a:off x="11084476" y="6389436"/>
            <a:ext cx="538648" cy="290004"/>
            <a:chOff x="10551691" y="6461479"/>
            <a:chExt cx="538648" cy="290004"/>
          </a:xfrm>
        </p:grpSpPr>
        <p:sp>
          <p:nvSpPr>
            <p:cNvPr id="23" name="Овал 22">
              <a:extLst>
                <a:ext uri="{FF2B5EF4-FFF2-40B4-BE49-F238E27FC236}">
                  <a16:creationId xmlns:a16="http://schemas.microsoft.com/office/drawing/2014/main" id="{7321A2FE-19E0-F74D-8DF2-CD4B6C9FC101}"/>
                </a:ext>
              </a:extLst>
            </p:cNvPr>
            <p:cNvSpPr/>
            <p:nvPr/>
          </p:nvSpPr>
          <p:spPr>
            <a:xfrm>
              <a:off x="10676013" y="6461479"/>
              <a:ext cx="290004" cy="290004"/>
            </a:xfrm>
            <a:prstGeom prst="ellipse">
              <a:avLst/>
            </a:prstGeom>
            <a:solidFill>
              <a:srgbClr val="F18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Номер слайда 3">
              <a:extLst>
                <a:ext uri="{FF2B5EF4-FFF2-40B4-BE49-F238E27FC236}">
                  <a16:creationId xmlns:a16="http://schemas.microsoft.com/office/drawing/2014/main" id="{B6DF2A79-55D8-A94B-9B69-F6731A604174}"/>
                </a:ext>
              </a:extLst>
            </p:cNvPr>
            <p:cNvSpPr txBox="1">
              <a:spLocks/>
            </p:cNvSpPr>
            <p:nvPr/>
          </p:nvSpPr>
          <p:spPr>
            <a:xfrm>
              <a:off x="10551691" y="6477883"/>
              <a:ext cx="538648" cy="273600"/>
            </a:xfrm>
            <a:prstGeom prst="rect">
              <a:avLst/>
            </a:prstGeom>
          </p:spPr>
          <p:txBody>
            <a:bodyPr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fld id="{4FA2009F-744D-4914-9C38-413CE7F03583}" type="slidenum">
                <a:rPr lang="ru-RU" sz="1050" b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pPr algn="ctr"/>
                <a:t>2</a:t>
              </a:fld>
              <a:endParaRPr lang="ru-RU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2661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E1B045F-9860-2E4F-88E0-4E1D00614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3" y="-2684"/>
            <a:ext cx="12168130" cy="6860684"/>
          </a:xfrm>
          <a:prstGeom prst="rect">
            <a:avLst/>
          </a:prstGeom>
        </p:spPr>
      </p:pic>
      <p:sp>
        <p:nvSpPr>
          <p:cNvPr id="7" name="Объект 6">
            <a:extLst>
              <a:ext uri="{FF2B5EF4-FFF2-40B4-BE49-F238E27FC236}">
                <a16:creationId xmlns:a16="http://schemas.microsoft.com/office/drawing/2014/main" id="{73329662-E628-5E43-A45B-67DAFF254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165AF41-70F5-424F-8703-90FF056E5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6225" y="6296198"/>
            <a:ext cx="476480" cy="476480"/>
          </a:xfrm>
          <a:prstGeom prst="rect">
            <a:avLst/>
          </a:prstGeom>
        </p:spPr>
      </p:pic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4EBA9BA-4D9B-824E-949C-D239A614130E}"/>
              </a:ext>
            </a:extLst>
          </p:cNvPr>
          <p:cNvGrpSpPr/>
          <p:nvPr/>
        </p:nvGrpSpPr>
        <p:grpSpPr>
          <a:xfrm rot="13176285">
            <a:off x="-321713" y="5411030"/>
            <a:ext cx="1843132" cy="1635775"/>
            <a:chOff x="11201804" y="189850"/>
            <a:chExt cx="1843132" cy="1635775"/>
          </a:xfrm>
        </p:grpSpPr>
        <p:sp>
          <p:nvSpPr>
            <p:cNvPr id="14" name="Кольцо 13">
              <a:extLst>
                <a:ext uri="{FF2B5EF4-FFF2-40B4-BE49-F238E27FC236}">
                  <a16:creationId xmlns:a16="http://schemas.microsoft.com/office/drawing/2014/main" id="{FB95E845-5176-6648-8886-AE9E99621E3D}"/>
                </a:ext>
              </a:extLst>
            </p:cNvPr>
            <p:cNvSpPr/>
            <p:nvPr/>
          </p:nvSpPr>
          <p:spPr>
            <a:xfrm rot="20903215">
              <a:off x="11515163" y="295852"/>
              <a:ext cx="1529773" cy="1529773"/>
            </a:xfrm>
            <a:prstGeom prst="donut">
              <a:avLst>
                <a:gd name="adj" fmla="val 2513"/>
              </a:avLst>
            </a:prstGeom>
            <a:solidFill>
              <a:srgbClr val="F18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Кольцо 14">
              <a:extLst>
                <a:ext uri="{FF2B5EF4-FFF2-40B4-BE49-F238E27FC236}">
                  <a16:creationId xmlns:a16="http://schemas.microsoft.com/office/drawing/2014/main" id="{220DE714-4921-BD49-BDCD-C797CA32C4DD}"/>
                </a:ext>
              </a:extLst>
            </p:cNvPr>
            <p:cNvSpPr/>
            <p:nvPr/>
          </p:nvSpPr>
          <p:spPr>
            <a:xfrm>
              <a:off x="11201804" y="189850"/>
              <a:ext cx="809336" cy="809336"/>
            </a:xfrm>
            <a:prstGeom prst="donut">
              <a:avLst>
                <a:gd name="adj" fmla="val 14121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898989"/>
                </a:solidFill>
              </a:endParaRPr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069622AE-DC96-ED46-8A7A-FBF6A05E3614}"/>
                </a:ext>
              </a:extLst>
            </p:cNvPr>
            <p:cNvSpPr/>
            <p:nvPr/>
          </p:nvSpPr>
          <p:spPr>
            <a:xfrm rot="20903215">
              <a:off x="11694677" y="1483721"/>
              <a:ext cx="311085" cy="311085"/>
            </a:xfrm>
            <a:prstGeom prst="ellipse">
              <a:avLst/>
            </a:prstGeom>
            <a:ln w="57150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3" name="Заголовок 5">
            <a:extLst>
              <a:ext uri="{FF2B5EF4-FFF2-40B4-BE49-F238E27FC236}">
                <a16:creationId xmlns:a16="http://schemas.microsoft.com/office/drawing/2014/main" id="{4A2C6189-9490-9E4E-9DFE-F50D801CE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701BAC82-5581-A948-80BB-4495683C5337}"/>
              </a:ext>
            </a:extLst>
          </p:cNvPr>
          <p:cNvGrpSpPr/>
          <p:nvPr/>
        </p:nvGrpSpPr>
        <p:grpSpPr>
          <a:xfrm>
            <a:off x="519272" y="846649"/>
            <a:ext cx="318928" cy="318928"/>
            <a:chOff x="519272" y="846649"/>
            <a:chExt cx="318928" cy="318928"/>
          </a:xfrm>
        </p:grpSpPr>
        <p:grpSp>
          <p:nvGrpSpPr>
            <p:cNvPr id="25" name="Группа 24">
              <a:extLst>
                <a:ext uri="{FF2B5EF4-FFF2-40B4-BE49-F238E27FC236}">
                  <a16:creationId xmlns:a16="http://schemas.microsoft.com/office/drawing/2014/main" id="{8E334FA8-2683-4241-BF33-44407E6A3F35}"/>
                </a:ext>
              </a:extLst>
            </p:cNvPr>
            <p:cNvGrpSpPr/>
            <p:nvPr/>
          </p:nvGrpSpPr>
          <p:grpSpPr>
            <a:xfrm>
              <a:off x="519272" y="846649"/>
              <a:ext cx="318928" cy="318928"/>
              <a:chOff x="11515163" y="295852"/>
              <a:chExt cx="1529773" cy="1529773"/>
            </a:xfrm>
          </p:grpSpPr>
          <p:sp>
            <p:nvSpPr>
              <p:cNvPr id="27" name="Кольцо 26">
                <a:extLst>
                  <a:ext uri="{FF2B5EF4-FFF2-40B4-BE49-F238E27FC236}">
                    <a16:creationId xmlns:a16="http://schemas.microsoft.com/office/drawing/2014/main" id="{B8C1D2C4-3B2E-2A4A-A9A1-B6A63118A010}"/>
                  </a:ext>
                </a:extLst>
              </p:cNvPr>
              <p:cNvSpPr/>
              <p:nvPr/>
            </p:nvSpPr>
            <p:spPr>
              <a:xfrm rot="20903215">
                <a:off x="11515163" y="295852"/>
                <a:ext cx="1529773" cy="1529773"/>
              </a:xfrm>
              <a:prstGeom prst="donut">
                <a:avLst>
                  <a:gd name="adj" fmla="val 7561"/>
                </a:avLst>
              </a:prstGeom>
              <a:solidFill>
                <a:srgbClr val="F185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Овал 27">
                <a:extLst>
                  <a:ext uri="{FF2B5EF4-FFF2-40B4-BE49-F238E27FC236}">
                    <a16:creationId xmlns:a16="http://schemas.microsoft.com/office/drawing/2014/main" id="{9A5353B6-6AFD-B941-9F2D-F15E545652A3}"/>
                  </a:ext>
                </a:extLst>
              </p:cNvPr>
              <p:cNvSpPr/>
              <p:nvPr/>
            </p:nvSpPr>
            <p:spPr>
              <a:xfrm rot="20903215">
                <a:off x="11694677" y="1483721"/>
                <a:ext cx="311085" cy="311085"/>
              </a:xfrm>
              <a:prstGeom prst="ellips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6" name="Овал 25">
              <a:extLst>
                <a:ext uri="{FF2B5EF4-FFF2-40B4-BE49-F238E27FC236}">
                  <a16:creationId xmlns:a16="http://schemas.microsoft.com/office/drawing/2014/main" id="{013295EC-A9A3-4748-B987-AEE7D5C59C15}"/>
                </a:ext>
              </a:extLst>
            </p:cNvPr>
            <p:cNvSpPr/>
            <p:nvPr/>
          </p:nvSpPr>
          <p:spPr>
            <a:xfrm rot="20903215">
              <a:off x="573413" y="900790"/>
              <a:ext cx="210646" cy="210646"/>
            </a:xfrm>
            <a:prstGeom prst="ellipse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FCD04D08-CFC5-104C-AA0D-72E38224592B}"/>
              </a:ext>
            </a:extLst>
          </p:cNvPr>
          <p:cNvGrpSpPr/>
          <p:nvPr/>
        </p:nvGrpSpPr>
        <p:grpSpPr>
          <a:xfrm>
            <a:off x="11084476" y="6389436"/>
            <a:ext cx="538648" cy="290004"/>
            <a:chOff x="10551691" y="6461479"/>
            <a:chExt cx="538648" cy="290004"/>
          </a:xfrm>
        </p:grpSpPr>
        <p:sp>
          <p:nvSpPr>
            <p:cNvPr id="30" name="Овал 29">
              <a:extLst>
                <a:ext uri="{FF2B5EF4-FFF2-40B4-BE49-F238E27FC236}">
                  <a16:creationId xmlns:a16="http://schemas.microsoft.com/office/drawing/2014/main" id="{5928CAB9-E613-234B-A6BD-D76CCFF36924}"/>
                </a:ext>
              </a:extLst>
            </p:cNvPr>
            <p:cNvSpPr/>
            <p:nvPr/>
          </p:nvSpPr>
          <p:spPr>
            <a:xfrm>
              <a:off x="10676013" y="6461479"/>
              <a:ext cx="290004" cy="290004"/>
            </a:xfrm>
            <a:prstGeom prst="ellipse">
              <a:avLst/>
            </a:prstGeom>
            <a:solidFill>
              <a:srgbClr val="F18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Номер слайда 3">
              <a:extLst>
                <a:ext uri="{FF2B5EF4-FFF2-40B4-BE49-F238E27FC236}">
                  <a16:creationId xmlns:a16="http://schemas.microsoft.com/office/drawing/2014/main" id="{52EE74E8-D239-644A-8205-50BA8D8F9380}"/>
                </a:ext>
              </a:extLst>
            </p:cNvPr>
            <p:cNvSpPr txBox="1">
              <a:spLocks/>
            </p:cNvSpPr>
            <p:nvPr/>
          </p:nvSpPr>
          <p:spPr>
            <a:xfrm>
              <a:off x="10551691" y="6477883"/>
              <a:ext cx="538648" cy="273600"/>
            </a:xfrm>
            <a:prstGeom prst="rect">
              <a:avLst/>
            </a:prstGeom>
          </p:spPr>
          <p:txBody>
            <a:bodyPr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fld id="{4FA2009F-744D-4914-9C38-413CE7F03583}" type="slidenum">
                <a:rPr lang="ru-RU" sz="1050" b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pPr algn="ctr"/>
                <a:t>3</a:t>
              </a:fld>
              <a:endParaRPr lang="ru-RU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1977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E1B045F-9860-2E4F-88E0-4E1D00614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3" y="-2684"/>
            <a:ext cx="12168130" cy="6860684"/>
          </a:xfrm>
          <a:prstGeom prst="rect">
            <a:avLst/>
          </a:prstGeom>
        </p:spPr>
      </p:pic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0A92B270-7AF9-2742-9AD3-509C90A76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165AF41-70F5-424F-8703-90FF056E5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6225" y="6296198"/>
            <a:ext cx="476480" cy="476480"/>
          </a:xfrm>
          <a:prstGeom prst="rect">
            <a:avLst/>
          </a:prstGeom>
        </p:spPr>
      </p:pic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24BF04C7-3D1C-484D-82CA-75D0E9F5DB84}"/>
              </a:ext>
            </a:extLst>
          </p:cNvPr>
          <p:cNvGrpSpPr/>
          <p:nvPr/>
        </p:nvGrpSpPr>
        <p:grpSpPr>
          <a:xfrm>
            <a:off x="11201804" y="189850"/>
            <a:ext cx="1843132" cy="1635775"/>
            <a:chOff x="11201804" y="189850"/>
            <a:chExt cx="1843132" cy="1635775"/>
          </a:xfrm>
        </p:grpSpPr>
        <p:sp>
          <p:nvSpPr>
            <p:cNvPr id="10" name="Кольцо 9">
              <a:extLst>
                <a:ext uri="{FF2B5EF4-FFF2-40B4-BE49-F238E27FC236}">
                  <a16:creationId xmlns:a16="http://schemas.microsoft.com/office/drawing/2014/main" id="{6BBCC9B7-DE5D-DF45-9DB6-C3FD5922D691}"/>
                </a:ext>
              </a:extLst>
            </p:cNvPr>
            <p:cNvSpPr/>
            <p:nvPr/>
          </p:nvSpPr>
          <p:spPr>
            <a:xfrm rot="20903215">
              <a:off x="11515163" y="295852"/>
              <a:ext cx="1529773" cy="1529773"/>
            </a:xfrm>
            <a:prstGeom prst="donut">
              <a:avLst>
                <a:gd name="adj" fmla="val 2513"/>
              </a:avLst>
            </a:prstGeom>
            <a:solidFill>
              <a:srgbClr val="F18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" name="Кольцо 10">
              <a:extLst>
                <a:ext uri="{FF2B5EF4-FFF2-40B4-BE49-F238E27FC236}">
                  <a16:creationId xmlns:a16="http://schemas.microsoft.com/office/drawing/2014/main" id="{E572EF75-6D70-0547-B196-AD8DFC3DD568}"/>
                </a:ext>
              </a:extLst>
            </p:cNvPr>
            <p:cNvSpPr/>
            <p:nvPr/>
          </p:nvSpPr>
          <p:spPr>
            <a:xfrm>
              <a:off x="11201804" y="189850"/>
              <a:ext cx="809336" cy="809336"/>
            </a:xfrm>
            <a:prstGeom prst="donut">
              <a:avLst>
                <a:gd name="adj" fmla="val 14121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898989"/>
                </a:solidFill>
              </a:endParaRPr>
            </a:p>
          </p:txBody>
        </p: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318B6C54-EFE0-424D-804D-51A9CF766B80}"/>
                </a:ext>
              </a:extLst>
            </p:cNvPr>
            <p:cNvSpPr/>
            <p:nvPr/>
          </p:nvSpPr>
          <p:spPr>
            <a:xfrm rot="20903215">
              <a:off x="11694677" y="1483721"/>
              <a:ext cx="311085" cy="311085"/>
            </a:xfrm>
            <a:prstGeom prst="ellipse">
              <a:avLst/>
            </a:prstGeom>
            <a:ln w="57150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F371D631-0A59-4540-B331-E8AD05C44001}"/>
              </a:ext>
            </a:extLst>
          </p:cNvPr>
          <p:cNvGrpSpPr/>
          <p:nvPr/>
        </p:nvGrpSpPr>
        <p:grpSpPr>
          <a:xfrm>
            <a:off x="519272" y="846649"/>
            <a:ext cx="318928" cy="318928"/>
            <a:chOff x="519272" y="846649"/>
            <a:chExt cx="318928" cy="318928"/>
          </a:xfrm>
        </p:grpSpPr>
        <p:grpSp>
          <p:nvGrpSpPr>
            <p:cNvPr id="16" name="Группа 15">
              <a:extLst>
                <a:ext uri="{FF2B5EF4-FFF2-40B4-BE49-F238E27FC236}">
                  <a16:creationId xmlns:a16="http://schemas.microsoft.com/office/drawing/2014/main" id="{84F19FC6-C3A9-8F43-BD4E-88D2D6546F27}"/>
                </a:ext>
              </a:extLst>
            </p:cNvPr>
            <p:cNvGrpSpPr/>
            <p:nvPr/>
          </p:nvGrpSpPr>
          <p:grpSpPr>
            <a:xfrm>
              <a:off x="519272" y="846649"/>
              <a:ext cx="318928" cy="318928"/>
              <a:chOff x="11515163" y="295852"/>
              <a:chExt cx="1529773" cy="1529773"/>
            </a:xfrm>
          </p:grpSpPr>
          <p:sp>
            <p:nvSpPr>
              <p:cNvPr id="17" name="Кольцо 16">
                <a:extLst>
                  <a:ext uri="{FF2B5EF4-FFF2-40B4-BE49-F238E27FC236}">
                    <a16:creationId xmlns:a16="http://schemas.microsoft.com/office/drawing/2014/main" id="{05F42BE0-8DC4-0241-B502-8EFD999E8DC0}"/>
                  </a:ext>
                </a:extLst>
              </p:cNvPr>
              <p:cNvSpPr/>
              <p:nvPr/>
            </p:nvSpPr>
            <p:spPr>
              <a:xfrm rot="20903215">
                <a:off x="11515163" y="295852"/>
                <a:ext cx="1529773" cy="1529773"/>
              </a:xfrm>
              <a:prstGeom prst="donut">
                <a:avLst>
                  <a:gd name="adj" fmla="val 7561"/>
                </a:avLst>
              </a:prstGeom>
              <a:solidFill>
                <a:srgbClr val="F185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Овал 18">
                <a:extLst>
                  <a:ext uri="{FF2B5EF4-FFF2-40B4-BE49-F238E27FC236}">
                    <a16:creationId xmlns:a16="http://schemas.microsoft.com/office/drawing/2014/main" id="{A5C63B0B-6E41-0749-95F3-9E8E54CA9C0A}"/>
                  </a:ext>
                </a:extLst>
              </p:cNvPr>
              <p:cNvSpPr/>
              <p:nvPr/>
            </p:nvSpPr>
            <p:spPr>
              <a:xfrm rot="20903215">
                <a:off x="11694677" y="1483721"/>
                <a:ext cx="311085" cy="311085"/>
              </a:xfrm>
              <a:prstGeom prst="ellips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C1CD513A-EFE9-E845-9BC6-BA8DF6DE7994}"/>
                </a:ext>
              </a:extLst>
            </p:cNvPr>
            <p:cNvSpPr/>
            <p:nvPr/>
          </p:nvSpPr>
          <p:spPr>
            <a:xfrm rot="20903215">
              <a:off x="573413" y="900790"/>
              <a:ext cx="210646" cy="210646"/>
            </a:xfrm>
            <a:prstGeom prst="ellipse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" name="Group 141">
            <a:extLst>
              <a:ext uri="{FF2B5EF4-FFF2-40B4-BE49-F238E27FC236}">
                <a16:creationId xmlns:a16="http://schemas.microsoft.com/office/drawing/2014/main" id="{7DF9E7FE-47ED-FD4F-AF2E-CBD62F3BD354}"/>
              </a:ext>
            </a:extLst>
          </p:cNvPr>
          <p:cNvGrpSpPr/>
          <p:nvPr/>
        </p:nvGrpSpPr>
        <p:grpSpPr>
          <a:xfrm>
            <a:off x="5365438" y="1858091"/>
            <a:ext cx="6071821" cy="4380616"/>
            <a:chOff x="10727700" y="3716181"/>
            <a:chExt cx="12143641" cy="8761231"/>
          </a:xfrm>
        </p:grpSpPr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0742450D-9351-C447-B9FE-B3BCBCD44D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1610" y="4394408"/>
              <a:ext cx="11689731" cy="7625844"/>
            </a:xfrm>
            <a:custGeom>
              <a:avLst/>
              <a:gdLst>
                <a:gd name="connsiteX0" fmla="*/ 7309691 w 11689731"/>
                <a:gd name="connsiteY0" fmla="*/ 1185 h 7625844"/>
                <a:gd name="connsiteX1" fmla="*/ 8126515 w 11689731"/>
                <a:gd name="connsiteY1" fmla="*/ 305772 h 7625844"/>
                <a:gd name="connsiteX2" fmla="*/ 8197505 w 11689731"/>
                <a:gd name="connsiteY2" fmla="*/ 953346 h 7625844"/>
                <a:gd name="connsiteX3" fmla="*/ 8633411 w 11689731"/>
                <a:gd name="connsiteY3" fmla="*/ 1651978 h 7625844"/>
                <a:gd name="connsiteX4" fmla="*/ 11045835 w 11689731"/>
                <a:gd name="connsiteY4" fmla="*/ 3102792 h 7625844"/>
                <a:gd name="connsiteX5" fmla="*/ 10602459 w 11689731"/>
                <a:gd name="connsiteY5" fmla="*/ 3925957 h 7625844"/>
                <a:gd name="connsiteX6" fmla="*/ 10646047 w 11689731"/>
                <a:gd name="connsiteY6" fmla="*/ 4539906 h 7625844"/>
                <a:gd name="connsiteX7" fmla="*/ 11689731 w 11689731"/>
                <a:gd name="connsiteY7" fmla="*/ 5211142 h 7625844"/>
                <a:gd name="connsiteX8" fmla="*/ 5877241 w 11689731"/>
                <a:gd name="connsiteY8" fmla="*/ 7625844 h 7625844"/>
                <a:gd name="connsiteX9" fmla="*/ 4971 w 11689731"/>
                <a:gd name="connsiteY9" fmla="*/ 4994454 h 7625844"/>
                <a:gd name="connsiteX10" fmla="*/ 2251753 w 11689731"/>
                <a:gd name="connsiteY10" fmla="*/ 4016866 h 7625844"/>
                <a:gd name="connsiteX11" fmla="*/ 2402452 w 11689731"/>
                <a:gd name="connsiteY11" fmla="*/ 2952106 h 7625844"/>
                <a:gd name="connsiteX12" fmla="*/ 2150872 w 11689731"/>
                <a:gd name="connsiteY12" fmla="*/ 2831309 h 7625844"/>
                <a:gd name="connsiteX13" fmla="*/ 596557 w 11689731"/>
                <a:gd name="connsiteY13" fmla="*/ 1901045 h 7625844"/>
                <a:gd name="connsiteX14" fmla="*/ 4078820 w 11689731"/>
                <a:gd name="connsiteY14" fmla="*/ 840021 h 7625844"/>
                <a:gd name="connsiteX15" fmla="*/ 4791214 w 11689731"/>
                <a:gd name="connsiteY15" fmla="*/ 861191 h 7625844"/>
                <a:gd name="connsiteX16" fmla="*/ 5649325 w 11689731"/>
                <a:gd name="connsiteY16" fmla="*/ 623332 h 7625844"/>
                <a:gd name="connsiteX17" fmla="*/ 5695407 w 11689731"/>
                <a:gd name="connsiteY17" fmla="*/ 592199 h 7625844"/>
                <a:gd name="connsiteX18" fmla="*/ 7309691 w 11689731"/>
                <a:gd name="connsiteY18" fmla="*/ 1185 h 762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689731" h="7625844">
                  <a:moveTo>
                    <a:pt x="7309691" y="1185"/>
                  </a:moveTo>
                  <a:cubicBezTo>
                    <a:pt x="7675761" y="-12138"/>
                    <a:pt x="7971223" y="86749"/>
                    <a:pt x="8126515" y="305772"/>
                  </a:cubicBezTo>
                  <a:cubicBezTo>
                    <a:pt x="8248567" y="478874"/>
                    <a:pt x="8267249" y="704279"/>
                    <a:pt x="8197505" y="953346"/>
                  </a:cubicBezTo>
                  <a:cubicBezTo>
                    <a:pt x="8110323" y="1269661"/>
                    <a:pt x="8310839" y="1593447"/>
                    <a:pt x="8633411" y="1651978"/>
                  </a:cubicBezTo>
                  <a:cubicBezTo>
                    <a:pt x="10059443" y="1908517"/>
                    <a:pt x="11045835" y="2462690"/>
                    <a:pt x="11045835" y="3102792"/>
                  </a:cubicBezTo>
                  <a:cubicBezTo>
                    <a:pt x="11045835" y="3355595"/>
                    <a:pt x="10962391" y="3648248"/>
                    <a:pt x="10602459" y="3925957"/>
                  </a:cubicBezTo>
                  <a:cubicBezTo>
                    <a:pt x="10358351" y="4115248"/>
                    <a:pt x="10261207" y="4473904"/>
                    <a:pt x="10646047" y="4539906"/>
                  </a:cubicBezTo>
                  <a:cubicBezTo>
                    <a:pt x="11542767" y="4691838"/>
                    <a:pt x="11689731" y="4871166"/>
                    <a:pt x="11689731" y="5211142"/>
                  </a:cubicBezTo>
                  <a:cubicBezTo>
                    <a:pt x="11689731" y="6293336"/>
                    <a:pt x="8873781" y="7625844"/>
                    <a:pt x="5877241" y="7625844"/>
                  </a:cubicBezTo>
                  <a:cubicBezTo>
                    <a:pt x="1881856" y="7625844"/>
                    <a:pt x="-113346" y="6071667"/>
                    <a:pt x="4971" y="4994454"/>
                  </a:cubicBezTo>
                  <a:cubicBezTo>
                    <a:pt x="94643" y="4177514"/>
                    <a:pt x="1144553" y="4363070"/>
                    <a:pt x="2251753" y="4016866"/>
                  </a:cubicBezTo>
                  <a:cubicBezTo>
                    <a:pt x="2904366" y="3812632"/>
                    <a:pt x="2820921" y="3224834"/>
                    <a:pt x="2402452" y="2952106"/>
                  </a:cubicBezTo>
                  <a:cubicBezTo>
                    <a:pt x="2323989" y="2901048"/>
                    <a:pt x="2240544" y="2861197"/>
                    <a:pt x="2150872" y="2831309"/>
                  </a:cubicBezTo>
                  <a:cubicBezTo>
                    <a:pt x="1110926" y="2470162"/>
                    <a:pt x="596557" y="2303288"/>
                    <a:pt x="596557" y="1901045"/>
                  </a:cubicBezTo>
                  <a:cubicBezTo>
                    <a:pt x="596557" y="1314493"/>
                    <a:pt x="2154608" y="840021"/>
                    <a:pt x="4078820" y="840021"/>
                  </a:cubicBezTo>
                  <a:cubicBezTo>
                    <a:pt x="4322927" y="840021"/>
                    <a:pt x="4560807" y="847493"/>
                    <a:pt x="4791214" y="861191"/>
                  </a:cubicBezTo>
                  <a:cubicBezTo>
                    <a:pt x="5096348" y="881117"/>
                    <a:pt x="5397745" y="796434"/>
                    <a:pt x="5649325" y="623332"/>
                  </a:cubicBezTo>
                  <a:cubicBezTo>
                    <a:pt x="5665515" y="612124"/>
                    <a:pt x="5680461" y="602162"/>
                    <a:pt x="5695407" y="592199"/>
                  </a:cubicBezTo>
                  <a:cubicBezTo>
                    <a:pt x="6251653" y="220934"/>
                    <a:pt x="6839031" y="18315"/>
                    <a:pt x="7309691" y="1185"/>
                  </a:cubicBezTo>
                  <a:close/>
                </a:path>
              </a:pathLst>
            </a:custGeom>
            <a:solidFill>
              <a:srgbClr val="F0F1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4">
              <a:extLst>
                <a:ext uri="{FF2B5EF4-FFF2-40B4-BE49-F238E27FC236}">
                  <a16:creationId xmlns:a16="http://schemas.microsoft.com/office/drawing/2014/main" id="{CCC4068B-445F-0547-9891-9C5D96D68A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1210" y="5556316"/>
              <a:ext cx="6899128" cy="4048291"/>
            </a:xfrm>
            <a:custGeom>
              <a:avLst/>
              <a:gdLst>
                <a:gd name="T0" fmla="*/ 5456 w 5539"/>
                <a:gd name="T1" fmla="*/ 3249 h 3250"/>
                <a:gd name="T2" fmla="*/ 81 w 5539"/>
                <a:gd name="T3" fmla="*/ 3249 h 3250"/>
                <a:gd name="T4" fmla="*/ 81 w 5539"/>
                <a:gd name="T5" fmla="*/ 3249 h 3250"/>
                <a:gd name="T6" fmla="*/ 0 w 5539"/>
                <a:gd name="T7" fmla="*/ 3168 h 3250"/>
                <a:gd name="T8" fmla="*/ 0 w 5539"/>
                <a:gd name="T9" fmla="*/ 80 h 3250"/>
                <a:gd name="T10" fmla="*/ 0 w 5539"/>
                <a:gd name="T11" fmla="*/ 80 h 3250"/>
                <a:gd name="T12" fmla="*/ 81 w 5539"/>
                <a:gd name="T13" fmla="*/ 0 h 3250"/>
                <a:gd name="T14" fmla="*/ 5456 w 5539"/>
                <a:gd name="T15" fmla="*/ 0 h 3250"/>
                <a:gd name="T16" fmla="*/ 5456 w 5539"/>
                <a:gd name="T17" fmla="*/ 0 h 3250"/>
                <a:gd name="T18" fmla="*/ 5538 w 5539"/>
                <a:gd name="T19" fmla="*/ 80 h 3250"/>
                <a:gd name="T20" fmla="*/ 5538 w 5539"/>
                <a:gd name="T21" fmla="*/ 3168 h 3250"/>
                <a:gd name="T22" fmla="*/ 5538 w 5539"/>
                <a:gd name="T23" fmla="*/ 3168 h 3250"/>
                <a:gd name="T24" fmla="*/ 5456 w 5539"/>
                <a:gd name="T25" fmla="*/ 3249 h 3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39" h="3250">
                  <a:moveTo>
                    <a:pt x="5456" y="3249"/>
                  </a:moveTo>
                  <a:lnTo>
                    <a:pt x="81" y="3249"/>
                  </a:lnTo>
                  <a:lnTo>
                    <a:pt x="81" y="3249"/>
                  </a:lnTo>
                  <a:cubicBezTo>
                    <a:pt x="37" y="3249"/>
                    <a:pt x="0" y="3213"/>
                    <a:pt x="0" y="3168"/>
                  </a:cubicBezTo>
                  <a:lnTo>
                    <a:pt x="0" y="80"/>
                  </a:lnTo>
                  <a:lnTo>
                    <a:pt x="0" y="80"/>
                  </a:lnTo>
                  <a:cubicBezTo>
                    <a:pt x="0" y="36"/>
                    <a:pt x="37" y="0"/>
                    <a:pt x="81" y="0"/>
                  </a:cubicBezTo>
                  <a:lnTo>
                    <a:pt x="5456" y="0"/>
                  </a:lnTo>
                  <a:lnTo>
                    <a:pt x="5456" y="0"/>
                  </a:lnTo>
                  <a:cubicBezTo>
                    <a:pt x="5501" y="0"/>
                    <a:pt x="5538" y="36"/>
                    <a:pt x="5538" y="80"/>
                  </a:cubicBezTo>
                  <a:lnTo>
                    <a:pt x="5538" y="3168"/>
                  </a:lnTo>
                  <a:lnTo>
                    <a:pt x="5538" y="3168"/>
                  </a:lnTo>
                  <a:cubicBezTo>
                    <a:pt x="5538" y="3213"/>
                    <a:pt x="5501" y="3249"/>
                    <a:pt x="5456" y="3249"/>
                  </a:cubicBezTo>
                </a:path>
              </a:pathLst>
            </a:custGeom>
            <a:solidFill>
              <a:srgbClr val="000000">
                <a:alpha val="5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57145769-4038-714F-AB42-AB7783361F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4596" y="5638709"/>
              <a:ext cx="6706872" cy="3883508"/>
            </a:xfrm>
            <a:custGeom>
              <a:avLst/>
              <a:gdLst>
                <a:gd name="T0" fmla="*/ 5307 w 5386"/>
                <a:gd name="T1" fmla="*/ 3115 h 3116"/>
                <a:gd name="T2" fmla="*/ 79 w 5386"/>
                <a:gd name="T3" fmla="*/ 3115 h 3116"/>
                <a:gd name="T4" fmla="*/ 79 w 5386"/>
                <a:gd name="T5" fmla="*/ 3115 h 3116"/>
                <a:gd name="T6" fmla="*/ 0 w 5386"/>
                <a:gd name="T7" fmla="*/ 3037 h 3116"/>
                <a:gd name="T8" fmla="*/ 0 w 5386"/>
                <a:gd name="T9" fmla="*/ 78 h 3116"/>
                <a:gd name="T10" fmla="*/ 0 w 5386"/>
                <a:gd name="T11" fmla="*/ 78 h 3116"/>
                <a:gd name="T12" fmla="*/ 79 w 5386"/>
                <a:gd name="T13" fmla="*/ 0 h 3116"/>
                <a:gd name="T14" fmla="*/ 5307 w 5386"/>
                <a:gd name="T15" fmla="*/ 0 h 3116"/>
                <a:gd name="T16" fmla="*/ 5307 w 5386"/>
                <a:gd name="T17" fmla="*/ 0 h 3116"/>
                <a:gd name="T18" fmla="*/ 5385 w 5386"/>
                <a:gd name="T19" fmla="*/ 78 h 3116"/>
                <a:gd name="T20" fmla="*/ 5385 w 5386"/>
                <a:gd name="T21" fmla="*/ 3037 h 3116"/>
                <a:gd name="T22" fmla="*/ 5385 w 5386"/>
                <a:gd name="T23" fmla="*/ 3037 h 3116"/>
                <a:gd name="T24" fmla="*/ 5307 w 5386"/>
                <a:gd name="T25" fmla="*/ 3115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386" h="3116">
                  <a:moveTo>
                    <a:pt x="5307" y="3115"/>
                  </a:moveTo>
                  <a:lnTo>
                    <a:pt x="79" y="3115"/>
                  </a:lnTo>
                  <a:lnTo>
                    <a:pt x="79" y="3115"/>
                  </a:lnTo>
                  <a:cubicBezTo>
                    <a:pt x="35" y="3115"/>
                    <a:pt x="0" y="3080"/>
                    <a:pt x="0" y="3037"/>
                  </a:cubicBezTo>
                  <a:lnTo>
                    <a:pt x="0" y="78"/>
                  </a:lnTo>
                  <a:lnTo>
                    <a:pt x="0" y="78"/>
                  </a:lnTo>
                  <a:cubicBezTo>
                    <a:pt x="0" y="35"/>
                    <a:pt x="35" y="0"/>
                    <a:pt x="79" y="0"/>
                  </a:cubicBezTo>
                  <a:lnTo>
                    <a:pt x="5307" y="0"/>
                  </a:lnTo>
                  <a:lnTo>
                    <a:pt x="5307" y="0"/>
                  </a:lnTo>
                  <a:cubicBezTo>
                    <a:pt x="5350" y="0"/>
                    <a:pt x="5385" y="35"/>
                    <a:pt x="5385" y="78"/>
                  </a:cubicBezTo>
                  <a:lnTo>
                    <a:pt x="5385" y="3037"/>
                  </a:lnTo>
                  <a:lnTo>
                    <a:pt x="5385" y="3037"/>
                  </a:lnTo>
                  <a:cubicBezTo>
                    <a:pt x="5385" y="3080"/>
                    <a:pt x="5350" y="3115"/>
                    <a:pt x="5307" y="311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2BBD7817-0DF9-FE4F-A93F-821FCC804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2760" y="5891384"/>
              <a:ext cx="6196032" cy="3378157"/>
            </a:xfrm>
            <a:custGeom>
              <a:avLst/>
              <a:gdLst>
                <a:gd name="T0" fmla="*/ 4974 w 4975"/>
                <a:gd name="T1" fmla="*/ 2712 h 2713"/>
                <a:gd name="T2" fmla="*/ 0 w 4975"/>
                <a:gd name="T3" fmla="*/ 2712 h 2713"/>
                <a:gd name="T4" fmla="*/ 0 w 4975"/>
                <a:gd name="T5" fmla="*/ 0 h 2713"/>
                <a:gd name="T6" fmla="*/ 4974 w 4975"/>
                <a:gd name="T7" fmla="*/ 0 h 2713"/>
                <a:gd name="T8" fmla="*/ 4974 w 4975"/>
                <a:gd name="T9" fmla="*/ 2712 h 2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75" h="2713">
                  <a:moveTo>
                    <a:pt x="4974" y="2712"/>
                  </a:moveTo>
                  <a:lnTo>
                    <a:pt x="0" y="2712"/>
                  </a:lnTo>
                  <a:lnTo>
                    <a:pt x="0" y="0"/>
                  </a:lnTo>
                  <a:lnTo>
                    <a:pt x="4974" y="0"/>
                  </a:lnTo>
                  <a:lnTo>
                    <a:pt x="4974" y="2712"/>
                  </a:lnTo>
                </a:path>
              </a:pathLst>
            </a:custGeom>
            <a:solidFill>
              <a:srgbClr val="5FA2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53944FDE-3CB9-F94E-BDB7-4D4C9F79B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28103" y="7742502"/>
              <a:ext cx="2883790" cy="1428164"/>
            </a:xfrm>
            <a:custGeom>
              <a:avLst/>
              <a:gdLst>
                <a:gd name="T0" fmla="*/ 2316 w 2317"/>
                <a:gd name="T1" fmla="*/ 1145 h 1146"/>
                <a:gd name="T2" fmla="*/ 0 w 2317"/>
                <a:gd name="T3" fmla="*/ 1145 h 1146"/>
                <a:gd name="T4" fmla="*/ 0 w 2317"/>
                <a:gd name="T5" fmla="*/ 0 h 1146"/>
                <a:gd name="T6" fmla="*/ 2316 w 2317"/>
                <a:gd name="T7" fmla="*/ 0 h 1146"/>
                <a:gd name="T8" fmla="*/ 2316 w 2317"/>
                <a:gd name="T9" fmla="*/ 1145 h 1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7" h="1146">
                  <a:moveTo>
                    <a:pt x="2316" y="1145"/>
                  </a:moveTo>
                  <a:lnTo>
                    <a:pt x="0" y="1145"/>
                  </a:lnTo>
                  <a:lnTo>
                    <a:pt x="0" y="0"/>
                  </a:lnTo>
                  <a:lnTo>
                    <a:pt x="2316" y="0"/>
                  </a:lnTo>
                  <a:lnTo>
                    <a:pt x="2316" y="1145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B61F6FF1-0257-BE42-B5AA-2F0678C1AF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63043" y="5995750"/>
              <a:ext cx="2889284" cy="3174917"/>
            </a:xfrm>
            <a:custGeom>
              <a:avLst/>
              <a:gdLst>
                <a:gd name="T0" fmla="*/ 2317 w 2318"/>
                <a:gd name="T1" fmla="*/ 2548 h 2549"/>
                <a:gd name="T2" fmla="*/ 0 w 2318"/>
                <a:gd name="T3" fmla="*/ 2548 h 2549"/>
                <a:gd name="T4" fmla="*/ 0 w 2318"/>
                <a:gd name="T5" fmla="*/ 0 h 2549"/>
                <a:gd name="T6" fmla="*/ 2317 w 2318"/>
                <a:gd name="T7" fmla="*/ 0 h 2549"/>
                <a:gd name="T8" fmla="*/ 2317 w 2318"/>
                <a:gd name="T9" fmla="*/ 2548 h 2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8" h="2549">
                  <a:moveTo>
                    <a:pt x="2317" y="2548"/>
                  </a:moveTo>
                  <a:lnTo>
                    <a:pt x="0" y="2548"/>
                  </a:lnTo>
                  <a:lnTo>
                    <a:pt x="0" y="0"/>
                  </a:lnTo>
                  <a:lnTo>
                    <a:pt x="2317" y="0"/>
                  </a:lnTo>
                  <a:lnTo>
                    <a:pt x="2317" y="254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73CA5B0A-A43D-8D46-98D0-EB7F81424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28103" y="5995750"/>
              <a:ext cx="2883790" cy="1587456"/>
            </a:xfrm>
            <a:custGeom>
              <a:avLst/>
              <a:gdLst>
                <a:gd name="T0" fmla="*/ 2316 w 2317"/>
                <a:gd name="T1" fmla="*/ 1273 h 1274"/>
                <a:gd name="T2" fmla="*/ 0 w 2317"/>
                <a:gd name="T3" fmla="*/ 1273 h 1274"/>
                <a:gd name="T4" fmla="*/ 0 w 2317"/>
                <a:gd name="T5" fmla="*/ 0 h 1274"/>
                <a:gd name="T6" fmla="*/ 2316 w 2317"/>
                <a:gd name="T7" fmla="*/ 0 h 1274"/>
                <a:gd name="T8" fmla="*/ 2316 w 2317"/>
                <a:gd name="T9" fmla="*/ 1273 h 1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7" h="1274">
                  <a:moveTo>
                    <a:pt x="2316" y="1273"/>
                  </a:moveTo>
                  <a:lnTo>
                    <a:pt x="0" y="1273"/>
                  </a:lnTo>
                  <a:lnTo>
                    <a:pt x="0" y="0"/>
                  </a:lnTo>
                  <a:lnTo>
                    <a:pt x="2316" y="0"/>
                  </a:lnTo>
                  <a:lnTo>
                    <a:pt x="2316" y="1273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47399C7C-32A1-D84F-A285-DE16D4FFA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99236" y="6122086"/>
              <a:ext cx="2415646" cy="1844407"/>
            </a:xfrm>
            <a:custGeom>
              <a:avLst/>
              <a:gdLst>
                <a:gd name="connsiteX0" fmla="*/ 28669 w 2415646"/>
                <a:gd name="connsiteY0" fmla="*/ 1790697 h 1844407"/>
                <a:gd name="connsiteX1" fmla="*/ 2388223 w 2415646"/>
                <a:gd name="connsiteY1" fmla="*/ 1790697 h 1844407"/>
                <a:gd name="connsiteX2" fmla="*/ 2415646 w 2415646"/>
                <a:gd name="connsiteY2" fmla="*/ 1817552 h 1844407"/>
                <a:gd name="connsiteX3" fmla="*/ 2388223 w 2415646"/>
                <a:gd name="connsiteY3" fmla="*/ 1844407 h 1844407"/>
                <a:gd name="connsiteX4" fmla="*/ 28669 w 2415646"/>
                <a:gd name="connsiteY4" fmla="*/ 1844407 h 1844407"/>
                <a:gd name="connsiteX5" fmla="*/ 0 w 2415646"/>
                <a:gd name="connsiteY5" fmla="*/ 1817552 h 1844407"/>
                <a:gd name="connsiteX6" fmla="*/ 28669 w 2415646"/>
                <a:gd name="connsiteY6" fmla="*/ 1790697 h 1844407"/>
                <a:gd name="connsiteX7" fmla="*/ 28669 w 2415646"/>
                <a:gd name="connsiteY7" fmla="*/ 0 h 1844407"/>
                <a:gd name="connsiteX8" fmla="*/ 2388223 w 2415646"/>
                <a:gd name="connsiteY8" fmla="*/ 0 h 1844407"/>
                <a:gd name="connsiteX9" fmla="*/ 2415646 w 2415646"/>
                <a:gd name="connsiteY9" fmla="*/ 26855 h 1844407"/>
                <a:gd name="connsiteX10" fmla="*/ 2388223 w 2415646"/>
                <a:gd name="connsiteY10" fmla="*/ 53710 h 1844407"/>
                <a:gd name="connsiteX11" fmla="*/ 28669 w 2415646"/>
                <a:gd name="connsiteY11" fmla="*/ 53710 h 1844407"/>
                <a:gd name="connsiteX12" fmla="*/ 0 w 2415646"/>
                <a:gd name="connsiteY12" fmla="*/ 26855 h 1844407"/>
                <a:gd name="connsiteX13" fmla="*/ 28669 w 2415646"/>
                <a:gd name="connsiteY13" fmla="*/ 0 h 1844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15646" h="1844407">
                  <a:moveTo>
                    <a:pt x="28669" y="1790697"/>
                  </a:moveTo>
                  <a:lnTo>
                    <a:pt x="2388223" y="1790697"/>
                  </a:lnTo>
                  <a:cubicBezTo>
                    <a:pt x="2403181" y="1790697"/>
                    <a:pt x="2415646" y="1802904"/>
                    <a:pt x="2415646" y="1817552"/>
                  </a:cubicBezTo>
                  <a:cubicBezTo>
                    <a:pt x="2415646" y="1832200"/>
                    <a:pt x="2403181" y="1844407"/>
                    <a:pt x="2388223" y="1844407"/>
                  </a:cubicBezTo>
                  <a:lnTo>
                    <a:pt x="28669" y="1844407"/>
                  </a:lnTo>
                  <a:cubicBezTo>
                    <a:pt x="12465" y="1844407"/>
                    <a:pt x="0" y="1832200"/>
                    <a:pt x="0" y="1817552"/>
                  </a:cubicBezTo>
                  <a:cubicBezTo>
                    <a:pt x="0" y="1802904"/>
                    <a:pt x="12465" y="1790697"/>
                    <a:pt x="28669" y="1790697"/>
                  </a:cubicBezTo>
                  <a:close/>
                  <a:moveTo>
                    <a:pt x="28669" y="0"/>
                  </a:moveTo>
                  <a:lnTo>
                    <a:pt x="2388223" y="0"/>
                  </a:lnTo>
                  <a:cubicBezTo>
                    <a:pt x="2403181" y="0"/>
                    <a:pt x="2415646" y="12207"/>
                    <a:pt x="2415646" y="26855"/>
                  </a:cubicBezTo>
                  <a:cubicBezTo>
                    <a:pt x="2415646" y="41503"/>
                    <a:pt x="2403181" y="53710"/>
                    <a:pt x="2388223" y="53710"/>
                  </a:cubicBezTo>
                  <a:lnTo>
                    <a:pt x="28669" y="53710"/>
                  </a:lnTo>
                  <a:cubicBezTo>
                    <a:pt x="12465" y="53710"/>
                    <a:pt x="0" y="41503"/>
                    <a:pt x="0" y="26855"/>
                  </a:cubicBezTo>
                  <a:cubicBezTo>
                    <a:pt x="0" y="12207"/>
                    <a:pt x="12465" y="0"/>
                    <a:pt x="28669" y="0"/>
                  </a:cubicBezTo>
                  <a:close/>
                </a:path>
              </a:pathLst>
            </a:custGeom>
            <a:solidFill>
              <a:srgbClr val="5FA2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5D42642C-D715-644F-B86D-ABE0E0350D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99235" y="6270396"/>
              <a:ext cx="5475215" cy="2629894"/>
            </a:xfrm>
            <a:custGeom>
              <a:avLst/>
              <a:gdLst>
                <a:gd name="connsiteX0" fmla="*/ 3571619 w 5475215"/>
                <a:gd name="connsiteY0" fmla="*/ 2576185 h 2629894"/>
                <a:gd name="connsiteX1" fmla="*/ 5446541 w 5475215"/>
                <a:gd name="connsiteY1" fmla="*/ 2576185 h 2629894"/>
                <a:gd name="connsiteX2" fmla="*/ 5475213 w 5475215"/>
                <a:gd name="connsiteY2" fmla="*/ 2603040 h 2629894"/>
                <a:gd name="connsiteX3" fmla="*/ 5446541 w 5475215"/>
                <a:gd name="connsiteY3" fmla="*/ 2629894 h 2629894"/>
                <a:gd name="connsiteX4" fmla="*/ 3571619 w 5475215"/>
                <a:gd name="connsiteY4" fmla="*/ 2629894 h 2629894"/>
                <a:gd name="connsiteX5" fmla="*/ 3542947 w 5475215"/>
                <a:gd name="connsiteY5" fmla="*/ 2603040 h 2629894"/>
                <a:gd name="connsiteX6" fmla="*/ 3571619 w 5475215"/>
                <a:gd name="connsiteY6" fmla="*/ 2576185 h 2629894"/>
                <a:gd name="connsiteX7" fmla="*/ 3571619 w 5475215"/>
                <a:gd name="connsiteY7" fmla="*/ 2257596 h 2629894"/>
                <a:gd name="connsiteX8" fmla="*/ 5446541 w 5475215"/>
                <a:gd name="connsiteY8" fmla="*/ 2257596 h 2629894"/>
                <a:gd name="connsiteX9" fmla="*/ 5475213 w 5475215"/>
                <a:gd name="connsiteY9" fmla="*/ 2284451 h 2629894"/>
                <a:gd name="connsiteX10" fmla="*/ 5446541 w 5475215"/>
                <a:gd name="connsiteY10" fmla="*/ 2311305 h 2629894"/>
                <a:gd name="connsiteX11" fmla="*/ 3571619 w 5475215"/>
                <a:gd name="connsiteY11" fmla="*/ 2311305 h 2629894"/>
                <a:gd name="connsiteX12" fmla="*/ 3542947 w 5475215"/>
                <a:gd name="connsiteY12" fmla="*/ 2284451 h 2629894"/>
                <a:gd name="connsiteX13" fmla="*/ 3571619 w 5475215"/>
                <a:gd name="connsiteY13" fmla="*/ 2257596 h 2629894"/>
                <a:gd name="connsiteX14" fmla="*/ 3571619 w 5475215"/>
                <a:gd name="connsiteY14" fmla="*/ 1939005 h 2629894"/>
                <a:gd name="connsiteX15" fmla="*/ 5446541 w 5475215"/>
                <a:gd name="connsiteY15" fmla="*/ 1939005 h 2629894"/>
                <a:gd name="connsiteX16" fmla="*/ 5475213 w 5475215"/>
                <a:gd name="connsiteY16" fmla="*/ 1965860 h 2629894"/>
                <a:gd name="connsiteX17" fmla="*/ 5446541 w 5475215"/>
                <a:gd name="connsiteY17" fmla="*/ 1992715 h 2629894"/>
                <a:gd name="connsiteX18" fmla="*/ 3571619 w 5475215"/>
                <a:gd name="connsiteY18" fmla="*/ 1992715 h 2629894"/>
                <a:gd name="connsiteX19" fmla="*/ 3542947 w 5475215"/>
                <a:gd name="connsiteY19" fmla="*/ 1965860 h 2629894"/>
                <a:gd name="connsiteX20" fmla="*/ 3571619 w 5475215"/>
                <a:gd name="connsiteY20" fmla="*/ 1939005 h 2629894"/>
                <a:gd name="connsiteX21" fmla="*/ 28669 w 5475215"/>
                <a:gd name="connsiteY21" fmla="*/ 1911543 h 2629894"/>
                <a:gd name="connsiteX22" fmla="*/ 2388223 w 5475215"/>
                <a:gd name="connsiteY22" fmla="*/ 1911543 h 2629894"/>
                <a:gd name="connsiteX23" fmla="*/ 2415646 w 5475215"/>
                <a:gd name="connsiteY23" fmla="*/ 1939008 h 2629894"/>
                <a:gd name="connsiteX24" fmla="*/ 2388223 w 5475215"/>
                <a:gd name="connsiteY24" fmla="*/ 1965279 h 2629894"/>
                <a:gd name="connsiteX25" fmla="*/ 28669 w 5475215"/>
                <a:gd name="connsiteY25" fmla="*/ 1965279 h 2629894"/>
                <a:gd name="connsiteX26" fmla="*/ 0 w 5475215"/>
                <a:gd name="connsiteY26" fmla="*/ 1939008 h 2629894"/>
                <a:gd name="connsiteX27" fmla="*/ 28669 w 5475215"/>
                <a:gd name="connsiteY27" fmla="*/ 1911543 h 2629894"/>
                <a:gd name="connsiteX28" fmla="*/ 258123 w 5475215"/>
                <a:gd name="connsiteY28" fmla="*/ 1779711 h 2629894"/>
                <a:gd name="connsiteX29" fmla="*/ 2156278 w 5475215"/>
                <a:gd name="connsiteY29" fmla="*/ 1779711 h 2629894"/>
                <a:gd name="connsiteX30" fmla="*/ 2184944 w 5475215"/>
                <a:gd name="connsiteY30" fmla="*/ 1806566 h 2629894"/>
                <a:gd name="connsiteX31" fmla="*/ 2156278 w 5475215"/>
                <a:gd name="connsiteY31" fmla="*/ 1833421 h 2629894"/>
                <a:gd name="connsiteX32" fmla="*/ 258123 w 5475215"/>
                <a:gd name="connsiteY32" fmla="*/ 1833421 h 2629894"/>
                <a:gd name="connsiteX33" fmla="*/ 230704 w 5475215"/>
                <a:gd name="connsiteY33" fmla="*/ 1806566 h 2629894"/>
                <a:gd name="connsiteX34" fmla="*/ 258123 w 5475215"/>
                <a:gd name="connsiteY34" fmla="*/ 1779711 h 2629894"/>
                <a:gd name="connsiteX35" fmla="*/ 3571619 w 5475215"/>
                <a:gd name="connsiteY35" fmla="*/ 1620415 h 2629894"/>
                <a:gd name="connsiteX36" fmla="*/ 5446541 w 5475215"/>
                <a:gd name="connsiteY36" fmla="*/ 1620415 h 2629894"/>
                <a:gd name="connsiteX37" fmla="*/ 5475213 w 5475215"/>
                <a:gd name="connsiteY37" fmla="*/ 1647270 h 2629894"/>
                <a:gd name="connsiteX38" fmla="*/ 5446541 w 5475215"/>
                <a:gd name="connsiteY38" fmla="*/ 1674125 h 2629894"/>
                <a:gd name="connsiteX39" fmla="*/ 3571619 w 5475215"/>
                <a:gd name="connsiteY39" fmla="*/ 1674125 h 2629894"/>
                <a:gd name="connsiteX40" fmla="*/ 3542947 w 5475215"/>
                <a:gd name="connsiteY40" fmla="*/ 1647270 h 2629894"/>
                <a:gd name="connsiteX41" fmla="*/ 3571619 w 5475215"/>
                <a:gd name="connsiteY41" fmla="*/ 1620415 h 2629894"/>
                <a:gd name="connsiteX42" fmla="*/ 3086993 w 5475215"/>
                <a:gd name="connsiteY42" fmla="*/ 917319 h 2629894"/>
                <a:gd name="connsiteX43" fmla="*/ 5446547 w 5475215"/>
                <a:gd name="connsiteY43" fmla="*/ 917319 h 2629894"/>
                <a:gd name="connsiteX44" fmla="*/ 5475215 w 5475215"/>
                <a:gd name="connsiteY44" fmla="*/ 944784 h 2629894"/>
                <a:gd name="connsiteX45" fmla="*/ 5446547 w 5475215"/>
                <a:gd name="connsiteY45" fmla="*/ 971055 h 2629894"/>
                <a:gd name="connsiteX46" fmla="*/ 3086993 w 5475215"/>
                <a:gd name="connsiteY46" fmla="*/ 971055 h 2629894"/>
                <a:gd name="connsiteX47" fmla="*/ 3059569 w 5475215"/>
                <a:gd name="connsiteY47" fmla="*/ 944784 h 2629894"/>
                <a:gd name="connsiteX48" fmla="*/ 3086993 w 5475215"/>
                <a:gd name="connsiteY48" fmla="*/ 917319 h 2629894"/>
                <a:gd name="connsiteX49" fmla="*/ 280072 w 5475215"/>
                <a:gd name="connsiteY49" fmla="*/ 0 h 2629894"/>
                <a:gd name="connsiteX50" fmla="*/ 2134329 w 5475215"/>
                <a:gd name="connsiteY50" fmla="*/ 0 h 2629894"/>
                <a:gd name="connsiteX51" fmla="*/ 2162971 w 5475215"/>
                <a:gd name="connsiteY51" fmla="*/ 26271 h 2629894"/>
                <a:gd name="connsiteX52" fmla="*/ 2134329 w 5475215"/>
                <a:gd name="connsiteY52" fmla="*/ 53736 h 2629894"/>
                <a:gd name="connsiteX53" fmla="*/ 280072 w 5475215"/>
                <a:gd name="connsiteY53" fmla="*/ 53736 h 2629894"/>
                <a:gd name="connsiteX54" fmla="*/ 252675 w 5475215"/>
                <a:gd name="connsiteY54" fmla="*/ 26271 h 2629894"/>
                <a:gd name="connsiteX55" fmla="*/ 280072 w 5475215"/>
                <a:gd name="connsiteY55" fmla="*/ 0 h 2629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5475215" h="2629894">
                  <a:moveTo>
                    <a:pt x="3571619" y="2576185"/>
                  </a:moveTo>
                  <a:lnTo>
                    <a:pt x="5446541" y="2576185"/>
                  </a:lnTo>
                  <a:cubicBezTo>
                    <a:pt x="5461501" y="2576185"/>
                    <a:pt x="5475213" y="2588392"/>
                    <a:pt x="5475213" y="2603040"/>
                  </a:cubicBezTo>
                  <a:cubicBezTo>
                    <a:pt x="5475213" y="2618908"/>
                    <a:pt x="5461501" y="2629894"/>
                    <a:pt x="5446541" y="2629894"/>
                  </a:cubicBezTo>
                  <a:lnTo>
                    <a:pt x="3571619" y="2629894"/>
                  </a:lnTo>
                  <a:cubicBezTo>
                    <a:pt x="3555413" y="2629894"/>
                    <a:pt x="3542947" y="2618908"/>
                    <a:pt x="3542947" y="2603040"/>
                  </a:cubicBezTo>
                  <a:cubicBezTo>
                    <a:pt x="3542947" y="2588392"/>
                    <a:pt x="3555413" y="2576185"/>
                    <a:pt x="3571619" y="2576185"/>
                  </a:cubicBezTo>
                  <a:close/>
                  <a:moveTo>
                    <a:pt x="3571619" y="2257596"/>
                  </a:moveTo>
                  <a:lnTo>
                    <a:pt x="5446541" y="2257596"/>
                  </a:lnTo>
                  <a:cubicBezTo>
                    <a:pt x="5461501" y="2257596"/>
                    <a:pt x="5475213" y="2268582"/>
                    <a:pt x="5475213" y="2284451"/>
                  </a:cubicBezTo>
                  <a:cubicBezTo>
                    <a:pt x="5475213" y="2299099"/>
                    <a:pt x="5461501" y="2311305"/>
                    <a:pt x="5446541" y="2311305"/>
                  </a:cubicBezTo>
                  <a:lnTo>
                    <a:pt x="3571619" y="2311305"/>
                  </a:lnTo>
                  <a:cubicBezTo>
                    <a:pt x="3555413" y="2311305"/>
                    <a:pt x="3542947" y="2299099"/>
                    <a:pt x="3542947" y="2284451"/>
                  </a:cubicBezTo>
                  <a:cubicBezTo>
                    <a:pt x="3542947" y="2268582"/>
                    <a:pt x="3555413" y="2257596"/>
                    <a:pt x="3571619" y="2257596"/>
                  </a:cubicBezTo>
                  <a:close/>
                  <a:moveTo>
                    <a:pt x="3571619" y="1939005"/>
                  </a:moveTo>
                  <a:lnTo>
                    <a:pt x="5446541" y="1939005"/>
                  </a:lnTo>
                  <a:cubicBezTo>
                    <a:pt x="5461501" y="1939005"/>
                    <a:pt x="5475213" y="1951212"/>
                    <a:pt x="5475213" y="1965860"/>
                  </a:cubicBezTo>
                  <a:cubicBezTo>
                    <a:pt x="5475213" y="1981729"/>
                    <a:pt x="5461501" y="1992715"/>
                    <a:pt x="5446541" y="1992715"/>
                  </a:cubicBezTo>
                  <a:lnTo>
                    <a:pt x="3571619" y="1992715"/>
                  </a:lnTo>
                  <a:cubicBezTo>
                    <a:pt x="3555413" y="1992715"/>
                    <a:pt x="3542947" y="1981729"/>
                    <a:pt x="3542947" y="1965860"/>
                  </a:cubicBezTo>
                  <a:cubicBezTo>
                    <a:pt x="3542947" y="1951212"/>
                    <a:pt x="3555413" y="1939005"/>
                    <a:pt x="3571619" y="1939005"/>
                  </a:cubicBezTo>
                  <a:close/>
                  <a:moveTo>
                    <a:pt x="28669" y="1911543"/>
                  </a:moveTo>
                  <a:lnTo>
                    <a:pt x="2388223" y="1911543"/>
                  </a:lnTo>
                  <a:cubicBezTo>
                    <a:pt x="2403181" y="1911543"/>
                    <a:pt x="2415646" y="1923485"/>
                    <a:pt x="2415646" y="1939008"/>
                  </a:cubicBezTo>
                  <a:cubicBezTo>
                    <a:pt x="2415646" y="1953338"/>
                    <a:pt x="2403181" y="1965279"/>
                    <a:pt x="2388223" y="1965279"/>
                  </a:cubicBezTo>
                  <a:lnTo>
                    <a:pt x="28669" y="1965279"/>
                  </a:lnTo>
                  <a:cubicBezTo>
                    <a:pt x="12465" y="1965279"/>
                    <a:pt x="0" y="1953338"/>
                    <a:pt x="0" y="1939008"/>
                  </a:cubicBezTo>
                  <a:cubicBezTo>
                    <a:pt x="0" y="1923485"/>
                    <a:pt x="12465" y="1911543"/>
                    <a:pt x="28669" y="1911543"/>
                  </a:cubicBezTo>
                  <a:close/>
                  <a:moveTo>
                    <a:pt x="258123" y="1779711"/>
                  </a:moveTo>
                  <a:lnTo>
                    <a:pt x="2156278" y="1779711"/>
                  </a:lnTo>
                  <a:cubicBezTo>
                    <a:pt x="2171234" y="1779711"/>
                    <a:pt x="2184944" y="1791918"/>
                    <a:pt x="2184944" y="1806566"/>
                  </a:cubicBezTo>
                  <a:cubicBezTo>
                    <a:pt x="2184944" y="1821214"/>
                    <a:pt x="2171234" y="1833421"/>
                    <a:pt x="2156278" y="1833421"/>
                  </a:cubicBezTo>
                  <a:lnTo>
                    <a:pt x="258123" y="1833421"/>
                  </a:lnTo>
                  <a:cubicBezTo>
                    <a:pt x="243167" y="1833421"/>
                    <a:pt x="230704" y="1821214"/>
                    <a:pt x="230704" y="1806566"/>
                  </a:cubicBezTo>
                  <a:cubicBezTo>
                    <a:pt x="230704" y="1791918"/>
                    <a:pt x="243167" y="1779711"/>
                    <a:pt x="258123" y="1779711"/>
                  </a:cubicBezTo>
                  <a:close/>
                  <a:moveTo>
                    <a:pt x="3571619" y="1620415"/>
                  </a:moveTo>
                  <a:lnTo>
                    <a:pt x="5446541" y="1620415"/>
                  </a:lnTo>
                  <a:cubicBezTo>
                    <a:pt x="5461501" y="1620415"/>
                    <a:pt x="5475213" y="1632622"/>
                    <a:pt x="5475213" y="1647270"/>
                  </a:cubicBezTo>
                  <a:cubicBezTo>
                    <a:pt x="5475213" y="1663139"/>
                    <a:pt x="5461501" y="1674125"/>
                    <a:pt x="5446541" y="1674125"/>
                  </a:cubicBezTo>
                  <a:lnTo>
                    <a:pt x="3571619" y="1674125"/>
                  </a:lnTo>
                  <a:cubicBezTo>
                    <a:pt x="3555413" y="1674125"/>
                    <a:pt x="3542947" y="1663139"/>
                    <a:pt x="3542947" y="1647270"/>
                  </a:cubicBezTo>
                  <a:cubicBezTo>
                    <a:pt x="3542947" y="1632622"/>
                    <a:pt x="3555413" y="1620415"/>
                    <a:pt x="3571619" y="1620415"/>
                  </a:cubicBezTo>
                  <a:close/>
                  <a:moveTo>
                    <a:pt x="3086993" y="917319"/>
                  </a:moveTo>
                  <a:lnTo>
                    <a:pt x="5446547" y="917319"/>
                  </a:lnTo>
                  <a:cubicBezTo>
                    <a:pt x="5461505" y="917319"/>
                    <a:pt x="5475215" y="929261"/>
                    <a:pt x="5475215" y="944784"/>
                  </a:cubicBezTo>
                  <a:cubicBezTo>
                    <a:pt x="5475215" y="959114"/>
                    <a:pt x="5461505" y="971055"/>
                    <a:pt x="5446547" y="971055"/>
                  </a:cubicBezTo>
                  <a:lnTo>
                    <a:pt x="3086993" y="971055"/>
                  </a:lnTo>
                  <a:cubicBezTo>
                    <a:pt x="3072035" y="971055"/>
                    <a:pt x="3059569" y="959114"/>
                    <a:pt x="3059569" y="944784"/>
                  </a:cubicBezTo>
                  <a:cubicBezTo>
                    <a:pt x="3059569" y="929261"/>
                    <a:pt x="3072035" y="917319"/>
                    <a:pt x="3086993" y="917319"/>
                  </a:cubicBezTo>
                  <a:close/>
                  <a:moveTo>
                    <a:pt x="280072" y="0"/>
                  </a:moveTo>
                  <a:lnTo>
                    <a:pt x="2134329" y="0"/>
                  </a:lnTo>
                  <a:cubicBezTo>
                    <a:pt x="2149272" y="0"/>
                    <a:pt x="2162971" y="11942"/>
                    <a:pt x="2162971" y="26271"/>
                  </a:cubicBezTo>
                  <a:cubicBezTo>
                    <a:pt x="2162971" y="40601"/>
                    <a:pt x="2149272" y="53736"/>
                    <a:pt x="2134329" y="53736"/>
                  </a:cubicBezTo>
                  <a:lnTo>
                    <a:pt x="280072" y="53736"/>
                  </a:lnTo>
                  <a:cubicBezTo>
                    <a:pt x="265128" y="53736"/>
                    <a:pt x="252675" y="40601"/>
                    <a:pt x="252675" y="26271"/>
                  </a:cubicBezTo>
                  <a:cubicBezTo>
                    <a:pt x="252675" y="11942"/>
                    <a:pt x="265128" y="0"/>
                    <a:pt x="280072" y="0"/>
                  </a:cubicBezTo>
                  <a:close/>
                </a:path>
              </a:pathLst>
            </a:custGeom>
            <a:solidFill>
              <a:srgbClr val="5FA2FF">
                <a:alpha val="5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F79CF9AF-38FD-394E-A165-B95FB6CE28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99236" y="6413213"/>
              <a:ext cx="5475214" cy="2618937"/>
            </a:xfrm>
            <a:custGeom>
              <a:avLst/>
              <a:gdLst>
                <a:gd name="connsiteX0" fmla="*/ 3571618 w 5475214"/>
                <a:gd name="connsiteY0" fmla="*/ 2565201 h 2618937"/>
                <a:gd name="connsiteX1" fmla="*/ 5446540 w 5475214"/>
                <a:gd name="connsiteY1" fmla="*/ 2565201 h 2618937"/>
                <a:gd name="connsiteX2" fmla="*/ 5475212 w 5475214"/>
                <a:gd name="connsiteY2" fmla="*/ 2591472 h 2618937"/>
                <a:gd name="connsiteX3" fmla="*/ 5446540 w 5475214"/>
                <a:gd name="connsiteY3" fmla="*/ 2618937 h 2618937"/>
                <a:gd name="connsiteX4" fmla="*/ 3571618 w 5475214"/>
                <a:gd name="connsiteY4" fmla="*/ 2618937 h 2618937"/>
                <a:gd name="connsiteX5" fmla="*/ 3542946 w 5475214"/>
                <a:gd name="connsiteY5" fmla="*/ 2591472 h 2618937"/>
                <a:gd name="connsiteX6" fmla="*/ 3571618 w 5475214"/>
                <a:gd name="connsiteY6" fmla="*/ 2565201 h 2618937"/>
                <a:gd name="connsiteX7" fmla="*/ 3571618 w 5475214"/>
                <a:gd name="connsiteY7" fmla="*/ 2246610 h 2618937"/>
                <a:gd name="connsiteX8" fmla="*/ 5446540 w 5475214"/>
                <a:gd name="connsiteY8" fmla="*/ 2246610 h 2618937"/>
                <a:gd name="connsiteX9" fmla="*/ 5475212 w 5475214"/>
                <a:gd name="connsiteY9" fmla="*/ 2273465 h 2618937"/>
                <a:gd name="connsiteX10" fmla="*/ 5446540 w 5475214"/>
                <a:gd name="connsiteY10" fmla="*/ 2300319 h 2618937"/>
                <a:gd name="connsiteX11" fmla="*/ 3571618 w 5475214"/>
                <a:gd name="connsiteY11" fmla="*/ 2300319 h 2618937"/>
                <a:gd name="connsiteX12" fmla="*/ 3542946 w 5475214"/>
                <a:gd name="connsiteY12" fmla="*/ 2273465 h 2618937"/>
                <a:gd name="connsiteX13" fmla="*/ 3571618 w 5475214"/>
                <a:gd name="connsiteY13" fmla="*/ 2246610 h 2618937"/>
                <a:gd name="connsiteX14" fmla="*/ 28669 w 5475214"/>
                <a:gd name="connsiteY14" fmla="*/ 2043373 h 2618937"/>
                <a:gd name="connsiteX15" fmla="*/ 2388223 w 5475214"/>
                <a:gd name="connsiteY15" fmla="*/ 2043373 h 2618937"/>
                <a:gd name="connsiteX16" fmla="*/ 2415646 w 5475214"/>
                <a:gd name="connsiteY16" fmla="*/ 2070228 h 2618937"/>
                <a:gd name="connsiteX17" fmla="*/ 2388223 w 5475214"/>
                <a:gd name="connsiteY17" fmla="*/ 2097082 h 2618937"/>
                <a:gd name="connsiteX18" fmla="*/ 28669 w 5475214"/>
                <a:gd name="connsiteY18" fmla="*/ 2097082 h 2618937"/>
                <a:gd name="connsiteX19" fmla="*/ 0 w 5475214"/>
                <a:gd name="connsiteY19" fmla="*/ 2070228 h 2618937"/>
                <a:gd name="connsiteX20" fmla="*/ 28669 w 5475214"/>
                <a:gd name="connsiteY20" fmla="*/ 2043373 h 2618937"/>
                <a:gd name="connsiteX21" fmla="*/ 3571618 w 5475214"/>
                <a:gd name="connsiteY21" fmla="*/ 1928019 h 2618937"/>
                <a:gd name="connsiteX22" fmla="*/ 5446540 w 5475214"/>
                <a:gd name="connsiteY22" fmla="*/ 1928019 h 2618937"/>
                <a:gd name="connsiteX23" fmla="*/ 5475212 w 5475214"/>
                <a:gd name="connsiteY23" fmla="*/ 1954290 h 2618937"/>
                <a:gd name="connsiteX24" fmla="*/ 5446540 w 5475214"/>
                <a:gd name="connsiteY24" fmla="*/ 1981755 h 2618937"/>
                <a:gd name="connsiteX25" fmla="*/ 3571618 w 5475214"/>
                <a:gd name="connsiteY25" fmla="*/ 1981755 h 2618937"/>
                <a:gd name="connsiteX26" fmla="*/ 3542946 w 5475214"/>
                <a:gd name="connsiteY26" fmla="*/ 1954290 h 2618937"/>
                <a:gd name="connsiteX27" fmla="*/ 3571618 w 5475214"/>
                <a:gd name="connsiteY27" fmla="*/ 1928019 h 2618937"/>
                <a:gd name="connsiteX28" fmla="*/ 28669 w 5475214"/>
                <a:gd name="connsiteY28" fmla="*/ 1906048 h 2618937"/>
                <a:gd name="connsiteX29" fmla="*/ 2388223 w 5475214"/>
                <a:gd name="connsiteY29" fmla="*/ 1906048 h 2618937"/>
                <a:gd name="connsiteX30" fmla="*/ 2415646 w 5475214"/>
                <a:gd name="connsiteY30" fmla="*/ 1932319 h 2618937"/>
                <a:gd name="connsiteX31" fmla="*/ 2388223 w 5475214"/>
                <a:gd name="connsiteY31" fmla="*/ 1959784 h 2618937"/>
                <a:gd name="connsiteX32" fmla="*/ 28669 w 5475214"/>
                <a:gd name="connsiteY32" fmla="*/ 1959784 h 2618937"/>
                <a:gd name="connsiteX33" fmla="*/ 0 w 5475214"/>
                <a:gd name="connsiteY33" fmla="*/ 1932319 h 2618937"/>
                <a:gd name="connsiteX34" fmla="*/ 28669 w 5475214"/>
                <a:gd name="connsiteY34" fmla="*/ 1906048 h 2618937"/>
                <a:gd name="connsiteX35" fmla="*/ 3571618 w 5475214"/>
                <a:gd name="connsiteY35" fmla="*/ 1609429 h 2618937"/>
                <a:gd name="connsiteX36" fmla="*/ 5446540 w 5475214"/>
                <a:gd name="connsiteY36" fmla="*/ 1609429 h 2618937"/>
                <a:gd name="connsiteX37" fmla="*/ 5475212 w 5475214"/>
                <a:gd name="connsiteY37" fmla="*/ 1636894 h 2618937"/>
                <a:gd name="connsiteX38" fmla="*/ 5446540 w 5475214"/>
                <a:gd name="connsiteY38" fmla="*/ 1663165 h 2618937"/>
                <a:gd name="connsiteX39" fmla="*/ 3571618 w 5475214"/>
                <a:gd name="connsiteY39" fmla="*/ 1663165 h 2618937"/>
                <a:gd name="connsiteX40" fmla="*/ 3542946 w 5475214"/>
                <a:gd name="connsiteY40" fmla="*/ 1636894 h 2618937"/>
                <a:gd name="connsiteX41" fmla="*/ 3571618 w 5475214"/>
                <a:gd name="connsiteY41" fmla="*/ 1609429 h 2618937"/>
                <a:gd name="connsiteX42" fmla="*/ 3086992 w 5475214"/>
                <a:gd name="connsiteY42" fmla="*/ 939291 h 2618937"/>
                <a:gd name="connsiteX43" fmla="*/ 5446546 w 5475214"/>
                <a:gd name="connsiteY43" fmla="*/ 939291 h 2618937"/>
                <a:gd name="connsiteX44" fmla="*/ 5475214 w 5475214"/>
                <a:gd name="connsiteY44" fmla="*/ 966146 h 2618937"/>
                <a:gd name="connsiteX45" fmla="*/ 5446546 w 5475214"/>
                <a:gd name="connsiteY45" fmla="*/ 993001 h 2618937"/>
                <a:gd name="connsiteX46" fmla="*/ 3086992 w 5475214"/>
                <a:gd name="connsiteY46" fmla="*/ 993001 h 2618937"/>
                <a:gd name="connsiteX47" fmla="*/ 3059568 w 5475214"/>
                <a:gd name="connsiteY47" fmla="*/ 966146 h 2618937"/>
                <a:gd name="connsiteX48" fmla="*/ 3086992 w 5475214"/>
                <a:gd name="connsiteY48" fmla="*/ 939291 h 2618937"/>
                <a:gd name="connsiteX49" fmla="*/ 28669 w 5475214"/>
                <a:gd name="connsiteY49" fmla="*/ 0 h 2618937"/>
                <a:gd name="connsiteX50" fmla="*/ 2388223 w 5475214"/>
                <a:gd name="connsiteY50" fmla="*/ 0 h 2618937"/>
                <a:gd name="connsiteX51" fmla="*/ 2415646 w 5475214"/>
                <a:gd name="connsiteY51" fmla="*/ 26271 h 2618937"/>
                <a:gd name="connsiteX52" fmla="*/ 2388223 w 5475214"/>
                <a:gd name="connsiteY52" fmla="*/ 53736 h 2618937"/>
                <a:gd name="connsiteX53" fmla="*/ 28669 w 5475214"/>
                <a:gd name="connsiteY53" fmla="*/ 53736 h 2618937"/>
                <a:gd name="connsiteX54" fmla="*/ 0 w 5475214"/>
                <a:gd name="connsiteY54" fmla="*/ 26271 h 2618937"/>
                <a:gd name="connsiteX55" fmla="*/ 28669 w 5475214"/>
                <a:gd name="connsiteY55" fmla="*/ 0 h 2618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5475214" h="2618937">
                  <a:moveTo>
                    <a:pt x="3571618" y="2565201"/>
                  </a:moveTo>
                  <a:lnTo>
                    <a:pt x="5446540" y="2565201"/>
                  </a:lnTo>
                  <a:cubicBezTo>
                    <a:pt x="5461500" y="2565201"/>
                    <a:pt x="5475212" y="2577142"/>
                    <a:pt x="5475212" y="2591472"/>
                  </a:cubicBezTo>
                  <a:cubicBezTo>
                    <a:pt x="5475212" y="2606996"/>
                    <a:pt x="5461500" y="2618937"/>
                    <a:pt x="5446540" y="2618937"/>
                  </a:cubicBezTo>
                  <a:lnTo>
                    <a:pt x="3571618" y="2618937"/>
                  </a:lnTo>
                  <a:cubicBezTo>
                    <a:pt x="3555412" y="2618937"/>
                    <a:pt x="3542946" y="2606996"/>
                    <a:pt x="3542946" y="2591472"/>
                  </a:cubicBezTo>
                  <a:cubicBezTo>
                    <a:pt x="3542946" y="2577142"/>
                    <a:pt x="3555412" y="2565201"/>
                    <a:pt x="3571618" y="2565201"/>
                  </a:cubicBezTo>
                  <a:close/>
                  <a:moveTo>
                    <a:pt x="3571618" y="2246610"/>
                  </a:moveTo>
                  <a:lnTo>
                    <a:pt x="5446540" y="2246610"/>
                  </a:lnTo>
                  <a:cubicBezTo>
                    <a:pt x="5461500" y="2246610"/>
                    <a:pt x="5475212" y="2258817"/>
                    <a:pt x="5475212" y="2273465"/>
                  </a:cubicBezTo>
                  <a:cubicBezTo>
                    <a:pt x="5475212" y="2288113"/>
                    <a:pt x="5461500" y="2300319"/>
                    <a:pt x="5446540" y="2300319"/>
                  </a:cubicBezTo>
                  <a:lnTo>
                    <a:pt x="3571618" y="2300319"/>
                  </a:lnTo>
                  <a:cubicBezTo>
                    <a:pt x="3555412" y="2300319"/>
                    <a:pt x="3542946" y="2288113"/>
                    <a:pt x="3542946" y="2273465"/>
                  </a:cubicBezTo>
                  <a:cubicBezTo>
                    <a:pt x="3542946" y="2258817"/>
                    <a:pt x="3555412" y="2246610"/>
                    <a:pt x="3571618" y="2246610"/>
                  </a:cubicBezTo>
                  <a:close/>
                  <a:moveTo>
                    <a:pt x="28669" y="2043373"/>
                  </a:moveTo>
                  <a:lnTo>
                    <a:pt x="2388223" y="2043373"/>
                  </a:lnTo>
                  <a:cubicBezTo>
                    <a:pt x="2403181" y="2043373"/>
                    <a:pt x="2415646" y="2055580"/>
                    <a:pt x="2415646" y="2070228"/>
                  </a:cubicBezTo>
                  <a:cubicBezTo>
                    <a:pt x="2415646" y="2084876"/>
                    <a:pt x="2403181" y="2097082"/>
                    <a:pt x="2388223" y="2097082"/>
                  </a:cubicBezTo>
                  <a:lnTo>
                    <a:pt x="28669" y="2097082"/>
                  </a:lnTo>
                  <a:cubicBezTo>
                    <a:pt x="12465" y="2097082"/>
                    <a:pt x="0" y="2084876"/>
                    <a:pt x="0" y="2070228"/>
                  </a:cubicBezTo>
                  <a:cubicBezTo>
                    <a:pt x="0" y="2055580"/>
                    <a:pt x="12465" y="2043373"/>
                    <a:pt x="28669" y="2043373"/>
                  </a:cubicBezTo>
                  <a:close/>
                  <a:moveTo>
                    <a:pt x="3571618" y="1928019"/>
                  </a:moveTo>
                  <a:lnTo>
                    <a:pt x="5446540" y="1928019"/>
                  </a:lnTo>
                  <a:cubicBezTo>
                    <a:pt x="5461500" y="1928019"/>
                    <a:pt x="5475212" y="1939961"/>
                    <a:pt x="5475212" y="1954290"/>
                  </a:cubicBezTo>
                  <a:cubicBezTo>
                    <a:pt x="5475212" y="1968620"/>
                    <a:pt x="5461500" y="1981755"/>
                    <a:pt x="5446540" y="1981755"/>
                  </a:cubicBezTo>
                  <a:lnTo>
                    <a:pt x="3571618" y="1981755"/>
                  </a:lnTo>
                  <a:cubicBezTo>
                    <a:pt x="3555412" y="1981755"/>
                    <a:pt x="3542946" y="1968620"/>
                    <a:pt x="3542946" y="1954290"/>
                  </a:cubicBezTo>
                  <a:cubicBezTo>
                    <a:pt x="3542946" y="1939961"/>
                    <a:pt x="3555412" y="1928019"/>
                    <a:pt x="3571618" y="1928019"/>
                  </a:cubicBezTo>
                  <a:close/>
                  <a:moveTo>
                    <a:pt x="28669" y="1906048"/>
                  </a:moveTo>
                  <a:lnTo>
                    <a:pt x="2388223" y="1906048"/>
                  </a:lnTo>
                  <a:cubicBezTo>
                    <a:pt x="2403181" y="1906048"/>
                    <a:pt x="2415646" y="1917990"/>
                    <a:pt x="2415646" y="1932319"/>
                  </a:cubicBezTo>
                  <a:cubicBezTo>
                    <a:pt x="2415646" y="1946649"/>
                    <a:pt x="2403181" y="1959784"/>
                    <a:pt x="2388223" y="1959784"/>
                  </a:cubicBezTo>
                  <a:lnTo>
                    <a:pt x="28669" y="1959784"/>
                  </a:lnTo>
                  <a:cubicBezTo>
                    <a:pt x="12465" y="1959784"/>
                    <a:pt x="0" y="1946649"/>
                    <a:pt x="0" y="1932319"/>
                  </a:cubicBezTo>
                  <a:cubicBezTo>
                    <a:pt x="0" y="1917990"/>
                    <a:pt x="12465" y="1906048"/>
                    <a:pt x="28669" y="1906048"/>
                  </a:cubicBezTo>
                  <a:close/>
                  <a:moveTo>
                    <a:pt x="3571618" y="1609429"/>
                  </a:moveTo>
                  <a:lnTo>
                    <a:pt x="5446540" y="1609429"/>
                  </a:lnTo>
                  <a:cubicBezTo>
                    <a:pt x="5461500" y="1609429"/>
                    <a:pt x="5475212" y="1621371"/>
                    <a:pt x="5475212" y="1636894"/>
                  </a:cubicBezTo>
                  <a:cubicBezTo>
                    <a:pt x="5475212" y="1651224"/>
                    <a:pt x="5461500" y="1663165"/>
                    <a:pt x="5446540" y="1663165"/>
                  </a:cubicBezTo>
                  <a:lnTo>
                    <a:pt x="3571618" y="1663165"/>
                  </a:lnTo>
                  <a:cubicBezTo>
                    <a:pt x="3555412" y="1663165"/>
                    <a:pt x="3542946" y="1651224"/>
                    <a:pt x="3542946" y="1636894"/>
                  </a:cubicBezTo>
                  <a:cubicBezTo>
                    <a:pt x="3542946" y="1621371"/>
                    <a:pt x="3555412" y="1609429"/>
                    <a:pt x="3571618" y="1609429"/>
                  </a:cubicBezTo>
                  <a:close/>
                  <a:moveTo>
                    <a:pt x="3086992" y="939291"/>
                  </a:moveTo>
                  <a:lnTo>
                    <a:pt x="5446546" y="939291"/>
                  </a:lnTo>
                  <a:cubicBezTo>
                    <a:pt x="5461504" y="939291"/>
                    <a:pt x="5475214" y="951498"/>
                    <a:pt x="5475214" y="966146"/>
                  </a:cubicBezTo>
                  <a:cubicBezTo>
                    <a:pt x="5475214" y="980794"/>
                    <a:pt x="5461504" y="993001"/>
                    <a:pt x="5446546" y="993001"/>
                  </a:cubicBezTo>
                  <a:lnTo>
                    <a:pt x="3086992" y="993001"/>
                  </a:lnTo>
                  <a:cubicBezTo>
                    <a:pt x="3072034" y="993001"/>
                    <a:pt x="3059568" y="980794"/>
                    <a:pt x="3059568" y="966146"/>
                  </a:cubicBezTo>
                  <a:cubicBezTo>
                    <a:pt x="3059568" y="951498"/>
                    <a:pt x="3072034" y="939291"/>
                    <a:pt x="3086992" y="939291"/>
                  </a:cubicBezTo>
                  <a:close/>
                  <a:moveTo>
                    <a:pt x="28669" y="0"/>
                  </a:moveTo>
                  <a:lnTo>
                    <a:pt x="2388223" y="0"/>
                  </a:lnTo>
                  <a:cubicBezTo>
                    <a:pt x="2403181" y="0"/>
                    <a:pt x="2415646" y="11942"/>
                    <a:pt x="2415646" y="26271"/>
                  </a:cubicBezTo>
                  <a:cubicBezTo>
                    <a:pt x="2415646" y="41795"/>
                    <a:pt x="2403181" y="53736"/>
                    <a:pt x="2388223" y="53736"/>
                  </a:cubicBezTo>
                  <a:lnTo>
                    <a:pt x="28669" y="53736"/>
                  </a:lnTo>
                  <a:cubicBezTo>
                    <a:pt x="12465" y="53736"/>
                    <a:pt x="0" y="41795"/>
                    <a:pt x="0" y="26271"/>
                  </a:cubicBezTo>
                  <a:cubicBezTo>
                    <a:pt x="0" y="11942"/>
                    <a:pt x="12465" y="0"/>
                    <a:pt x="28669" y="0"/>
                  </a:cubicBezTo>
                  <a:close/>
                </a:path>
              </a:pathLst>
            </a:custGeom>
            <a:solidFill>
              <a:srgbClr val="5FA2FF">
                <a:alpha val="2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13">
              <a:extLst>
                <a:ext uri="{FF2B5EF4-FFF2-40B4-BE49-F238E27FC236}">
                  <a16:creationId xmlns:a16="http://schemas.microsoft.com/office/drawing/2014/main" id="{14BF5BE1-DBED-7940-936A-40E3FCCBA4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58805" y="7022928"/>
              <a:ext cx="2416892" cy="54930"/>
            </a:xfrm>
            <a:custGeom>
              <a:avLst/>
              <a:gdLst>
                <a:gd name="T0" fmla="*/ 1915 w 1939"/>
                <a:gd name="T1" fmla="*/ 45 h 46"/>
                <a:gd name="T2" fmla="*/ 22 w 1939"/>
                <a:gd name="T3" fmla="*/ 45 h 46"/>
                <a:gd name="T4" fmla="*/ 22 w 1939"/>
                <a:gd name="T5" fmla="*/ 45 h 46"/>
                <a:gd name="T6" fmla="*/ 0 w 1939"/>
                <a:gd name="T7" fmla="*/ 22 h 46"/>
                <a:gd name="T8" fmla="*/ 0 w 1939"/>
                <a:gd name="T9" fmla="*/ 22 h 46"/>
                <a:gd name="T10" fmla="*/ 22 w 1939"/>
                <a:gd name="T11" fmla="*/ 0 h 46"/>
                <a:gd name="T12" fmla="*/ 1915 w 1939"/>
                <a:gd name="T13" fmla="*/ 0 h 46"/>
                <a:gd name="T14" fmla="*/ 1915 w 1939"/>
                <a:gd name="T15" fmla="*/ 0 h 46"/>
                <a:gd name="T16" fmla="*/ 1938 w 1939"/>
                <a:gd name="T17" fmla="*/ 22 h 46"/>
                <a:gd name="T18" fmla="*/ 1938 w 1939"/>
                <a:gd name="T19" fmla="*/ 22 h 46"/>
                <a:gd name="T20" fmla="*/ 1915 w 1939"/>
                <a:gd name="T21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39" h="46">
                  <a:moveTo>
                    <a:pt x="1915" y="45"/>
                  </a:moveTo>
                  <a:lnTo>
                    <a:pt x="22" y="45"/>
                  </a:lnTo>
                  <a:lnTo>
                    <a:pt x="22" y="45"/>
                  </a:lnTo>
                  <a:cubicBezTo>
                    <a:pt x="10" y="45"/>
                    <a:pt x="0" y="35"/>
                    <a:pt x="0" y="22"/>
                  </a:cubicBezTo>
                  <a:lnTo>
                    <a:pt x="0" y="22"/>
                  </a:lnTo>
                  <a:cubicBezTo>
                    <a:pt x="0" y="10"/>
                    <a:pt x="10" y="0"/>
                    <a:pt x="22" y="0"/>
                  </a:cubicBezTo>
                  <a:lnTo>
                    <a:pt x="1915" y="0"/>
                  </a:lnTo>
                  <a:lnTo>
                    <a:pt x="1915" y="0"/>
                  </a:lnTo>
                  <a:cubicBezTo>
                    <a:pt x="1927" y="0"/>
                    <a:pt x="1938" y="10"/>
                    <a:pt x="1938" y="22"/>
                  </a:cubicBezTo>
                  <a:lnTo>
                    <a:pt x="1938" y="22"/>
                  </a:lnTo>
                  <a:cubicBezTo>
                    <a:pt x="1938" y="35"/>
                    <a:pt x="1927" y="45"/>
                    <a:pt x="1915" y="45"/>
                  </a:cubicBezTo>
                </a:path>
              </a:pathLst>
            </a:custGeom>
            <a:solidFill>
              <a:srgbClr val="5FA2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14">
              <a:extLst>
                <a:ext uri="{FF2B5EF4-FFF2-40B4-BE49-F238E27FC236}">
                  <a16:creationId xmlns:a16="http://schemas.microsoft.com/office/drawing/2014/main" id="{206DCF84-3711-AA49-AE02-10F7C4A435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58805" y="6177016"/>
              <a:ext cx="2416892" cy="714081"/>
            </a:xfrm>
            <a:custGeom>
              <a:avLst/>
              <a:gdLst>
                <a:gd name="T0" fmla="*/ 1938 w 1939"/>
                <a:gd name="T1" fmla="*/ 572 h 573"/>
                <a:gd name="T2" fmla="*/ 0 w 1939"/>
                <a:gd name="T3" fmla="*/ 572 h 573"/>
                <a:gd name="T4" fmla="*/ 0 w 1939"/>
                <a:gd name="T5" fmla="*/ 366 h 573"/>
                <a:gd name="T6" fmla="*/ 0 w 1939"/>
                <a:gd name="T7" fmla="*/ 366 h 573"/>
                <a:gd name="T8" fmla="*/ 241 w 1939"/>
                <a:gd name="T9" fmla="*/ 182 h 573"/>
                <a:gd name="T10" fmla="*/ 241 w 1939"/>
                <a:gd name="T11" fmla="*/ 182 h 573"/>
                <a:gd name="T12" fmla="*/ 572 w 1939"/>
                <a:gd name="T13" fmla="*/ 238 h 573"/>
                <a:gd name="T14" fmla="*/ 572 w 1939"/>
                <a:gd name="T15" fmla="*/ 238 h 573"/>
                <a:gd name="T16" fmla="*/ 1047 w 1939"/>
                <a:gd name="T17" fmla="*/ 1 h 573"/>
                <a:gd name="T18" fmla="*/ 1047 w 1939"/>
                <a:gd name="T19" fmla="*/ 1 h 573"/>
                <a:gd name="T20" fmla="*/ 1505 w 1939"/>
                <a:gd name="T21" fmla="*/ 126 h 573"/>
                <a:gd name="T22" fmla="*/ 1505 w 1939"/>
                <a:gd name="T23" fmla="*/ 126 h 573"/>
                <a:gd name="T24" fmla="*/ 1938 w 1939"/>
                <a:gd name="T25" fmla="*/ 1 h 573"/>
                <a:gd name="T26" fmla="*/ 1938 w 1939"/>
                <a:gd name="T27" fmla="*/ 572 h 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39" h="573">
                  <a:moveTo>
                    <a:pt x="1938" y="572"/>
                  </a:moveTo>
                  <a:lnTo>
                    <a:pt x="0" y="572"/>
                  </a:lnTo>
                  <a:lnTo>
                    <a:pt x="0" y="366"/>
                  </a:lnTo>
                  <a:lnTo>
                    <a:pt x="0" y="366"/>
                  </a:lnTo>
                  <a:cubicBezTo>
                    <a:pt x="0" y="366"/>
                    <a:pt x="99" y="182"/>
                    <a:pt x="241" y="182"/>
                  </a:cubicBezTo>
                  <a:lnTo>
                    <a:pt x="241" y="182"/>
                  </a:lnTo>
                  <a:cubicBezTo>
                    <a:pt x="340" y="182"/>
                    <a:pt x="431" y="238"/>
                    <a:pt x="572" y="238"/>
                  </a:cubicBezTo>
                  <a:lnTo>
                    <a:pt x="572" y="238"/>
                  </a:lnTo>
                  <a:cubicBezTo>
                    <a:pt x="789" y="238"/>
                    <a:pt x="843" y="1"/>
                    <a:pt x="1047" y="1"/>
                  </a:cubicBezTo>
                  <a:lnTo>
                    <a:pt x="1047" y="1"/>
                  </a:lnTo>
                  <a:cubicBezTo>
                    <a:pt x="1225" y="0"/>
                    <a:pt x="1312" y="124"/>
                    <a:pt x="1505" y="126"/>
                  </a:cubicBezTo>
                  <a:lnTo>
                    <a:pt x="1505" y="126"/>
                  </a:lnTo>
                  <a:cubicBezTo>
                    <a:pt x="1687" y="128"/>
                    <a:pt x="1938" y="1"/>
                    <a:pt x="1938" y="1"/>
                  </a:cubicBezTo>
                  <a:lnTo>
                    <a:pt x="1938" y="572"/>
                  </a:lnTo>
                </a:path>
              </a:pathLst>
            </a:custGeom>
            <a:solidFill>
              <a:srgbClr val="FE575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138">
              <a:extLst>
                <a:ext uri="{FF2B5EF4-FFF2-40B4-BE49-F238E27FC236}">
                  <a16:creationId xmlns:a16="http://schemas.microsoft.com/office/drawing/2014/main" id="{4E53B77B-EC5B-994E-8313-5AA930027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99236" y="6929549"/>
              <a:ext cx="2410157" cy="575531"/>
            </a:xfrm>
            <a:custGeom>
              <a:avLst/>
              <a:gdLst>
                <a:gd name="connsiteX0" fmla="*/ 2213655 w 2410157"/>
                <a:gd name="connsiteY0" fmla="*/ 450421 h 575531"/>
                <a:gd name="connsiteX1" fmla="*/ 2410157 w 2410157"/>
                <a:gd name="connsiteY1" fmla="*/ 450421 h 575531"/>
                <a:gd name="connsiteX2" fmla="*/ 2410157 w 2410157"/>
                <a:gd name="connsiteY2" fmla="*/ 575531 h 575531"/>
                <a:gd name="connsiteX3" fmla="*/ 2213655 w 2410157"/>
                <a:gd name="connsiteY3" fmla="*/ 575531 h 575531"/>
                <a:gd name="connsiteX4" fmla="*/ 884365 w 2410157"/>
                <a:gd name="connsiteY4" fmla="*/ 450421 h 575531"/>
                <a:gd name="connsiteX5" fmla="*/ 1080867 w 2410157"/>
                <a:gd name="connsiteY5" fmla="*/ 450421 h 575531"/>
                <a:gd name="connsiteX6" fmla="*/ 1080867 w 2410157"/>
                <a:gd name="connsiteY6" fmla="*/ 575531 h 575531"/>
                <a:gd name="connsiteX7" fmla="*/ 884365 w 2410157"/>
                <a:gd name="connsiteY7" fmla="*/ 575531 h 575531"/>
                <a:gd name="connsiteX8" fmla="*/ 1774221 w 2410157"/>
                <a:gd name="connsiteY8" fmla="*/ 214223 h 575531"/>
                <a:gd name="connsiteX9" fmla="*/ 1970723 w 2410157"/>
                <a:gd name="connsiteY9" fmla="*/ 214223 h 575531"/>
                <a:gd name="connsiteX10" fmla="*/ 1970723 w 2410157"/>
                <a:gd name="connsiteY10" fmla="*/ 366794 h 575531"/>
                <a:gd name="connsiteX11" fmla="*/ 1774221 w 2410157"/>
                <a:gd name="connsiteY11" fmla="*/ 366794 h 575531"/>
                <a:gd name="connsiteX12" fmla="*/ 439434 w 2410157"/>
                <a:gd name="connsiteY12" fmla="*/ 214223 h 575531"/>
                <a:gd name="connsiteX13" fmla="*/ 635936 w 2410157"/>
                <a:gd name="connsiteY13" fmla="*/ 214223 h 575531"/>
                <a:gd name="connsiteX14" fmla="*/ 635936 w 2410157"/>
                <a:gd name="connsiteY14" fmla="*/ 366794 h 575531"/>
                <a:gd name="connsiteX15" fmla="*/ 439434 w 2410157"/>
                <a:gd name="connsiteY15" fmla="*/ 366794 h 575531"/>
                <a:gd name="connsiteX16" fmla="*/ 1329291 w 2410157"/>
                <a:gd name="connsiteY16" fmla="*/ 0 h 575531"/>
                <a:gd name="connsiteX17" fmla="*/ 1525793 w 2410157"/>
                <a:gd name="connsiteY17" fmla="*/ 0 h 575531"/>
                <a:gd name="connsiteX18" fmla="*/ 1525793 w 2410157"/>
                <a:gd name="connsiteY18" fmla="*/ 147050 h 575531"/>
                <a:gd name="connsiteX19" fmla="*/ 1329291 w 2410157"/>
                <a:gd name="connsiteY19" fmla="*/ 147050 h 575531"/>
                <a:gd name="connsiteX20" fmla="*/ 0 w 2410157"/>
                <a:gd name="connsiteY20" fmla="*/ 0 h 575531"/>
                <a:gd name="connsiteX21" fmla="*/ 196510 w 2410157"/>
                <a:gd name="connsiteY21" fmla="*/ 0 h 575531"/>
                <a:gd name="connsiteX22" fmla="*/ 196510 w 2410157"/>
                <a:gd name="connsiteY22" fmla="*/ 147050 h 575531"/>
                <a:gd name="connsiteX23" fmla="*/ 0 w 2410157"/>
                <a:gd name="connsiteY23" fmla="*/ 147050 h 575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410157" h="575531">
                  <a:moveTo>
                    <a:pt x="2213655" y="450421"/>
                  </a:moveTo>
                  <a:lnTo>
                    <a:pt x="2410157" y="450421"/>
                  </a:lnTo>
                  <a:lnTo>
                    <a:pt x="2410157" y="575531"/>
                  </a:lnTo>
                  <a:lnTo>
                    <a:pt x="2213655" y="575531"/>
                  </a:lnTo>
                  <a:close/>
                  <a:moveTo>
                    <a:pt x="884365" y="450421"/>
                  </a:moveTo>
                  <a:lnTo>
                    <a:pt x="1080867" y="450421"/>
                  </a:lnTo>
                  <a:lnTo>
                    <a:pt x="1080867" y="575531"/>
                  </a:lnTo>
                  <a:lnTo>
                    <a:pt x="884365" y="575531"/>
                  </a:lnTo>
                  <a:close/>
                  <a:moveTo>
                    <a:pt x="1774221" y="214223"/>
                  </a:moveTo>
                  <a:lnTo>
                    <a:pt x="1970723" y="214223"/>
                  </a:lnTo>
                  <a:lnTo>
                    <a:pt x="1970723" y="366794"/>
                  </a:lnTo>
                  <a:lnTo>
                    <a:pt x="1774221" y="366794"/>
                  </a:lnTo>
                  <a:close/>
                  <a:moveTo>
                    <a:pt x="439434" y="214223"/>
                  </a:moveTo>
                  <a:lnTo>
                    <a:pt x="635936" y="214223"/>
                  </a:lnTo>
                  <a:lnTo>
                    <a:pt x="635936" y="366794"/>
                  </a:lnTo>
                  <a:lnTo>
                    <a:pt x="439434" y="366794"/>
                  </a:lnTo>
                  <a:close/>
                  <a:moveTo>
                    <a:pt x="1329291" y="0"/>
                  </a:moveTo>
                  <a:lnTo>
                    <a:pt x="1525793" y="0"/>
                  </a:lnTo>
                  <a:lnTo>
                    <a:pt x="1525793" y="147050"/>
                  </a:lnTo>
                  <a:lnTo>
                    <a:pt x="1329291" y="147050"/>
                  </a:lnTo>
                  <a:close/>
                  <a:moveTo>
                    <a:pt x="0" y="0"/>
                  </a:moveTo>
                  <a:lnTo>
                    <a:pt x="196510" y="0"/>
                  </a:lnTo>
                  <a:lnTo>
                    <a:pt x="196510" y="147050"/>
                  </a:lnTo>
                  <a:lnTo>
                    <a:pt x="0" y="147050"/>
                  </a:lnTo>
                  <a:close/>
                </a:path>
              </a:pathLst>
            </a:custGeom>
            <a:solidFill>
              <a:srgbClr val="FE575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137">
              <a:extLst>
                <a:ext uri="{FF2B5EF4-FFF2-40B4-BE49-F238E27FC236}">
                  <a16:creationId xmlns:a16="http://schemas.microsoft.com/office/drawing/2014/main" id="{0E4D32D4-8E5F-3C4D-8411-AC5998EED9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99236" y="7077856"/>
              <a:ext cx="2410157" cy="701850"/>
            </a:xfrm>
            <a:custGeom>
              <a:avLst/>
              <a:gdLst>
                <a:gd name="connsiteX0" fmla="*/ 2213655 w 2410157"/>
                <a:gd name="connsiteY0" fmla="*/ 428451 h 701850"/>
                <a:gd name="connsiteX1" fmla="*/ 2410157 w 2410157"/>
                <a:gd name="connsiteY1" fmla="*/ 428451 h 701850"/>
                <a:gd name="connsiteX2" fmla="*/ 2410157 w 2410157"/>
                <a:gd name="connsiteY2" fmla="*/ 701850 h 701850"/>
                <a:gd name="connsiteX3" fmla="*/ 2213655 w 2410157"/>
                <a:gd name="connsiteY3" fmla="*/ 701850 h 701850"/>
                <a:gd name="connsiteX4" fmla="*/ 884365 w 2410157"/>
                <a:gd name="connsiteY4" fmla="*/ 428451 h 701850"/>
                <a:gd name="connsiteX5" fmla="*/ 1080867 w 2410157"/>
                <a:gd name="connsiteY5" fmla="*/ 428451 h 701850"/>
                <a:gd name="connsiteX6" fmla="*/ 1080867 w 2410157"/>
                <a:gd name="connsiteY6" fmla="*/ 701850 h 701850"/>
                <a:gd name="connsiteX7" fmla="*/ 884365 w 2410157"/>
                <a:gd name="connsiteY7" fmla="*/ 701850 h 701850"/>
                <a:gd name="connsiteX8" fmla="*/ 1774221 w 2410157"/>
                <a:gd name="connsiteY8" fmla="*/ 219717 h 701850"/>
                <a:gd name="connsiteX9" fmla="*/ 1970723 w 2410157"/>
                <a:gd name="connsiteY9" fmla="*/ 219717 h 701850"/>
                <a:gd name="connsiteX10" fmla="*/ 1970723 w 2410157"/>
                <a:gd name="connsiteY10" fmla="*/ 701850 h 701850"/>
                <a:gd name="connsiteX11" fmla="*/ 1774221 w 2410157"/>
                <a:gd name="connsiteY11" fmla="*/ 701850 h 701850"/>
                <a:gd name="connsiteX12" fmla="*/ 439434 w 2410157"/>
                <a:gd name="connsiteY12" fmla="*/ 219717 h 701850"/>
                <a:gd name="connsiteX13" fmla="*/ 635936 w 2410157"/>
                <a:gd name="connsiteY13" fmla="*/ 219717 h 701850"/>
                <a:gd name="connsiteX14" fmla="*/ 635936 w 2410157"/>
                <a:gd name="connsiteY14" fmla="*/ 701850 h 701850"/>
                <a:gd name="connsiteX15" fmla="*/ 439434 w 2410157"/>
                <a:gd name="connsiteY15" fmla="*/ 701850 h 701850"/>
                <a:gd name="connsiteX16" fmla="*/ 1329291 w 2410157"/>
                <a:gd name="connsiteY16" fmla="*/ 0 h 701850"/>
                <a:gd name="connsiteX17" fmla="*/ 1525793 w 2410157"/>
                <a:gd name="connsiteY17" fmla="*/ 0 h 701850"/>
                <a:gd name="connsiteX18" fmla="*/ 1525793 w 2410157"/>
                <a:gd name="connsiteY18" fmla="*/ 701850 h 701850"/>
                <a:gd name="connsiteX19" fmla="*/ 1329291 w 2410157"/>
                <a:gd name="connsiteY19" fmla="*/ 701850 h 701850"/>
                <a:gd name="connsiteX20" fmla="*/ 0 w 2410157"/>
                <a:gd name="connsiteY20" fmla="*/ 0 h 701850"/>
                <a:gd name="connsiteX21" fmla="*/ 196510 w 2410157"/>
                <a:gd name="connsiteY21" fmla="*/ 0 h 701850"/>
                <a:gd name="connsiteX22" fmla="*/ 196510 w 2410157"/>
                <a:gd name="connsiteY22" fmla="*/ 701850 h 701850"/>
                <a:gd name="connsiteX23" fmla="*/ 0 w 2410157"/>
                <a:gd name="connsiteY23" fmla="*/ 701850 h 701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410157" h="701850">
                  <a:moveTo>
                    <a:pt x="2213655" y="428451"/>
                  </a:moveTo>
                  <a:lnTo>
                    <a:pt x="2410157" y="428451"/>
                  </a:lnTo>
                  <a:lnTo>
                    <a:pt x="2410157" y="701850"/>
                  </a:lnTo>
                  <a:lnTo>
                    <a:pt x="2213655" y="701850"/>
                  </a:lnTo>
                  <a:close/>
                  <a:moveTo>
                    <a:pt x="884365" y="428451"/>
                  </a:moveTo>
                  <a:lnTo>
                    <a:pt x="1080867" y="428451"/>
                  </a:lnTo>
                  <a:lnTo>
                    <a:pt x="1080867" y="701850"/>
                  </a:lnTo>
                  <a:lnTo>
                    <a:pt x="884365" y="701850"/>
                  </a:lnTo>
                  <a:close/>
                  <a:moveTo>
                    <a:pt x="1774221" y="219717"/>
                  </a:moveTo>
                  <a:lnTo>
                    <a:pt x="1970723" y="219717"/>
                  </a:lnTo>
                  <a:lnTo>
                    <a:pt x="1970723" y="701850"/>
                  </a:lnTo>
                  <a:lnTo>
                    <a:pt x="1774221" y="701850"/>
                  </a:lnTo>
                  <a:close/>
                  <a:moveTo>
                    <a:pt x="439434" y="219717"/>
                  </a:moveTo>
                  <a:lnTo>
                    <a:pt x="635936" y="219717"/>
                  </a:lnTo>
                  <a:lnTo>
                    <a:pt x="635936" y="701850"/>
                  </a:lnTo>
                  <a:lnTo>
                    <a:pt x="439434" y="701850"/>
                  </a:lnTo>
                  <a:close/>
                  <a:moveTo>
                    <a:pt x="1329291" y="0"/>
                  </a:moveTo>
                  <a:lnTo>
                    <a:pt x="1525793" y="0"/>
                  </a:lnTo>
                  <a:lnTo>
                    <a:pt x="1525793" y="701850"/>
                  </a:lnTo>
                  <a:lnTo>
                    <a:pt x="1329291" y="701850"/>
                  </a:lnTo>
                  <a:close/>
                  <a:moveTo>
                    <a:pt x="0" y="0"/>
                  </a:moveTo>
                  <a:lnTo>
                    <a:pt x="196510" y="0"/>
                  </a:lnTo>
                  <a:lnTo>
                    <a:pt x="196510" y="701850"/>
                  </a:lnTo>
                  <a:lnTo>
                    <a:pt x="0" y="701850"/>
                  </a:lnTo>
                  <a:close/>
                </a:path>
              </a:pathLst>
            </a:custGeom>
            <a:solidFill>
              <a:srgbClr val="0847B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0E743180-728A-8F47-96D6-AEE01F66B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99236" y="7769965"/>
              <a:ext cx="2416892" cy="27465"/>
            </a:xfrm>
            <a:custGeom>
              <a:avLst/>
              <a:gdLst>
                <a:gd name="T0" fmla="*/ 1938 w 1939"/>
                <a:gd name="T1" fmla="*/ 20 h 21"/>
                <a:gd name="T2" fmla="*/ 0 w 1939"/>
                <a:gd name="T3" fmla="*/ 20 h 21"/>
                <a:gd name="T4" fmla="*/ 0 w 1939"/>
                <a:gd name="T5" fmla="*/ 0 h 21"/>
                <a:gd name="T6" fmla="*/ 1938 w 1939"/>
                <a:gd name="T7" fmla="*/ 0 h 21"/>
                <a:gd name="T8" fmla="*/ 1938 w 1939"/>
                <a:gd name="T9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9" h="21">
                  <a:moveTo>
                    <a:pt x="1938" y="20"/>
                  </a:moveTo>
                  <a:lnTo>
                    <a:pt x="0" y="20"/>
                  </a:lnTo>
                  <a:lnTo>
                    <a:pt x="0" y="0"/>
                  </a:lnTo>
                  <a:lnTo>
                    <a:pt x="1938" y="0"/>
                  </a:lnTo>
                  <a:lnTo>
                    <a:pt x="1938" y="20"/>
                  </a:lnTo>
                </a:path>
              </a:pathLst>
            </a:custGeom>
            <a:solidFill>
              <a:srgbClr val="F0F1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136">
              <a:extLst>
                <a:ext uri="{FF2B5EF4-FFF2-40B4-BE49-F238E27FC236}">
                  <a16:creationId xmlns:a16="http://schemas.microsoft.com/office/drawing/2014/main" id="{EE3C6D6D-199B-6A4B-9529-8C949C7894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88250" y="6830673"/>
              <a:ext cx="2432122" cy="493144"/>
            </a:xfrm>
            <a:custGeom>
              <a:avLst/>
              <a:gdLst>
                <a:gd name="connsiteX0" fmla="*/ 2224889 w 2432122"/>
                <a:gd name="connsiteY0" fmla="*/ 472393 h 493144"/>
                <a:gd name="connsiteX1" fmla="*/ 2422134 w 2432122"/>
                <a:gd name="connsiteY1" fmla="*/ 472393 h 493144"/>
                <a:gd name="connsiteX2" fmla="*/ 2432122 w 2432122"/>
                <a:gd name="connsiteY2" fmla="*/ 483379 h 493144"/>
                <a:gd name="connsiteX3" fmla="*/ 2422134 w 2432122"/>
                <a:gd name="connsiteY3" fmla="*/ 493144 h 493144"/>
                <a:gd name="connsiteX4" fmla="*/ 2224889 w 2432122"/>
                <a:gd name="connsiteY4" fmla="*/ 493144 h 493144"/>
                <a:gd name="connsiteX5" fmla="*/ 2213653 w 2432122"/>
                <a:gd name="connsiteY5" fmla="*/ 483379 h 493144"/>
                <a:gd name="connsiteX6" fmla="*/ 2224889 w 2432122"/>
                <a:gd name="connsiteY6" fmla="*/ 472393 h 493144"/>
                <a:gd name="connsiteX7" fmla="*/ 894408 w 2432122"/>
                <a:gd name="connsiteY7" fmla="*/ 472393 h 493144"/>
                <a:gd name="connsiteX8" fmla="*/ 1092781 w 2432122"/>
                <a:gd name="connsiteY8" fmla="*/ 472393 h 493144"/>
                <a:gd name="connsiteX9" fmla="*/ 1102825 w 2432122"/>
                <a:gd name="connsiteY9" fmla="*/ 483379 h 493144"/>
                <a:gd name="connsiteX10" fmla="*/ 1092781 w 2432122"/>
                <a:gd name="connsiteY10" fmla="*/ 493144 h 493144"/>
                <a:gd name="connsiteX11" fmla="*/ 894408 w 2432122"/>
                <a:gd name="connsiteY11" fmla="*/ 493144 h 493144"/>
                <a:gd name="connsiteX12" fmla="*/ 884364 w 2432122"/>
                <a:gd name="connsiteY12" fmla="*/ 483379 h 493144"/>
                <a:gd name="connsiteX13" fmla="*/ 894408 w 2432122"/>
                <a:gd name="connsiteY13" fmla="*/ 472393 h 493144"/>
                <a:gd name="connsiteX14" fmla="*/ 1789699 w 2432122"/>
                <a:gd name="connsiteY14" fmla="*/ 236195 h 493144"/>
                <a:gd name="connsiteX15" fmla="*/ 1988193 w 2432122"/>
                <a:gd name="connsiteY15" fmla="*/ 236195 h 493144"/>
                <a:gd name="connsiteX16" fmla="*/ 1998181 w 2432122"/>
                <a:gd name="connsiteY16" fmla="*/ 246535 h 493144"/>
                <a:gd name="connsiteX17" fmla="*/ 1988193 w 2432122"/>
                <a:gd name="connsiteY17" fmla="*/ 256874 h 493144"/>
                <a:gd name="connsiteX18" fmla="*/ 1789699 w 2432122"/>
                <a:gd name="connsiteY18" fmla="*/ 256874 h 493144"/>
                <a:gd name="connsiteX19" fmla="*/ 1779712 w 2432122"/>
                <a:gd name="connsiteY19" fmla="*/ 246535 h 493144"/>
                <a:gd name="connsiteX20" fmla="*/ 1789699 w 2432122"/>
                <a:gd name="connsiteY20" fmla="*/ 236195 h 493144"/>
                <a:gd name="connsiteX21" fmla="*/ 454973 w 2432122"/>
                <a:gd name="connsiteY21" fmla="*/ 236195 h 493144"/>
                <a:gd name="connsiteX22" fmla="*/ 653346 w 2432122"/>
                <a:gd name="connsiteY22" fmla="*/ 236195 h 493144"/>
                <a:gd name="connsiteX23" fmla="*/ 663390 w 2432122"/>
                <a:gd name="connsiteY23" fmla="*/ 246535 h 493144"/>
                <a:gd name="connsiteX24" fmla="*/ 653346 w 2432122"/>
                <a:gd name="connsiteY24" fmla="*/ 256874 h 493144"/>
                <a:gd name="connsiteX25" fmla="*/ 454973 w 2432122"/>
                <a:gd name="connsiteY25" fmla="*/ 256874 h 493144"/>
                <a:gd name="connsiteX26" fmla="*/ 444929 w 2432122"/>
                <a:gd name="connsiteY26" fmla="*/ 246535 h 493144"/>
                <a:gd name="connsiteX27" fmla="*/ 454973 w 2432122"/>
                <a:gd name="connsiteY27" fmla="*/ 236195 h 493144"/>
                <a:gd name="connsiteX28" fmla="*/ 1340527 w 2432122"/>
                <a:gd name="connsiteY28" fmla="*/ 0 h 493144"/>
                <a:gd name="connsiteX29" fmla="*/ 1536524 w 2432122"/>
                <a:gd name="connsiteY29" fmla="*/ 0 h 493144"/>
                <a:gd name="connsiteX30" fmla="*/ 1547760 w 2432122"/>
                <a:gd name="connsiteY30" fmla="*/ 10340 h 493144"/>
                <a:gd name="connsiteX31" fmla="*/ 1536524 w 2432122"/>
                <a:gd name="connsiteY31" fmla="*/ 20679 h 493144"/>
                <a:gd name="connsiteX32" fmla="*/ 1340527 w 2432122"/>
                <a:gd name="connsiteY32" fmla="*/ 20679 h 493144"/>
                <a:gd name="connsiteX33" fmla="*/ 1329291 w 2432122"/>
                <a:gd name="connsiteY33" fmla="*/ 10340 h 493144"/>
                <a:gd name="connsiteX34" fmla="*/ 1340527 w 2432122"/>
                <a:gd name="connsiteY34" fmla="*/ 0 h 493144"/>
                <a:gd name="connsiteX35" fmla="*/ 10044 w 2432122"/>
                <a:gd name="connsiteY35" fmla="*/ 0 h 493144"/>
                <a:gd name="connsiteX36" fmla="*/ 209673 w 2432122"/>
                <a:gd name="connsiteY36" fmla="*/ 0 h 493144"/>
                <a:gd name="connsiteX37" fmla="*/ 218461 w 2432122"/>
                <a:gd name="connsiteY37" fmla="*/ 10340 h 493144"/>
                <a:gd name="connsiteX38" fmla="*/ 209673 w 2432122"/>
                <a:gd name="connsiteY38" fmla="*/ 20679 h 493144"/>
                <a:gd name="connsiteX39" fmla="*/ 10044 w 2432122"/>
                <a:gd name="connsiteY39" fmla="*/ 20679 h 493144"/>
                <a:gd name="connsiteX40" fmla="*/ 0 w 2432122"/>
                <a:gd name="connsiteY40" fmla="*/ 10340 h 493144"/>
                <a:gd name="connsiteX41" fmla="*/ 10044 w 2432122"/>
                <a:gd name="connsiteY41" fmla="*/ 0 h 493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432122" h="493144">
                  <a:moveTo>
                    <a:pt x="2224889" y="472393"/>
                  </a:moveTo>
                  <a:lnTo>
                    <a:pt x="2422134" y="472393"/>
                  </a:lnTo>
                  <a:cubicBezTo>
                    <a:pt x="2427128" y="472393"/>
                    <a:pt x="2432122" y="477276"/>
                    <a:pt x="2432122" y="483379"/>
                  </a:cubicBezTo>
                  <a:cubicBezTo>
                    <a:pt x="2432122" y="488261"/>
                    <a:pt x="2427128" y="493144"/>
                    <a:pt x="2422134" y="493144"/>
                  </a:cubicBezTo>
                  <a:lnTo>
                    <a:pt x="2224889" y="493144"/>
                  </a:lnTo>
                  <a:cubicBezTo>
                    <a:pt x="2218647" y="493144"/>
                    <a:pt x="2213653" y="488261"/>
                    <a:pt x="2213653" y="483379"/>
                  </a:cubicBezTo>
                  <a:cubicBezTo>
                    <a:pt x="2213653" y="477276"/>
                    <a:pt x="2218647" y="472393"/>
                    <a:pt x="2224889" y="472393"/>
                  </a:cubicBezTo>
                  <a:close/>
                  <a:moveTo>
                    <a:pt x="894408" y="472393"/>
                  </a:moveTo>
                  <a:lnTo>
                    <a:pt x="1092781" y="472393"/>
                  </a:lnTo>
                  <a:cubicBezTo>
                    <a:pt x="1099059" y="472393"/>
                    <a:pt x="1102825" y="477276"/>
                    <a:pt x="1102825" y="483379"/>
                  </a:cubicBezTo>
                  <a:cubicBezTo>
                    <a:pt x="1102825" y="488261"/>
                    <a:pt x="1099059" y="493144"/>
                    <a:pt x="1092781" y="493144"/>
                  </a:cubicBezTo>
                  <a:lnTo>
                    <a:pt x="894408" y="493144"/>
                  </a:lnTo>
                  <a:cubicBezTo>
                    <a:pt x="889386" y="493144"/>
                    <a:pt x="884364" y="488261"/>
                    <a:pt x="884364" y="483379"/>
                  </a:cubicBezTo>
                  <a:cubicBezTo>
                    <a:pt x="884364" y="477276"/>
                    <a:pt x="889386" y="472393"/>
                    <a:pt x="894408" y="472393"/>
                  </a:cubicBezTo>
                  <a:close/>
                  <a:moveTo>
                    <a:pt x="1789699" y="236195"/>
                  </a:moveTo>
                  <a:lnTo>
                    <a:pt x="1988193" y="236195"/>
                  </a:lnTo>
                  <a:cubicBezTo>
                    <a:pt x="1993187" y="236195"/>
                    <a:pt x="1998181" y="240072"/>
                    <a:pt x="1998181" y="246535"/>
                  </a:cubicBezTo>
                  <a:cubicBezTo>
                    <a:pt x="1998181" y="252997"/>
                    <a:pt x="1993187" y="256874"/>
                    <a:pt x="1988193" y="256874"/>
                  </a:cubicBezTo>
                  <a:lnTo>
                    <a:pt x="1789699" y="256874"/>
                  </a:lnTo>
                  <a:cubicBezTo>
                    <a:pt x="1784706" y="256874"/>
                    <a:pt x="1779712" y="252997"/>
                    <a:pt x="1779712" y="246535"/>
                  </a:cubicBezTo>
                  <a:cubicBezTo>
                    <a:pt x="1779712" y="240072"/>
                    <a:pt x="1784706" y="236195"/>
                    <a:pt x="1789699" y="236195"/>
                  </a:cubicBezTo>
                  <a:close/>
                  <a:moveTo>
                    <a:pt x="454973" y="236195"/>
                  </a:moveTo>
                  <a:lnTo>
                    <a:pt x="653346" y="236195"/>
                  </a:lnTo>
                  <a:cubicBezTo>
                    <a:pt x="659624" y="236195"/>
                    <a:pt x="663390" y="240072"/>
                    <a:pt x="663390" y="246535"/>
                  </a:cubicBezTo>
                  <a:cubicBezTo>
                    <a:pt x="663390" y="252997"/>
                    <a:pt x="659624" y="256874"/>
                    <a:pt x="653346" y="256874"/>
                  </a:cubicBezTo>
                  <a:lnTo>
                    <a:pt x="454973" y="256874"/>
                  </a:lnTo>
                  <a:cubicBezTo>
                    <a:pt x="449951" y="256874"/>
                    <a:pt x="444929" y="252997"/>
                    <a:pt x="444929" y="246535"/>
                  </a:cubicBezTo>
                  <a:cubicBezTo>
                    <a:pt x="444929" y="240072"/>
                    <a:pt x="449951" y="236195"/>
                    <a:pt x="454973" y="236195"/>
                  </a:cubicBezTo>
                  <a:close/>
                  <a:moveTo>
                    <a:pt x="1340527" y="0"/>
                  </a:moveTo>
                  <a:lnTo>
                    <a:pt x="1536524" y="0"/>
                  </a:lnTo>
                  <a:cubicBezTo>
                    <a:pt x="1542766" y="0"/>
                    <a:pt x="1547760" y="3877"/>
                    <a:pt x="1547760" y="10340"/>
                  </a:cubicBezTo>
                  <a:cubicBezTo>
                    <a:pt x="1547760" y="16802"/>
                    <a:pt x="1542766" y="20679"/>
                    <a:pt x="1536524" y="20679"/>
                  </a:cubicBezTo>
                  <a:lnTo>
                    <a:pt x="1340527" y="20679"/>
                  </a:lnTo>
                  <a:cubicBezTo>
                    <a:pt x="1334285" y="20679"/>
                    <a:pt x="1329291" y="16802"/>
                    <a:pt x="1329291" y="10340"/>
                  </a:cubicBezTo>
                  <a:cubicBezTo>
                    <a:pt x="1329291" y="3877"/>
                    <a:pt x="1334285" y="0"/>
                    <a:pt x="1340527" y="0"/>
                  </a:cubicBezTo>
                  <a:close/>
                  <a:moveTo>
                    <a:pt x="10044" y="0"/>
                  </a:moveTo>
                  <a:lnTo>
                    <a:pt x="209673" y="0"/>
                  </a:lnTo>
                  <a:cubicBezTo>
                    <a:pt x="214695" y="0"/>
                    <a:pt x="218461" y="3877"/>
                    <a:pt x="218461" y="10340"/>
                  </a:cubicBezTo>
                  <a:cubicBezTo>
                    <a:pt x="218461" y="16802"/>
                    <a:pt x="214695" y="20679"/>
                    <a:pt x="209673" y="20679"/>
                  </a:cubicBezTo>
                  <a:lnTo>
                    <a:pt x="10044" y="20679"/>
                  </a:lnTo>
                  <a:cubicBezTo>
                    <a:pt x="5022" y="20679"/>
                    <a:pt x="0" y="16802"/>
                    <a:pt x="0" y="10340"/>
                  </a:cubicBezTo>
                  <a:cubicBezTo>
                    <a:pt x="0" y="3877"/>
                    <a:pt x="5022" y="0"/>
                    <a:pt x="10044" y="0"/>
                  </a:cubicBezTo>
                  <a:close/>
                </a:path>
              </a:pathLst>
            </a:custGeom>
            <a:solidFill>
              <a:srgbClr val="5FA2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43">
              <a:extLst>
                <a:ext uri="{FF2B5EF4-FFF2-40B4-BE49-F238E27FC236}">
                  <a16:creationId xmlns:a16="http://schemas.microsoft.com/office/drawing/2014/main" id="{65F726E0-6973-694E-994A-14A44BDE0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7678" y="7890812"/>
              <a:ext cx="185514" cy="822695"/>
            </a:xfrm>
            <a:custGeom>
              <a:avLst/>
              <a:gdLst>
                <a:gd name="connsiteX0" fmla="*/ 0 w 185514"/>
                <a:gd name="connsiteY0" fmla="*/ 637181 h 822695"/>
                <a:gd name="connsiteX1" fmla="*/ 185514 w 185514"/>
                <a:gd name="connsiteY1" fmla="*/ 637181 h 822695"/>
                <a:gd name="connsiteX2" fmla="*/ 185514 w 185514"/>
                <a:gd name="connsiteY2" fmla="*/ 822695 h 822695"/>
                <a:gd name="connsiteX3" fmla="*/ 0 w 185514"/>
                <a:gd name="connsiteY3" fmla="*/ 822695 h 822695"/>
                <a:gd name="connsiteX4" fmla="*/ 0 w 185514"/>
                <a:gd name="connsiteY4" fmla="*/ 0 h 822695"/>
                <a:gd name="connsiteX5" fmla="*/ 185514 w 185514"/>
                <a:gd name="connsiteY5" fmla="*/ 0 h 822695"/>
                <a:gd name="connsiteX6" fmla="*/ 185514 w 185514"/>
                <a:gd name="connsiteY6" fmla="*/ 185514 h 822695"/>
                <a:gd name="connsiteX7" fmla="*/ 0 w 185514"/>
                <a:gd name="connsiteY7" fmla="*/ 185514 h 822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5514" h="822695">
                  <a:moveTo>
                    <a:pt x="0" y="637181"/>
                  </a:moveTo>
                  <a:lnTo>
                    <a:pt x="185514" y="637181"/>
                  </a:lnTo>
                  <a:lnTo>
                    <a:pt x="185514" y="822695"/>
                  </a:lnTo>
                  <a:lnTo>
                    <a:pt x="0" y="822695"/>
                  </a:lnTo>
                  <a:close/>
                  <a:moveTo>
                    <a:pt x="0" y="0"/>
                  </a:moveTo>
                  <a:lnTo>
                    <a:pt x="185514" y="0"/>
                  </a:lnTo>
                  <a:lnTo>
                    <a:pt x="185514" y="185514"/>
                  </a:lnTo>
                  <a:lnTo>
                    <a:pt x="0" y="185514"/>
                  </a:lnTo>
                  <a:close/>
                </a:path>
              </a:pathLst>
            </a:custGeom>
            <a:solidFill>
              <a:srgbClr val="000000">
                <a:alpha val="1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44">
              <a:extLst>
                <a:ext uri="{FF2B5EF4-FFF2-40B4-BE49-F238E27FC236}">
                  <a16:creationId xmlns:a16="http://schemas.microsoft.com/office/drawing/2014/main" id="{D9EB8DCD-0593-C542-A760-B4AC68AD5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7678" y="8209401"/>
              <a:ext cx="185514" cy="822694"/>
            </a:xfrm>
            <a:custGeom>
              <a:avLst/>
              <a:gdLst>
                <a:gd name="connsiteX0" fmla="*/ 0 w 185514"/>
                <a:gd name="connsiteY0" fmla="*/ 637180 h 822694"/>
                <a:gd name="connsiteX1" fmla="*/ 185514 w 185514"/>
                <a:gd name="connsiteY1" fmla="*/ 637180 h 822694"/>
                <a:gd name="connsiteX2" fmla="*/ 185514 w 185514"/>
                <a:gd name="connsiteY2" fmla="*/ 822694 h 822694"/>
                <a:gd name="connsiteX3" fmla="*/ 0 w 185514"/>
                <a:gd name="connsiteY3" fmla="*/ 822694 h 822694"/>
                <a:gd name="connsiteX4" fmla="*/ 0 w 185514"/>
                <a:gd name="connsiteY4" fmla="*/ 0 h 822694"/>
                <a:gd name="connsiteX5" fmla="*/ 185514 w 185514"/>
                <a:gd name="connsiteY5" fmla="*/ 0 h 822694"/>
                <a:gd name="connsiteX6" fmla="*/ 185514 w 185514"/>
                <a:gd name="connsiteY6" fmla="*/ 185514 h 822694"/>
                <a:gd name="connsiteX7" fmla="*/ 0 w 185514"/>
                <a:gd name="connsiteY7" fmla="*/ 185514 h 822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5514" h="822694">
                  <a:moveTo>
                    <a:pt x="0" y="637180"/>
                  </a:moveTo>
                  <a:lnTo>
                    <a:pt x="185514" y="637180"/>
                  </a:lnTo>
                  <a:lnTo>
                    <a:pt x="185514" y="822694"/>
                  </a:lnTo>
                  <a:lnTo>
                    <a:pt x="0" y="822694"/>
                  </a:lnTo>
                  <a:close/>
                  <a:moveTo>
                    <a:pt x="0" y="0"/>
                  </a:moveTo>
                  <a:lnTo>
                    <a:pt x="185514" y="0"/>
                  </a:lnTo>
                  <a:lnTo>
                    <a:pt x="185514" y="185514"/>
                  </a:lnTo>
                  <a:lnTo>
                    <a:pt x="0" y="185514"/>
                  </a:lnTo>
                  <a:close/>
                </a:path>
              </a:pathLst>
            </a:custGeom>
            <a:solidFill>
              <a:srgbClr val="FE575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45">
              <a:extLst>
                <a:ext uri="{FF2B5EF4-FFF2-40B4-BE49-F238E27FC236}">
                  <a16:creationId xmlns:a16="http://schemas.microsoft.com/office/drawing/2014/main" id="{F08783F4-E51B-CC4B-A975-15F42F733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1620" y="7819405"/>
              <a:ext cx="240430" cy="1163254"/>
            </a:xfrm>
            <a:custGeom>
              <a:avLst/>
              <a:gdLst>
                <a:gd name="connsiteX0" fmla="*/ 225324 w 240430"/>
                <a:gd name="connsiteY0" fmla="*/ 961260 h 1163254"/>
                <a:gd name="connsiteX1" fmla="*/ 240430 w 240430"/>
                <a:gd name="connsiteY1" fmla="*/ 976223 h 1163254"/>
                <a:gd name="connsiteX2" fmla="*/ 50350 w 240430"/>
                <a:gd name="connsiteY2" fmla="*/ 1163254 h 1163254"/>
                <a:gd name="connsiteX3" fmla="*/ 0 w 240430"/>
                <a:gd name="connsiteY3" fmla="*/ 1090935 h 1163254"/>
                <a:gd name="connsiteX4" fmla="*/ 17622 w 240430"/>
                <a:gd name="connsiteY4" fmla="*/ 1078466 h 1163254"/>
                <a:gd name="connsiteX5" fmla="*/ 54128 w 240430"/>
                <a:gd name="connsiteY5" fmla="*/ 1132082 h 1163254"/>
                <a:gd name="connsiteX6" fmla="*/ 225324 w 240430"/>
                <a:gd name="connsiteY6" fmla="*/ 637180 h 1163254"/>
                <a:gd name="connsiteX7" fmla="*/ 240430 w 240430"/>
                <a:gd name="connsiteY7" fmla="*/ 652051 h 1163254"/>
                <a:gd name="connsiteX8" fmla="*/ 50350 w 240430"/>
                <a:gd name="connsiteY8" fmla="*/ 839178 h 1163254"/>
                <a:gd name="connsiteX9" fmla="*/ 0 w 240430"/>
                <a:gd name="connsiteY9" fmla="*/ 766062 h 1163254"/>
                <a:gd name="connsiteX10" fmla="*/ 17622 w 240430"/>
                <a:gd name="connsiteY10" fmla="*/ 754909 h 1163254"/>
                <a:gd name="connsiteX11" fmla="*/ 54128 w 240430"/>
                <a:gd name="connsiteY11" fmla="*/ 806957 h 1163254"/>
                <a:gd name="connsiteX12" fmla="*/ 225324 w 240430"/>
                <a:gd name="connsiteY12" fmla="*/ 318589 h 1163254"/>
                <a:gd name="connsiteX13" fmla="*/ 240430 w 240430"/>
                <a:gd name="connsiteY13" fmla="*/ 332304 h 1163254"/>
                <a:gd name="connsiteX14" fmla="*/ 50350 w 240430"/>
                <a:gd name="connsiteY14" fmla="*/ 520579 h 1163254"/>
                <a:gd name="connsiteX15" fmla="*/ 0 w 240430"/>
                <a:gd name="connsiteY15" fmla="*/ 448261 h 1163254"/>
                <a:gd name="connsiteX16" fmla="*/ 17622 w 240430"/>
                <a:gd name="connsiteY16" fmla="*/ 435793 h 1163254"/>
                <a:gd name="connsiteX17" fmla="*/ 54128 w 240430"/>
                <a:gd name="connsiteY17" fmla="*/ 488161 h 1163254"/>
                <a:gd name="connsiteX18" fmla="*/ 225324 w 240430"/>
                <a:gd name="connsiteY18" fmla="*/ 0 h 1163254"/>
                <a:gd name="connsiteX19" fmla="*/ 240430 w 240430"/>
                <a:gd name="connsiteY19" fmla="*/ 14962 h 1163254"/>
                <a:gd name="connsiteX20" fmla="*/ 50350 w 240430"/>
                <a:gd name="connsiteY20" fmla="*/ 201990 h 1163254"/>
                <a:gd name="connsiteX21" fmla="*/ 0 w 240430"/>
                <a:gd name="connsiteY21" fmla="*/ 129672 h 1163254"/>
                <a:gd name="connsiteX22" fmla="*/ 17622 w 240430"/>
                <a:gd name="connsiteY22" fmla="*/ 118451 h 1163254"/>
                <a:gd name="connsiteX23" fmla="*/ 54128 w 240430"/>
                <a:gd name="connsiteY23" fmla="*/ 170819 h 1163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40430" h="1163254">
                  <a:moveTo>
                    <a:pt x="225324" y="961260"/>
                  </a:moveTo>
                  <a:lnTo>
                    <a:pt x="240430" y="976223"/>
                  </a:lnTo>
                  <a:lnTo>
                    <a:pt x="50350" y="1163254"/>
                  </a:lnTo>
                  <a:lnTo>
                    <a:pt x="0" y="1090935"/>
                  </a:lnTo>
                  <a:lnTo>
                    <a:pt x="17622" y="1078466"/>
                  </a:lnTo>
                  <a:lnTo>
                    <a:pt x="54128" y="1132082"/>
                  </a:lnTo>
                  <a:close/>
                  <a:moveTo>
                    <a:pt x="225324" y="637180"/>
                  </a:moveTo>
                  <a:lnTo>
                    <a:pt x="240430" y="652051"/>
                  </a:lnTo>
                  <a:lnTo>
                    <a:pt x="50350" y="839178"/>
                  </a:lnTo>
                  <a:lnTo>
                    <a:pt x="0" y="766062"/>
                  </a:lnTo>
                  <a:lnTo>
                    <a:pt x="17622" y="754909"/>
                  </a:lnTo>
                  <a:lnTo>
                    <a:pt x="54128" y="806957"/>
                  </a:lnTo>
                  <a:close/>
                  <a:moveTo>
                    <a:pt x="225324" y="318589"/>
                  </a:moveTo>
                  <a:lnTo>
                    <a:pt x="240430" y="332304"/>
                  </a:lnTo>
                  <a:lnTo>
                    <a:pt x="50350" y="520579"/>
                  </a:lnTo>
                  <a:lnTo>
                    <a:pt x="0" y="448261"/>
                  </a:lnTo>
                  <a:lnTo>
                    <a:pt x="17622" y="435793"/>
                  </a:lnTo>
                  <a:lnTo>
                    <a:pt x="54128" y="488161"/>
                  </a:lnTo>
                  <a:close/>
                  <a:moveTo>
                    <a:pt x="225324" y="0"/>
                  </a:moveTo>
                  <a:lnTo>
                    <a:pt x="240430" y="14962"/>
                  </a:lnTo>
                  <a:lnTo>
                    <a:pt x="50350" y="201990"/>
                  </a:lnTo>
                  <a:lnTo>
                    <a:pt x="0" y="129672"/>
                  </a:lnTo>
                  <a:lnTo>
                    <a:pt x="17622" y="118451"/>
                  </a:lnTo>
                  <a:lnTo>
                    <a:pt x="54128" y="170819"/>
                  </a:lnTo>
                  <a:close/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57">
              <a:extLst>
                <a:ext uri="{FF2B5EF4-FFF2-40B4-BE49-F238E27FC236}">
                  <a16:creationId xmlns:a16="http://schemas.microsoft.com/office/drawing/2014/main" id="{045C35BA-BA4D-CB43-86CC-A574DB00B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6268" y="6303353"/>
              <a:ext cx="2345486" cy="439434"/>
            </a:xfrm>
            <a:custGeom>
              <a:avLst/>
              <a:gdLst>
                <a:gd name="T0" fmla="*/ 9 w 1881"/>
                <a:gd name="T1" fmla="*/ 351 h 352"/>
                <a:gd name="T2" fmla="*/ 9 w 1881"/>
                <a:gd name="T3" fmla="*/ 351 h 352"/>
                <a:gd name="T4" fmla="*/ 2 w 1881"/>
                <a:gd name="T5" fmla="*/ 348 h 352"/>
                <a:gd name="T6" fmla="*/ 2 w 1881"/>
                <a:gd name="T7" fmla="*/ 348 h 352"/>
                <a:gd name="T8" fmla="*/ 5 w 1881"/>
                <a:gd name="T9" fmla="*/ 336 h 352"/>
                <a:gd name="T10" fmla="*/ 175 w 1881"/>
                <a:gd name="T11" fmla="*/ 223 h 352"/>
                <a:gd name="T12" fmla="*/ 175 w 1881"/>
                <a:gd name="T13" fmla="*/ 223 h 352"/>
                <a:gd name="T14" fmla="*/ 180 w 1881"/>
                <a:gd name="T15" fmla="*/ 222 h 352"/>
                <a:gd name="T16" fmla="*/ 599 w 1881"/>
                <a:gd name="T17" fmla="*/ 289 h 352"/>
                <a:gd name="T18" fmla="*/ 1051 w 1881"/>
                <a:gd name="T19" fmla="*/ 1 h 352"/>
                <a:gd name="T20" fmla="*/ 1051 w 1881"/>
                <a:gd name="T21" fmla="*/ 1 h 352"/>
                <a:gd name="T22" fmla="*/ 1058 w 1881"/>
                <a:gd name="T23" fmla="*/ 0 h 352"/>
                <a:gd name="T24" fmla="*/ 1612 w 1881"/>
                <a:gd name="T25" fmla="*/ 158 h 352"/>
                <a:gd name="T26" fmla="*/ 1867 w 1881"/>
                <a:gd name="T27" fmla="*/ 21 h 352"/>
                <a:gd name="T28" fmla="*/ 1867 w 1881"/>
                <a:gd name="T29" fmla="*/ 21 h 352"/>
                <a:gd name="T30" fmla="*/ 1878 w 1881"/>
                <a:gd name="T31" fmla="*/ 25 h 352"/>
                <a:gd name="T32" fmla="*/ 1878 w 1881"/>
                <a:gd name="T33" fmla="*/ 25 h 352"/>
                <a:gd name="T34" fmla="*/ 1874 w 1881"/>
                <a:gd name="T35" fmla="*/ 36 h 352"/>
                <a:gd name="T36" fmla="*/ 1616 w 1881"/>
                <a:gd name="T37" fmla="*/ 174 h 352"/>
                <a:gd name="T38" fmla="*/ 1616 w 1881"/>
                <a:gd name="T39" fmla="*/ 174 h 352"/>
                <a:gd name="T40" fmla="*/ 1610 w 1881"/>
                <a:gd name="T41" fmla="*/ 175 h 352"/>
                <a:gd name="T42" fmla="*/ 1057 w 1881"/>
                <a:gd name="T43" fmla="*/ 17 h 352"/>
                <a:gd name="T44" fmla="*/ 605 w 1881"/>
                <a:gd name="T45" fmla="*/ 305 h 352"/>
                <a:gd name="T46" fmla="*/ 605 w 1881"/>
                <a:gd name="T47" fmla="*/ 305 h 352"/>
                <a:gd name="T48" fmla="*/ 599 w 1881"/>
                <a:gd name="T49" fmla="*/ 306 h 352"/>
                <a:gd name="T50" fmla="*/ 181 w 1881"/>
                <a:gd name="T51" fmla="*/ 239 h 352"/>
                <a:gd name="T52" fmla="*/ 14 w 1881"/>
                <a:gd name="T53" fmla="*/ 350 h 352"/>
                <a:gd name="T54" fmla="*/ 14 w 1881"/>
                <a:gd name="T55" fmla="*/ 350 h 352"/>
                <a:gd name="T56" fmla="*/ 9 w 1881"/>
                <a:gd name="T57" fmla="*/ 35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881" h="352">
                  <a:moveTo>
                    <a:pt x="9" y="351"/>
                  </a:moveTo>
                  <a:lnTo>
                    <a:pt x="9" y="351"/>
                  </a:lnTo>
                  <a:cubicBezTo>
                    <a:pt x="7" y="351"/>
                    <a:pt x="4" y="350"/>
                    <a:pt x="2" y="348"/>
                  </a:cubicBezTo>
                  <a:lnTo>
                    <a:pt x="2" y="348"/>
                  </a:lnTo>
                  <a:cubicBezTo>
                    <a:pt x="0" y="344"/>
                    <a:pt x="1" y="338"/>
                    <a:pt x="5" y="336"/>
                  </a:cubicBezTo>
                  <a:lnTo>
                    <a:pt x="175" y="223"/>
                  </a:lnTo>
                  <a:lnTo>
                    <a:pt x="175" y="223"/>
                  </a:lnTo>
                  <a:cubicBezTo>
                    <a:pt x="176" y="222"/>
                    <a:pt x="179" y="222"/>
                    <a:pt x="180" y="222"/>
                  </a:cubicBezTo>
                  <a:lnTo>
                    <a:pt x="599" y="289"/>
                  </a:lnTo>
                  <a:lnTo>
                    <a:pt x="1051" y="1"/>
                  </a:lnTo>
                  <a:lnTo>
                    <a:pt x="1051" y="1"/>
                  </a:lnTo>
                  <a:cubicBezTo>
                    <a:pt x="1053" y="0"/>
                    <a:pt x="1056" y="0"/>
                    <a:pt x="1058" y="0"/>
                  </a:cubicBezTo>
                  <a:lnTo>
                    <a:pt x="1612" y="158"/>
                  </a:lnTo>
                  <a:lnTo>
                    <a:pt x="1867" y="21"/>
                  </a:lnTo>
                  <a:lnTo>
                    <a:pt x="1867" y="21"/>
                  </a:lnTo>
                  <a:cubicBezTo>
                    <a:pt x="1871" y="19"/>
                    <a:pt x="1876" y="21"/>
                    <a:pt x="1878" y="25"/>
                  </a:cubicBezTo>
                  <a:lnTo>
                    <a:pt x="1878" y="25"/>
                  </a:lnTo>
                  <a:cubicBezTo>
                    <a:pt x="1880" y="28"/>
                    <a:pt x="1878" y="33"/>
                    <a:pt x="1874" y="36"/>
                  </a:cubicBezTo>
                  <a:lnTo>
                    <a:pt x="1616" y="174"/>
                  </a:lnTo>
                  <a:lnTo>
                    <a:pt x="1616" y="174"/>
                  </a:lnTo>
                  <a:cubicBezTo>
                    <a:pt x="1615" y="175"/>
                    <a:pt x="1612" y="175"/>
                    <a:pt x="1610" y="175"/>
                  </a:cubicBezTo>
                  <a:lnTo>
                    <a:pt x="1057" y="17"/>
                  </a:lnTo>
                  <a:lnTo>
                    <a:pt x="605" y="305"/>
                  </a:lnTo>
                  <a:lnTo>
                    <a:pt x="605" y="305"/>
                  </a:lnTo>
                  <a:cubicBezTo>
                    <a:pt x="603" y="306"/>
                    <a:pt x="601" y="306"/>
                    <a:pt x="599" y="306"/>
                  </a:cubicBezTo>
                  <a:lnTo>
                    <a:pt x="181" y="239"/>
                  </a:lnTo>
                  <a:lnTo>
                    <a:pt x="14" y="350"/>
                  </a:lnTo>
                  <a:lnTo>
                    <a:pt x="14" y="350"/>
                  </a:lnTo>
                  <a:cubicBezTo>
                    <a:pt x="13" y="351"/>
                    <a:pt x="11" y="351"/>
                    <a:pt x="9" y="351"/>
                  </a:cubicBezTo>
                </a:path>
              </a:pathLst>
            </a:custGeom>
            <a:solidFill>
              <a:srgbClr val="0847B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139">
              <a:extLst>
                <a:ext uri="{FF2B5EF4-FFF2-40B4-BE49-F238E27FC236}">
                  <a16:creationId xmlns:a16="http://schemas.microsoft.com/office/drawing/2014/main" id="{13C18842-0AE9-2D4F-A6A1-017D6CD82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67535" y="6270395"/>
              <a:ext cx="1866368" cy="443715"/>
            </a:xfrm>
            <a:custGeom>
              <a:avLst/>
              <a:gdLst>
                <a:gd name="connsiteX0" fmla="*/ 562410 w 1866368"/>
                <a:gd name="connsiteY0" fmla="*/ 362533 h 443715"/>
                <a:gd name="connsiteX1" fmla="*/ 602994 w 1866368"/>
                <a:gd name="connsiteY1" fmla="*/ 402518 h 443715"/>
                <a:gd name="connsiteX2" fmla="*/ 562410 w 1866368"/>
                <a:gd name="connsiteY2" fmla="*/ 443715 h 443715"/>
                <a:gd name="connsiteX3" fmla="*/ 521828 w 1866368"/>
                <a:gd name="connsiteY3" fmla="*/ 402518 h 443715"/>
                <a:gd name="connsiteX4" fmla="*/ 562410 w 1866368"/>
                <a:gd name="connsiteY4" fmla="*/ 362533 h 443715"/>
                <a:gd name="connsiteX5" fmla="*/ 39984 w 1866368"/>
                <a:gd name="connsiteY5" fmla="*/ 274647 h 443715"/>
                <a:gd name="connsiteX6" fmla="*/ 81180 w 1866368"/>
                <a:gd name="connsiteY6" fmla="*/ 317954 h 443715"/>
                <a:gd name="connsiteX7" fmla="*/ 39984 w 1866368"/>
                <a:gd name="connsiteY7" fmla="*/ 361262 h 443715"/>
                <a:gd name="connsiteX8" fmla="*/ 0 w 1866368"/>
                <a:gd name="connsiteY8" fmla="*/ 317954 h 443715"/>
                <a:gd name="connsiteX9" fmla="*/ 39984 w 1866368"/>
                <a:gd name="connsiteY9" fmla="*/ 274647 h 443715"/>
                <a:gd name="connsiteX10" fmla="*/ 1827014 w 1866368"/>
                <a:gd name="connsiteY10" fmla="*/ 203240 h 443715"/>
                <a:gd name="connsiteX11" fmla="*/ 1866368 w 1866368"/>
                <a:gd name="connsiteY11" fmla="*/ 243822 h 443715"/>
                <a:gd name="connsiteX12" fmla="*/ 1827014 w 1866368"/>
                <a:gd name="connsiteY12" fmla="*/ 284405 h 443715"/>
                <a:gd name="connsiteX13" fmla="*/ 1785202 w 1866368"/>
                <a:gd name="connsiteY13" fmla="*/ 243822 h 443715"/>
                <a:gd name="connsiteX14" fmla="*/ 1827014 w 1866368"/>
                <a:gd name="connsiteY14" fmla="*/ 203240 h 443715"/>
                <a:gd name="connsiteX15" fmla="*/ 1134290 w 1866368"/>
                <a:gd name="connsiteY15" fmla="*/ 0 h 443715"/>
                <a:gd name="connsiteX16" fmla="*/ 1174276 w 1866368"/>
                <a:gd name="connsiteY16" fmla="*/ 43307 h 443715"/>
                <a:gd name="connsiteX17" fmla="*/ 1134290 w 1866368"/>
                <a:gd name="connsiteY17" fmla="*/ 86614 h 443715"/>
                <a:gd name="connsiteX18" fmla="*/ 1093092 w 1866368"/>
                <a:gd name="connsiteY18" fmla="*/ 43307 h 443715"/>
                <a:gd name="connsiteX19" fmla="*/ 1134290 w 1866368"/>
                <a:gd name="connsiteY19" fmla="*/ 0 h 443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66368" h="443715">
                  <a:moveTo>
                    <a:pt x="562410" y="362533"/>
                  </a:moveTo>
                  <a:cubicBezTo>
                    <a:pt x="585776" y="362533"/>
                    <a:pt x="602994" y="380708"/>
                    <a:pt x="602994" y="402518"/>
                  </a:cubicBezTo>
                  <a:cubicBezTo>
                    <a:pt x="602994" y="425540"/>
                    <a:pt x="585776" y="443715"/>
                    <a:pt x="562410" y="443715"/>
                  </a:cubicBezTo>
                  <a:cubicBezTo>
                    <a:pt x="540274" y="443715"/>
                    <a:pt x="521828" y="425540"/>
                    <a:pt x="521828" y="402518"/>
                  </a:cubicBezTo>
                  <a:cubicBezTo>
                    <a:pt x="521828" y="380708"/>
                    <a:pt x="540274" y="362533"/>
                    <a:pt x="562410" y="362533"/>
                  </a:cubicBezTo>
                  <a:close/>
                  <a:moveTo>
                    <a:pt x="39984" y="274647"/>
                  </a:moveTo>
                  <a:cubicBezTo>
                    <a:pt x="61794" y="274647"/>
                    <a:pt x="81180" y="295027"/>
                    <a:pt x="81180" y="317954"/>
                  </a:cubicBezTo>
                  <a:cubicBezTo>
                    <a:pt x="81180" y="340882"/>
                    <a:pt x="61794" y="361262"/>
                    <a:pt x="39984" y="361262"/>
                  </a:cubicBezTo>
                  <a:cubicBezTo>
                    <a:pt x="18174" y="361262"/>
                    <a:pt x="0" y="340882"/>
                    <a:pt x="0" y="317954"/>
                  </a:cubicBezTo>
                  <a:cubicBezTo>
                    <a:pt x="0" y="295027"/>
                    <a:pt x="18174" y="274647"/>
                    <a:pt x="39984" y="274647"/>
                  </a:cubicBezTo>
                  <a:close/>
                  <a:moveTo>
                    <a:pt x="1827014" y="203240"/>
                  </a:moveTo>
                  <a:cubicBezTo>
                    <a:pt x="1849150" y="203240"/>
                    <a:pt x="1866368" y="221686"/>
                    <a:pt x="1866368" y="243822"/>
                  </a:cubicBezTo>
                  <a:cubicBezTo>
                    <a:pt x="1866368" y="267188"/>
                    <a:pt x="1849150" y="284405"/>
                    <a:pt x="1827014" y="284405"/>
                  </a:cubicBezTo>
                  <a:cubicBezTo>
                    <a:pt x="1802418" y="284405"/>
                    <a:pt x="1785202" y="267188"/>
                    <a:pt x="1785202" y="243822"/>
                  </a:cubicBezTo>
                  <a:cubicBezTo>
                    <a:pt x="1785202" y="221686"/>
                    <a:pt x="1802418" y="203240"/>
                    <a:pt x="1827014" y="203240"/>
                  </a:cubicBezTo>
                  <a:close/>
                  <a:moveTo>
                    <a:pt x="1134290" y="0"/>
                  </a:moveTo>
                  <a:cubicBezTo>
                    <a:pt x="1156100" y="0"/>
                    <a:pt x="1174276" y="20380"/>
                    <a:pt x="1174276" y="43307"/>
                  </a:cubicBezTo>
                  <a:cubicBezTo>
                    <a:pt x="1174276" y="66234"/>
                    <a:pt x="1156100" y="86614"/>
                    <a:pt x="1134290" y="86614"/>
                  </a:cubicBezTo>
                  <a:cubicBezTo>
                    <a:pt x="1111268" y="86614"/>
                    <a:pt x="1093092" y="66234"/>
                    <a:pt x="1093092" y="43307"/>
                  </a:cubicBezTo>
                  <a:cubicBezTo>
                    <a:pt x="1093092" y="20380"/>
                    <a:pt x="1111268" y="0"/>
                    <a:pt x="11342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62">
              <a:extLst>
                <a:ext uri="{FF2B5EF4-FFF2-40B4-BE49-F238E27FC236}">
                  <a16:creationId xmlns:a16="http://schemas.microsoft.com/office/drawing/2014/main" id="{B1B0BC10-134F-804C-B08F-02F2EA983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1918" y="9714466"/>
              <a:ext cx="164788" cy="302114"/>
            </a:xfrm>
            <a:custGeom>
              <a:avLst/>
              <a:gdLst>
                <a:gd name="T0" fmla="*/ 16 w 133"/>
                <a:gd name="T1" fmla="*/ 239 h 243"/>
                <a:gd name="T2" fmla="*/ 38 w 133"/>
                <a:gd name="T3" fmla="*/ 234 h 243"/>
                <a:gd name="T4" fmla="*/ 38 w 133"/>
                <a:gd name="T5" fmla="*/ 234 h 243"/>
                <a:gd name="T6" fmla="*/ 100 w 133"/>
                <a:gd name="T7" fmla="*/ 217 h 243"/>
                <a:gd name="T8" fmla="*/ 100 w 133"/>
                <a:gd name="T9" fmla="*/ 217 h 243"/>
                <a:gd name="T10" fmla="*/ 96 w 133"/>
                <a:gd name="T11" fmla="*/ 95 h 243"/>
                <a:gd name="T12" fmla="*/ 96 w 133"/>
                <a:gd name="T13" fmla="*/ 95 h 243"/>
                <a:gd name="T14" fmla="*/ 111 w 133"/>
                <a:gd name="T15" fmla="*/ 0 h 243"/>
                <a:gd name="T16" fmla="*/ 64 w 133"/>
                <a:gd name="T17" fmla="*/ 74 h 243"/>
                <a:gd name="T18" fmla="*/ 52 w 133"/>
                <a:gd name="T19" fmla="*/ 134 h 243"/>
                <a:gd name="T20" fmla="*/ 0 w 133"/>
                <a:gd name="T21" fmla="*/ 157 h 243"/>
                <a:gd name="T22" fmla="*/ 16 w 133"/>
                <a:gd name="T23" fmla="*/ 239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3" h="243">
                  <a:moveTo>
                    <a:pt x="16" y="239"/>
                  </a:moveTo>
                  <a:lnTo>
                    <a:pt x="38" y="234"/>
                  </a:lnTo>
                  <a:lnTo>
                    <a:pt x="38" y="234"/>
                  </a:lnTo>
                  <a:cubicBezTo>
                    <a:pt x="38" y="234"/>
                    <a:pt x="89" y="242"/>
                    <a:pt x="100" y="217"/>
                  </a:cubicBezTo>
                  <a:lnTo>
                    <a:pt x="100" y="217"/>
                  </a:lnTo>
                  <a:cubicBezTo>
                    <a:pt x="107" y="200"/>
                    <a:pt x="96" y="95"/>
                    <a:pt x="96" y="95"/>
                  </a:cubicBezTo>
                  <a:lnTo>
                    <a:pt x="96" y="95"/>
                  </a:lnTo>
                  <a:cubicBezTo>
                    <a:pt x="96" y="95"/>
                    <a:pt x="132" y="34"/>
                    <a:pt x="111" y="0"/>
                  </a:cubicBezTo>
                  <a:lnTo>
                    <a:pt x="64" y="74"/>
                  </a:lnTo>
                  <a:lnTo>
                    <a:pt x="52" y="134"/>
                  </a:lnTo>
                  <a:lnTo>
                    <a:pt x="0" y="157"/>
                  </a:lnTo>
                  <a:lnTo>
                    <a:pt x="16" y="239"/>
                  </a:lnTo>
                </a:path>
              </a:pathLst>
            </a:custGeom>
            <a:solidFill>
              <a:srgbClr val="EF9B7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63">
              <a:extLst>
                <a:ext uri="{FF2B5EF4-FFF2-40B4-BE49-F238E27FC236}">
                  <a16:creationId xmlns:a16="http://schemas.microsoft.com/office/drawing/2014/main" id="{8632CB53-6B25-704B-98C1-A4E6A331C1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14037" y="9884747"/>
              <a:ext cx="906333" cy="302110"/>
            </a:xfrm>
            <a:custGeom>
              <a:avLst/>
              <a:gdLst>
                <a:gd name="T0" fmla="*/ 112 w 727"/>
                <a:gd name="T1" fmla="*/ 66 h 244"/>
                <a:gd name="T2" fmla="*/ 421 w 727"/>
                <a:gd name="T3" fmla="*/ 68 h 244"/>
                <a:gd name="T4" fmla="*/ 708 w 727"/>
                <a:gd name="T5" fmla="*/ 0 h 244"/>
                <a:gd name="T6" fmla="*/ 726 w 727"/>
                <a:gd name="T7" fmla="*/ 122 h 244"/>
                <a:gd name="T8" fmla="*/ 454 w 727"/>
                <a:gd name="T9" fmla="*/ 201 h 244"/>
                <a:gd name="T10" fmla="*/ 115 w 727"/>
                <a:gd name="T11" fmla="*/ 240 h 244"/>
                <a:gd name="T12" fmla="*/ 115 w 727"/>
                <a:gd name="T13" fmla="*/ 240 h 244"/>
                <a:gd name="T14" fmla="*/ 54 w 727"/>
                <a:gd name="T15" fmla="*/ 228 h 244"/>
                <a:gd name="T16" fmla="*/ 54 w 727"/>
                <a:gd name="T17" fmla="*/ 228 h 244"/>
                <a:gd name="T18" fmla="*/ 6 w 727"/>
                <a:gd name="T19" fmla="*/ 161 h 244"/>
                <a:gd name="T20" fmla="*/ 6 w 727"/>
                <a:gd name="T21" fmla="*/ 161 h 244"/>
                <a:gd name="T22" fmla="*/ 61 w 727"/>
                <a:gd name="T23" fmla="*/ 78 h 244"/>
                <a:gd name="T24" fmla="*/ 61 w 727"/>
                <a:gd name="T25" fmla="*/ 78 h 244"/>
                <a:gd name="T26" fmla="*/ 112 w 727"/>
                <a:gd name="T27" fmla="*/ 6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27" h="244">
                  <a:moveTo>
                    <a:pt x="112" y="66"/>
                  </a:moveTo>
                  <a:lnTo>
                    <a:pt x="421" y="68"/>
                  </a:lnTo>
                  <a:lnTo>
                    <a:pt x="708" y="0"/>
                  </a:lnTo>
                  <a:lnTo>
                    <a:pt x="726" y="122"/>
                  </a:lnTo>
                  <a:lnTo>
                    <a:pt x="454" y="201"/>
                  </a:lnTo>
                  <a:lnTo>
                    <a:pt x="115" y="240"/>
                  </a:lnTo>
                  <a:lnTo>
                    <a:pt x="115" y="240"/>
                  </a:lnTo>
                  <a:cubicBezTo>
                    <a:pt x="94" y="243"/>
                    <a:pt x="72" y="239"/>
                    <a:pt x="54" y="228"/>
                  </a:cubicBezTo>
                  <a:lnTo>
                    <a:pt x="54" y="228"/>
                  </a:lnTo>
                  <a:cubicBezTo>
                    <a:pt x="33" y="217"/>
                    <a:pt x="11" y="196"/>
                    <a:pt x="6" y="161"/>
                  </a:cubicBezTo>
                  <a:lnTo>
                    <a:pt x="6" y="161"/>
                  </a:lnTo>
                  <a:cubicBezTo>
                    <a:pt x="0" y="124"/>
                    <a:pt x="37" y="91"/>
                    <a:pt x="61" y="78"/>
                  </a:cubicBezTo>
                  <a:lnTo>
                    <a:pt x="61" y="78"/>
                  </a:lnTo>
                  <a:cubicBezTo>
                    <a:pt x="76" y="70"/>
                    <a:pt x="94" y="66"/>
                    <a:pt x="112" y="66"/>
                  </a:cubicBezTo>
                </a:path>
              </a:pathLst>
            </a:custGeom>
            <a:solidFill>
              <a:srgbClr val="358D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64">
              <a:extLst>
                <a:ext uri="{FF2B5EF4-FFF2-40B4-BE49-F238E27FC236}">
                  <a16:creationId xmlns:a16="http://schemas.microsoft.com/office/drawing/2014/main" id="{F541B2E4-731F-294F-813A-D66843B9DF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6429" y="9906719"/>
              <a:ext cx="208730" cy="214223"/>
            </a:xfrm>
            <a:custGeom>
              <a:avLst/>
              <a:gdLst>
                <a:gd name="T0" fmla="*/ 84 w 169"/>
                <a:gd name="T1" fmla="*/ 173 h 174"/>
                <a:gd name="T2" fmla="*/ 0 w 169"/>
                <a:gd name="T3" fmla="*/ 106 h 174"/>
                <a:gd name="T4" fmla="*/ 84 w 169"/>
                <a:gd name="T5" fmla="*/ 0 h 174"/>
                <a:gd name="T6" fmla="*/ 168 w 169"/>
                <a:gd name="T7" fmla="*/ 68 h 174"/>
                <a:gd name="T8" fmla="*/ 84 w 169"/>
                <a:gd name="T9" fmla="*/ 173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" h="174">
                  <a:moveTo>
                    <a:pt x="84" y="173"/>
                  </a:moveTo>
                  <a:lnTo>
                    <a:pt x="0" y="106"/>
                  </a:lnTo>
                  <a:lnTo>
                    <a:pt x="84" y="0"/>
                  </a:lnTo>
                  <a:lnTo>
                    <a:pt x="168" y="68"/>
                  </a:lnTo>
                  <a:lnTo>
                    <a:pt x="84" y="173"/>
                  </a:ln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65">
              <a:extLst>
                <a:ext uri="{FF2B5EF4-FFF2-40B4-BE49-F238E27FC236}">
                  <a16:creationId xmlns:a16="http://schemas.microsoft.com/office/drawing/2014/main" id="{1B7D8005-0873-F949-8219-CDD63E0DDA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0661" y="11950093"/>
              <a:ext cx="236198" cy="159294"/>
            </a:xfrm>
            <a:custGeom>
              <a:avLst/>
              <a:gdLst>
                <a:gd name="T0" fmla="*/ 118 w 189"/>
                <a:gd name="T1" fmla="*/ 129 h 130"/>
                <a:gd name="T2" fmla="*/ 0 w 189"/>
                <a:gd name="T3" fmla="*/ 129 h 130"/>
                <a:gd name="T4" fmla="*/ 70 w 189"/>
                <a:gd name="T5" fmla="*/ 0 h 130"/>
                <a:gd name="T6" fmla="*/ 188 w 189"/>
                <a:gd name="T7" fmla="*/ 0 h 130"/>
                <a:gd name="T8" fmla="*/ 118 w 189"/>
                <a:gd name="T9" fmla="*/ 129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9" h="130">
                  <a:moveTo>
                    <a:pt x="118" y="129"/>
                  </a:moveTo>
                  <a:lnTo>
                    <a:pt x="0" y="129"/>
                  </a:lnTo>
                  <a:lnTo>
                    <a:pt x="70" y="0"/>
                  </a:lnTo>
                  <a:lnTo>
                    <a:pt x="188" y="0"/>
                  </a:lnTo>
                  <a:lnTo>
                    <a:pt x="118" y="129"/>
                  </a:ln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66">
              <a:extLst>
                <a:ext uri="{FF2B5EF4-FFF2-40B4-BE49-F238E27FC236}">
                  <a16:creationId xmlns:a16="http://schemas.microsoft.com/office/drawing/2014/main" id="{05B5B6AF-3F88-C444-B1DB-3A57515ED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7700" y="12021499"/>
              <a:ext cx="417463" cy="170282"/>
            </a:xfrm>
            <a:custGeom>
              <a:avLst/>
              <a:gdLst>
                <a:gd name="T0" fmla="*/ 325 w 334"/>
                <a:gd name="T1" fmla="*/ 136 h 137"/>
                <a:gd name="T2" fmla="*/ 0 w 334"/>
                <a:gd name="T3" fmla="*/ 136 h 137"/>
                <a:gd name="T4" fmla="*/ 16 w 334"/>
                <a:gd name="T5" fmla="*/ 60 h 137"/>
                <a:gd name="T6" fmla="*/ 16 w 334"/>
                <a:gd name="T7" fmla="*/ 60 h 137"/>
                <a:gd name="T8" fmla="*/ 61 w 334"/>
                <a:gd name="T9" fmla="*/ 24 h 137"/>
                <a:gd name="T10" fmla="*/ 137 w 334"/>
                <a:gd name="T11" fmla="*/ 24 h 137"/>
                <a:gd name="T12" fmla="*/ 137 w 334"/>
                <a:gd name="T13" fmla="*/ 24 h 137"/>
                <a:gd name="T14" fmla="*/ 158 w 334"/>
                <a:gd name="T15" fmla="*/ 0 h 137"/>
                <a:gd name="T16" fmla="*/ 173 w 334"/>
                <a:gd name="T17" fmla="*/ 0 h 137"/>
                <a:gd name="T18" fmla="*/ 173 w 334"/>
                <a:gd name="T19" fmla="*/ 0 h 137"/>
                <a:gd name="T20" fmla="*/ 186 w 334"/>
                <a:gd name="T21" fmla="*/ 11 h 137"/>
                <a:gd name="T22" fmla="*/ 188 w 334"/>
                <a:gd name="T23" fmla="*/ 24 h 137"/>
                <a:gd name="T24" fmla="*/ 237 w 334"/>
                <a:gd name="T25" fmla="*/ 67 h 137"/>
                <a:gd name="T26" fmla="*/ 299 w 334"/>
                <a:gd name="T27" fmla="*/ 75 h 137"/>
                <a:gd name="T28" fmla="*/ 299 w 334"/>
                <a:gd name="T29" fmla="*/ 75 h 137"/>
                <a:gd name="T30" fmla="*/ 328 w 334"/>
                <a:gd name="T31" fmla="*/ 118 h 137"/>
                <a:gd name="T32" fmla="*/ 325 w 334"/>
                <a:gd name="T33" fmla="*/ 136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34" h="137">
                  <a:moveTo>
                    <a:pt x="325" y="136"/>
                  </a:moveTo>
                  <a:lnTo>
                    <a:pt x="0" y="136"/>
                  </a:lnTo>
                  <a:lnTo>
                    <a:pt x="16" y="60"/>
                  </a:lnTo>
                  <a:lnTo>
                    <a:pt x="16" y="60"/>
                  </a:lnTo>
                  <a:cubicBezTo>
                    <a:pt x="21" y="40"/>
                    <a:pt x="41" y="24"/>
                    <a:pt x="61" y="24"/>
                  </a:cubicBezTo>
                  <a:lnTo>
                    <a:pt x="137" y="24"/>
                  </a:lnTo>
                  <a:lnTo>
                    <a:pt x="137" y="24"/>
                  </a:lnTo>
                  <a:cubicBezTo>
                    <a:pt x="135" y="13"/>
                    <a:pt x="145" y="0"/>
                    <a:pt x="158" y="0"/>
                  </a:cubicBezTo>
                  <a:lnTo>
                    <a:pt x="173" y="0"/>
                  </a:lnTo>
                  <a:lnTo>
                    <a:pt x="173" y="0"/>
                  </a:lnTo>
                  <a:cubicBezTo>
                    <a:pt x="179" y="0"/>
                    <a:pt x="185" y="5"/>
                    <a:pt x="186" y="11"/>
                  </a:cubicBezTo>
                  <a:lnTo>
                    <a:pt x="188" y="24"/>
                  </a:lnTo>
                  <a:lnTo>
                    <a:pt x="237" y="67"/>
                  </a:lnTo>
                  <a:lnTo>
                    <a:pt x="299" y="75"/>
                  </a:lnTo>
                  <a:lnTo>
                    <a:pt x="299" y="75"/>
                  </a:lnTo>
                  <a:cubicBezTo>
                    <a:pt x="321" y="77"/>
                    <a:pt x="333" y="97"/>
                    <a:pt x="328" y="118"/>
                  </a:cubicBezTo>
                  <a:lnTo>
                    <a:pt x="325" y="136"/>
                  </a:ln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67">
              <a:extLst>
                <a:ext uri="{FF2B5EF4-FFF2-40B4-BE49-F238E27FC236}">
                  <a16:creationId xmlns:a16="http://schemas.microsoft.com/office/drawing/2014/main" id="{E30E2FFB-07C0-874C-ADB8-E90A732CB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812" y="11950093"/>
              <a:ext cx="148307" cy="159294"/>
            </a:xfrm>
            <a:custGeom>
              <a:avLst/>
              <a:gdLst>
                <a:gd name="T0" fmla="*/ 117 w 118"/>
                <a:gd name="T1" fmla="*/ 129 h 130"/>
                <a:gd name="T2" fmla="*/ 0 w 118"/>
                <a:gd name="T3" fmla="*/ 129 h 130"/>
                <a:gd name="T4" fmla="*/ 0 w 118"/>
                <a:gd name="T5" fmla="*/ 0 h 130"/>
                <a:gd name="T6" fmla="*/ 117 w 118"/>
                <a:gd name="T7" fmla="*/ 0 h 130"/>
                <a:gd name="T8" fmla="*/ 117 w 118"/>
                <a:gd name="T9" fmla="*/ 129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130">
                  <a:moveTo>
                    <a:pt x="117" y="129"/>
                  </a:moveTo>
                  <a:lnTo>
                    <a:pt x="0" y="129"/>
                  </a:lnTo>
                  <a:lnTo>
                    <a:pt x="0" y="0"/>
                  </a:lnTo>
                  <a:lnTo>
                    <a:pt x="117" y="0"/>
                  </a:lnTo>
                  <a:lnTo>
                    <a:pt x="117" y="129"/>
                  </a:ln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68">
              <a:extLst>
                <a:ext uri="{FF2B5EF4-FFF2-40B4-BE49-F238E27FC236}">
                  <a16:creationId xmlns:a16="http://schemas.microsoft.com/office/drawing/2014/main" id="{4643F8B7-C697-B749-8205-821F75E55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4601" y="10499958"/>
              <a:ext cx="1296332" cy="1516050"/>
            </a:xfrm>
            <a:custGeom>
              <a:avLst/>
              <a:gdLst>
                <a:gd name="T0" fmla="*/ 748 w 1040"/>
                <a:gd name="T1" fmla="*/ 0 h 1217"/>
                <a:gd name="T2" fmla="*/ 576 w 1040"/>
                <a:gd name="T3" fmla="*/ 304 h 1217"/>
                <a:gd name="T4" fmla="*/ 339 w 1040"/>
                <a:gd name="T5" fmla="*/ 714 h 1217"/>
                <a:gd name="T6" fmla="*/ 0 w 1040"/>
                <a:gd name="T7" fmla="*/ 1143 h 1217"/>
                <a:gd name="T8" fmla="*/ 0 w 1040"/>
                <a:gd name="T9" fmla="*/ 1143 h 1217"/>
                <a:gd name="T10" fmla="*/ 185 w 1040"/>
                <a:gd name="T11" fmla="*/ 1181 h 1217"/>
                <a:gd name="T12" fmla="*/ 550 w 1040"/>
                <a:gd name="T13" fmla="*/ 802 h 1217"/>
                <a:gd name="T14" fmla="*/ 1039 w 1040"/>
                <a:gd name="T15" fmla="*/ 240 h 1217"/>
                <a:gd name="T16" fmla="*/ 748 w 1040"/>
                <a:gd name="T17" fmla="*/ 0 h 1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40" h="1217">
                  <a:moveTo>
                    <a:pt x="748" y="0"/>
                  </a:moveTo>
                  <a:lnTo>
                    <a:pt x="576" y="304"/>
                  </a:lnTo>
                  <a:lnTo>
                    <a:pt x="339" y="714"/>
                  </a:lnTo>
                  <a:lnTo>
                    <a:pt x="0" y="1143"/>
                  </a:lnTo>
                  <a:lnTo>
                    <a:pt x="0" y="1143"/>
                  </a:lnTo>
                  <a:cubicBezTo>
                    <a:pt x="0" y="1143"/>
                    <a:pt x="33" y="1216"/>
                    <a:pt x="185" y="1181"/>
                  </a:cubicBezTo>
                  <a:lnTo>
                    <a:pt x="550" y="802"/>
                  </a:lnTo>
                  <a:lnTo>
                    <a:pt x="1039" y="240"/>
                  </a:lnTo>
                  <a:lnTo>
                    <a:pt x="748" y="0"/>
                  </a:ln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69">
              <a:extLst>
                <a:ext uri="{FF2B5EF4-FFF2-40B4-BE49-F238E27FC236}">
                  <a16:creationId xmlns:a16="http://schemas.microsoft.com/office/drawing/2014/main" id="{E7119303-B03E-9046-B8BE-F47D1D205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1362" y="10499956"/>
              <a:ext cx="856898" cy="1538022"/>
            </a:xfrm>
            <a:custGeom>
              <a:avLst/>
              <a:gdLst>
                <a:gd name="T0" fmla="*/ 281 w 690"/>
                <a:gd name="T1" fmla="*/ 0 h 1235"/>
                <a:gd name="T2" fmla="*/ 281 w 690"/>
                <a:gd name="T3" fmla="*/ 0 h 1235"/>
                <a:gd name="T4" fmla="*/ 306 w 690"/>
                <a:gd name="T5" fmla="*/ 447 h 1235"/>
                <a:gd name="T6" fmla="*/ 463 w 690"/>
                <a:gd name="T7" fmla="*/ 710 h 1235"/>
                <a:gd name="T8" fmla="*/ 306 w 690"/>
                <a:gd name="T9" fmla="*/ 1164 h 1235"/>
                <a:gd name="T10" fmla="*/ 306 w 690"/>
                <a:gd name="T11" fmla="*/ 1164 h 1235"/>
                <a:gd name="T12" fmla="*/ 481 w 690"/>
                <a:gd name="T13" fmla="*/ 1189 h 1235"/>
                <a:gd name="T14" fmla="*/ 651 w 690"/>
                <a:gd name="T15" fmla="*/ 823 h 1235"/>
                <a:gd name="T16" fmla="*/ 651 w 690"/>
                <a:gd name="T17" fmla="*/ 823 h 1235"/>
                <a:gd name="T18" fmla="*/ 671 w 690"/>
                <a:gd name="T19" fmla="*/ 619 h 1235"/>
                <a:gd name="T20" fmla="*/ 572 w 690"/>
                <a:gd name="T21" fmla="*/ 240 h 1235"/>
                <a:gd name="T22" fmla="*/ 281 w 690"/>
                <a:gd name="T23" fmla="*/ 0 h 1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90" h="1235">
                  <a:moveTo>
                    <a:pt x="281" y="0"/>
                  </a:moveTo>
                  <a:lnTo>
                    <a:pt x="281" y="0"/>
                  </a:lnTo>
                  <a:cubicBezTo>
                    <a:pt x="281" y="0"/>
                    <a:pt x="0" y="266"/>
                    <a:pt x="306" y="447"/>
                  </a:cubicBezTo>
                  <a:lnTo>
                    <a:pt x="463" y="710"/>
                  </a:lnTo>
                  <a:lnTo>
                    <a:pt x="306" y="1164"/>
                  </a:lnTo>
                  <a:lnTo>
                    <a:pt x="306" y="1164"/>
                  </a:lnTo>
                  <a:cubicBezTo>
                    <a:pt x="306" y="1164"/>
                    <a:pt x="369" y="1234"/>
                    <a:pt x="481" y="1189"/>
                  </a:cubicBezTo>
                  <a:lnTo>
                    <a:pt x="651" y="823"/>
                  </a:lnTo>
                  <a:lnTo>
                    <a:pt x="651" y="823"/>
                  </a:lnTo>
                  <a:cubicBezTo>
                    <a:pt x="682" y="760"/>
                    <a:pt x="689" y="687"/>
                    <a:pt x="671" y="619"/>
                  </a:cubicBezTo>
                  <a:lnTo>
                    <a:pt x="572" y="240"/>
                  </a:lnTo>
                  <a:lnTo>
                    <a:pt x="281" y="0"/>
                  </a:lnTo>
                </a:path>
              </a:pathLst>
            </a:custGeom>
            <a:solidFill>
              <a:srgbClr val="0847B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70">
              <a:extLst>
                <a:ext uri="{FF2B5EF4-FFF2-40B4-BE49-F238E27FC236}">
                  <a16:creationId xmlns:a16="http://schemas.microsoft.com/office/drawing/2014/main" id="{1B7F1245-03DF-BA43-B532-F0D7E4966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14303" y="8187428"/>
              <a:ext cx="1669853" cy="1340276"/>
            </a:xfrm>
            <a:custGeom>
              <a:avLst/>
              <a:gdLst>
                <a:gd name="T0" fmla="*/ 0 w 1340"/>
                <a:gd name="T1" fmla="*/ 482 h 1078"/>
                <a:gd name="T2" fmla="*/ 0 w 1340"/>
                <a:gd name="T3" fmla="*/ 482 h 1078"/>
                <a:gd name="T4" fmla="*/ 687 w 1340"/>
                <a:gd name="T5" fmla="*/ 780 h 1078"/>
                <a:gd name="T6" fmla="*/ 687 w 1340"/>
                <a:gd name="T7" fmla="*/ 780 h 1078"/>
                <a:gd name="T8" fmla="*/ 895 w 1340"/>
                <a:gd name="T9" fmla="*/ 1077 h 1078"/>
                <a:gd name="T10" fmla="*/ 1339 w 1340"/>
                <a:gd name="T11" fmla="*/ 891 h 1078"/>
                <a:gd name="T12" fmla="*/ 1339 w 1340"/>
                <a:gd name="T13" fmla="*/ 891 h 1078"/>
                <a:gd name="T14" fmla="*/ 0 w 1340"/>
                <a:gd name="T15" fmla="*/ 0 h 1078"/>
                <a:gd name="T16" fmla="*/ 0 w 1340"/>
                <a:gd name="T17" fmla="*/ 482 h 10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0" h="1078">
                  <a:moveTo>
                    <a:pt x="0" y="482"/>
                  </a:moveTo>
                  <a:lnTo>
                    <a:pt x="0" y="482"/>
                  </a:lnTo>
                  <a:cubicBezTo>
                    <a:pt x="259" y="490"/>
                    <a:pt x="503" y="595"/>
                    <a:pt x="687" y="780"/>
                  </a:cubicBezTo>
                  <a:lnTo>
                    <a:pt x="687" y="780"/>
                  </a:lnTo>
                  <a:cubicBezTo>
                    <a:pt x="775" y="868"/>
                    <a:pt x="844" y="968"/>
                    <a:pt x="895" y="1077"/>
                  </a:cubicBezTo>
                  <a:lnTo>
                    <a:pt x="1339" y="891"/>
                  </a:lnTo>
                  <a:lnTo>
                    <a:pt x="1339" y="891"/>
                  </a:lnTo>
                  <a:cubicBezTo>
                    <a:pt x="1110" y="375"/>
                    <a:pt x="598" y="13"/>
                    <a:pt x="0" y="0"/>
                  </a:cubicBezTo>
                  <a:lnTo>
                    <a:pt x="0" y="482"/>
                  </a:ln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71">
              <a:extLst>
                <a:ext uri="{FF2B5EF4-FFF2-40B4-BE49-F238E27FC236}">
                  <a16:creationId xmlns:a16="http://schemas.microsoft.com/office/drawing/2014/main" id="{16611C06-39A8-864D-B34F-A6D760BD6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02764" y="8187430"/>
              <a:ext cx="1829146" cy="3509988"/>
            </a:xfrm>
            <a:custGeom>
              <a:avLst/>
              <a:gdLst>
                <a:gd name="T0" fmla="*/ 1000 w 1469"/>
                <a:gd name="T1" fmla="*/ 2389 h 2818"/>
                <a:gd name="T2" fmla="*/ 1000 w 1469"/>
                <a:gd name="T3" fmla="*/ 2389 h 2818"/>
                <a:gd name="T4" fmla="*/ 780 w 1469"/>
                <a:gd name="T5" fmla="*/ 2222 h 2818"/>
                <a:gd name="T6" fmla="*/ 780 w 1469"/>
                <a:gd name="T7" fmla="*/ 2222 h 2818"/>
                <a:gd name="T8" fmla="*/ 482 w 1469"/>
                <a:gd name="T9" fmla="*/ 1501 h 2818"/>
                <a:gd name="T10" fmla="*/ 482 w 1469"/>
                <a:gd name="T11" fmla="*/ 1501 h 2818"/>
                <a:gd name="T12" fmla="*/ 780 w 1469"/>
                <a:gd name="T13" fmla="*/ 780 h 2818"/>
                <a:gd name="T14" fmla="*/ 780 w 1469"/>
                <a:gd name="T15" fmla="*/ 780 h 2818"/>
                <a:gd name="T16" fmla="*/ 1468 w 1469"/>
                <a:gd name="T17" fmla="*/ 482 h 2818"/>
                <a:gd name="T18" fmla="*/ 1468 w 1469"/>
                <a:gd name="T19" fmla="*/ 0 h 2818"/>
                <a:gd name="T20" fmla="*/ 1468 w 1469"/>
                <a:gd name="T21" fmla="*/ 0 h 2818"/>
                <a:gd name="T22" fmla="*/ 0 w 1469"/>
                <a:gd name="T23" fmla="*/ 1501 h 2818"/>
                <a:gd name="T24" fmla="*/ 0 w 1469"/>
                <a:gd name="T25" fmla="*/ 1501 h 2818"/>
                <a:gd name="T26" fmla="*/ 778 w 1469"/>
                <a:gd name="T27" fmla="*/ 2817 h 2818"/>
                <a:gd name="T28" fmla="*/ 1000 w 1469"/>
                <a:gd name="T29" fmla="*/ 2389 h 2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69" h="2818">
                  <a:moveTo>
                    <a:pt x="1000" y="2389"/>
                  </a:moveTo>
                  <a:lnTo>
                    <a:pt x="1000" y="2389"/>
                  </a:lnTo>
                  <a:cubicBezTo>
                    <a:pt x="921" y="2345"/>
                    <a:pt x="847" y="2288"/>
                    <a:pt x="780" y="2222"/>
                  </a:cubicBezTo>
                  <a:lnTo>
                    <a:pt x="780" y="2222"/>
                  </a:lnTo>
                  <a:cubicBezTo>
                    <a:pt x="588" y="2029"/>
                    <a:pt x="482" y="1773"/>
                    <a:pt x="482" y="1501"/>
                  </a:cubicBezTo>
                  <a:lnTo>
                    <a:pt x="482" y="1501"/>
                  </a:lnTo>
                  <a:cubicBezTo>
                    <a:pt x="482" y="1228"/>
                    <a:pt x="588" y="973"/>
                    <a:pt x="780" y="780"/>
                  </a:cubicBezTo>
                  <a:lnTo>
                    <a:pt x="780" y="780"/>
                  </a:lnTo>
                  <a:cubicBezTo>
                    <a:pt x="965" y="595"/>
                    <a:pt x="1208" y="490"/>
                    <a:pt x="1468" y="482"/>
                  </a:cubicBezTo>
                  <a:lnTo>
                    <a:pt x="1468" y="0"/>
                  </a:lnTo>
                  <a:lnTo>
                    <a:pt x="1468" y="0"/>
                  </a:lnTo>
                  <a:cubicBezTo>
                    <a:pt x="654" y="18"/>
                    <a:pt x="0" y="683"/>
                    <a:pt x="0" y="1501"/>
                  </a:cubicBezTo>
                  <a:lnTo>
                    <a:pt x="0" y="1501"/>
                  </a:lnTo>
                  <a:cubicBezTo>
                    <a:pt x="0" y="2068"/>
                    <a:pt x="314" y="2561"/>
                    <a:pt x="778" y="2817"/>
                  </a:cubicBezTo>
                  <a:lnTo>
                    <a:pt x="1000" y="2389"/>
                  </a:ln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72">
              <a:extLst>
                <a:ext uri="{FF2B5EF4-FFF2-40B4-BE49-F238E27FC236}">
                  <a16:creationId xmlns:a16="http://schemas.microsoft.com/office/drawing/2014/main" id="{74B90DA2-6768-6140-A682-1F2ECF632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46418" y="9373902"/>
              <a:ext cx="2697031" cy="2554218"/>
            </a:xfrm>
            <a:custGeom>
              <a:avLst/>
              <a:gdLst>
                <a:gd name="T0" fmla="*/ 1618 w 2167"/>
                <a:gd name="T1" fmla="*/ 186 h 2050"/>
                <a:gd name="T2" fmla="*/ 1618 w 2167"/>
                <a:gd name="T3" fmla="*/ 186 h 2050"/>
                <a:gd name="T4" fmla="*/ 1684 w 2167"/>
                <a:gd name="T5" fmla="*/ 548 h 2050"/>
                <a:gd name="T6" fmla="*/ 1684 w 2167"/>
                <a:gd name="T7" fmla="*/ 548 h 2050"/>
                <a:gd name="T8" fmla="*/ 1385 w 2167"/>
                <a:gd name="T9" fmla="*/ 1269 h 2050"/>
                <a:gd name="T10" fmla="*/ 1385 w 2167"/>
                <a:gd name="T11" fmla="*/ 1269 h 2050"/>
                <a:gd name="T12" fmla="*/ 664 w 2167"/>
                <a:gd name="T13" fmla="*/ 1568 h 2050"/>
                <a:gd name="T14" fmla="*/ 664 w 2167"/>
                <a:gd name="T15" fmla="*/ 1568 h 2050"/>
                <a:gd name="T16" fmla="*/ 222 w 2167"/>
                <a:gd name="T17" fmla="*/ 1467 h 2050"/>
                <a:gd name="T18" fmla="*/ 0 w 2167"/>
                <a:gd name="T19" fmla="*/ 1894 h 2050"/>
                <a:gd name="T20" fmla="*/ 0 w 2167"/>
                <a:gd name="T21" fmla="*/ 1894 h 2050"/>
                <a:gd name="T22" fmla="*/ 664 w 2167"/>
                <a:gd name="T23" fmla="*/ 2049 h 2050"/>
                <a:gd name="T24" fmla="*/ 664 w 2167"/>
                <a:gd name="T25" fmla="*/ 2049 h 2050"/>
                <a:gd name="T26" fmla="*/ 2166 w 2167"/>
                <a:gd name="T27" fmla="*/ 548 h 2050"/>
                <a:gd name="T28" fmla="*/ 2166 w 2167"/>
                <a:gd name="T29" fmla="*/ 548 h 2050"/>
                <a:gd name="T30" fmla="*/ 2063 w 2167"/>
                <a:gd name="T31" fmla="*/ 0 h 2050"/>
                <a:gd name="T32" fmla="*/ 1618 w 2167"/>
                <a:gd name="T33" fmla="*/ 186 h 2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167" h="2050">
                  <a:moveTo>
                    <a:pt x="1618" y="186"/>
                  </a:moveTo>
                  <a:lnTo>
                    <a:pt x="1618" y="186"/>
                  </a:lnTo>
                  <a:cubicBezTo>
                    <a:pt x="1661" y="300"/>
                    <a:pt x="1684" y="422"/>
                    <a:pt x="1684" y="548"/>
                  </a:cubicBezTo>
                  <a:lnTo>
                    <a:pt x="1684" y="548"/>
                  </a:lnTo>
                  <a:cubicBezTo>
                    <a:pt x="1684" y="820"/>
                    <a:pt x="1578" y="1076"/>
                    <a:pt x="1385" y="1269"/>
                  </a:cubicBezTo>
                  <a:lnTo>
                    <a:pt x="1385" y="1269"/>
                  </a:lnTo>
                  <a:cubicBezTo>
                    <a:pt x="1193" y="1461"/>
                    <a:pt x="937" y="1568"/>
                    <a:pt x="664" y="1568"/>
                  </a:cubicBezTo>
                  <a:lnTo>
                    <a:pt x="664" y="1568"/>
                  </a:lnTo>
                  <a:cubicBezTo>
                    <a:pt x="509" y="1568"/>
                    <a:pt x="359" y="1533"/>
                    <a:pt x="222" y="1467"/>
                  </a:cubicBezTo>
                  <a:lnTo>
                    <a:pt x="0" y="1894"/>
                  </a:lnTo>
                  <a:lnTo>
                    <a:pt x="0" y="1894"/>
                  </a:lnTo>
                  <a:cubicBezTo>
                    <a:pt x="200" y="1993"/>
                    <a:pt x="426" y="2049"/>
                    <a:pt x="664" y="2049"/>
                  </a:cubicBezTo>
                  <a:lnTo>
                    <a:pt x="664" y="2049"/>
                  </a:lnTo>
                  <a:cubicBezTo>
                    <a:pt x="1494" y="2049"/>
                    <a:pt x="2166" y="1377"/>
                    <a:pt x="2166" y="548"/>
                  </a:cubicBezTo>
                  <a:lnTo>
                    <a:pt x="2166" y="548"/>
                  </a:lnTo>
                  <a:cubicBezTo>
                    <a:pt x="2166" y="354"/>
                    <a:pt x="2130" y="170"/>
                    <a:pt x="2063" y="0"/>
                  </a:cubicBezTo>
                  <a:lnTo>
                    <a:pt x="1618" y="186"/>
                  </a:lnTo>
                </a:path>
              </a:pathLst>
            </a:custGeom>
            <a:solidFill>
              <a:srgbClr val="FE575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73">
              <a:extLst>
                <a:ext uri="{FF2B5EF4-FFF2-40B4-BE49-F238E27FC236}">
                  <a16:creationId xmlns:a16="http://schemas.microsoft.com/office/drawing/2014/main" id="{8D94FB7B-4F17-CE4E-B0E6-77AE1AF27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2911" y="9967140"/>
              <a:ext cx="972249" cy="922813"/>
            </a:xfrm>
            <a:custGeom>
              <a:avLst/>
              <a:gdLst>
                <a:gd name="T0" fmla="*/ 503 w 780"/>
                <a:gd name="T1" fmla="*/ 6 h 743"/>
                <a:gd name="T2" fmla="*/ 503 w 780"/>
                <a:gd name="T3" fmla="*/ 6 h 743"/>
                <a:gd name="T4" fmla="*/ 503 w 780"/>
                <a:gd name="T5" fmla="*/ 6 h 743"/>
                <a:gd name="T6" fmla="*/ 274 w 780"/>
                <a:gd name="T7" fmla="*/ 222 h 743"/>
                <a:gd name="T8" fmla="*/ 274 w 780"/>
                <a:gd name="T9" fmla="*/ 222 h 743"/>
                <a:gd name="T10" fmla="*/ 0 w 780"/>
                <a:gd name="T11" fmla="*/ 427 h 743"/>
                <a:gd name="T12" fmla="*/ 0 w 780"/>
                <a:gd name="T13" fmla="*/ 427 h 743"/>
                <a:gd name="T14" fmla="*/ 291 w 780"/>
                <a:gd name="T15" fmla="*/ 667 h 743"/>
                <a:gd name="T16" fmla="*/ 516 w 780"/>
                <a:gd name="T17" fmla="*/ 429 h 743"/>
                <a:gd name="T18" fmla="*/ 516 w 780"/>
                <a:gd name="T19" fmla="*/ 429 h 743"/>
                <a:gd name="T20" fmla="*/ 755 w 780"/>
                <a:gd name="T21" fmla="*/ 156 h 743"/>
                <a:gd name="T22" fmla="*/ 755 w 780"/>
                <a:gd name="T23" fmla="*/ 156 h 743"/>
                <a:gd name="T24" fmla="*/ 596 w 780"/>
                <a:gd name="T25" fmla="*/ 14 h 743"/>
                <a:gd name="T26" fmla="*/ 596 w 780"/>
                <a:gd name="T27" fmla="*/ 14 h 743"/>
                <a:gd name="T28" fmla="*/ 503 w 780"/>
                <a:gd name="T29" fmla="*/ 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80" h="743">
                  <a:moveTo>
                    <a:pt x="503" y="6"/>
                  </a:moveTo>
                  <a:lnTo>
                    <a:pt x="503" y="6"/>
                  </a:lnTo>
                  <a:lnTo>
                    <a:pt x="503" y="6"/>
                  </a:lnTo>
                  <a:cubicBezTo>
                    <a:pt x="462" y="14"/>
                    <a:pt x="400" y="101"/>
                    <a:pt x="274" y="222"/>
                  </a:cubicBezTo>
                  <a:lnTo>
                    <a:pt x="274" y="222"/>
                  </a:lnTo>
                  <a:cubicBezTo>
                    <a:pt x="209" y="285"/>
                    <a:pt x="0" y="427"/>
                    <a:pt x="0" y="427"/>
                  </a:cubicBezTo>
                  <a:lnTo>
                    <a:pt x="0" y="427"/>
                  </a:lnTo>
                  <a:cubicBezTo>
                    <a:pt x="0" y="427"/>
                    <a:pt x="8" y="742"/>
                    <a:pt x="291" y="667"/>
                  </a:cubicBezTo>
                  <a:lnTo>
                    <a:pt x="516" y="429"/>
                  </a:lnTo>
                  <a:lnTo>
                    <a:pt x="516" y="429"/>
                  </a:lnTo>
                  <a:cubicBezTo>
                    <a:pt x="516" y="429"/>
                    <a:pt x="779" y="266"/>
                    <a:pt x="755" y="156"/>
                  </a:cubicBezTo>
                  <a:lnTo>
                    <a:pt x="755" y="156"/>
                  </a:lnTo>
                  <a:cubicBezTo>
                    <a:pt x="739" y="83"/>
                    <a:pt x="653" y="37"/>
                    <a:pt x="596" y="14"/>
                  </a:cubicBezTo>
                  <a:lnTo>
                    <a:pt x="596" y="14"/>
                  </a:lnTo>
                  <a:cubicBezTo>
                    <a:pt x="567" y="3"/>
                    <a:pt x="535" y="0"/>
                    <a:pt x="503" y="6"/>
                  </a:cubicBezTo>
                </a:path>
              </a:pathLst>
            </a:custGeom>
            <a:solidFill>
              <a:srgbClr val="5FA2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74">
              <a:extLst>
                <a:ext uri="{FF2B5EF4-FFF2-40B4-BE49-F238E27FC236}">
                  <a16:creationId xmlns:a16="http://schemas.microsoft.com/office/drawing/2014/main" id="{2FC8414D-67C1-794A-9AF2-EBDBC4E6F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76855" y="12021499"/>
              <a:ext cx="406476" cy="170282"/>
            </a:xfrm>
            <a:custGeom>
              <a:avLst/>
              <a:gdLst>
                <a:gd name="T0" fmla="*/ 324 w 325"/>
                <a:gd name="T1" fmla="*/ 136 h 137"/>
                <a:gd name="T2" fmla="*/ 0 w 325"/>
                <a:gd name="T3" fmla="*/ 136 h 137"/>
                <a:gd name="T4" fmla="*/ 0 w 325"/>
                <a:gd name="T5" fmla="*/ 60 h 137"/>
                <a:gd name="T6" fmla="*/ 0 w 325"/>
                <a:gd name="T7" fmla="*/ 60 h 137"/>
                <a:gd name="T8" fmla="*/ 37 w 325"/>
                <a:gd name="T9" fmla="*/ 24 h 137"/>
                <a:gd name="T10" fmla="*/ 112 w 325"/>
                <a:gd name="T11" fmla="*/ 24 h 137"/>
                <a:gd name="T12" fmla="*/ 112 w 325"/>
                <a:gd name="T13" fmla="*/ 24 h 137"/>
                <a:gd name="T14" fmla="*/ 128 w 325"/>
                <a:gd name="T15" fmla="*/ 0 h 137"/>
                <a:gd name="T16" fmla="*/ 144 w 325"/>
                <a:gd name="T17" fmla="*/ 0 h 137"/>
                <a:gd name="T18" fmla="*/ 144 w 325"/>
                <a:gd name="T19" fmla="*/ 0 h 137"/>
                <a:gd name="T20" fmla="*/ 159 w 325"/>
                <a:gd name="T21" fmla="*/ 11 h 137"/>
                <a:gd name="T22" fmla="*/ 164 w 325"/>
                <a:gd name="T23" fmla="*/ 24 h 137"/>
                <a:gd name="T24" fmla="*/ 222 w 325"/>
                <a:gd name="T25" fmla="*/ 67 h 137"/>
                <a:gd name="T26" fmla="*/ 286 w 325"/>
                <a:gd name="T27" fmla="*/ 75 h 137"/>
                <a:gd name="T28" fmla="*/ 286 w 325"/>
                <a:gd name="T29" fmla="*/ 75 h 137"/>
                <a:gd name="T30" fmla="*/ 324 w 325"/>
                <a:gd name="T31" fmla="*/ 118 h 137"/>
                <a:gd name="T32" fmla="*/ 324 w 325"/>
                <a:gd name="T33" fmla="*/ 136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137">
                  <a:moveTo>
                    <a:pt x="324" y="136"/>
                  </a:moveTo>
                  <a:lnTo>
                    <a:pt x="0" y="136"/>
                  </a:lnTo>
                  <a:lnTo>
                    <a:pt x="0" y="60"/>
                  </a:lnTo>
                  <a:lnTo>
                    <a:pt x="0" y="60"/>
                  </a:lnTo>
                  <a:cubicBezTo>
                    <a:pt x="0" y="40"/>
                    <a:pt x="16" y="24"/>
                    <a:pt x="37" y="24"/>
                  </a:cubicBezTo>
                  <a:lnTo>
                    <a:pt x="112" y="24"/>
                  </a:lnTo>
                  <a:lnTo>
                    <a:pt x="112" y="24"/>
                  </a:lnTo>
                  <a:cubicBezTo>
                    <a:pt x="108" y="13"/>
                    <a:pt x="116" y="0"/>
                    <a:pt x="128" y="0"/>
                  </a:cubicBezTo>
                  <a:lnTo>
                    <a:pt x="144" y="0"/>
                  </a:lnTo>
                  <a:lnTo>
                    <a:pt x="144" y="0"/>
                  </a:lnTo>
                  <a:cubicBezTo>
                    <a:pt x="150" y="0"/>
                    <a:pt x="157" y="5"/>
                    <a:pt x="159" y="11"/>
                  </a:cubicBezTo>
                  <a:lnTo>
                    <a:pt x="164" y="24"/>
                  </a:lnTo>
                  <a:lnTo>
                    <a:pt x="222" y="67"/>
                  </a:lnTo>
                  <a:lnTo>
                    <a:pt x="286" y="75"/>
                  </a:lnTo>
                  <a:lnTo>
                    <a:pt x="286" y="75"/>
                  </a:lnTo>
                  <a:cubicBezTo>
                    <a:pt x="308" y="77"/>
                    <a:pt x="324" y="97"/>
                    <a:pt x="324" y="118"/>
                  </a:cubicBezTo>
                  <a:lnTo>
                    <a:pt x="324" y="136"/>
                  </a:ln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75">
              <a:extLst>
                <a:ext uri="{FF2B5EF4-FFF2-40B4-BE49-F238E27FC236}">
                  <a16:creationId xmlns:a16="http://schemas.microsoft.com/office/drawing/2014/main" id="{65C74452-FEEA-5D4E-8B61-F54DAC2D0F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2340" y="9912210"/>
              <a:ext cx="214227" cy="313099"/>
            </a:xfrm>
            <a:custGeom>
              <a:avLst/>
              <a:gdLst>
                <a:gd name="T0" fmla="*/ 0 w 170"/>
                <a:gd name="T1" fmla="*/ 183 h 252"/>
                <a:gd name="T2" fmla="*/ 37 w 170"/>
                <a:gd name="T3" fmla="*/ 177 h 252"/>
                <a:gd name="T4" fmla="*/ 61 w 170"/>
                <a:gd name="T5" fmla="*/ 77 h 252"/>
                <a:gd name="T6" fmla="*/ 130 w 170"/>
                <a:gd name="T7" fmla="*/ 0 h 252"/>
                <a:gd name="T8" fmla="*/ 130 w 170"/>
                <a:gd name="T9" fmla="*/ 0 h 252"/>
                <a:gd name="T10" fmla="*/ 132 w 170"/>
                <a:gd name="T11" fmla="*/ 34 h 252"/>
                <a:gd name="T12" fmla="*/ 149 w 170"/>
                <a:gd name="T13" fmla="*/ 22 h 252"/>
                <a:gd name="T14" fmla="*/ 149 w 170"/>
                <a:gd name="T15" fmla="*/ 22 h 252"/>
                <a:gd name="T16" fmla="*/ 143 w 170"/>
                <a:gd name="T17" fmla="*/ 55 h 252"/>
                <a:gd name="T18" fmla="*/ 158 w 170"/>
                <a:gd name="T19" fmla="*/ 56 h 252"/>
                <a:gd name="T20" fmla="*/ 158 w 170"/>
                <a:gd name="T21" fmla="*/ 56 h 252"/>
                <a:gd name="T22" fmla="*/ 141 w 170"/>
                <a:gd name="T23" fmla="*/ 84 h 252"/>
                <a:gd name="T24" fmla="*/ 161 w 170"/>
                <a:gd name="T25" fmla="*/ 87 h 252"/>
                <a:gd name="T26" fmla="*/ 161 w 170"/>
                <a:gd name="T27" fmla="*/ 87 h 252"/>
                <a:gd name="T28" fmla="*/ 135 w 170"/>
                <a:gd name="T29" fmla="*/ 114 h 252"/>
                <a:gd name="T30" fmla="*/ 119 w 170"/>
                <a:gd name="T31" fmla="*/ 141 h 252"/>
                <a:gd name="T32" fmla="*/ 119 w 170"/>
                <a:gd name="T33" fmla="*/ 141 h 252"/>
                <a:gd name="T34" fmla="*/ 102 w 170"/>
                <a:gd name="T35" fmla="*/ 244 h 252"/>
                <a:gd name="T36" fmla="*/ 102 w 170"/>
                <a:gd name="T37" fmla="*/ 244 h 252"/>
                <a:gd name="T38" fmla="*/ 1 w 170"/>
                <a:gd name="T39" fmla="*/ 251 h 252"/>
                <a:gd name="T40" fmla="*/ 0 w 170"/>
                <a:gd name="T41" fmla="*/ 183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0" h="252">
                  <a:moveTo>
                    <a:pt x="0" y="183"/>
                  </a:moveTo>
                  <a:lnTo>
                    <a:pt x="37" y="177"/>
                  </a:lnTo>
                  <a:lnTo>
                    <a:pt x="61" y="77"/>
                  </a:lnTo>
                  <a:lnTo>
                    <a:pt x="130" y="0"/>
                  </a:lnTo>
                  <a:lnTo>
                    <a:pt x="130" y="0"/>
                  </a:lnTo>
                  <a:cubicBezTo>
                    <a:pt x="130" y="0"/>
                    <a:pt x="142" y="15"/>
                    <a:pt x="132" y="34"/>
                  </a:cubicBezTo>
                  <a:lnTo>
                    <a:pt x="149" y="22"/>
                  </a:lnTo>
                  <a:lnTo>
                    <a:pt x="149" y="22"/>
                  </a:lnTo>
                  <a:cubicBezTo>
                    <a:pt x="149" y="22"/>
                    <a:pt x="159" y="43"/>
                    <a:pt x="143" y="55"/>
                  </a:cubicBezTo>
                  <a:lnTo>
                    <a:pt x="158" y="56"/>
                  </a:lnTo>
                  <a:lnTo>
                    <a:pt x="158" y="56"/>
                  </a:lnTo>
                  <a:cubicBezTo>
                    <a:pt x="158" y="56"/>
                    <a:pt x="162" y="73"/>
                    <a:pt x="141" y="84"/>
                  </a:cubicBezTo>
                  <a:lnTo>
                    <a:pt x="161" y="87"/>
                  </a:lnTo>
                  <a:lnTo>
                    <a:pt x="161" y="87"/>
                  </a:lnTo>
                  <a:cubicBezTo>
                    <a:pt x="161" y="87"/>
                    <a:pt x="169" y="106"/>
                    <a:pt x="135" y="114"/>
                  </a:cubicBezTo>
                  <a:lnTo>
                    <a:pt x="119" y="141"/>
                  </a:lnTo>
                  <a:lnTo>
                    <a:pt x="119" y="141"/>
                  </a:lnTo>
                  <a:cubicBezTo>
                    <a:pt x="119" y="141"/>
                    <a:pt x="138" y="239"/>
                    <a:pt x="102" y="244"/>
                  </a:cubicBezTo>
                  <a:lnTo>
                    <a:pt x="102" y="244"/>
                  </a:lnTo>
                  <a:cubicBezTo>
                    <a:pt x="64" y="249"/>
                    <a:pt x="1" y="251"/>
                    <a:pt x="1" y="251"/>
                  </a:cubicBezTo>
                  <a:lnTo>
                    <a:pt x="0" y="183"/>
                  </a:ln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76">
              <a:extLst>
                <a:ext uri="{FF2B5EF4-FFF2-40B4-BE49-F238E27FC236}">
                  <a16:creationId xmlns:a16="http://schemas.microsoft.com/office/drawing/2014/main" id="{638385F1-0B9F-E04B-A7DE-9FD1175D25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3471" y="10077000"/>
              <a:ext cx="895350" cy="230704"/>
            </a:xfrm>
            <a:custGeom>
              <a:avLst/>
              <a:gdLst>
                <a:gd name="T0" fmla="*/ 118 w 719"/>
                <a:gd name="T1" fmla="*/ 2 h 186"/>
                <a:gd name="T2" fmla="*/ 424 w 719"/>
                <a:gd name="T3" fmla="*/ 50 h 186"/>
                <a:gd name="T4" fmla="*/ 718 w 719"/>
                <a:gd name="T5" fmla="*/ 22 h 186"/>
                <a:gd name="T6" fmla="*/ 718 w 719"/>
                <a:gd name="T7" fmla="*/ 146 h 186"/>
                <a:gd name="T8" fmla="*/ 438 w 719"/>
                <a:gd name="T9" fmla="*/ 185 h 186"/>
                <a:gd name="T10" fmla="*/ 96 w 719"/>
                <a:gd name="T11" fmla="*/ 175 h 186"/>
                <a:gd name="T12" fmla="*/ 96 w 719"/>
                <a:gd name="T13" fmla="*/ 175 h 186"/>
                <a:gd name="T14" fmla="*/ 38 w 719"/>
                <a:gd name="T15" fmla="*/ 155 h 186"/>
                <a:gd name="T16" fmla="*/ 38 w 719"/>
                <a:gd name="T17" fmla="*/ 155 h 186"/>
                <a:gd name="T18" fmla="*/ 0 w 719"/>
                <a:gd name="T19" fmla="*/ 82 h 186"/>
                <a:gd name="T20" fmla="*/ 0 w 719"/>
                <a:gd name="T21" fmla="*/ 82 h 186"/>
                <a:gd name="T22" fmla="*/ 66 w 719"/>
                <a:gd name="T23" fmla="*/ 7 h 186"/>
                <a:gd name="T24" fmla="*/ 66 w 719"/>
                <a:gd name="T25" fmla="*/ 7 h 186"/>
                <a:gd name="T26" fmla="*/ 118 w 719"/>
                <a:gd name="T27" fmla="*/ 2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19" h="186">
                  <a:moveTo>
                    <a:pt x="118" y="2"/>
                  </a:moveTo>
                  <a:lnTo>
                    <a:pt x="424" y="50"/>
                  </a:lnTo>
                  <a:lnTo>
                    <a:pt x="718" y="22"/>
                  </a:lnTo>
                  <a:lnTo>
                    <a:pt x="718" y="146"/>
                  </a:lnTo>
                  <a:lnTo>
                    <a:pt x="438" y="185"/>
                  </a:lnTo>
                  <a:lnTo>
                    <a:pt x="96" y="175"/>
                  </a:lnTo>
                  <a:lnTo>
                    <a:pt x="96" y="175"/>
                  </a:lnTo>
                  <a:cubicBezTo>
                    <a:pt x="76" y="174"/>
                    <a:pt x="55" y="167"/>
                    <a:pt x="38" y="155"/>
                  </a:cubicBezTo>
                  <a:lnTo>
                    <a:pt x="38" y="155"/>
                  </a:lnTo>
                  <a:cubicBezTo>
                    <a:pt x="20" y="141"/>
                    <a:pt x="1" y="117"/>
                    <a:pt x="0" y="82"/>
                  </a:cubicBezTo>
                  <a:lnTo>
                    <a:pt x="0" y="82"/>
                  </a:lnTo>
                  <a:cubicBezTo>
                    <a:pt x="0" y="43"/>
                    <a:pt x="41" y="16"/>
                    <a:pt x="66" y="7"/>
                  </a:cubicBezTo>
                  <a:lnTo>
                    <a:pt x="66" y="7"/>
                  </a:lnTo>
                  <a:cubicBezTo>
                    <a:pt x="83" y="1"/>
                    <a:pt x="101" y="0"/>
                    <a:pt x="118" y="2"/>
                  </a:cubicBezTo>
                </a:path>
              </a:pathLst>
            </a:custGeom>
            <a:solidFill>
              <a:srgbClr val="5FA2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77">
              <a:extLst>
                <a:ext uri="{FF2B5EF4-FFF2-40B4-BE49-F238E27FC236}">
                  <a16:creationId xmlns:a16="http://schemas.microsoft.com/office/drawing/2014/main" id="{C39575C2-06CE-DE4B-8CF6-C08A3852D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51357" y="9906719"/>
              <a:ext cx="153801" cy="148307"/>
            </a:xfrm>
            <a:custGeom>
              <a:avLst/>
              <a:gdLst>
                <a:gd name="T0" fmla="*/ 84 w 125"/>
                <a:gd name="T1" fmla="*/ 118 h 119"/>
                <a:gd name="T2" fmla="*/ 0 w 125"/>
                <a:gd name="T3" fmla="*/ 50 h 119"/>
                <a:gd name="T4" fmla="*/ 40 w 125"/>
                <a:gd name="T5" fmla="*/ 0 h 119"/>
                <a:gd name="T6" fmla="*/ 124 w 125"/>
                <a:gd name="T7" fmla="*/ 68 h 119"/>
                <a:gd name="T8" fmla="*/ 84 w 125"/>
                <a:gd name="T9" fmla="*/ 118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19">
                  <a:moveTo>
                    <a:pt x="84" y="118"/>
                  </a:moveTo>
                  <a:lnTo>
                    <a:pt x="0" y="50"/>
                  </a:lnTo>
                  <a:lnTo>
                    <a:pt x="40" y="0"/>
                  </a:lnTo>
                  <a:lnTo>
                    <a:pt x="124" y="68"/>
                  </a:lnTo>
                  <a:lnTo>
                    <a:pt x="84" y="118"/>
                  </a:lnTo>
                </a:path>
              </a:pathLst>
            </a:custGeom>
            <a:solidFill>
              <a:srgbClr val="EF9B7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78">
              <a:extLst>
                <a:ext uri="{FF2B5EF4-FFF2-40B4-BE49-F238E27FC236}">
                  <a16:creationId xmlns:a16="http://schemas.microsoft.com/office/drawing/2014/main" id="{4803C8C3-18AA-7D4E-B2E6-898C795FE1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2342" y="9626579"/>
              <a:ext cx="329576" cy="433944"/>
            </a:xfrm>
            <a:custGeom>
              <a:avLst/>
              <a:gdLst>
                <a:gd name="T0" fmla="*/ 259 w 265"/>
                <a:gd name="T1" fmla="*/ 90 h 349"/>
                <a:gd name="T2" fmla="*/ 259 w 265"/>
                <a:gd name="T3" fmla="*/ 90 h 349"/>
                <a:gd name="T4" fmla="*/ 177 w 265"/>
                <a:gd name="T5" fmla="*/ 348 h 349"/>
                <a:gd name="T6" fmla="*/ 177 w 265"/>
                <a:gd name="T7" fmla="*/ 348 h 349"/>
                <a:gd name="T8" fmla="*/ 6 w 265"/>
                <a:gd name="T9" fmla="*/ 146 h 349"/>
                <a:gd name="T10" fmla="*/ 6 w 265"/>
                <a:gd name="T11" fmla="*/ 146 h 349"/>
                <a:gd name="T12" fmla="*/ 134 w 265"/>
                <a:gd name="T13" fmla="*/ 0 h 349"/>
                <a:gd name="T14" fmla="*/ 134 w 265"/>
                <a:gd name="T15" fmla="*/ 0 h 349"/>
                <a:gd name="T16" fmla="*/ 259 w 265"/>
                <a:gd name="T17" fmla="*/ 90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5" h="349">
                  <a:moveTo>
                    <a:pt x="259" y="90"/>
                  </a:moveTo>
                  <a:lnTo>
                    <a:pt x="259" y="90"/>
                  </a:lnTo>
                  <a:cubicBezTo>
                    <a:pt x="264" y="142"/>
                    <a:pt x="243" y="348"/>
                    <a:pt x="177" y="348"/>
                  </a:cubicBezTo>
                  <a:lnTo>
                    <a:pt x="177" y="348"/>
                  </a:lnTo>
                  <a:cubicBezTo>
                    <a:pt x="110" y="348"/>
                    <a:pt x="0" y="268"/>
                    <a:pt x="6" y="146"/>
                  </a:cubicBezTo>
                  <a:lnTo>
                    <a:pt x="6" y="146"/>
                  </a:lnTo>
                  <a:cubicBezTo>
                    <a:pt x="10" y="68"/>
                    <a:pt x="54" y="0"/>
                    <a:pt x="134" y="0"/>
                  </a:cubicBezTo>
                  <a:lnTo>
                    <a:pt x="134" y="0"/>
                  </a:lnTo>
                  <a:cubicBezTo>
                    <a:pt x="214" y="0"/>
                    <a:pt x="252" y="26"/>
                    <a:pt x="259" y="90"/>
                  </a:cubicBez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79">
              <a:extLst>
                <a:ext uri="{FF2B5EF4-FFF2-40B4-BE49-F238E27FC236}">
                  <a16:creationId xmlns:a16="http://schemas.microsoft.com/office/drawing/2014/main" id="{B86067E9-176E-2E4C-BDB4-2BD6A468B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03048" y="9516721"/>
              <a:ext cx="593238" cy="455915"/>
            </a:xfrm>
            <a:custGeom>
              <a:avLst/>
              <a:gdLst>
                <a:gd name="T0" fmla="*/ 72 w 476"/>
                <a:gd name="T1" fmla="*/ 252 h 368"/>
                <a:gd name="T2" fmla="*/ 43 w 476"/>
                <a:gd name="T3" fmla="*/ 325 h 368"/>
                <a:gd name="T4" fmla="*/ 43 w 476"/>
                <a:gd name="T5" fmla="*/ 325 h 368"/>
                <a:gd name="T6" fmla="*/ 141 w 476"/>
                <a:gd name="T7" fmla="*/ 367 h 368"/>
                <a:gd name="T8" fmla="*/ 141 w 476"/>
                <a:gd name="T9" fmla="*/ 367 h 368"/>
                <a:gd name="T10" fmla="*/ 161 w 476"/>
                <a:gd name="T11" fmla="*/ 356 h 368"/>
                <a:gd name="T12" fmla="*/ 199 w 476"/>
                <a:gd name="T13" fmla="*/ 297 h 368"/>
                <a:gd name="T14" fmla="*/ 199 w 476"/>
                <a:gd name="T15" fmla="*/ 297 h 368"/>
                <a:gd name="T16" fmla="*/ 237 w 476"/>
                <a:gd name="T17" fmla="*/ 167 h 368"/>
                <a:gd name="T18" fmla="*/ 237 w 476"/>
                <a:gd name="T19" fmla="*/ 167 h 368"/>
                <a:gd name="T20" fmla="*/ 464 w 476"/>
                <a:gd name="T21" fmla="*/ 126 h 368"/>
                <a:gd name="T22" fmla="*/ 464 w 476"/>
                <a:gd name="T23" fmla="*/ 126 h 368"/>
                <a:gd name="T24" fmla="*/ 435 w 476"/>
                <a:gd name="T25" fmla="*/ 75 h 368"/>
                <a:gd name="T26" fmla="*/ 435 w 476"/>
                <a:gd name="T27" fmla="*/ 75 h 368"/>
                <a:gd name="T28" fmla="*/ 434 w 476"/>
                <a:gd name="T29" fmla="*/ 75 h 368"/>
                <a:gd name="T30" fmla="*/ 434 w 476"/>
                <a:gd name="T31" fmla="*/ 75 h 368"/>
                <a:gd name="T32" fmla="*/ 413 w 476"/>
                <a:gd name="T33" fmla="*/ 20 h 368"/>
                <a:gd name="T34" fmla="*/ 413 w 476"/>
                <a:gd name="T35" fmla="*/ 20 h 368"/>
                <a:gd name="T36" fmla="*/ 289 w 476"/>
                <a:gd name="T37" fmla="*/ 52 h 368"/>
                <a:gd name="T38" fmla="*/ 289 w 476"/>
                <a:gd name="T39" fmla="*/ 52 h 368"/>
                <a:gd name="T40" fmla="*/ 129 w 476"/>
                <a:gd name="T41" fmla="*/ 80 h 368"/>
                <a:gd name="T42" fmla="*/ 129 w 476"/>
                <a:gd name="T43" fmla="*/ 80 h 368"/>
                <a:gd name="T44" fmla="*/ 72 w 476"/>
                <a:gd name="T45" fmla="*/ 252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76" h="368">
                  <a:moveTo>
                    <a:pt x="72" y="252"/>
                  </a:moveTo>
                  <a:lnTo>
                    <a:pt x="43" y="325"/>
                  </a:lnTo>
                  <a:lnTo>
                    <a:pt x="43" y="325"/>
                  </a:lnTo>
                  <a:cubicBezTo>
                    <a:pt x="43" y="325"/>
                    <a:pt x="55" y="366"/>
                    <a:pt x="141" y="367"/>
                  </a:cubicBezTo>
                  <a:lnTo>
                    <a:pt x="141" y="367"/>
                  </a:lnTo>
                  <a:cubicBezTo>
                    <a:pt x="149" y="367"/>
                    <a:pt x="157" y="363"/>
                    <a:pt x="161" y="356"/>
                  </a:cubicBezTo>
                  <a:lnTo>
                    <a:pt x="199" y="297"/>
                  </a:lnTo>
                  <a:lnTo>
                    <a:pt x="199" y="297"/>
                  </a:lnTo>
                  <a:cubicBezTo>
                    <a:pt x="199" y="297"/>
                    <a:pt x="278" y="264"/>
                    <a:pt x="237" y="167"/>
                  </a:cubicBezTo>
                  <a:lnTo>
                    <a:pt x="237" y="167"/>
                  </a:lnTo>
                  <a:cubicBezTo>
                    <a:pt x="237" y="167"/>
                    <a:pt x="407" y="240"/>
                    <a:pt x="464" y="126"/>
                  </a:cubicBezTo>
                  <a:lnTo>
                    <a:pt x="464" y="126"/>
                  </a:lnTo>
                  <a:cubicBezTo>
                    <a:pt x="475" y="103"/>
                    <a:pt x="459" y="76"/>
                    <a:pt x="435" y="75"/>
                  </a:cubicBezTo>
                  <a:lnTo>
                    <a:pt x="435" y="75"/>
                  </a:lnTo>
                  <a:lnTo>
                    <a:pt x="434" y="75"/>
                  </a:lnTo>
                  <a:lnTo>
                    <a:pt x="434" y="75"/>
                  </a:lnTo>
                  <a:cubicBezTo>
                    <a:pt x="434" y="75"/>
                    <a:pt x="450" y="25"/>
                    <a:pt x="413" y="20"/>
                  </a:cubicBezTo>
                  <a:lnTo>
                    <a:pt x="413" y="20"/>
                  </a:lnTo>
                  <a:cubicBezTo>
                    <a:pt x="375" y="15"/>
                    <a:pt x="313" y="52"/>
                    <a:pt x="289" y="52"/>
                  </a:cubicBezTo>
                  <a:lnTo>
                    <a:pt x="289" y="52"/>
                  </a:lnTo>
                  <a:cubicBezTo>
                    <a:pt x="265" y="52"/>
                    <a:pt x="142" y="0"/>
                    <a:pt x="129" y="80"/>
                  </a:cubicBezTo>
                  <a:lnTo>
                    <a:pt x="129" y="80"/>
                  </a:lnTo>
                  <a:cubicBezTo>
                    <a:pt x="129" y="80"/>
                    <a:pt x="0" y="91"/>
                    <a:pt x="72" y="252"/>
                  </a:cubicBez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80">
              <a:extLst>
                <a:ext uri="{FF2B5EF4-FFF2-40B4-BE49-F238E27FC236}">
                  <a16:creationId xmlns:a16="http://schemas.microsoft.com/office/drawing/2014/main" id="{676E1128-0F54-1846-9510-056D9A452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6283" y="9829821"/>
              <a:ext cx="93382" cy="115349"/>
            </a:xfrm>
            <a:custGeom>
              <a:avLst/>
              <a:gdLst>
                <a:gd name="T0" fmla="*/ 61 w 74"/>
                <a:gd name="T1" fmla="*/ 32 h 93"/>
                <a:gd name="T2" fmla="*/ 61 w 74"/>
                <a:gd name="T3" fmla="*/ 32 h 93"/>
                <a:gd name="T4" fmla="*/ 59 w 74"/>
                <a:gd name="T5" fmla="*/ 85 h 93"/>
                <a:gd name="T6" fmla="*/ 59 w 74"/>
                <a:gd name="T7" fmla="*/ 85 h 93"/>
                <a:gd name="T8" fmla="*/ 13 w 74"/>
                <a:gd name="T9" fmla="*/ 61 h 93"/>
                <a:gd name="T10" fmla="*/ 13 w 74"/>
                <a:gd name="T11" fmla="*/ 61 h 93"/>
                <a:gd name="T12" fmla="*/ 15 w 74"/>
                <a:gd name="T13" fmla="*/ 8 h 93"/>
                <a:gd name="T14" fmla="*/ 15 w 74"/>
                <a:gd name="T15" fmla="*/ 8 h 93"/>
                <a:gd name="T16" fmla="*/ 61 w 74"/>
                <a:gd name="T17" fmla="*/ 3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4" h="93">
                  <a:moveTo>
                    <a:pt x="61" y="32"/>
                  </a:moveTo>
                  <a:lnTo>
                    <a:pt x="61" y="32"/>
                  </a:lnTo>
                  <a:cubicBezTo>
                    <a:pt x="73" y="53"/>
                    <a:pt x="72" y="77"/>
                    <a:pt x="59" y="85"/>
                  </a:cubicBezTo>
                  <a:lnTo>
                    <a:pt x="59" y="85"/>
                  </a:lnTo>
                  <a:cubicBezTo>
                    <a:pt x="46" y="92"/>
                    <a:pt x="25" y="81"/>
                    <a:pt x="13" y="61"/>
                  </a:cubicBezTo>
                  <a:lnTo>
                    <a:pt x="13" y="61"/>
                  </a:lnTo>
                  <a:cubicBezTo>
                    <a:pt x="0" y="39"/>
                    <a:pt x="1" y="15"/>
                    <a:pt x="15" y="8"/>
                  </a:cubicBezTo>
                  <a:lnTo>
                    <a:pt x="15" y="8"/>
                  </a:lnTo>
                  <a:cubicBezTo>
                    <a:pt x="28" y="0"/>
                    <a:pt x="49" y="11"/>
                    <a:pt x="61" y="32"/>
                  </a:cubicBez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81">
              <a:extLst>
                <a:ext uri="{FF2B5EF4-FFF2-40B4-BE49-F238E27FC236}">
                  <a16:creationId xmlns:a16="http://schemas.microsoft.com/office/drawing/2014/main" id="{A9D0980D-5ECF-AD42-9826-75877D57C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81758" y="9395873"/>
              <a:ext cx="2702525" cy="3081539"/>
            </a:xfrm>
            <a:custGeom>
              <a:avLst/>
              <a:gdLst>
                <a:gd name="T0" fmla="*/ 1006 w 2170"/>
                <a:gd name="T1" fmla="*/ 1942 h 2472"/>
                <a:gd name="T2" fmla="*/ 1006 w 2170"/>
                <a:gd name="T3" fmla="*/ 1942 h 2472"/>
                <a:gd name="T4" fmla="*/ 1003 w 2170"/>
                <a:gd name="T5" fmla="*/ 1943 h 2472"/>
                <a:gd name="T6" fmla="*/ 741 w 2170"/>
                <a:gd name="T7" fmla="*/ 1420 h 2472"/>
                <a:gd name="T8" fmla="*/ 1612 w 2170"/>
                <a:gd name="T9" fmla="*/ 1420 h 2472"/>
                <a:gd name="T10" fmla="*/ 1875 w 2170"/>
                <a:gd name="T11" fmla="*/ 1942 h 2472"/>
                <a:gd name="T12" fmla="*/ 1006 w 2170"/>
                <a:gd name="T13" fmla="*/ 1942 h 2472"/>
                <a:gd name="T14" fmla="*/ 1166 w 2170"/>
                <a:gd name="T15" fmla="*/ 536 h 2472"/>
                <a:gd name="T16" fmla="*/ 1166 w 2170"/>
                <a:gd name="T17" fmla="*/ 536 h 2472"/>
                <a:gd name="T18" fmla="*/ 1169 w 2170"/>
                <a:gd name="T19" fmla="*/ 535 h 2472"/>
                <a:gd name="T20" fmla="*/ 1364 w 2170"/>
                <a:gd name="T21" fmla="*/ 925 h 2472"/>
                <a:gd name="T22" fmla="*/ 492 w 2170"/>
                <a:gd name="T23" fmla="*/ 925 h 2472"/>
                <a:gd name="T24" fmla="*/ 297 w 2170"/>
                <a:gd name="T25" fmla="*/ 536 h 2472"/>
                <a:gd name="T26" fmla="*/ 1166 w 2170"/>
                <a:gd name="T27" fmla="*/ 536 h 2472"/>
                <a:gd name="T28" fmla="*/ 509 w 2170"/>
                <a:gd name="T29" fmla="*/ 958 h 2472"/>
                <a:gd name="T30" fmla="*/ 1377 w 2170"/>
                <a:gd name="T31" fmla="*/ 958 h 2472"/>
                <a:gd name="T32" fmla="*/ 1377 w 2170"/>
                <a:gd name="T33" fmla="*/ 958 h 2472"/>
                <a:gd name="T34" fmla="*/ 1381 w 2170"/>
                <a:gd name="T35" fmla="*/ 958 h 2472"/>
                <a:gd name="T36" fmla="*/ 1596 w 2170"/>
                <a:gd name="T37" fmla="*/ 1387 h 2472"/>
                <a:gd name="T38" fmla="*/ 724 w 2170"/>
                <a:gd name="T39" fmla="*/ 1387 h 2472"/>
                <a:gd name="T40" fmla="*/ 509 w 2170"/>
                <a:gd name="T41" fmla="*/ 958 h 2472"/>
                <a:gd name="T42" fmla="*/ 2165 w 2170"/>
                <a:gd name="T43" fmla="*/ 2447 h 2472"/>
                <a:gd name="T44" fmla="*/ 943 w 2170"/>
                <a:gd name="T45" fmla="*/ 11 h 2472"/>
                <a:gd name="T46" fmla="*/ 943 w 2170"/>
                <a:gd name="T47" fmla="*/ 11 h 2472"/>
                <a:gd name="T48" fmla="*/ 920 w 2170"/>
                <a:gd name="T49" fmla="*/ 4 h 2472"/>
                <a:gd name="T50" fmla="*/ 920 w 2170"/>
                <a:gd name="T51" fmla="*/ 4 h 2472"/>
                <a:gd name="T52" fmla="*/ 913 w 2170"/>
                <a:gd name="T53" fmla="*/ 26 h 2472"/>
                <a:gd name="T54" fmla="*/ 1152 w 2170"/>
                <a:gd name="T55" fmla="*/ 503 h 2472"/>
                <a:gd name="T56" fmla="*/ 280 w 2170"/>
                <a:gd name="T57" fmla="*/ 503 h 2472"/>
                <a:gd name="T58" fmla="*/ 33 w 2170"/>
                <a:gd name="T59" fmla="*/ 11 h 2472"/>
                <a:gd name="T60" fmla="*/ 33 w 2170"/>
                <a:gd name="T61" fmla="*/ 11 h 2472"/>
                <a:gd name="T62" fmla="*/ 11 w 2170"/>
                <a:gd name="T63" fmla="*/ 4 h 2472"/>
                <a:gd name="T64" fmla="*/ 11 w 2170"/>
                <a:gd name="T65" fmla="*/ 4 h 2472"/>
                <a:gd name="T66" fmla="*/ 4 w 2170"/>
                <a:gd name="T67" fmla="*/ 26 h 2472"/>
                <a:gd name="T68" fmla="*/ 465 w 2170"/>
                <a:gd name="T69" fmla="*/ 945 h 2472"/>
                <a:gd name="T70" fmla="*/ 465 w 2170"/>
                <a:gd name="T71" fmla="*/ 945 h 2472"/>
                <a:gd name="T72" fmla="*/ 469 w 2170"/>
                <a:gd name="T73" fmla="*/ 952 h 2472"/>
                <a:gd name="T74" fmla="*/ 1227 w 2170"/>
                <a:gd name="T75" fmla="*/ 2462 h 2472"/>
                <a:gd name="T76" fmla="*/ 1227 w 2170"/>
                <a:gd name="T77" fmla="*/ 2462 h 2472"/>
                <a:gd name="T78" fmla="*/ 1241 w 2170"/>
                <a:gd name="T79" fmla="*/ 2471 h 2472"/>
                <a:gd name="T80" fmla="*/ 1241 w 2170"/>
                <a:gd name="T81" fmla="*/ 2471 h 2472"/>
                <a:gd name="T82" fmla="*/ 1249 w 2170"/>
                <a:gd name="T83" fmla="*/ 2470 h 2472"/>
                <a:gd name="T84" fmla="*/ 1249 w 2170"/>
                <a:gd name="T85" fmla="*/ 2470 h 2472"/>
                <a:gd name="T86" fmla="*/ 1256 w 2170"/>
                <a:gd name="T87" fmla="*/ 2447 h 2472"/>
                <a:gd name="T88" fmla="*/ 1019 w 2170"/>
                <a:gd name="T89" fmla="*/ 1976 h 2472"/>
                <a:gd name="T90" fmla="*/ 1891 w 2170"/>
                <a:gd name="T91" fmla="*/ 1976 h 2472"/>
                <a:gd name="T92" fmla="*/ 2135 w 2170"/>
                <a:gd name="T93" fmla="*/ 2462 h 2472"/>
                <a:gd name="T94" fmla="*/ 2135 w 2170"/>
                <a:gd name="T95" fmla="*/ 2462 h 2472"/>
                <a:gd name="T96" fmla="*/ 2151 w 2170"/>
                <a:gd name="T97" fmla="*/ 2471 h 2472"/>
                <a:gd name="T98" fmla="*/ 2151 w 2170"/>
                <a:gd name="T99" fmla="*/ 2471 h 2472"/>
                <a:gd name="T100" fmla="*/ 2158 w 2170"/>
                <a:gd name="T101" fmla="*/ 2470 h 2472"/>
                <a:gd name="T102" fmla="*/ 2158 w 2170"/>
                <a:gd name="T103" fmla="*/ 2470 h 2472"/>
                <a:gd name="T104" fmla="*/ 2165 w 2170"/>
                <a:gd name="T105" fmla="*/ 2447 h 2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170" h="2472">
                  <a:moveTo>
                    <a:pt x="1006" y="1942"/>
                  </a:moveTo>
                  <a:lnTo>
                    <a:pt x="1006" y="1942"/>
                  </a:lnTo>
                  <a:cubicBezTo>
                    <a:pt x="1005" y="1942"/>
                    <a:pt x="1004" y="1943"/>
                    <a:pt x="1003" y="1943"/>
                  </a:cubicBezTo>
                  <a:lnTo>
                    <a:pt x="741" y="1420"/>
                  </a:lnTo>
                  <a:lnTo>
                    <a:pt x="1612" y="1420"/>
                  </a:lnTo>
                  <a:lnTo>
                    <a:pt x="1875" y="1942"/>
                  </a:lnTo>
                  <a:lnTo>
                    <a:pt x="1006" y="1942"/>
                  </a:lnTo>
                  <a:close/>
                  <a:moveTo>
                    <a:pt x="1166" y="536"/>
                  </a:moveTo>
                  <a:lnTo>
                    <a:pt x="1166" y="536"/>
                  </a:lnTo>
                  <a:cubicBezTo>
                    <a:pt x="1167" y="536"/>
                    <a:pt x="1168" y="536"/>
                    <a:pt x="1169" y="535"/>
                  </a:cubicBezTo>
                  <a:lnTo>
                    <a:pt x="1364" y="925"/>
                  </a:lnTo>
                  <a:lnTo>
                    <a:pt x="492" y="925"/>
                  </a:lnTo>
                  <a:lnTo>
                    <a:pt x="297" y="536"/>
                  </a:lnTo>
                  <a:lnTo>
                    <a:pt x="1166" y="536"/>
                  </a:lnTo>
                  <a:close/>
                  <a:moveTo>
                    <a:pt x="509" y="958"/>
                  </a:moveTo>
                  <a:lnTo>
                    <a:pt x="1377" y="958"/>
                  </a:lnTo>
                  <a:lnTo>
                    <a:pt x="1377" y="958"/>
                  </a:lnTo>
                  <a:cubicBezTo>
                    <a:pt x="1378" y="958"/>
                    <a:pt x="1379" y="958"/>
                    <a:pt x="1381" y="958"/>
                  </a:cubicBezTo>
                  <a:lnTo>
                    <a:pt x="1596" y="1387"/>
                  </a:lnTo>
                  <a:lnTo>
                    <a:pt x="724" y="1387"/>
                  </a:lnTo>
                  <a:lnTo>
                    <a:pt x="509" y="958"/>
                  </a:lnTo>
                  <a:close/>
                  <a:moveTo>
                    <a:pt x="2165" y="2447"/>
                  </a:moveTo>
                  <a:lnTo>
                    <a:pt x="943" y="11"/>
                  </a:lnTo>
                  <a:lnTo>
                    <a:pt x="943" y="11"/>
                  </a:lnTo>
                  <a:cubicBezTo>
                    <a:pt x="939" y="3"/>
                    <a:pt x="929" y="0"/>
                    <a:pt x="920" y="4"/>
                  </a:cubicBezTo>
                  <a:lnTo>
                    <a:pt x="920" y="4"/>
                  </a:lnTo>
                  <a:cubicBezTo>
                    <a:pt x="912" y="8"/>
                    <a:pt x="909" y="18"/>
                    <a:pt x="913" y="26"/>
                  </a:cubicBezTo>
                  <a:lnTo>
                    <a:pt x="1152" y="503"/>
                  </a:lnTo>
                  <a:lnTo>
                    <a:pt x="280" y="503"/>
                  </a:lnTo>
                  <a:lnTo>
                    <a:pt x="33" y="11"/>
                  </a:lnTo>
                  <a:lnTo>
                    <a:pt x="33" y="11"/>
                  </a:lnTo>
                  <a:cubicBezTo>
                    <a:pt x="30" y="3"/>
                    <a:pt x="19" y="0"/>
                    <a:pt x="11" y="4"/>
                  </a:cubicBezTo>
                  <a:lnTo>
                    <a:pt x="11" y="4"/>
                  </a:lnTo>
                  <a:cubicBezTo>
                    <a:pt x="3" y="8"/>
                    <a:pt x="0" y="18"/>
                    <a:pt x="4" y="26"/>
                  </a:cubicBezTo>
                  <a:lnTo>
                    <a:pt x="465" y="945"/>
                  </a:lnTo>
                  <a:lnTo>
                    <a:pt x="465" y="945"/>
                  </a:lnTo>
                  <a:cubicBezTo>
                    <a:pt x="466" y="948"/>
                    <a:pt x="467" y="950"/>
                    <a:pt x="469" y="952"/>
                  </a:cubicBezTo>
                  <a:lnTo>
                    <a:pt x="1227" y="2462"/>
                  </a:lnTo>
                  <a:lnTo>
                    <a:pt x="1227" y="2462"/>
                  </a:lnTo>
                  <a:cubicBezTo>
                    <a:pt x="1230" y="2468"/>
                    <a:pt x="1235" y="2471"/>
                    <a:pt x="1241" y="2471"/>
                  </a:cubicBezTo>
                  <a:lnTo>
                    <a:pt x="1241" y="2471"/>
                  </a:lnTo>
                  <a:cubicBezTo>
                    <a:pt x="1244" y="2471"/>
                    <a:pt x="1247" y="2470"/>
                    <a:pt x="1249" y="2470"/>
                  </a:cubicBezTo>
                  <a:lnTo>
                    <a:pt x="1249" y="2470"/>
                  </a:lnTo>
                  <a:cubicBezTo>
                    <a:pt x="1257" y="2465"/>
                    <a:pt x="1260" y="2455"/>
                    <a:pt x="1256" y="2447"/>
                  </a:cubicBezTo>
                  <a:lnTo>
                    <a:pt x="1019" y="1976"/>
                  </a:lnTo>
                  <a:lnTo>
                    <a:pt x="1891" y="1976"/>
                  </a:lnTo>
                  <a:lnTo>
                    <a:pt x="2135" y="2462"/>
                  </a:lnTo>
                  <a:lnTo>
                    <a:pt x="2135" y="2462"/>
                  </a:lnTo>
                  <a:cubicBezTo>
                    <a:pt x="2139" y="2468"/>
                    <a:pt x="2145" y="2471"/>
                    <a:pt x="2151" y="2471"/>
                  </a:cubicBezTo>
                  <a:lnTo>
                    <a:pt x="2151" y="2471"/>
                  </a:lnTo>
                  <a:cubicBezTo>
                    <a:pt x="2153" y="2471"/>
                    <a:pt x="2156" y="2470"/>
                    <a:pt x="2158" y="2470"/>
                  </a:cubicBezTo>
                  <a:lnTo>
                    <a:pt x="2158" y="2470"/>
                  </a:lnTo>
                  <a:cubicBezTo>
                    <a:pt x="2166" y="2465"/>
                    <a:pt x="2169" y="2455"/>
                    <a:pt x="2165" y="2447"/>
                  </a:cubicBezTo>
                  <a:close/>
                </a:path>
              </a:pathLst>
            </a:custGeom>
            <a:solidFill>
              <a:srgbClr val="358D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82">
              <a:extLst>
                <a:ext uri="{FF2B5EF4-FFF2-40B4-BE49-F238E27FC236}">
                  <a16:creationId xmlns:a16="http://schemas.microsoft.com/office/drawing/2014/main" id="{D5B50E27-EE68-5D4A-B4A0-3FC4272DA6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79489" y="10889955"/>
              <a:ext cx="170282" cy="164788"/>
            </a:xfrm>
            <a:custGeom>
              <a:avLst/>
              <a:gdLst>
                <a:gd name="T0" fmla="*/ 134 w 135"/>
                <a:gd name="T1" fmla="*/ 49 h 131"/>
                <a:gd name="T2" fmla="*/ 57 w 135"/>
                <a:gd name="T3" fmla="*/ 130 h 131"/>
                <a:gd name="T4" fmla="*/ 0 w 135"/>
                <a:gd name="T5" fmla="*/ 72 h 131"/>
                <a:gd name="T6" fmla="*/ 71 w 135"/>
                <a:gd name="T7" fmla="*/ 0 h 131"/>
                <a:gd name="T8" fmla="*/ 134 w 135"/>
                <a:gd name="T9" fmla="*/ 49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131">
                  <a:moveTo>
                    <a:pt x="134" y="49"/>
                  </a:moveTo>
                  <a:lnTo>
                    <a:pt x="57" y="130"/>
                  </a:lnTo>
                  <a:lnTo>
                    <a:pt x="0" y="72"/>
                  </a:lnTo>
                  <a:lnTo>
                    <a:pt x="71" y="0"/>
                  </a:lnTo>
                  <a:lnTo>
                    <a:pt x="134" y="49"/>
                  </a:lnTo>
                </a:path>
              </a:pathLst>
            </a:custGeom>
            <a:solidFill>
              <a:srgbClr val="EF9B7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83">
              <a:extLst>
                <a:ext uri="{FF2B5EF4-FFF2-40B4-BE49-F238E27FC236}">
                  <a16:creationId xmlns:a16="http://schemas.microsoft.com/office/drawing/2014/main" id="{E3BFF718-A7C1-D94E-91E3-6A9B530E0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67375" y="10730659"/>
              <a:ext cx="357043" cy="219717"/>
            </a:xfrm>
            <a:custGeom>
              <a:avLst/>
              <a:gdLst>
                <a:gd name="T0" fmla="*/ 63 w 287"/>
                <a:gd name="T1" fmla="*/ 175 h 176"/>
                <a:gd name="T2" fmla="*/ 100 w 287"/>
                <a:gd name="T3" fmla="*/ 135 h 176"/>
                <a:gd name="T4" fmla="*/ 149 w 287"/>
                <a:gd name="T5" fmla="*/ 118 h 176"/>
                <a:gd name="T6" fmla="*/ 149 w 287"/>
                <a:gd name="T7" fmla="*/ 118 h 176"/>
                <a:gd name="T8" fmla="*/ 215 w 287"/>
                <a:gd name="T9" fmla="*/ 108 h 176"/>
                <a:gd name="T10" fmla="*/ 232 w 287"/>
                <a:gd name="T11" fmla="*/ 109 h 176"/>
                <a:gd name="T12" fmla="*/ 232 w 287"/>
                <a:gd name="T13" fmla="*/ 109 h 176"/>
                <a:gd name="T14" fmla="*/ 286 w 287"/>
                <a:gd name="T15" fmla="*/ 73 h 176"/>
                <a:gd name="T16" fmla="*/ 286 w 287"/>
                <a:gd name="T17" fmla="*/ 73 h 176"/>
                <a:gd name="T18" fmla="*/ 217 w 287"/>
                <a:gd name="T19" fmla="*/ 36 h 176"/>
                <a:gd name="T20" fmla="*/ 129 w 287"/>
                <a:gd name="T21" fmla="*/ 16 h 176"/>
                <a:gd name="T22" fmla="*/ 129 w 287"/>
                <a:gd name="T23" fmla="*/ 16 h 176"/>
                <a:gd name="T24" fmla="*/ 92 w 287"/>
                <a:gd name="T25" fmla="*/ 29 h 176"/>
                <a:gd name="T26" fmla="*/ 91 w 287"/>
                <a:gd name="T27" fmla="*/ 30 h 176"/>
                <a:gd name="T28" fmla="*/ 84 w 287"/>
                <a:gd name="T29" fmla="*/ 14 h 176"/>
                <a:gd name="T30" fmla="*/ 84 w 287"/>
                <a:gd name="T31" fmla="*/ 14 h 176"/>
                <a:gd name="T32" fmla="*/ 73 w 287"/>
                <a:gd name="T33" fmla="*/ 7 h 176"/>
                <a:gd name="T34" fmla="*/ 11 w 287"/>
                <a:gd name="T35" fmla="*/ 0 h 176"/>
                <a:gd name="T36" fmla="*/ 0 w 287"/>
                <a:gd name="T37" fmla="*/ 126 h 176"/>
                <a:gd name="T38" fmla="*/ 63 w 287"/>
                <a:gd name="T39" fmla="*/ 175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7" h="176">
                  <a:moveTo>
                    <a:pt x="63" y="175"/>
                  </a:moveTo>
                  <a:lnTo>
                    <a:pt x="100" y="135"/>
                  </a:lnTo>
                  <a:lnTo>
                    <a:pt x="149" y="118"/>
                  </a:lnTo>
                  <a:lnTo>
                    <a:pt x="149" y="118"/>
                  </a:lnTo>
                  <a:cubicBezTo>
                    <a:pt x="170" y="111"/>
                    <a:pt x="193" y="107"/>
                    <a:pt x="215" y="108"/>
                  </a:cubicBezTo>
                  <a:lnTo>
                    <a:pt x="232" y="109"/>
                  </a:lnTo>
                  <a:lnTo>
                    <a:pt x="232" y="109"/>
                  </a:lnTo>
                  <a:cubicBezTo>
                    <a:pt x="255" y="110"/>
                    <a:pt x="277" y="95"/>
                    <a:pt x="286" y="73"/>
                  </a:cubicBezTo>
                  <a:lnTo>
                    <a:pt x="286" y="73"/>
                  </a:lnTo>
                  <a:cubicBezTo>
                    <a:pt x="266" y="55"/>
                    <a:pt x="243" y="43"/>
                    <a:pt x="217" y="36"/>
                  </a:cubicBezTo>
                  <a:lnTo>
                    <a:pt x="129" y="16"/>
                  </a:lnTo>
                  <a:lnTo>
                    <a:pt x="129" y="16"/>
                  </a:lnTo>
                  <a:cubicBezTo>
                    <a:pt x="116" y="12"/>
                    <a:pt x="101" y="18"/>
                    <a:pt x="92" y="29"/>
                  </a:cubicBezTo>
                  <a:lnTo>
                    <a:pt x="91" y="30"/>
                  </a:lnTo>
                  <a:lnTo>
                    <a:pt x="84" y="14"/>
                  </a:lnTo>
                  <a:lnTo>
                    <a:pt x="84" y="14"/>
                  </a:lnTo>
                  <a:cubicBezTo>
                    <a:pt x="81" y="10"/>
                    <a:pt x="78" y="7"/>
                    <a:pt x="73" y="7"/>
                  </a:cubicBezTo>
                  <a:lnTo>
                    <a:pt x="11" y="0"/>
                  </a:lnTo>
                  <a:lnTo>
                    <a:pt x="0" y="126"/>
                  </a:lnTo>
                  <a:lnTo>
                    <a:pt x="63" y="175"/>
                  </a:ln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84">
              <a:extLst>
                <a:ext uri="{FF2B5EF4-FFF2-40B4-BE49-F238E27FC236}">
                  <a16:creationId xmlns:a16="http://schemas.microsoft.com/office/drawing/2014/main" id="{FAB5F362-0E28-6E44-B798-F332515B7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16814" y="11060237"/>
              <a:ext cx="170278" cy="159294"/>
            </a:xfrm>
            <a:custGeom>
              <a:avLst/>
              <a:gdLst>
                <a:gd name="T0" fmla="*/ 136 w 137"/>
                <a:gd name="T1" fmla="*/ 60 h 127"/>
                <a:gd name="T2" fmla="*/ 46 w 137"/>
                <a:gd name="T3" fmla="*/ 126 h 127"/>
                <a:gd name="T4" fmla="*/ 0 w 137"/>
                <a:gd name="T5" fmla="*/ 60 h 127"/>
                <a:gd name="T6" fmla="*/ 82 w 137"/>
                <a:gd name="T7" fmla="*/ 0 h 127"/>
                <a:gd name="T8" fmla="*/ 136 w 137"/>
                <a:gd name="T9" fmla="*/ 6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" h="127">
                  <a:moveTo>
                    <a:pt x="136" y="60"/>
                  </a:moveTo>
                  <a:lnTo>
                    <a:pt x="46" y="126"/>
                  </a:lnTo>
                  <a:lnTo>
                    <a:pt x="0" y="60"/>
                  </a:lnTo>
                  <a:lnTo>
                    <a:pt x="82" y="0"/>
                  </a:lnTo>
                  <a:lnTo>
                    <a:pt x="136" y="60"/>
                  </a:ln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85">
              <a:extLst>
                <a:ext uri="{FF2B5EF4-FFF2-40B4-BE49-F238E27FC236}">
                  <a16:creationId xmlns:a16="http://schemas.microsoft.com/office/drawing/2014/main" id="{94A99F37-414A-C74C-908D-F82A77ADC9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15688" y="10906436"/>
              <a:ext cx="362534" cy="225208"/>
            </a:xfrm>
            <a:custGeom>
              <a:avLst/>
              <a:gdLst>
                <a:gd name="T0" fmla="*/ 54 w 292"/>
                <a:gd name="T1" fmla="*/ 182 h 183"/>
                <a:gd name="T2" fmla="*/ 97 w 292"/>
                <a:gd name="T3" fmla="*/ 149 h 183"/>
                <a:gd name="T4" fmla="*/ 149 w 292"/>
                <a:gd name="T5" fmla="*/ 141 h 183"/>
                <a:gd name="T6" fmla="*/ 149 w 292"/>
                <a:gd name="T7" fmla="*/ 141 h 183"/>
                <a:gd name="T8" fmla="*/ 215 w 292"/>
                <a:gd name="T9" fmla="*/ 143 h 183"/>
                <a:gd name="T10" fmla="*/ 231 w 292"/>
                <a:gd name="T11" fmla="*/ 147 h 183"/>
                <a:gd name="T12" fmla="*/ 231 w 292"/>
                <a:gd name="T13" fmla="*/ 147 h 183"/>
                <a:gd name="T14" fmla="*/ 291 w 292"/>
                <a:gd name="T15" fmla="*/ 121 h 183"/>
                <a:gd name="T16" fmla="*/ 291 w 292"/>
                <a:gd name="T17" fmla="*/ 121 h 183"/>
                <a:gd name="T18" fmla="*/ 230 w 292"/>
                <a:gd name="T19" fmla="*/ 73 h 183"/>
                <a:gd name="T20" fmla="*/ 147 w 292"/>
                <a:gd name="T21" fmla="*/ 37 h 183"/>
                <a:gd name="T22" fmla="*/ 147 w 292"/>
                <a:gd name="T23" fmla="*/ 37 h 183"/>
                <a:gd name="T24" fmla="*/ 108 w 292"/>
                <a:gd name="T25" fmla="*/ 43 h 183"/>
                <a:gd name="T26" fmla="*/ 107 w 292"/>
                <a:gd name="T27" fmla="*/ 45 h 183"/>
                <a:gd name="T28" fmla="*/ 102 w 292"/>
                <a:gd name="T29" fmla="*/ 28 h 183"/>
                <a:gd name="T30" fmla="*/ 102 w 292"/>
                <a:gd name="T31" fmla="*/ 28 h 183"/>
                <a:gd name="T32" fmla="*/ 93 w 292"/>
                <a:gd name="T33" fmla="*/ 18 h 183"/>
                <a:gd name="T34" fmla="*/ 34 w 292"/>
                <a:gd name="T35" fmla="*/ 0 h 183"/>
                <a:gd name="T36" fmla="*/ 0 w 292"/>
                <a:gd name="T37" fmla="*/ 122 h 183"/>
                <a:gd name="T38" fmla="*/ 54 w 292"/>
                <a:gd name="T39" fmla="*/ 182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92" h="183">
                  <a:moveTo>
                    <a:pt x="54" y="182"/>
                  </a:moveTo>
                  <a:lnTo>
                    <a:pt x="97" y="149"/>
                  </a:lnTo>
                  <a:lnTo>
                    <a:pt x="149" y="141"/>
                  </a:lnTo>
                  <a:lnTo>
                    <a:pt x="149" y="141"/>
                  </a:lnTo>
                  <a:cubicBezTo>
                    <a:pt x="171" y="137"/>
                    <a:pt x="193" y="138"/>
                    <a:pt x="215" y="143"/>
                  </a:cubicBezTo>
                  <a:lnTo>
                    <a:pt x="231" y="147"/>
                  </a:lnTo>
                  <a:lnTo>
                    <a:pt x="231" y="147"/>
                  </a:lnTo>
                  <a:cubicBezTo>
                    <a:pt x="255" y="152"/>
                    <a:pt x="278" y="142"/>
                    <a:pt x="291" y="121"/>
                  </a:cubicBezTo>
                  <a:lnTo>
                    <a:pt x="291" y="121"/>
                  </a:lnTo>
                  <a:cubicBezTo>
                    <a:pt x="275" y="100"/>
                    <a:pt x="254" y="84"/>
                    <a:pt x="230" y="73"/>
                  </a:cubicBezTo>
                  <a:lnTo>
                    <a:pt x="147" y="37"/>
                  </a:lnTo>
                  <a:lnTo>
                    <a:pt x="147" y="37"/>
                  </a:lnTo>
                  <a:cubicBezTo>
                    <a:pt x="134" y="31"/>
                    <a:pt x="119" y="34"/>
                    <a:pt x="108" y="43"/>
                  </a:cubicBezTo>
                  <a:lnTo>
                    <a:pt x="107" y="45"/>
                  </a:lnTo>
                  <a:lnTo>
                    <a:pt x="102" y="28"/>
                  </a:lnTo>
                  <a:lnTo>
                    <a:pt x="102" y="28"/>
                  </a:lnTo>
                  <a:cubicBezTo>
                    <a:pt x="101" y="23"/>
                    <a:pt x="98" y="19"/>
                    <a:pt x="93" y="18"/>
                  </a:cubicBezTo>
                  <a:lnTo>
                    <a:pt x="34" y="0"/>
                  </a:lnTo>
                  <a:lnTo>
                    <a:pt x="0" y="122"/>
                  </a:lnTo>
                  <a:lnTo>
                    <a:pt x="54" y="182"/>
                  </a:ln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86">
              <a:extLst>
                <a:ext uri="{FF2B5EF4-FFF2-40B4-BE49-F238E27FC236}">
                  <a16:creationId xmlns:a16="http://schemas.microsoft.com/office/drawing/2014/main" id="{34CB2056-A943-2646-BC86-E8EA7D9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65406" y="10631787"/>
              <a:ext cx="856898" cy="994220"/>
            </a:xfrm>
            <a:custGeom>
              <a:avLst/>
              <a:gdLst>
                <a:gd name="T0" fmla="*/ 122 w 686"/>
                <a:gd name="T1" fmla="*/ 0 h 800"/>
                <a:gd name="T2" fmla="*/ 122 w 686"/>
                <a:gd name="T3" fmla="*/ 0 h 800"/>
                <a:gd name="T4" fmla="*/ 218 w 686"/>
                <a:gd name="T5" fmla="*/ 754 h 800"/>
                <a:gd name="T6" fmla="*/ 218 w 686"/>
                <a:gd name="T7" fmla="*/ 754 h 800"/>
                <a:gd name="T8" fmla="*/ 685 w 686"/>
                <a:gd name="T9" fmla="*/ 300 h 800"/>
                <a:gd name="T10" fmla="*/ 685 w 686"/>
                <a:gd name="T11" fmla="*/ 300 h 800"/>
                <a:gd name="T12" fmla="*/ 602 w 686"/>
                <a:gd name="T13" fmla="*/ 228 h 800"/>
                <a:gd name="T14" fmla="*/ 316 w 686"/>
                <a:gd name="T15" fmla="*/ 500 h 800"/>
                <a:gd name="T16" fmla="*/ 316 w 686"/>
                <a:gd name="T17" fmla="*/ 500 h 800"/>
                <a:gd name="T18" fmla="*/ 372 w 686"/>
                <a:gd name="T19" fmla="*/ 0 h 800"/>
                <a:gd name="T20" fmla="*/ 122 w 686"/>
                <a:gd name="T21" fmla="*/ 0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86" h="800">
                  <a:moveTo>
                    <a:pt x="122" y="0"/>
                  </a:moveTo>
                  <a:lnTo>
                    <a:pt x="122" y="0"/>
                  </a:lnTo>
                  <a:cubicBezTo>
                    <a:pt x="122" y="0"/>
                    <a:pt x="0" y="799"/>
                    <a:pt x="218" y="754"/>
                  </a:cubicBezTo>
                  <a:lnTo>
                    <a:pt x="218" y="754"/>
                  </a:lnTo>
                  <a:cubicBezTo>
                    <a:pt x="437" y="709"/>
                    <a:pt x="685" y="300"/>
                    <a:pt x="685" y="300"/>
                  </a:cubicBezTo>
                  <a:lnTo>
                    <a:pt x="685" y="300"/>
                  </a:lnTo>
                  <a:cubicBezTo>
                    <a:pt x="685" y="300"/>
                    <a:pt x="650" y="225"/>
                    <a:pt x="602" y="228"/>
                  </a:cubicBezTo>
                  <a:lnTo>
                    <a:pt x="316" y="500"/>
                  </a:lnTo>
                  <a:lnTo>
                    <a:pt x="316" y="500"/>
                  </a:lnTo>
                  <a:cubicBezTo>
                    <a:pt x="316" y="500"/>
                    <a:pt x="437" y="277"/>
                    <a:pt x="372" y="0"/>
                  </a:cubicBezTo>
                  <a:lnTo>
                    <a:pt x="122" y="0"/>
                  </a:ln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87">
              <a:extLst>
                <a:ext uri="{FF2B5EF4-FFF2-40B4-BE49-F238E27FC236}">
                  <a16:creationId xmlns:a16="http://schemas.microsoft.com/office/drawing/2014/main" id="{45EE4684-0D99-7A48-AF36-4503921D50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21463" y="8687290"/>
              <a:ext cx="214227" cy="296618"/>
            </a:xfrm>
            <a:custGeom>
              <a:avLst/>
              <a:gdLst>
                <a:gd name="T0" fmla="*/ 22 w 171"/>
                <a:gd name="T1" fmla="*/ 239 h 240"/>
                <a:gd name="T2" fmla="*/ 9 w 171"/>
                <a:gd name="T3" fmla="*/ 145 h 240"/>
                <a:gd name="T4" fmla="*/ 9 w 171"/>
                <a:gd name="T5" fmla="*/ 145 h 240"/>
                <a:gd name="T6" fmla="*/ 71 w 171"/>
                <a:gd name="T7" fmla="*/ 94 h 240"/>
                <a:gd name="T8" fmla="*/ 91 w 171"/>
                <a:gd name="T9" fmla="*/ 83 h 240"/>
                <a:gd name="T10" fmla="*/ 97 w 171"/>
                <a:gd name="T11" fmla="*/ 66 h 240"/>
                <a:gd name="T12" fmla="*/ 97 w 171"/>
                <a:gd name="T13" fmla="*/ 66 h 240"/>
                <a:gd name="T14" fmla="*/ 107 w 171"/>
                <a:gd name="T15" fmla="*/ 34 h 240"/>
                <a:gd name="T16" fmla="*/ 110 w 171"/>
                <a:gd name="T17" fmla="*/ 38 h 240"/>
                <a:gd name="T18" fmla="*/ 110 w 171"/>
                <a:gd name="T19" fmla="*/ 38 h 240"/>
                <a:gd name="T20" fmla="*/ 127 w 171"/>
                <a:gd name="T21" fmla="*/ 10 h 240"/>
                <a:gd name="T22" fmla="*/ 129 w 171"/>
                <a:gd name="T23" fmla="*/ 23 h 240"/>
                <a:gd name="T24" fmla="*/ 129 w 171"/>
                <a:gd name="T25" fmla="*/ 23 h 240"/>
                <a:gd name="T26" fmla="*/ 146 w 171"/>
                <a:gd name="T27" fmla="*/ 3 h 240"/>
                <a:gd name="T28" fmla="*/ 148 w 171"/>
                <a:gd name="T29" fmla="*/ 23 h 240"/>
                <a:gd name="T30" fmla="*/ 148 w 171"/>
                <a:gd name="T31" fmla="*/ 23 h 240"/>
                <a:gd name="T32" fmla="*/ 170 w 171"/>
                <a:gd name="T33" fmla="*/ 3 h 240"/>
                <a:gd name="T34" fmla="*/ 157 w 171"/>
                <a:gd name="T35" fmla="*/ 81 h 240"/>
                <a:gd name="T36" fmla="*/ 140 w 171"/>
                <a:gd name="T37" fmla="*/ 115 h 240"/>
                <a:gd name="T38" fmla="*/ 140 w 171"/>
                <a:gd name="T39" fmla="*/ 115 h 240"/>
                <a:gd name="T40" fmla="*/ 168 w 171"/>
                <a:gd name="T41" fmla="*/ 110 h 240"/>
                <a:gd name="T42" fmla="*/ 151 w 171"/>
                <a:gd name="T43" fmla="*/ 138 h 240"/>
                <a:gd name="T44" fmla="*/ 124 w 171"/>
                <a:gd name="T45" fmla="*/ 164 h 240"/>
                <a:gd name="T46" fmla="*/ 78 w 171"/>
                <a:gd name="T47" fmla="*/ 164 h 240"/>
                <a:gd name="T48" fmla="*/ 88 w 171"/>
                <a:gd name="T49" fmla="*/ 239 h 240"/>
                <a:gd name="T50" fmla="*/ 22 w 171"/>
                <a:gd name="T51" fmla="*/ 239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71" h="240">
                  <a:moveTo>
                    <a:pt x="22" y="239"/>
                  </a:moveTo>
                  <a:lnTo>
                    <a:pt x="9" y="145"/>
                  </a:lnTo>
                  <a:lnTo>
                    <a:pt x="9" y="145"/>
                  </a:lnTo>
                  <a:cubicBezTo>
                    <a:pt x="9" y="145"/>
                    <a:pt x="0" y="100"/>
                    <a:pt x="71" y="94"/>
                  </a:cubicBezTo>
                  <a:lnTo>
                    <a:pt x="91" y="83"/>
                  </a:lnTo>
                  <a:lnTo>
                    <a:pt x="97" y="66"/>
                  </a:lnTo>
                  <a:lnTo>
                    <a:pt x="97" y="66"/>
                  </a:lnTo>
                  <a:cubicBezTo>
                    <a:pt x="97" y="66"/>
                    <a:pt x="93" y="40"/>
                    <a:pt x="107" y="34"/>
                  </a:cubicBezTo>
                  <a:lnTo>
                    <a:pt x="110" y="38"/>
                  </a:lnTo>
                  <a:lnTo>
                    <a:pt x="110" y="38"/>
                  </a:lnTo>
                  <a:cubicBezTo>
                    <a:pt x="110" y="38"/>
                    <a:pt x="114" y="11"/>
                    <a:pt x="127" y="10"/>
                  </a:cubicBezTo>
                  <a:lnTo>
                    <a:pt x="129" y="23"/>
                  </a:lnTo>
                  <a:lnTo>
                    <a:pt x="129" y="23"/>
                  </a:lnTo>
                  <a:cubicBezTo>
                    <a:pt x="129" y="23"/>
                    <a:pt x="136" y="3"/>
                    <a:pt x="146" y="3"/>
                  </a:cubicBezTo>
                  <a:lnTo>
                    <a:pt x="148" y="23"/>
                  </a:lnTo>
                  <a:lnTo>
                    <a:pt x="148" y="23"/>
                  </a:lnTo>
                  <a:cubicBezTo>
                    <a:pt x="148" y="23"/>
                    <a:pt x="156" y="0"/>
                    <a:pt x="170" y="3"/>
                  </a:cubicBezTo>
                  <a:lnTo>
                    <a:pt x="157" y="81"/>
                  </a:lnTo>
                  <a:lnTo>
                    <a:pt x="140" y="115"/>
                  </a:lnTo>
                  <a:lnTo>
                    <a:pt x="140" y="115"/>
                  </a:lnTo>
                  <a:cubicBezTo>
                    <a:pt x="140" y="115"/>
                    <a:pt x="161" y="96"/>
                    <a:pt x="168" y="110"/>
                  </a:cubicBezTo>
                  <a:lnTo>
                    <a:pt x="151" y="138"/>
                  </a:lnTo>
                  <a:lnTo>
                    <a:pt x="124" y="164"/>
                  </a:lnTo>
                  <a:lnTo>
                    <a:pt x="78" y="164"/>
                  </a:lnTo>
                  <a:lnTo>
                    <a:pt x="88" y="239"/>
                  </a:lnTo>
                  <a:lnTo>
                    <a:pt x="22" y="239"/>
                  </a:lnTo>
                </a:path>
              </a:pathLst>
            </a:custGeom>
            <a:solidFill>
              <a:srgbClr val="EF9B7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88">
              <a:extLst>
                <a:ext uri="{FF2B5EF4-FFF2-40B4-BE49-F238E27FC236}">
                  <a16:creationId xmlns:a16="http://schemas.microsoft.com/office/drawing/2014/main" id="{5678363B-2815-D848-A5D9-5180C8D720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04840" y="9060809"/>
              <a:ext cx="659151" cy="428450"/>
            </a:xfrm>
            <a:custGeom>
              <a:avLst/>
              <a:gdLst>
                <a:gd name="T0" fmla="*/ 0 w 531"/>
                <a:gd name="T1" fmla="*/ 148 h 345"/>
                <a:gd name="T2" fmla="*/ 0 w 531"/>
                <a:gd name="T3" fmla="*/ 148 h 345"/>
                <a:gd name="T4" fmla="*/ 153 w 531"/>
                <a:gd name="T5" fmla="*/ 0 h 345"/>
                <a:gd name="T6" fmla="*/ 153 w 531"/>
                <a:gd name="T7" fmla="*/ 0 h 345"/>
                <a:gd name="T8" fmla="*/ 451 w 531"/>
                <a:gd name="T9" fmla="*/ 166 h 345"/>
                <a:gd name="T10" fmla="*/ 451 w 531"/>
                <a:gd name="T11" fmla="*/ 166 h 345"/>
                <a:gd name="T12" fmla="*/ 478 w 531"/>
                <a:gd name="T13" fmla="*/ 221 h 345"/>
                <a:gd name="T14" fmla="*/ 478 w 531"/>
                <a:gd name="T15" fmla="*/ 221 h 345"/>
                <a:gd name="T16" fmla="*/ 171 w 531"/>
                <a:gd name="T17" fmla="*/ 248 h 345"/>
                <a:gd name="T18" fmla="*/ 171 w 531"/>
                <a:gd name="T19" fmla="*/ 248 h 345"/>
                <a:gd name="T20" fmla="*/ 28 w 531"/>
                <a:gd name="T21" fmla="*/ 169 h 345"/>
                <a:gd name="T22" fmla="*/ 0 w 531"/>
                <a:gd name="T23" fmla="*/ 148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31" h="345">
                  <a:moveTo>
                    <a:pt x="0" y="148"/>
                  </a:moveTo>
                  <a:lnTo>
                    <a:pt x="0" y="148"/>
                  </a:lnTo>
                  <a:cubicBezTo>
                    <a:pt x="0" y="148"/>
                    <a:pt x="3" y="0"/>
                    <a:pt x="153" y="0"/>
                  </a:cubicBezTo>
                  <a:lnTo>
                    <a:pt x="153" y="0"/>
                  </a:lnTo>
                  <a:cubicBezTo>
                    <a:pt x="329" y="0"/>
                    <a:pt x="238" y="244"/>
                    <a:pt x="451" y="166"/>
                  </a:cubicBezTo>
                  <a:lnTo>
                    <a:pt x="451" y="166"/>
                  </a:lnTo>
                  <a:cubicBezTo>
                    <a:pt x="513" y="144"/>
                    <a:pt x="530" y="168"/>
                    <a:pt x="478" y="221"/>
                  </a:cubicBezTo>
                  <a:lnTo>
                    <a:pt x="478" y="221"/>
                  </a:lnTo>
                  <a:cubicBezTo>
                    <a:pt x="412" y="286"/>
                    <a:pt x="233" y="344"/>
                    <a:pt x="171" y="248"/>
                  </a:cubicBezTo>
                  <a:lnTo>
                    <a:pt x="171" y="248"/>
                  </a:lnTo>
                  <a:cubicBezTo>
                    <a:pt x="104" y="143"/>
                    <a:pt x="28" y="169"/>
                    <a:pt x="28" y="169"/>
                  </a:cubicBezTo>
                  <a:lnTo>
                    <a:pt x="0" y="148"/>
                  </a:ln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89">
              <a:extLst>
                <a:ext uri="{FF2B5EF4-FFF2-40B4-BE49-F238E27FC236}">
                  <a16:creationId xmlns:a16="http://schemas.microsoft.com/office/drawing/2014/main" id="{5EA35C4B-9CE4-1242-A94D-689845E79E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21463" y="8961936"/>
              <a:ext cx="351548" cy="906333"/>
            </a:xfrm>
            <a:custGeom>
              <a:avLst/>
              <a:gdLst>
                <a:gd name="T0" fmla="*/ 138 w 282"/>
                <a:gd name="T1" fmla="*/ 725 h 726"/>
                <a:gd name="T2" fmla="*/ 281 w 282"/>
                <a:gd name="T3" fmla="*/ 645 h 726"/>
                <a:gd name="T4" fmla="*/ 164 w 282"/>
                <a:gd name="T5" fmla="*/ 439 h 726"/>
                <a:gd name="T6" fmla="*/ 97 w 282"/>
                <a:gd name="T7" fmla="*/ 0 h 726"/>
                <a:gd name="T8" fmla="*/ 0 w 282"/>
                <a:gd name="T9" fmla="*/ 0 h 726"/>
                <a:gd name="T10" fmla="*/ 28 w 282"/>
                <a:gd name="T11" fmla="*/ 409 h 726"/>
                <a:gd name="T12" fmla="*/ 28 w 282"/>
                <a:gd name="T13" fmla="*/ 409 h 726"/>
                <a:gd name="T14" fmla="*/ 81 w 282"/>
                <a:gd name="T15" fmla="*/ 606 h 726"/>
                <a:gd name="T16" fmla="*/ 138 w 282"/>
                <a:gd name="T17" fmla="*/ 725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2" h="726">
                  <a:moveTo>
                    <a:pt x="138" y="725"/>
                  </a:moveTo>
                  <a:lnTo>
                    <a:pt x="281" y="645"/>
                  </a:lnTo>
                  <a:lnTo>
                    <a:pt x="164" y="439"/>
                  </a:lnTo>
                  <a:lnTo>
                    <a:pt x="97" y="0"/>
                  </a:lnTo>
                  <a:lnTo>
                    <a:pt x="0" y="0"/>
                  </a:lnTo>
                  <a:lnTo>
                    <a:pt x="28" y="409"/>
                  </a:lnTo>
                  <a:lnTo>
                    <a:pt x="28" y="409"/>
                  </a:lnTo>
                  <a:cubicBezTo>
                    <a:pt x="32" y="478"/>
                    <a:pt x="50" y="545"/>
                    <a:pt x="81" y="606"/>
                  </a:cubicBezTo>
                  <a:lnTo>
                    <a:pt x="138" y="725"/>
                  </a:lnTo>
                </a:path>
              </a:pathLst>
            </a:custGeom>
            <a:solidFill>
              <a:srgbClr val="358D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90">
              <a:extLst>
                <a:ext uri="{FF2B5EF4-FFF2-40B4-BE49-F238E27FC236}">
                  <a16:creationId xmlns:a16="http://schemas.microsoft.com/office/drawing/2014/main" id="{41DFD2C7-921D-3044-909D-5C78B53F0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0336" y="9763903"/>
              <a:ext cx="554787" cy="873375"/>
            </a:xfrm>
            <a:custGeom>
              <a:avLst/>
              <a:gdLst>
                <a:gd name="T0" fmla="*/ 446 w 447"/>
                <a:gd name="T1" fmla="*/ 698 h 699"/>
                <a:gd name="T2" fmla="*/ 78 w 447"/>
                <a:gd name="T3" fmla="*/ 698 h 699"/>
                <a:gd name="T4" fmla="*/ 94 w 447"/>
                <a:gd name="T5" fmla="*/ 487 h 699"/>
                <a:gd name="T6" fmla="*/ 78 w 447"/>
                <a:gd name="T7" fmla="*/ 321 h 699"/>
                <a:gd name="T8" fmla="*/ 68 w 447"/>
                <a:gd name="T9" fmla="*/ 317 h 699"/>
                <a:gd name="T10" fmla="*/ 68 w 447"/>
                <a:gd name="T11" fmla="*/ 317 h 699"/>
                <a:gd name="T12" fmla="*/ 19 w 447"/>
                <a:gd name="T13" fmla="*/ 189 h 699"/>
                <a:gd name="T14" fmla="*/ 59 w 447"/>
                <a:gd name="T15" fmla="*/ 83 h 699"/>
                <a:gd name="T16" fmla="*/ 59 w 447"/>
                <a:gd name="T17" fmla="*/ 83 h 699"/>
                <a:gd name="T18" fmla="*/ 178 w 447"/>
                <a:gd name="T19" fmla="*/ 0 h 699"/>
                <a:gd name="T20" fmla="*/ 446 w 447"/>
                <a:gd name="T21" fmla="*/ 0 h 699"/>
                <a:gd name="T22" fmla="*/ 364 w 447"/>
                <a:gd name="T23" fmla="*/ 429 h 699"/>
                <a:gd name="T24" fmla="*/ 364 w 447"/>
                <a:gd name="T25" fmla="*/ 429 h 699"/>
                <a:gd name="T26" fmla="*/ 371 w 447"/>
                <a:gd name="T27" fmla="*/ 507 h 699"/>
                <a:gd name="T28" fmla="*/ 446 w 447"/>
                <a:gd name="T29" fmla="*/ 6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7" h="699">
                  <a:moveTo>
                    <a:pt x="446" y="698"/>
                  </a:moveTo>
                  <a:lnTo>
                    <a:pt x="78" y="698"/>
                  </a:lnTo>
                  <a:lnTo>
                    <a:pt x="94" y="487"/>
                  </a:lnTo>
                  <a:lnTo>
                    <a:pt x="78" y="321"/>
                  </a:lnTo>
                  <a:lnTo>
                    <a:pt x="68" y="317"/>
                  </a:lnTo>
                  <a:lnTo>
                    <a:pt x="68" y="317"/>
                  </a:lnTo>
                  <a:cubicBezTo>
                    <a:pt x="21" y="293"/>
                    <a:pt x="0" y="239"/>
                    <a:pt x="19" y="189"/>
                  </a:cubicBezTo>
                  <a:lnTo>
                    <a:pt x="59" y="83"/>
                  </a:lnTo>
                  <a:lnTo>
                    <a:pt x="59" y="83"/>
                  </a:lnTo>
                  <a:cubicBezTo>
                    <a:pt x="78" y="33"/>
                    <a:pt x="125" y="0"/>
                    <a:pt x="178" y="0"/>
                  </a:cubicBezTo>
                  <a:lnTo>
                    <a:pt x="446" y="0"/>
                  </a:lnTo>
                  <a:lnTo>
                    <a:pt x="364" y="429"/>
                  </a:lnTo>
                  <a:lnTo>
                    <a:pt x="364" y="429"/>
                  </a:lnTo>
                  <a:cubicBezTo>
                    <a:pt x="359" y="455"/>
                    <a:pt x="361" y="482"/>
                    <a:pt x="371" y="507"/>
                  </a:cubicBezTo>
                  <a:lnTo>
                    <a:pt x="446" y="698"/>
                  </a:lnTo>
                </a:path>
              </a:pathLst>
            </a:custGeom>
            <a:solidFill>
              <a:srgbClr val="5FA2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91">
              <a:extLst>
                <a:ext uri="{FF2B5EF4-FFF2-40B4-BE49-F238E27FC236}">
                  <a16:creationId xmlns:a16="http://schemas.microsoft.com/office/drawing/2014/main" id="{747F05DF-E518-C549-8351-D3A74296BA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13717" y="10631789"/>
              <a:ext cx="829432" cy="911827"/>
            </a:xfrm>
            <a:custGeom>
              <a:avLst/>
              <a:gdLst>
                <a:gd name="T0" fmla="*/ 122 w 667"/>
                <a:gd name="T1" fmla="*/ 0 h 733"/>
                <a:gd name="T2" fmla="*/ 122 w 667"/>
                <a:gd name="T3" fmla="*/ 0 h 733"/>
                <a:gd name="T4" fmla="*/ 223 w 667"/>
                <a:gd name="T5" fmla="*/ 726 h 733"/>
                <a:gd name="T6" fmla="*/ 223 w 667"/>
                <a:gd name="T7" fmla="*/ 726 h 733"/>
                <a:gd name="T8" fmla="*/ 666 w 667"/>
                <a:gd name="T9" fmla="*/ 443 h 733"/>
                <a:gd name="T10" fmla="*/ 666 w 667"/>
                <a:gd name="T11" fmla="*/ 443 h 733"/>
                <a:gd name="T12" fmla="*/ 597 w 667"/>
                <a:gd name="T13" fmla="*/ 357 h 733"/>
                <a:gd name="T14" fmla="*/ 311 w 667"/>
                <a:gd name="T15" fmla="*/ 524 h 733"/>
                <a:gd name="T16" fmla="*/ 311 w 667"/>
                <a:gd name="T17" fmla="*/ 524 h 733"/>
                <a:gd name="T18" fmla="*/ 370 w 667"/>
                <a:gd name="T19" fmla="*/ 0 h 733"/>
                <a:gd name="T20" fmla="*/ 122 w 667"/>
                <a:gd name="T21" fmla="*/ 0 h 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7" h="733">
                  <a:moveTo>
                    <a:pt x="122" y="0"/>
                  </a:moveTo>
                  <a:lnTo>
                    <a:pt x="122" y="0"/>
                  </a:lnTo>
                  <a:cubicBezTo>
                    <a:pt x="122" y="0"/>
                    <a:pt x="0" y="732"/>
                    <a:pt x="223" y="726"/>
                  </a:cubicBezTo>
                  <a:lnTo>
                    <a:pt x="223" y="726"/>
                  </a:lnTo>
                  <a:cubicBezTo>
                    <a:pt x="446" y="720"/>
                    <a:pt x="666" y="443"/>
                    <a:pt x="666" y="443"/>
                  </a:cubicBezTo>
                  <a:lnTo>
                    <a:pt x="666" y="443"/>
                  </a:lnTo>
                  <a:cubicBezTo>
                    <a:pt x="666" y="443"/>
                    <a:pt x="645" y="363"/>
                    <a:pt x="597" y="357"/>
                  </a:cubicBezTo>
                  <a:lnTo>
                    <a:pt x="311" y="524"/>
                  </a:lnTo>
                  <a:lnTo>
                    <a:pt x="311" y="524"/>
                  </a:lnTo>
                  <a:cubicBezTo>
                    <a:pt x="311" y="524"/>
                    <a:pt x="479" y="214"/>
                    <a:pt x="370" y="0"/>
                  </a:cubicBezTo>
                  <a:lnTo>
                    <a:pt x="122" y="0"/>
                  </a:lnTo>
                </a:path>
              </a:pathLst>
            </a:custGeom>
            <a:solidFill>
              <a:srgbClr val="0847B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Freeform 92">
              <a:extLst>
                <a:ext uri="{FF2B5EF4-FFF2-40B4-BE49-F238E27FC236}">
                  <a16:creationId xmlns:a16="http://schemas.microsoft.com/office/drawing/2014/main" id="{CE7746CE-6869-1647-86B9-1ED9AE795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28928" y="8709261"/>
              <a:ext cx="225208" cy="313095"/>
            </a:xfrm>
            <a:custGeom>
              <a:avLst/>
              <a:gdLst>
                <a:gd name="T0" fmla="*/ 0 w 179"/>
                <a:gd name="T1" fmla="*/ 227 h 253"/>
                <a:gd name="T2" fmla="*/ 41 w 179"/>
                <a:gd name="T3" fmla="*/ 130 h 253"/>
                <a:gd name="T4" fmla="*/ 41 w 179"/>
                <a:gd name="T5" fmla="*/ 130 h 253"/>
                <a:gd name="T6" fmla="*/ 34 w 179"/>
                <a:gd name="T7" fmla="*/ 58 h 253"/>
                <a:gd name="T8" fmla="*/ 34 w 179"/>
                <a:gd name="T9" fmla="*/ 58 h 253"/>
                <a:gd name="T10" fmla="*/ 71 w 179"/>
                <a:gd name="T11" fmla="*/ 0 h 253"/>
                <a:gd name="T12" fmla="*/ 71 w 179"/>
                <a:gd name="T13" fmla="*/ 0 h 253"/>
                <a:gd name="T14" fmla="*/ 83 w 179"/>
                <a:gd name="T15" fmla="*/ 6 h 253"/>
                <a:gd name="T16" fmla="*/ 83 w 179"/>
                <a:gd name="T17" fmla="*/ 6 h 253"/>
                <a:gd name="T18" fmla="*/ 96 w 179"/>
                <a:gd name="T19" fmla="*/ 1 h 253"/>
                <a:gd name="T20" fmla="*/ 96 w 179"/>
                <a:gd name="T21" fmla="*/ 1 h 253"/>
                <a:gd name="T22" fmla="*/ 108 w 179"/>
                <a:gd name="T23" fmla="*/ 12 h 253"/>
                <a:gd name="T24" fmla="*/ 108 w 179"/>
                <a:gd name="T25" fmla="*/ 12 h 253"/>
                <a:gd name="T26" fmla="*/ 130 w 179"/>
                <a:gd name="T27" fmla="*/ 7 h 253"/>
                <a:gd name="T28" fmla="*/ 130 w 179"/>
                <a:gd name="T29" fmla="*/ 7 h 253"/>
                <a:gd name="T30" fmla="*/ 142 w 179"/>
                <a:gd name="T31" fmla="*/ 17 h 253"/>
                <a:gd name="T32" fmla="*/ 142 w 179"/>
                <a:gd name="T33" fmla="*/ 17 h 253"/>
                <a:gd name="T34" fmla="*/ 162 w 179"/>
                <a:gd name="T35" fmla="*/ 18 h 253"/>
                <a:gd name="T36" fmla="*/ 162 w 179"/>
                <a:gd name="T37" fmla="*/ 18 h 253"/>
                <a:gd name="T38" fmla="*/ 178 w 179"/>
                <a:gd name="T39" fmla="*/ 64 h 253"/>
                <a:gd name="T40" fmla="*/ 154 w 179"/>
                <a:gd name="T41" fmla="*/ 126 h 253"/>
                <a:gd name="T42" fmla="*/ 108 w 179"/>
                <a:gd name="T43" fmla="*/ 149 h 253"/>
                <a:gd name="T44" fmla="*/ 69 w 179"/>
                <a:gd name="T45" fmla="*/ 252 h 253"/>
                <a:gd name="T46" fmla="*/ 0 w 179"/>
                <a:gd name="T47" fmla="*/ 227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79" h="253">
                  <a:moveTo>
                    <a:pt x="0" y="227"/>
                  </a:moveTo>
                  <a:lnTo>
                    <a:pt x="41" y="130"/>
                  </a:lnTo>
                  <a:lnTo>
                    <a:pt x="41" y="130"/>
                  </a:lnTo>
                  <a:cubicBezTo>
                    <a:pt x="41" y="130"/>
                    <a:pt x="19" y="81"/>
                    <a:pt x="34" y="58"/>
                  </a:cubicBezTo>
                  <a:lnTo>
                    <a:pt x="34" y="58"/>
                  </a:lnTo>
                  <a:cubicBezTo>
                    <a:pt x="49" y="35"/>
                    <a:pt x="47" y="0"/>
                    <a:pt x="71" y="0"/>
                  </a:cubicBezTo>
                  <a:lnTo>
                    <a:pt x="71" y="0"/>
                  </a:lnTo>
                  <a:cubicBezTo>
                    <a:pt x="76" y="0"/>
                    <a:pt x="78" y="7"/>
                    <a:pt x="83" y="6"/>
                  </a:cubicBezTo>
                  <a:lnTo>
                    <a:pt x="83" y="6"/>
                  </a:lnTo>
                  <a:cubicBezTo>
                    <a:pt x="90" y="6"/>
                    <a:pt x="92" y="0"/>
                    <a:pt x="96" y="1"/>
                  </a:cubicBezTo>
                  <a:lnTo>
                    <a:pt x="96" y="1"/>
                  </a:lnTo>
                  <a:cubicBezTo>
                    <a:pt x="104" y="1"/>
                    <a:pt x="103" y="11"/>
                    <a:pt x="108" y="12"/>
                  </a:cubicBezTo>
                  <a:lnTo>
                    <a:pt x="108" y="12"/>
                  </a:lnTo>
                  <a:cubicBezTo>
                    <a:pt x="115" y="13"/>
                    <a:pt x="119" y="3"/>
                    <a:pt x="130" y="7"/>
                  </a:cubicBezTo>
                  <a:lnTo>
                    <a:pt x="130" y="7"/>
                  </a:lnTo>
                  <a:cubicBezTo>
                    <a:pt x="132" y="7"/>
                    <a:pt x="136" y="12"/>
                    <a:pt x="142" y="17"/>
                  </a:cubicBezTo>
                  <a:lnTo>
                    <a:pt x="142" y="17"/>
                  </a:lnTo>
                  <a:cubicBezTo>
                    <a:pt x="148" y="23"/>
                    <a:pt x="159" y="16"/>
                    <a:pt x="162" y="18"/>
                  </a:cubicBezTo>
                  <a:lnTo>
                    <a:pt x="162" y="18"/>
                  </a:lnTo>
                  <a:cubicBezTo>
                    <a:pt x="175" y="21"/>
                    <a:pt x="178" y="64"/>
                    <a:pt x="178" y="64"/>
                  </a:cubicBezTo>
                  <a:lnTo>
                    <a:pt x="154" y="126"/>
                  </a:lnTo>
                  <a:lnTo>
                    <a:pt x="108" y="149"/>
                  </a:lnTo>
                  <a:lnTo>
                    <a:pt x="69" y="252"/>
                  </a:lnTo>
                  <a:lnTo>
                    <a:pt x="0" y="227"/>
                  </a:ln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reeform 93">
              <a:extLst>
                <a:ext uri="{FF2B5EF4-FFF2-40B4-BE49-F238E27FC236}">
                  <a16:creationId xmlns:a16="http://schemas.microsoft.com/office/drawing/2014/main" id="{A90C6696-3B80-2046-AB08-BDE95B1BBF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4564" y="9571647"/>
              <a:ext cx="208730" cy="329576"/>
            </a:xfrm>
            <a:custGeom>
              <a:avLst/>
              <a:gdLst>
                <a:gd name="T0" fmla="*/ 137 w 169"/>
                <a:gd name="T1" fmla="*/ 154 h 264"/>
                <a:gd name="T2" fmla="*/ 137 w 169"/>
                <a:gd name="T3" fmla="*/ 0 h 264"/>
                <a:gd name="T4" fmla="*/ 30 w 169"/>
                <a:gd name="T5" fmla="*/ 0 h 264"/>
                <a:gd name="T6" fmla="*/ 30 w 169"/>
                <a:gd name="T7" fmla="*/ 154 h 264"/>
                <a:gd name="T8" fmla="*/ 0 w 169"/>
                <a:gd name="T9" fmla="*/ 154 h 264"/>
                <a:gd name="T10" fmla="*/ 16 w 169"/>
                <a:gd name="T11" fmla="*/ 218 h 264"/>
                <a:gd name="T12" fmla="*/ 16 w 169"/>
                <a:gd name="T13" fmla="*/ 218 h 264"/>
                <a:gd name="T14" fmla="*/ 84 w 169"/>
                <a:gd name="T15" fmla="*/ 263 h 264"/>
                <a:gd name="T16" fmla="*/ 84 w 169"/>
                <a:gd name="T17" fmla="*/ 263 h 264"/>
                <a:gd name="T18" fmla="*/ 152 w 169"/>
                <a:gd name="T19" fmla="*/ 218 h 264"/>
                <a:gd name="T20" fmla="*/ 168 w 169"/>
                <a:gd name="T21" fmla="*/ 154 h 264"/>
                <a:gd name="T22" fmla="*/ 137 w 169"/>
                <a:gd name="T23" fmla="*/ 154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9" h="264">
                  <a:moveTo>
                    <a:pt x="137" y="154"/>
                  </a:moveTo>
                  <a:lnTo>
                    <a:pt x="137" y="0"/>
                  </a:lnTo>
                  <a:lnTo>
                    <a:pt x="30" y="0"/>
                  </a:lnTo>
                  <a:lnTo>
                    <a:pt x="30" y="154"/>
                  </a:lnTo>
                  <a:lnTo>
                    <a:pt x="0" y="154"/>
                  </a:lnTo>
                  <a:lnTo>
                    <a:pt x="16" y="218"/>
                  </a:lnTo>
                  <a:lnTo>
                    <a:pt x="16" y="218"/>
                  </a:lnTo>
                  <a:cubicBezTo>
                    <a:pt x="22" y="244"/>
                    <a:pt x="57" y="263"/>
                    <a:pt x="84" y="263"/>
                  </a:cubicBezTo>
                  <a:lnTo>
                    <a:pt x="84" y="263"/>
                  </a:lnTo>
                  <a:cubicBezTo>
                    <a:pt x="111" y="263"/>
                    <a:pt x="145" y="244"/>
                    <a:pt x="152" y="218"/>
                  </a:cubicBezTo>
                  <a:lnTo>
                    <a:pt x="168" y="154"/>
                  </a:lnTo>
                  <a:lnTo>
                    <a:pt x="137" y="154"/>
                  </a:ln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94">
              <a:extLst>
                <a:ext uri="{FF2B5EF4-FFF2-40B4-BE49-F238E27FC236}">
                  <a16:creationId xmlns:a16="http://schemas.microsoft.com/office/drawing/2014/main" id="{D294CB55-5722-BC43-8CAE-F674CBCAE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73011" y="9571649"/>
              <a:ext cx="131829" cy="142816"/>
            </a:xfrm>
            <a:custGeom>
              <a:avLst/>
              <a:gdLst>
                <a:gd name="T0" fmla="*/ 106 w 107"/>
                <a:gd name="T1" fmla="*/ 25 h 115"/>
                <a:gd name="T2" fmla="*/ 106 w 107"/>
                <a:gd name="T3" fmla="*/ 0 h 115"/>
                <a:gd name="T4" fmla="*/ 0 w 107"/>
                <a:gd name="T5" fmla="*/ 0 h 115"/>
                <a:gd name="T6" fmla="*/ 0 w 107"/>
                <a:gd name="T7" fmla="*/ 114 h 115"/>
                <a:gd name="T8" fmla="*/ 17 w 107"/>
                <a:gd name="T9" fmla="*/ 114 h 115"/>
                <a:gd name="T10" fmla="*/ 17 w 107"/>
                <a:gd name="T11" fmla="*/ 114 h 115"/>
                <a:gd name="T12" fmla="*/ 106 w 107"/>
                <a:gd name="T13" fmla="*/ 25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7" h="115">
                  <a:moveTo>
                    <a:pt x="106" y="25"/>
                  </a:moveTo>
                  <a:lnTo>
                    <a:pt x="106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7" y="114"/>
                  </a:lnTo>
                  <a:lnTo>
                    <a:pt x="17" y="114"/>
                  </a:lnTo>
                  <a:cubicBezTo>
                    <a:pt x="67" y="114"/>
                    <a:pt x="106" y="75"/>
                    <a:pt x="106" y="25"/>
                  </a:cubicBezTo>
                </a:path>
              </a:pathLst>
            </a:custGeom>
            <a:solidFill>
              <a:srgbClr val="EF9B7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Freeform 95">
              <a:extLst>
                <a:ext uri="{FF2B5EF4-FFF2-40B4-BE49-F238E27FC236}">
                  <a16:creationId xmlns:a16="http://schemas.microsoft.com/office/drawing/2014/main" id="{0C5A7734-0E46-3D49-AD51-399C2BEDC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8649" y="9291511"/>
              <a:ext cx="296618" cy="389998"/>
            </a:xfrm>
            <a:custGeom>
              <a:avLst/>
              <a:gdLst>
                <a:gd name="T0" fmla="*/ 238 w 239"/>
                <a:gd name="T1" fmla="*/ 152 h 313"/>
                <a:gd name="T2" fmla="*/ 238 w 239"/>
                <a:gd name="T3" fmla="*/ 152 h 313"/>
                <a:gd name="T4" fmla="*/ 78 w 239"/>
                <a:gd name="T5" fmla="*/ 312 h 313"/>
                <a:gd name="T6" fmla="*/ 78 w 239"/>
                <a:gd name="T7" fmla="*/ 312 h 313"/>
                <a:gd name="T8" fmla="*/ 0 w 239"/>
                <a:gd name="T9" fmla="*/ 154 h 313"/>
                <a:gd name="T10" fmla="*/ 0 w 239"/>
                <a:gd name="T11" fmla="*/ 154 h 313"/>
                <a:gd name="T12" fmla="*/ 111 w 239"/>
                <a:gd name="T13" fmla="*/ 0 h 313"/>
                <a:gd name="T14" fmla="*/ 111 w 239"/>
                <a:gd name="T15" fmla="*/ 0 h 313"/>
                <a:gd name="T16" fmla="*/ 238 w 239"/>
                <a:gd name="T17" fmla="*/ 152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9" h="313">
                  <a:moveTo>
                    <a:pt x="238" y="152"/>
                  </a:moveTo>
                  <a:lnTo>
                    <a:pt x="238" y="152"/>
                  </a:lnTo>
                  <a:cubicBezTo>
                    <a:pt x="238" y="237"/>
                    <a:pt x="149" y="312"/>
                    <a:pt x="78" y="312"/>
                  </a:cubicBezTo>
                  <a:lnTo>
                    <a:pt x="78" y="312"/>
                  </a:lnTo>
                  <a:cubicBezTo>
                    <a:pt x="8" y="312"/>
                    <a:pt x="0" y="247"/>
                    <a:pt x="0" y="154"/>
                  </a:cubicBezTo>
                  <a:lnTo>
                    <a:pt x="0" y="154"/>
                  </a:lnTo>
                  <a:cubicBezTo>
                    <a:pt x="0" y="61"/>
                    <a:pt x="40" y="0"/>
                    <a:pt x="111" y="0"/>
                  </a:cubicBezTo>
                  <a:lnTo>
                    <a:pt x="111" y="0"/>
                  </a:lnTo>
                  <a:cubicBezTo>
                    <a:pt x="181" y="0"/>
                    <a:pt x="238" y="69"/>
                    <a:pt x="238" y="152"/>
                  </a:cubicBez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Freeform 96">
              <a:extLst>
                <a:ext uri="{FF2B5EF4-FFF2-40B4-BE49-F238E27FC236}">
                  <a16:creationId xmlns:a16="http://schemas.microsoft.com/office/drawing/2014/main" id="{16D4F3F8-B3FF-9543-8671-ACFFB25C3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8647" y="9181652"/>
              <a:ext cx="461406" cy="461406"/>
            </a:xfrm>
            <a:custGeom>
              <a:avLst/>
              <a:gdLst>
                <a:gd name="T0" fmla="*/ 10 w 371"/>
                <a:gd name="T1" fmla="*/ 170 h 370"/>
                <a:gd name="T2" fmla="*/ 10 w 371"/>
                <a:gd name="T3" fmla="*/ 170 h 370"/>
                <a:gd name="T4" fmla="*/ 179 w 371"/>
                <a:gd name="T5" fmla="*/ 205 h 370"/>
                <a:gd name="T6" fmla="*/ 179 w 371"/>
                <a:gd name="T7" fmla="*/ 205 h 370"/>
                <a:gd name="T8" fmla="*/ 221 w 371"/>
                <a:gd name="T9" fmla="*/ 252 h 370"/>
                <a:gd name="T10" fmla="*/ 191 w 371"/>
                <a:gd name="T11" fmla="*/ 345 h 370"/>
                <a:gd name="T12" fmla="*/ 191 w 371"/>
                <a:gd name="T13" fmla="*/ 369 h 370"/>
                <a:gd name="T14" fmla="*/ 191 w 371"/>
                <a:gd name="T15" fmla="*/ 369 h 370"/>
                <a:gd name="T16" fmla="*/ 283 w 371"/>
                <a:gd name="T17" fmla="*/ 97 h 370"/>
                <a:gd name="T18" fmla="*/ 283 w 371"/>
                <a:gd name="T19" fmla="*/ 97 h 370"/>
                <a:gd name="T20" fmla="*/ 26 w 371"/>
                <a:gd name="T21" fmla="*/ 87 h 370"/>
                <a:gd name="T22" fmla="*/ 26 w 371"/>
                <a:gd name="T23" fmla="*/ 87 h 370"/>
                <a:gd name="T24" fmla="*/ 10 w 371"/>
                <a:gd name="T25" fmla="*/ 170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71" h="370">
                  <a:moveTo>
                    <a:pt x="10" y="170"/>
                  </a:moveTo>
                  <a:lnTo>
                    <a:pt x="10" y="170"/>
                  </a:lnTo>
                  <a:cubicBezTo>
                    <a:pt x="10" y="170"/>
                    <a:pt x="119" y="90"/>
                    <a:pt x="179" y="205"/>
                  </a:cubicBezTo>
                  <a:lnTo>
                    <a:pt x="179" y="205"/>
                  </a:lnTo>
                  <a:cubicBezTo>
                    <a:pt x="190" y="225"/>
                    <a:pt x="186" y="256"/>
                    <a:pt x="221" y="252"/>
                  </a:cubicBezTo>
                  <a:lnTo>
                    <a:pt x="191" y="345"/>
                  </a:lnTo>
                  <a:lnTo>
                    <a:pt x="191" y="369"/>
                  </a:lnTo>
                  <a:lnTo>
                    <a:pt x="191" y="369"/>
                  </a:lnTo>
                  <a:cubicBezTo>
                    <a:pt x="191" y="369"/>
                    <a:pt x="370" y="241"/>
                    <a:pt x="283" y="97"/>
                  </a:cubicBezTo>
                  <a:lnTo>
                    <a:pt x="283" y="97"/>
                  </a:lnTo>
                  <a:cubicBezTo>
                    <a:pt x="225" y="0"/>
                    <a:pt x="71" y="5"/>
                    <a:pt x="26" y="87"/>
                  </a:cubicBezTo>
                  <a:lnTo>
                    <a:pt x="26" y="87"/>
                  </a:lnTo>
                  <a:cubicBezTo>
                    <a:pt x="0" y="134"/>
                    <a:pt x="10" y="170"/>
                    <a:pt x="10" y="170"/>
                  </a:cubicBez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Freeform 97">
              <a:extLst>
                <a:ext uri="{FF2B5EF4-FFF2-40B4-BE49-F238E27FC236}">
                  <a16:creationId xmlns:a16="http://schemas.microsoft.com/office/drawing/2014/main" id="{904C451A-22DF-9141-8C03-C65AC1974F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99351" y="9434327"/>
              <a:ext cx="87888" cy="109859"/>
            </a:xfrm>
            <a:custGeom>
              <a:avLst/>
              <a:gdLst>
                <a:gd name="T0" fmla="*/ 55 w 71"/>
                <a:gd name="T1" fmla="*/ 57 h 90"/>
                <a:gd name="T2" fmla="*/ 55 w 71"/>
                <a:gd name="T3" fmla="*/ 57 h 90"/>
                <a:gd name="T4" fmla="*/ 11 w 71"/>
                <a:gd name="T5" fmla="*/ 82 h 90"/>
                <a:gd name="T6" fmla="*/ 11 w 71"/>
                <a:gd name="T7" fmla="*/ 82 h 90"/>
                <a:gd name="T8" fmla="*/ 16 w 71"/>
                <a:gd name="T9" fmla="*/ 32 h 90"/>
                <a:gd name="T10" fmla="*/ 16 w 71"/>
                <a:gd name="T11" fmla="*/ 32 h 90"/>
                <a:gd name="T12" fmla="*/ 60 w 71"/>
                <a:gd name="T13" fmla="*/ 7 h 90"/>
                <a:gd name="T14" fmla="*/ 60 w 71"/>
                <a:gd name="T15" fmla="*/ 7 h 90"/>
                <a:gd name="T16" fmla="*/ 55 w 71"/>
                <a:gd name="T17" fmla="*/ 57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" h="90">
                  <a:moveTo>
                    <a:pt x="55" y="57"/>
                  </a:moveTo>
                  <a:lnTo>
                    <a:pt x="55" y="57"/>
                  </a:lnTo>
                  <a:cubicBezTo>
                    <a:pt x="41" y="78"/>
                    <a:pt x="22" y="89"/>
                    <a:pt x="11" y="82"/>
                  </a:cubicBezTo>
                  <a:lnTo>
                    <a:pt x="11" y="82"/>
                  </a:lnTo>
                  <a:cubicBezTo>
                    <a:pt x="0" y="76"/>
                    <a:pt x="3" y="53"/>
                    <a:pt x="16" y="32"/>
                  </a:cubicBezTo>
                  <a:lnTo>
                    <a:pt x="16" y="32"/>
                  </a:lnTo>
                  <a:cubicBezTo>
                    <a:pt x="29" y="12"/>
                    <a:pt x="49" y="0"/>
                    <a:pt x="60" y="7"/>
                  </a:cubicBezTo>
                  <a:lnTo>
                    <a:pt x="60" y="7"/>
                  </a:lnTo>
                  <a:cubicBezTo>
                    <a:pt x="70" y="14"/>
                    <a:pt x="68" y="36"/>
                    <a:pt x="55" y="57"/>
                  </a:cubicBez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reeform 98">
              <a:extLst>
                <a:ext uri="{FF2B5EF4-FFF2-40B4-BE49-F238E27FC236}">
                  <a16:creationId xmlns:a16="http://schemas.microsoft.com/office/drawing/2014/main" id="{E6C7368C-478E-E249-A663-736BE69D9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3295" y="8967425"/>
              <a:ext cx="400982" cy="988728"/>
            </a:xfrm>
            <a:custGeom>
              <a:avLst/>
              <a:gdLst>
                <a:gd name="T0" fmla="*/ 0 w 324"/>
                <a:gd name="T1" fmla="*/ 638 h 794"/>
                <a:gd name="T2" fmla="*/ 70 w 324"/>
                <a:gd name="T3" fmla="*/ 350 h 794"/>
                <a:gd name="T4" fmla="*/ 220 w 324"/>
                <a:gd name="T5" fmla="*/ 0 h 794"/>
                <a:gd name="T6" fmla="*/ 323 w 324"/>
                <a:gd name="T7" fmla="*/ 36 h 794"/>
                <a:gd name="T8" fmla="*/ 189 w 324"/>
                <a:gd name="T9" fmla="*/ 371 h 794"/>
                <a:gd name="T10" fmla="*/ 189 w 324"/>
                <a:gd name="T11" fmla="*/ 371 h 794"/>
                <a:gd name="T12" fmla="*/ 76 w 324"/>
                <a:gd name="T13" fmla="*/ 793 h 794"/>
                <a:gd name="T14" fmla="*/ 0 w 324"/>
                <a:gd name="T15" fmla="*/ 638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4" h="794">
                  <a:moveTo>
                    <a:pt x="0" y="638"/>
                  </a:moveTo>
                  <a:lnTo>
                    <a:pt x="70" y="350"/>
                  </a:lnTo>
                  <a:lnTo>
                    <a:pt x="220" y="0"/>
                  </a:lnTo>
                  <a:lnTo>
                    <a:pt x="323" y="36"/>
                  </a:lnTo>
                  <a:lnTo>
                    <a:pt x="189" y="371"/>
                  </a:lnTo>
                  <a:lnTo>
                    <a:pt x="189" y="371"/>
                  </a:lnTo>
                  <a:cubicBezTo>
                    <a:pt x="189" y="371"/>
                    <a:pt x="150" y="661"/>
                    <a:pt x="76" y="793"/>
                  </a:cubicBezTo>
                  <a:lnTo>
                    <a:pt x="0" y="638"/>
                  </a:lnTo>
                </a:path>
              </a:pathLst>
            </a:custGeom>
            <a:solidFill>
              <a:srgbClr val="5FA2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Freeform 99">
              <a:extLst>
                <a:ext uri="{FF2B5EF4-FFF2-40B4-BE49-F238E27FC236}">
                  <a16:creationId xmlns:a16="http://schemas.microsoft.com/office/drawing/2014/main" id="{2FC97A3A-68A9-A949-96B7-97F3B1A7C6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75140" y="6786732"/>
              <a:ext cx="214223" cy="368024"/>
            </a:xfrm>
            <a:custGeom>
              <a:avLst/>
              <a:gdLst>
                <a:gd name="T0" fmla="*/ 103 w 172"/>
                <a:gd name="T1" fmla="*/ 293 h 294"/>
                <a:gd name="T2" fmla="*/ 60 w 172"/>
                <a:gd name="T3" fmla="*/ 233 h 294"/>
                <a:gd name="T4" fmla="*/ 13 w 172"/>
                <a:gd name="T5" fmla="*/ 206 h 294"/>
                <a:gd name="T6" fmla="*/ 13 w 172"/>
                <a:gd name="T7" fmla="*/ 206 h 294"/>
                <a:gd name="T8" fmla="*/ 7 w 172"/>
                <a:gd name="T9" fmla="*/ 177 h 294"/>
                <a:gd name="T10" fmla="*/ 6 w 172"/>
                <a:gd name="T11" fmla="*/ 168 h 294"/>
                <a:gd name="T12" fmla="*/ 6 w 172"/>
                <a:gd name="T13" fmla="*/ 168 h 294"/>
                <a:gd name="T14" fmla="*/ 14 w 172"/>
                <a:gd name="T15" fmla="*/ 147 h 294"/>
                <a:gd name="T16" fmla="*/ 21 w 172"/>
                <a:gd name="T17" fmla="*/ 142 h 294"/>
                <a:gd name="T18" fmla="*/ 21 w 172"/>
                <a:gd name="T19" fmla="*/ 140 h 294"/>
                <a:gd name="T20" fmla="*/ 21 w 172"/>
                <a:gd name="T21" fmla="*/ 140 h 294"/>
                <a:gd name="T22" fmla="*/ 41 w 172"/>
                <a:gd name="T23" fmla="*/ 120 h 294"/>
                <a:gd name="T24" fmla="*/ 6 w 172"/>
                <a:gd name="T25" fmla="*/ 2 h 294"/>
                <a:gd name="T26" fmla="*/ 6 w 172"/>
                <a:gd name="T27" fmla="*/ 2 h 294"/>
                <a:gd name="T28" fmla="*/ 48 w 172"/>
                <a:gd name="T29" fmla="*/ 29 h 294"/>
                <a:gd name="T30" fmla="*/ 48 w 172"/>
                <a:gd name="T31" fmla="*/ 29 h 294"/>
                <a:gd name="T32" fmla="*/ 74 w 172"/>
                <a:gd name="T33" fmla="*/ 97 h 294"/>
                <a:gd name="T34" fmla="*/ 113 w 172"/>
                <a:gd name="T35" fmla="*/ 107 h 294"/>
                <a:gd name="T36" fmla="*/ 152 w 172"/>
                <a:gd name="T37" fmla="*/ 167 h 294"/>
                <a:gd name="T38" fmla="*/ 144 w 172"/>
                <a:gd name="T39" fmla="*/ 203 h 294"/>
                <a:gd name="T40" fmla="*/ 171 w 172"/>
                <a:gd name="T41" fmla="*/ 247 h 294"/>
                <a:gd name="T42" fmla="*/ 103 w 172"/>
                <a:gd name="T43" fmla="*/ 29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72" h="294">
                  <a:moveTo>
                    <a:pt x="103" y="293"/>
                  </a:moveTo>
                  <a:lnTo>
                    <a:pt x="60" y="233"/>
                  </a:lnTo>
                  <a:lnTo>
                    <a:pt x="13" y="206"/>
                  </a:lnTo>
                  <a:lnTo>
                    <a:pt x="13" y="206"/>
                  </a:lnTo>
                  <a:cubicBezTo>
                    <a:pt x="3" y="200"/>
                    <a:pt x="0" y="186"/>
                    <a:pt x="7" y="177"/>
                  </a:cubicBezTo>
                  <a:lnTo>
                    <a:pt x="6" y="168"/>
                  </a:lnTo>
                  <a:lnTo>
                    <a:pt x="6" y="168"/>
                  </a:lnTo>
                  <a:cubicBezTo>
                    <a:pt x="3" y="160"/>
                    <a:pt x="7" y="151"/>
                    <a:pt x="14" y="147"/>
                  </a:cubicBezTo>
                  <a:lnTo>
                    <a:pt x="21" y="142"/>
                  </a:lnTo>
                  <a:lnTo>
                    <a:pt x="21" y="140"/>
                  </a:lnTo>
                  <a:lnTo>
                    <a:pt x="21" y="140"/>
                  </a:lnTo>
                  <a:cubicBezTo>
                    <a:pt x="21" y="129"/>
                    <a:pt x="30" y="120"/>
                    <a:pt x="41" y="120"/>
                  </a:cubicBezTo>
                  <a:lnTo>
                    <a:pt x="6" y="2"/>
                  </a:lnTo>
                  <a:lnTo>
                    <a:pt x="6" y="2"/>
                  </a:lnTo>
                  <a:cubicBezTo>
                    <a:pt x="6" y="2"/>
                    <a:pt x="35" y="0"/>
                    <a:pt x="48" y="29"/>
                  </a:cubicBezTo>
                  <a:lnTo>
                    <a:pt x="48" y="29"/>
                  </a:lnTo>
                  <a:cubicBezTo>
                    <a:pt x="61" y="58"/>
                    <a:pt x="74" y="97"/>
                    <a:pt x="74" y="97"/>
                  </a:cubicBezTo>
                  <a:lnTo>
                    <a:pt x="113" y="107"/>
                  </a:lnTo>
                  <a:lnTo>
                    <a:pt x="152" y="167"/>
                  </a:lnTo>
                  <a:lnTo>
                    <a:pt x="144" y="203"/>
                  </a:lnTo>
                  <a:lnTo>
                    <a:pt x="171" y="247"/>
                  </a:lnTo>
                  <a:lnTo>
                    <a:pt x="103" y="293"/>
                  </a:ln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Freeform 100">
              <a:extLst>
                <a:ext uri="{FF2B5EF4-FFF2-40B4-BE49-F238E27FC236}">
                  <a16:creationId xmlns:a16="http://schemas.microsoft.com/office/drawing/2014/main" id="{BE7CAECC-56A8-334F-94A6-F265C5FFBD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44006" y="7407433"/>
              <a:ext cx="444929" cy="977743"/>
            </a:xfrm>
            <a:custGeom>
              <a:avLst/>
              <a:gdLst>
                <a:gd name="T0" fmla="*/ 43 w 359"/>
                <a:gd name="T1" fmla="*/ 0 h 784"/>
                <a:gd name="T2" fmla="*/ 43 w 359"/>
                <a:gd name="T3" fmla="*/ 0 h 784"/>
                <a:gd name="T4" fmla="*/ 339 w 359"/>
                <a:gd name="T5" fmla="*/ 383 h 784"/>
                <a:gd name="T6" fmla="*/ 339 w 359"/>
                <a:gd name="T7" fmla="*/ 383 h 784"/>
                <a:gd name="T8" fmla="*/ 50 w 359"/>
                <a:gd name="T9" fmla="*/ 783 h 784"/>
                <a:gd name="T10" fmla="*/ 0 w 359"/>
                <a:gd name="T11" fmla="*/ 688 h 784"/>
                <a:gd name="T12" fmla="*/ 176 w 359"/>
                <a:gd name="T13" fmla="*/ 392 h 784"/>
                <a:gd name="T14" fmla="*/ 34 w 359"/>
                <a:gd name="T15" fmla="*/ 253 h 784"/>
                <a:gd name="T16" fmla="*/ 43 w 359"/>
                <a:gd name="T17" fmla="*/ 0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9" h="784">
                  <a:moveTo>
                    <a:pt x="43" y="0"/>
                  </a:moveTo>
                  <a:lnTo>
                    <a:pt x="43" y="0"/>
                  </a:lnTo>
                  <a:cubicBezTo>
                    <a:pt x="43" y="0"/>
                    <a:pt x="358" y="315"/>
                    <a:pt x="339" y="383"/>
                  </a:cubicBezTo>
                  <a:lnTo>
                    <a:pt x="339" y="383"/>
                  </a:lnTo>
                  <a:cubicBezTo>
                    <a:pt x="319" y="449"/>
                    <a:pt x="50" y="783"/>
                    <a:pt x="50" y="783"/>
                  </a:cubicBezTo>
                  <a:lnTo>
                    <a:pt x="0" y="688"/>
                  </a:lnTo>
                  <a:lnTo>
                    <a:pt x="176" y="392"/>
                  </a:lnTo>
                  <a:lnTo>
                    <a:pt x="34" y="253"/>
                  </a:lnTo>
                  <a:lnTo>
                    <a:pt x="43" y="0"/>
                  </a:lnTo>
                </a:path>
              </a:pathLst>
            </a:custGeom>
            <a:solidFill>
              <a:srgbClr val="358D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Freeform 90">
              <a:extLst>
                <a:ext uri="{FF2B5EF4-FFF2-40B4-BE49-F238E27FC236}">
                  <a16:creationId xmlns:a16="http://schemas.microsoft.com/office/drawing/2014/main" id="{22BD8F38-62BB-7E46-8BFE-9C74C15B1D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96454" y="8132499"/>
              <a:ext cx="83650" cy="231018"/>
            </a:xfrm>
            <a:custGeom>
              <a:avLst/>
              <a:gdLst>
                <a:gd name="connsiteX0" fmla="*/ 23570 w 83650"/>
                <a:gd name="connsiteY0" fmla="*/ 0 h 231018"/>
                <a:gd name="connsiteX1" fmla="*/ 83650 w 83650"/>
                <a:gd name="connsiteY1" fmla="*/ 150782 h 231018"/>
                <a:gd name="connsiteX2" fmla="*/ 30162 w 83650"/>
                <a:gd name="connsiteY2" fmla="*/ 219221 h 231018"/>
                <a:gd name="connsiteX3" fmla="*/ 20778 w 83650"/>
                <a:gd name="connsiteY3" fmla="*/ 231018 h 231018"/>
                <a:gd name="connsiteX4" fmla="*/ 0 w 83650"/>
                <a:gd name="connsiteY4" fmla="*/ 39854 h 231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650" h="231018">
                  <a:moveTo>
                    <a:pt x="23570" y="0"/>
                  </a:moveTo>
                  <a:lnTo>
                    <a:pt x="83650" y="150782"/>
                  </a:lnTo>
                  <a:cubicBezTo>
                    <a:pt x="62194" y="178591"/>
                    <a:pt x="43496" y="202382"/>
                    <a:pt x="30162" y="219221"/>
                  </a:cubicBezTo>
                  <a:lnTo>
                    <a:pt x="20778" y="231018"/>
                  </a:lnTo>
                  <a:lnTo>
                    <a:pt x="0" y="39854"/>
                  </a:lnTo>
                  <a:close/>
                </a:path>
              </a:pathLst>
            </a:custGeom>
            <a:solidFill>
              <a:srgbClr val="0847B2">
                <a:alpha val="3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Freeform 102">
              <a:extLst>
                <a:ext uri="{FF2B5EF4-FFF2-40B4-BE49-F238E27FC236}">
                  <a16:creationId xmlns:a16="http://schemas.microsoft.com/office/drawing/2014/main" id="{C91450AA-DE4E-1644-A8B2-BF4C731C9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30911" y="9873761"/>
              <a:ext cx="417463" cy="153801"/>
            </a:xfrm>
            <a:custGeom>
              <a:avLst/>
              <a:gdLst>
                <a:gd name="T0" fmla="*/ 195 w 334"/>
                <a:gd name="T1" fmla="*/ 0 h 123"/>
                <a:gd name="T2" fmla="*/ 158 w 334"/>
                <a:gd name="T3" fmla="*/ 35 h 123"/>
                <a:gd name="T4" fmla="*/ 158 w 334"/>
                <a:gd name="T5" fmla="*/ 35 h 123"/>
                <a:gd name="T6" fmla="*/ 116 w 334"/>
                <a:gd name="T7" fmla="*/ 54 h 123"/>
                <a:gd name="T8" fmla="*/ 62 w 334"/>
                <a:gd name="T9" fmla="*/ 59 h 123"/>
                <a:gd name="T10" fmla="*/ 62 w 334"/>
                <a:gd name="T11" fmla="*/ 59 h 123"/>
                <a:gd name="T12" fmla="*/ 8 w 334"/>
                <a:gd name="T13" fmla="*/ 101 h 123"/>
                <a:gd name="T14" fmla="*/ 0 w 334"/>
                <a:gd name="T15" fmla="*/ 122 h 123"/>
                <a:gd name="T16" fmla="*/ 333 w 334"/>
                <a:gd name="T17" fmla="*/ 122 h 123"/>
                <a:gd name="T18" fmla="*/ 312 w 334"/>
                <a:gd name="T19" fmla="*/ 1 h 123"/>
                <a:gd name="T20" fmla="*/ 195 w 334"/>
                <a:gd name="T21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34" h="123">
                  <a:moveTo>
                    <a:pt x="195" y="0"/>
                  </a:moveTo>
                  <a:lnTo>
                    <a:pt x="158" y="35"/>
                  </a:lnTo>
                  <a:lnTo>
                    <a:pt x="158" y="35"/>
                  </a:lnTo>
                  <a:cubicBezTo>
                    <a:pt x="146" y="45"/>
                    <a:pt x="131" y="52"/>
                    <a:pt x="116" y="54"/>
                  </a:cubicBezTo>
                  <a:lnTo>
                    <a:pt x="62" y="59"/>
                  </a:lnTo>
                  <a:lnTo>
                    <a:pt x="62" y="59"/>
                  </a:lnTo>
                  <a:cubicBezTo>
                    <a:pt x="38" y="61"/>
                    <a:pt x="17" y="78"/>
                    <a:pt x="8" y="101"/>
                  </a:cubicBezTo>
                  <a:lnTo>
                    <a:pt x="0" y="122"/>
                  </a:lnTo>
                  <a:lnTo>
                    <a:pt x="333" y="122"/>
                  </a:lnTo>
                  <a:lnTo>
                    <a:pt x="312" y="1"/>
                  </a:lnTo>
                  <a:lnTo>
                    <a:pt x="195" y="0"/>
                  </a:ln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Freeform 103">
              <a:extLst>
                <a:ext uri="{FF2B5EF4-FFF2-40B4-BE49-F238E27FC236}">
                  <a16:creationId xmlns:a16="http://schemas.microsoft.com/office/drawing/2014/main" id="{178BF329-0CAD-714D-A363-18D57606E6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63869" y="8396161"/>
              <a:ext cx="379011" cy="1543517"/>
            </a:xfrm>
            <a:custGeom>
              <a:avLst/>
              <a:gdLst>
                <a:gd name="T0" fmla="*/ 283 w 303"/>
                <a:gd name="T1" fmla="*/ 0 h 1240"/>
                <a:gd name="T2" fmla="*/ 283 w 303"/>
                <a:gd name="T3" fmla="*/ 0 h 1240"/>
                <a:gd name="T4" fmla="*/ 297 w 303"/>
                <a:gd name="T5" fmla="*/ 174 h 1240"/>
                <a:gd name="T6" fmla="*/ 297 w 303"/>
                <a:gd name="T7" fmla="*/ 174 h 1240"/>
                <a:gd name="T8" fmla="*/ 262 w 303"/>
                <a:gd name="T9" fmla="*/ 282 h 1240"/>
                <a:gd name="T10" fmla="*/ 245 w 303"/>
                <a:gd name="T11" fmla="*/ 638 h 1240"/>
                <a:gd name="T12" fmla="*/ 302 w 303"/>
                <a:gd name="T13" fmla="*/ 1201 h 1240"/>
                <a:gd name="T14" fmla="*/ 302 w 303"/>
                <a:gd name="T15" fmla="*/ 1201 h 1240"/>
                <a:gd name="T16" fmla="*/ 141 w 303"/>
                <a:gd name="T17" fmla="*/ 1193 h 1240"/>
                <a:gd name="T18" fmla="*/ 24 w 303"/>
                <a:gd name="T19" fmla="*/ 631 h 1240"/>
                <a:gd name="T20" fmla="*/ 0 w 303"/>
                <a:gd name="T21" fmla="*/ 0 h 1240"/>
                <a:gd name="T22" fmla="*/ 283 w 303"/>
                <a:gd name="T23" fmla="*/ 0 h 1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3" h="1240">
                  <a:moveTo>
                    <a:pt x="283" y="0"/>
                  </a:moveTo>
                  <a:lnTo>
                    <a:pt x="283" y="0"/>
                  </a:lnTo>
                  <a:cubicBezTo>
                    <a:pt x="283" y="0"/>
                    <a:pt x="297" y="118"/>
                    <a:pt x="297" y="174"/>
                  </a:cubicBezTo>
                  <a:lnTo>
                    <a:pt x="297" y="174"/>
                  </a:lnTo>
                  <a:cubicBezTo>
                    <a:pt x="296" y="227"/>
                    <a:pt x="262" y="282"/>
                    <a:pt x="262" y="282"/>
                  </a:cubicBezTo>
                  <a:lnTo>
                    <a:pt x="245" y="638"/>
                  </a:lnTo>
                  <a:lnTo>
                    <a:pt x="302" y="1201"/>
                  </a:lnTo>
                  <a:lnTo>
                    <a:pt x="302" y="1201"/>
                  </a:lnTo>
                  <a:cubicBezTo>
                    <a:pt x="302" y="1201"/>
                    <a:pt x="215" y="1239"/>
                    <a:pt x="141" y="1193"/>
                  </a:cubicBezTo>
                  <a:lnTo>
                    <a:pt x="24" y="631"/>
                  </a:lnTo>
                  <a:lnTo>
                    <a:pt x="0" y="0"/>
                  </a:lnTo>
                  <a:lnTo>
                    <a:pt x="283" y="0"/>
                  </a:lnTo>
                </a:path>
              </a:pathLst>
            </a:custGeom>
            <a:solidFill>
              <a:srgbClr val="0847B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Freeform 104">
              <a:extLst>
                <a:ext uri="{FF2B5EF4-FFF2-40B4-BE49-F238E27FC236}">
                  <a16:creationId xmlns:a16="http://schemas.microsoft.com/office/drawing/2014/main" id="{FDB6894C-78B4-9244-8006-5261035D9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63869" y="8396161"/>
              <a:ext cx="379011" cy="1543517"/>
            </a:xfrm>
            <a:custGeom>
              <a:avLst/>
              <a:gdLst>
                <a:gd name="T0" fmla="*/ 283 w 303"/>
                <a:gd name="T1" fmla="*/ 0 h 1240"/>
                <a:gd name="T2" fmla="*/ 283 w 303"/>
                <a:gd name="T3" fmla="*/ 0 h 1240"/>
                <a:gd name="T4" fmla="*/ 297 w 303"/>
                <a:gd name="T5" fmla="*/ 174 h 1240"/>
                <a:gd name="T6" fmla="*/ 297 w 303"/>
                <a:gd name="T7" fmla="*/ 174 h 1240"/>
                <a:gd name="T8" fmla="*/ 262 w 303"/>
                <a:gd name="T9" fmla="*/ 282 h 1240"/>
                <a:gd name="T10" fmla="*/ 245 w 303"/>
                <a:gd name="T11" fmla="*/ 638 h 1240"/>
                <a:gd name="T12" fmla="*/ 302 w 303"/>
                <a:gd name="T13" fmla="*/ 1201 h 1240"/>
                <a:gd name="T14" fmla="*/ 302 w 303"/>
                <a:gd name="T15" fmla="*/ 1201 h 1240"/>
                <a:gd name="T16" fmla="*/ 141 w 303"/>
                <a:gd name="T17" fmla="*/ 1193 h 1240"/>
                <a:gd name="T18" fmla="*/ 24 w 303"/>
                <a:gd name="T19" fmla="*/ 631 h 1240"/>
                <a:gd name="T20" fmla="*/ 0 w 303"/>
                <a:gd name="T21" fmla="*/ 0 h 1240"/>
                <a:gd name="T22" fmla="*/ 283 w 303"/>
                <a:gd name="T23" fmla="*/ 0 h 1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3" h="1240">
                  <a:moveTo>
                    <a:pt x="283" y="0"/>
                  </a:moveTo>
                  <a:lnTo>
                    <a:pt x="283" y="0"/>
                  </a:lnTo>
                  <a:cubicBezTo>
                    <a:pt x="283" y="0"/>
                    <a:pt x="297" y="118"/>
                    <a:pt x="297" y="174"/>
                  </a:cubicBezTo>
                  <a:lnTo>
                    <a:pt x="297" y="174"/>
                  </a:lnTo>
                  <a:cubicBezTo>
                    <a:pt x="296" y="227"/>
                    <a:pt x="262" y="282"/>
                    <a:pt x="262" y="282"/>
                  </a:cubicBezTo>
                  <a:lnTo>
                    <a:pt x="245" y="638"/>
                  </a:lnTo>
                  <a:lnTo>
                    <a:pt x="302" y="1201"/>
                  </a:lnTo>
                  <a:lnTo>
                    <a:pt x="302" y="1201"/>
                  </a:lnTo>
                  <a:cubicBezTo>
                    <a:pt x="302" y="1201"/>
                    <a:pt x="215" y="1239"/>
                    <a:pt x="141" y="1193"/>
                  </a:cubicBezTo>
                  <a:lnTo>
                    <a:pt x="24" y="631"/>
                  </a:lnTo>
                  <a:lnTo>
                    <a:pt x="0" y="0"/>
                  </a:lnTo>
                  <a:lnTo>
                    <a:pt x="283" y="0"/>
                  </a:lnTo>
                </a:path>
              </a:pathLst>
            </a:custGeom>
            <a:solidFill>
              <a:srgbClr val="043173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Freeform 105">
              <a:extLst>
                <a:ext uri="{FF2B5EF4-FFF2-40B4-BE49-F238E27FC236}">
                  <a16:creationId xmlns:a16="http://schemas.microsoft.com/office/drawing/2014/main" id="{CE5BCC6A-C900-E347-8BC9-0E26E044C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09080" y="9873761"/>
              <a:ext cx="417463" cy="153801"/>
            </a:xfrm>
            <a:custGeom>
              <a:avLst/>
              <a:gdLst>
                <a:gd name="T0" fmla="*/ 195 w 333"/>
                <a:gd name="T1" fmla="*/ 0 h 123"/>
                <a:gd name="T2" fmla="*/ 157 w 333"/>
                <a:gd name="T3" fmla="*/ 35 h 123"/>
                <a:gd name="T4" fmla="*/ 157 w 333"/>
                <a:gd name="T5" fmla="*/ 35 h 123"/>
                <a:gd name="T6" fmla="*/ 115 w 333"/>
                <a:gd name="T7" fmla="*/ 54 h 123"/>
                <a:gd name="T8" fmla="*/ 62 w 333"/>
                <a:gd name="T9" fmla="*/ 59 h 123"/>
                <a:gd name="T10" fmla="*/ 62 w 333"/>
                <a:gd name="T11" fmla="*/ 59 h 123"/>
                <a:gd name="T12" fmla="*/ 8 w 333"/>
                <a:gd name="T13" fmla="*/ 101 h 123"/>
                <a:gd name="T14" fmla="*/ 0 w 333"/>
                <a:gd name="T15" fmla="*/ 122 h 123"/>
                <a:gd name="T16" fmla="*/ 332 w 333"/>
                <a:gd name="T17" fmla="*/ 122 h 123"/>
                <a:gd name="T18" fmla="*/ 311 w 333"/>
                <a:gd name="T19" fmla="*/ 1 h 123"/>
                <a:gd name="T20" fmla="*/ 195 w 333"/>
                <a:gd name="T21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33" h="123">
                  <a:moveTo>
                    <a:pt x="195" y="0"/>
                  </a:moveTo>
                  <a:lnTo>
                    <a:pt x="157" y="35"/>
                  </a:lnTo>
                  <a:lnTo>
                    <a:pt x="157" y="35"/>
                  </a:lnTo>
                  <a:cubicBezTo>
                    <a:pt x="145" y="45"/>
                    <a:pt x="131" y="52"/>
                    <a:pt x="115" y="54"/>
                  </a:cubicBezTo>
                  <a:lnTo>
                    <a:pt x="62" y="59"/>
                  </a:lnTo>
                  <a:lnTo>
                    <a:pt x="62" y="59"/>
                  </a:lnTo>
                  <a:cubicBezTo>
                    <a:pt x="37" y="61"/>
                    <a:pt x="16" y="78"/>
                    <a:pt x="8" y="101"/>
                  </a:cubicBezTo>
                  <a:lnTo>
                    <a:pt x="0" y="122"/>
                  </a:lnTo>
                  <a:lnTo>
                    <a:pt x="332" y="122"/>
                  </a:lnTo>
                  <a:lnTo>
                    <a:pt x="311" y="1"/>
                  </a:lnTo>
                  <a:lnTo>
                    <a:pt x="195" y="0"/>
                  </a:ln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Freeform 106">
              <a:extLst>
                <a:ext uri="{FF2B5EF4-FFF2-40B4-BE49-F238E27FC236}">
                  <a16:creationId xmlns:a16="http://schemas.microsoft.com/office/drawing/2014/main" id="{EDFC18E5-3C30-9B4C-90BE-E8B482873F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28799" y="8396161"/>
              <a:ext cx="538309" cy="1543517"/>
            </a:xfrm>
            <a:custGeom>
              <a:avLst/>
              <a:gdLst>
                <a:gd name="T0" fmla="*/ 68 w 432"/>
                <a:gd name="T1" fmla="*/ 0 h 1240"/>
                <a:gd name="T2" fmla="*/ 0 w 432"/>
                <a:gd name="T3" fmla="*/ 513 h 1240"/>
                <a:gd name="T4" fmla="*/ 0 w 432"/>
                <a:gd name="T5" fmla="*/ 1197 h 1240"/>
                <a:gd name="T6" fmla="*/ 0 w 432"/>
                <a:gd name="T7" fmla="*/ 1197 h 1240"/>
                <a:gd name="T8" fmla="*/ 152 w 432"/>
                <a:gd name="T9" fmla="*/ 1197 h 1240"/>
                <a:gd name="T10" fmla="*/ 195 w 432"/>
                <a:gd name="T11" fmla="*/ 513 h 1240"/>
                <a:gd name="T12" fmla="*/ 302 w 432"/>
                <a:gd name="T13" fmla="*/ 260 h 1240"/>
                <a:gd name="T14" fmla="*/ 302 w 432"/>
                <a:gd name="T15" fmla="*/ 260 h 1240"/>
                <a:gd name="T16" fmla="*/ 315 w 432"/>
                <a:gd name="T17" fmla="*/ 247 h 1240"/>
                <a:gd name="T18" fmla="*/ 315 w 432"/>
                <a:gd name="T19" fmla="*/ 247 h 1240"/>
                <a:gd name="T20" fmla="*/ 417 w 432"/>
                <a:gd name="T21" fmla="*/ 0 h 1240"/>
                <a:gd name="T22" fmla="*/ 68 w 432"/>
                <a:gd name="T23" fmla="*/ 0 h 1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2" h="1240">
                  <a:moveTo>
                    <a:pt x="68" y="0"/>
                  </a:moveTo>
                  <a:lnTo>
                    <a:pt x="0" y="513"/>
                  </a:lnTo>
                  <a:lnTo>
                    <a:pt x="0" y="1197"/>
                  </a:lnTo>
                  <a:lnTo>
                    <a:pt x="0" y="1197"/>
                  </a:lnTo>
                  <a:cubicBezTo>
                    <a:pt x="0" y="1197"/>
                    <a:pt x="59" y="1239"/>
                    <a:pt x="152" y="1197"/>
                  </a:cubicBezTo>
                  <a:lnTo>
                    <a:pt x="195" y="513"/>
                  </a:lnTo>
                  <a:lnTo>
                    <a:pt x="302" y="260"/>
                  </a:lnTo>
                  <a:lnTo>
                    <a:pt x="302" y="260"/>
                  </a:lnTo>
                  <a:cubicBezTo>
                    <a:pt x="304" y="254"/>
                    <a:pt x="309" y="249"/>
                    <a:pt x="315" y="247"/>
                  </a:cubicBezTo>
                  <a:lnTo>
                    <a:pt x="315" y="247"/>
                  </a:lnTo>
                  <a:cubicBezTo>
                    <a:pt x="343" y="233"/>
                    <a:pt x="431" y="134"/>
                    <a:pt x="417" y="0"/>
                  </a:cubicBezTo>
                  <a:lnTo>
                    <a:pt x="68" y="0"/>
                  </a:lnTo>
                </a:path>
              </a:pathLst>
            </a:custGeom>
            <a:solidFill>
              <a:srgbClr val="0847B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Freeform 96">
              <a:extLst>
                <a:ext uri="{FF2B5EF4-FFF2-40B4-BE49-F238E27FC236}">
                  <a16:creationId xmlns:a16="http://schemas.microsoft.com/office/drawing/2014/main" id="{BAAA31D0-74C4-CD46-8787-BB5F99984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80344" y="7182222"/>
              <a:ext cx="228090" cy="186760"/>
            </a:xfrm>
            <a:custGeom>
              <a:avLst/>
              <a:gdLst>
                <a:gd name="connsiteX0" fmla="*/ 162366 w 228090"/>
                <a:gd name="connsiteY0" fmla="*/ 0 h 186760"/>
                <a:gd name="connsiteX1" fmla="*/ 228090 w 228090"/>
                <a:gd name="connsiteY1" fmla="*/ 186760 h 186760"/>
                <a:gd name="connsiteX2" fmla="*/ 45658 w 228090"/>
                <a:gd name="connsiteY2" fmla="*/ 186760 h 186760"/>
                <a:gd name="connsiteX3" fmla="*/ 0 w 228090"/>
                <a:gd name="connsiteY3" fmla="*/ 57020 h 186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090" h="186760">
                  <a:moveTo>
                    <a:pt x="162366" y="0"/>
                  </a:moveTo>
                  <a:lnTo>
                    <a:pt x="228090" y="186760"/>
                  </a:lnTo>
                  <a:lnTo>
                    <a:pt x="45658" y="186760"/>
                  </a:lnTo>
                  <a:lnTo>
                    <a:pt x="0" y="57020"/>
                  </a:lnTo>
                  <a:close/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Freeform 97">
              <a:extLst>
                <a:ext uri="{FF2B5EF4-FFF2-40B4-BE49-F238E27FC236}">
                  <a16:creationId xmlns:a16="http://schemas.microsoft.com/office/drawing/2014/main" id="{5FBD677B-947D-7047-9EE9-BE628A2429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68516" y="7066870"/>
              <a:ext cx="1260989" cy="1415648"/>
            </a:xfrm>
            <a:custGeom>
              <a:avLst/>
              <a:gdLst>
                <a:gd name="connsiteX0" fmla="*/ 116792 w 1260989"/>
                <a:gd name="connsiteY0" fmla="*/ 0 h 1415648"/>
                <a:gd name="connsiteX1" fmla="*/ 350372 w 1260989"/>
                <a:gd name="connsiteY1" fmla="*/ 264548 h 1415648"/>
                <a:gd name="connsiteX2" fmla="*/ 690804 w 1260989"/>
                <a:gd name="connsiteY2" fmla="*/ 303232 h 1415648"/>
                <a:gd name="connsiteX3" fmla="*/ 696508 w 1260989"/>
                <a:gd name="connsiteY3" fmla="*/ 345187 h 1415648"/>
                <a:gd name="connsiteX4" fmla="*/ 694246 w 1260989"/>
                <a:gd name="connsiteY4" fmla="*/ 302112 h 1415648"/>
                <a:gd name="connsiteX5" fmla="*/ 1155030 w 1260989"/>
                <a:gd name="connsiteY5" fmla="*/ 302112 h 1415648"/>
                <a:gd name="connsiteX6" fmla="*/ 1258396 w 1260989"/>
                <a:gd name="connsiteY6" fmla="*/ 403187 h 1415648"/>
                <a:gd name="connsiteX7" fmla="*/ 1260886 w 1260989"/>
                <a:gd name="connsiteY7" fmla="*/ 505510 h 1415648"/>
                <a:gd name="connsiteX8" fmla="*/ 1230998 w 1260989"/>
                <a:gd name="connsiteY8" fmla="*/ 746343 h 1415648"/>
                <a:gd name="connsiteX9" fmla="*/ 1201108 w 1260989"/>
                <a:gd name="connsiteY9" fmla="*/ 858648 h 1415648"/>
                <a:gd name="connsiteX10" fmla="*/ 1255904 w 1260989"/>
                <a:gd name="connsiteY10" fmla="*/ 1362775 h 1415648"/>
                <a:gd name="connsiteX11" fmla="*/ 938338 w 1260989"/>
                <a:gd name="connsiteY11" fmla="*/ 1415184 h 1415648"/>
                <a:gd name="connsiteX12" fmla="*/ 648168 w 1260989"/>
                <a:gd name="connsiteY12" fmla="*/ 1329083 h 1415648"/>
                <a:gd name="connsiteX13" fmla="*/ 719154 w 1260989"/>
                <a:gd name="connsiteY13" fmla="*/ 776291 h 1415648"/>
                <a:gd name="connsiteX14" fmla="*/ 708892 w 1260989"/>
                <a:gd name="connsiteY14" fmla="*/ 580926 h 1415648"/>
                <a:gd name="connsiteX15" fmla="*/ 253462 w 1260989"/>
                <a:gd name="connsiteY15" fmla="*/ 456719 h 1415648"/>
                <a:gd name="connsiteX16" fmla="*/ 0 w 1260989"/>
                <a:gd name="connsiteY16" fmla="*/ 67385 h 1415648"/>
                <a:gd name="connsiteX0" fmla="*/ 116792 w 1260989"/>
                <a:gd name="connsiteY0" fmla="*/ 0 h 1415648"/>
                <a:gd name="connsiteX1" fmla="*/ 350372 w 1260989"/>
                <a:gd name="connsiteY1" fmla="*/ 264548 h 1415648"/>
                <a:gd name="connsiteX2" fmla="*/ 690804 w 1260989"/>
                <a:gd name="connsiteY2" fmla="*/ 303232 h 1415648"/>
                <a:gd name="connsiteX3" fmla="*/ 694246 w 1260989"/>
                <a:gd name="connsiteY3" fmla="*/ 302112 h 1415648"/>
                <a:gd name="connsiteX4" fmla="*/ 1155030 w 1260989"/>
                <a:gd name="connsiteY4" fmla="*/ 302112 h 1415648"/>
                <a:gd name="connsiteX5" fmla="*/ 1258396 w 1260989"/>
                <a:gd name="connsiteY5" fmla="*/ 403187 h 1415648"/>
                <a:gd name="connsiteX6" fmla="*/ 1260886 w 1260989"/>
                <a:gd name="connsiteY6" fmla="*/ 505510 h 1415648"/>
                <a:gd name="connsiteX7" fmla="*/ 1230998 w 1260989"/>
                <a:gd name="connsiteY7" fmla="*/ 746343 h 1415648"/>
                <a:gd name="connsiteX8" fmla="*/ 1201108 w 1260989"/>
                <a:gd name="connsiteY8" fmla="*/ 858648 h 1415648"/>
                <a:gd name="connsiteX9" fmla="*/ 1255904 w 1260989"/>
                <a:gd name="connsiteY9" fmla="*/ 1362775 h 1415648"/>
                <a:gd name="connsiteX10" fmla="*/ 938338 w 1260989"/>
                <a:gd name="connsiteY10" fmla="*/ 1415184 h 1415648"/>
                <a:gd name="connsiteX11" fmla="*/ 648168 w 1260989"/>
                <a:gd name="connsiteY11" fmla="*/ 1329083 h 1415648"/>
                <a:gd name="connsiteX12" fmla="*/ 719154 w 1260989"/>
                <a:gd name="connsiteY12" fmla="*/ 776291 h 1415648"/>
                <a:gd name="connsiteX13" fmla="*/ 708892 w 1260989"/>
                <a:gd name="connsiteY13" fmla="*/ 580926 h 1415648"/>
                <a:gd name="connsiteX14" fmla="*/ 253462 w 1260989"/>
                <a:gd name="connsiteY14" fmla="*/ 456719 h 1415648"/>
                <a:gd name="connsiteX15" fmla="*/ 0 w 1260989"/>
                <a:gd name="connsiteY15" fmla="*/ 67385 h 1415648"/>
                <a:gd name="connsiteX16" fmla="*/ 116792 w 1260989"/>
                <a:gd name="connsiteY16" fmla="*/ 0 h 1415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60989" h="1415648">
                  <a:moveTo>
                    <a:pt x="116792" y="0"/>
                  </a:moveTo>
                  <a:lnTo>
                    <a:pt x="350372" y="264548"/>
                  </a:lnTo>
                  <a:lnTo>
                    <a:pt x="690804" y="303232"/>
                  </a:lnTo>
                  <a:lnTo>
                    <a:pt x="694246" y="302112"/>
                  </a:lnTo>
                  <a:lnTo>
                    <a:pt x="1155030" y="302112"/>
                  </a:lnTo>
                  <a:cubicBezTo>
                    <a:pt x="1211072" y="302112"/>
                    <a:pt x="1257150" y="347034"/>
                    <a:pt x="1258396" y="403187"/>
                  </a:cubicBezTo>
                  <a:lnTo>
                    <a:pt x="1260886" y="505510"/>
                  </a:lnTo>
                  <a:cubicBezTo>
                    <a:pt x="1262132" y="586619"/>
                    <a:pt x="1252168" y="667729"/>
                    <a:pt x="1230998" y="746343"/>
                  </a:cubicBezTo>
                  <a:lnTo>
                    <a:pt x="1201108" y="858648"/>
                  </a:lnTo>
                  <a:lnTo>
                    <a:pt x="1255904" y="1362775"/>
                  </a:lnTo>
                  <a:cubicBezTo>
                    <a:pt x="1255904" y="1362775"/>
                    <a:pt x="1091516" y="1421423"/>
                    <a:pt x="938338" y="1415184"/>
                  </a:cubicBezTo>
                  <a:cubicBezTo>
                    <a:pt x="776440" y="1410193"/>
                    <a:pt x="648168" y="1329083"/>
                    <a:pt x="648168" y="1329083"/>
                  </a:cubicBezTo>
                  <a:lnTo>
                    <a:pt x="719154" y="776291"/>
                  </a:lnTo>
                  <a:lnTo>
                    <a:pt x="708892" y="580926"/>
                  </a:lnTo>
                  <a:lnTo>
                    <a:pt x="253462" y="456719"/>
                  </a:lnTo>
                  <a:lnTo>
                    <a:pt x="0" y="67385"/>
                  </a:lnTo>
                  <a:lnTo>
                    <a:pt x="116792" y="0"/>
                  </a:lnTo>
                  <a:close/>
                </a:path>
              </a:pathLst>
            </a:custGeom>
            <a:solidFill>
              <a:srgbClr val="358D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Freeform 110">
              <a:extLst>
                <a:ext uri="{FF2B5EF4-FFF2-40B4-BE49-F238E27FC236}">
                  <a16:creationId xmlns:a16="http://schemas.microsoft.com/office/drawing/2014/main" id="{82D84179-004B-2F4A-902F-2FCED4E35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80344" y="7182226"/>
              <a:ext cx="203241" cy="164788"/>
            </a:xfrm>
            <a:custGeom>
              <a:avLst/>
              <a:gdLst>
                <a:gd name="T0" fmla="*/ 162 w 163"/>
                <a:gd name="T1" fmla="*/ 88 h 134"/>
                <a:gd name="T2" fmla="*/ 30 w 163"/>
                <a:gd name="T3" fmla="*/ 133 h 134"/>
                <a:gd name="T4" fmla="*/ 0 w 163"/>
                <a:gd name="T5" fmla="*/ 46 h 134"/>
                <a:gd name="T6" fmla="*/ 131 w 163"/>
                <a:gd name="T7" fmla="*/ 0 h 134"/>
                <a:gd name="T8" fmla="*/ 162 w 163"/>
                <a:gd name="T9" fmla="*/ 88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" h="134">
                  <a:moveTo>
                    <a:pt x="162" y="88"/>
                  </a:moveTo>
                  <a:lnTo>
                    <a:pt x="30" y="133"/>
                  </a:lnTo>
                  <a:lnTo>
                    <a:pt x="0" y="46"/>
                  </a:lnTo>
                  <a:lnTo>
                    <a:pt x="131" y="0"/>
                  </a:lnTo>
                  <a:lnTo>
                    <a:pt x="162" y="88"/>
                  </a:lnTo>
                </a:path>
              </a:pathLst>
            </a:custGeom>
            <a:solidFill>
              <a:srgbClr val="EF9B7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Freeform 111">
              <a:extLst>
                <a:ext uri="{FF2B5EF4-FFF2-40B4-BE49-F238E27FC236}">
                  <a16:creationId xmlns:a16="http://schemas.microsoft.com/office/drawing/2014/main" id="{AF8C49E6-D566-3640-9296-910EEBD90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32037" y="6869125"/>
              <a:ext cx="346053" cy="444929"/>
            </a:xfrm>
            <a:custGeom>
              <a:avLst/>
              <a:gdLst>
                <a:gd name="T0" fmla="*/ 276 w 277"/>
                <a:gd name="T1" fmla="*/ 143 h 358"/>
                <a:gd name="T2" fmla="*/ 276 w 277"/>
                <a:gd name="T3" fmla="*/ 143 h 358"/>
                <a:gd name="T4" fmla="*/ 95 w 277"/>
                <a:gd name="T5" fmla="*/ 357 h 358"/>
                <a:gd name="T6" fmla="*/ 95 w 277"/>
                <a:gd name="T7" fmla="*/ 357 h 358"/>
                <a:gd name="T8" fmla="*/ 0 w 277"/>
                <a:gd name="T9" fmla="*/ 145 h 358"/>
                <a:gd name="T10" fmla="*/ 0 w 277"/>
                <a:gd name="T11" fmla="*/ 145 h 358"/>
                <a:gd name="T12" fmla="*/ 132 w 277"/>
                <a:gd name="T13" fmla="*/ 0 h 358"/>
                <a:gd name="T14" fmla="*/ 132 w 277"/>
                <a:gd name="T15" fmla="*/ 0 h 358"/>
                <a:gd name="T16" fmla="*/ 276 w 277"/>
                <a:gd name="T17" fmla="*/ 143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7" h="358">
                  <a:moveTo>
                    <a:pt x="276" y="143"/>
                  </a:moveTo>
                  <a:lnTo>
                    <a:pt x="276" y="143"/>
                  </a:lnTo>
                  <a:cubicBezTo>
                    <a:pt x="276" y="223"/>
                    <a:pt x="174" y="357"/>
                    <a:pt x="95" y="357"/>
                  </a:cubicBezTo>
                  <a:lnTo>
                    <a:pt x="95" y="357"/>
                  </a:lnTo>
                  <a:cubicBezTo>
                    <a:pt x="15" y="357"/>
                    <a:pt x="0" y="225"/>
                    <a:pt x="0" y="145"/>
                  </a:cubicBezTo>
                  <a:lnTo>
                    <a:pt x="0" y="145"/>
                  </a:lnTo>
                  <a:cubicBezTo>
                    <a:pt x="0" y="9"/>
                    <a:pt x="53" y="0"/>
                    <a:pt x="132" y="0"/>
                  </a:cubicBezTo>
                  <a:lnTo>
                    <a:pt x="132" y="0"/>
                  </a:lnTo>
                  <a:cubicBezTo>
                    <a:pt x="212" y="0"/>
                    <a:pt x="276" y="64"/>
                    <a:pt x="276" y="143"/>
                  </a:cubicBez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Freeform 112">
              <a:extLst>
                <a:ext uri="{FF2B5EF4-FFF2-40B4-BE49-F238E27FC236}">
                  <a16:creationId xmlns:a16="http://schemas.microsoft.com/office/drawing/2014/main" id="{D67F21F6-C074-A140-90FB-7916DF91C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94713" y="6748281"/>
              <a:ext cx="598732" cy="538309"/>
            </a:xfrm>
            <a:custGeom>
              <a:avLst/>
              <a:gdLst>
                <a:gd name="T0" fmla="*/ 64 w 480"/>
                <a:gd name="T1" fmla="*/ 30 h 434"/>
                <a:gd name="T2" fmla="*/ 64 w 480"/>
                <a:gd name="T3" fmla="*/ 30 h 434"/>
                <a:gd name="T4" fmla="*/ 153 w 480"/>
                <a:gd name="T5" fmla="*/ 177 h 434"/>
                <a:gd name="T6" fmla="*/ 153 w 480"/>
                <a:gd name="T7" fmla="*/ 177 h 434"/>
                <a:gd name="T8" fmla="*/ 288 w 480"/>
                <a:gd name="T9" fmla="*/ 283 h 434"/>
                <a:gd name="T10" fmla="*/ 288 w 480"/>
                <a:gd name="T11" fmla="*/ 283 h 434"/>
                <a:gd name="T12" fmla="*/ 400 w 480"/>
                <a:gd name="T13" fmla="*/ 411 h 434"/>
                <a:gd name="T14" fmla="*/ 386 w 480"/>
                <a:gd name="T15" fmla="*/ 333 h 434"/>
                <a:gd name="T16" fmla="*/ 386 w 480"/>
                <a:gd name="T17" fmla="*/ 333 h 434"/>
                <a:gd name="T18" fmla="*/ 453 w 480"/>
                <a:gd name="T19" fmla="*/ 127 h 434"/>
                <a:gd name="T20" fmla="*/ 453 w 480"/>
                <a:gd name="T21" fmla="*/ 127 h 434"/>
                <a:gd name="T22" fmla="*/ 363 w 480"/>
                <a:gd name="T23" fmla="*/ 83 h 434"/>
                <a:gd name="T24" fmla="*/ 363 w 480"/>
                <a:gd name="T25" fmla="*/ 83 h 434"/>
                <a:gd name="T26" fmla="*/ 263 w 480"/>
                <a:gd name="T27" fmla="*/ 25 h 434"/>
                <a:gd name="T28" fmla="*/ 263 w 480"/>
                <a:gd name="T29" fmla="*/ 25 h 434"/>
                <a:gd name="T30" fmla="*/ 64 w 480"/>
                <a:gd name="T31" fmla="*/ 30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80" h="434">
                  <a:moveTo>
                    <a:pt x="64" y="30"/>
                  </a:moveTo>
                  <a:lnTo>
                    <a:pt x="64" y="30"/>
                  </a:lnTo>
                  <a:cubicBezTo>
                    <a:pt x="64" y="30"/>
                    <a:pt x="0" y="146"/>
                    <a:pt x="153" y="177"/>
                  </a:cubicBezTo>
                  <a:lnTo>
                    <a:pt x="153" y="177"/>
                  </a:lnTo>
                  <a:cubicBezTo>
                    <a:pt x="258" y="198"/>
                    <a:pt x="203" y="281"/>
                    <a:pt x="288" y="283"/>
                  </a:cubicBezTo>
                  <a:lnTo>
                    <a:pt x="288" y="283"/>
                  </a:lnTo>
                  <a:cubicBezTo>
                    <a:pt x="288" y="283"/>
                    <a:pt x="276" y="433"/>
                    <a:pt x="400" y="411"/>
                  </a:cubicBezTo>
                  <a:lnTo>
                    <a:pt x="386" y="333"/>
                  </a:lnTo>
                  <a:lnTo>
                    <a:pt x="386" y="333"/>
                  </a:lnTo>
                  <a:cubicBezTo>
                    <a:pt x="386" y="333"/>
                    <a:pt x="479" y="176"/>
                    <a:pt x="453" y="127"/>
                  </a:cubicBezTo>
                  <a:lnTo>
                    <a:pt x="453" y="127"/>
                  </a:lnTo>
                  <a:cubicBezTo>
                    <a:pt x="428" y="80"/>
                    <a:pt x="363" y="83"/>
                    <a:pt x="363" y="83"/>
                  </a:cubicBezTo>
                  <a:lnTo>
                    <a:pt x="363" y="83"/>
                  </a:lnTo>
                  <a:cubicBezTo>
                    <a:pt x="363" y="83"/>
                    <a:pt x="341" y="0"/>
                    <a:pt x="263" y="25"/>
                  </a:cubicBezTo>
                  <a:lnTo>
                    <a:pt x="263" y="25"/>
                  </a:lnTo>
                  <a:cubicBezTo>
                    <a:pt x="161" y="57"/>
                    <a:pt x="64" y="30"/>
                    <a:pt x="64" y="30"/>
                  </a:cubicBez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Freeform 113">
              <a:extLst>
                <a:ext uri="{FF2B5EF4-FFF2-40B4-BE49-F238E27FC236}">
                  <a16:creationId xmlns:a16="http://schemas.microsoft.com/office/drawing/2014/main" id="{400CD098-DA49-1846-9B00-1C7FC2C4A9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07812" y="7061380"/>
              <a:ext cx="82393" cy="98872"/>
            </a:xfrm>
            <a:custGeom>
              <a:avLst/>
              <a:gdLst>
                <a:gd name="T0" fmla="*/ 54 w 68"/>
                <a:gd name="T1" fmla="*/ 54 h 79"/>
                <a:gd name="T2" fmla="*/ 54 w 68"/>
                <a:gd name="T3" fmla="*/ 54 h 79"/>
                <a:gd name="T4" fmla="*/ 11 w 68"/>
                <a:gd name="T5" fmla="*/ 70 h 79"/>
                <a:gd name="T6" fmla="*/ 11 w 68"/>
                <a:gd name="T7" fmla="*/ 70 h 79"/>
                <a:gd name="T8" fmla="*/ 13 w 68"/>
                <a:gd name="T9" fmla="*/ 25 h 79"/>
                <a:gd name="T10" fmla="*/ 13 w 68"/>
                <a:gd name="T11" fmla="*/ 25 h 79"/>
                <a:gd name="T12" fmla="*/ 56 w 68"/>
                <a:gd name="T13" fmla="*/ 9 h 79"/>
                <a:gd name="T14" fmla="*/ 56 w 68"/>
                <a:gd name="T15" fmla="*/ 9 h 79"/>
                <a:gd name="T16" fmla="*/ 54 w 68"/>
                <a:gd name="T17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8" h="79">
                  <a:moveTo>
                    <a:pt x="54" y="54"/>
                  </a:moveTo>
                  <a:lnTo>
                    <a:pt x="54" y="54"/>
                  </a:lnTo>
                  <a:cubicBezTo>
                    <a:pt x="42" y="71"/>
                    <a:pt x="22" y="78"/>
                    <a:pt x="11" y="70"/>
                  </a:cubicBezTo>
                  <a:lnTo>
                    <a:pt x="11" y="70"/>
                  </a:lnTo>
                  <a:cubicBezTo>
                    <a:pt x="0" y="62"/>
                    <a:pt x="1" y="41"/>
                    <a:pt x="13" y="25"/>
                  </a:cubicBezTo>
                  <a:lnTo>
                    <a:pt x="13" y="25"/>
                  </a:lnTo>
                  <a:cubicBezTo>
                    <a:pt x="26" y="7"/>
                    <a:pt x="45" y="0"/>
                    <a:pt x="56" y="9"/>
                  </a:cubicBezTo>
                  <a:lnTo>
                    <a:pt x="56" y="9"/>
                  </a:lnTo>
                  <a:cubicBezTo>
                    <a:pt x="67" y="17"/>
                    <a:pt x="66" y="37"/>
                    <a:pt x="54" y="54"/>
                  </a:cubicBez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Freeform 114">
              <a:extLst>
                <a:ext uri="{FF2B5EF4-FFF2-40B4-BE49-F238E27FC236}">
                  <a16:creationId xmlns:a16="http://schemas.microsoft.com/office/drawing/2014/main" id="{F943A29F-5FCB-664E-A54B-463D1DF856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99365" y="5325612"/>
              <a:ext cx="307605" cy="318592"/>
            </a:xfrm>
            <a:custGeom>
              <a:avLst/>
              <a:gdLst>
                <a:gd name="T0" fmla="*/ 0 w 248"/>
                <a:gd name="T1" fmla="*/ 214 h 255"/>
                <a:gd name="T2" fmla="*/ 157 w 248"/>
                <a:gd name="T3" fmla="*/ 254 h 255"/>
                <a:gd name="T4" fmla="*/ 247 w 248"/>
                <a:gd name="T5" fmla="*/ 24 h 255"/>
                <a:gd name="T6" fmla="*/ 247 w 248"/>
                <a:gd name="T7" fmla="*/ 24 h 255"/>
                <a:gd name="T8" fmla="*/ 169 w 248"/>
                <a:gd name="T9" fmla="*/ 48 h 255"/>
                <a:gd name="T10" fmla="*/ 169 w 248"/>
                <a:gd name="T11" fmla="*/ 48 h 255"/>
                <a:gd name="T12" fmla="*/ 137 w 248"/>
                <a:gd name="T13" fmla="*/ 99 h 255"/>
                <a:gd name="T14" fmla="*/ 137 w 248"/>
                <a:gd name="T15" fmla="*/ 99 h 255"/>
                <a:gd name="T16" fmla="*/ 85 w 248"/>
                <a:gd name="T17" fmla="*/ 140 h 255"/>
                <a:gd name="T18" fmla="*/ 18 w 248"/>
                <a:gd name="T19" fmla="*/ 128 h 255"/>
                <a:gd name="T20" fmla="*/ 0 w 248"/>
                <a:gd name="T21" fmla="*/ 21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8" h="255">
                  <a:moveTo>
                    <a:pt x="0" y="214"/>
                  </a:moveTo>
                  <a:lnTo>
                    <a:pt x="157" y="254"/>
                  </a:lnTo>
                  <a:lnTo>
                    <a:pt x="247" y="24"/>
                  </a:lnTo>
                  <a:lnTo>
                    <a:pt x="247" y="24"/>
                  </a:lnTo>
                  <a:cubicBezTo>
                    <a:pt x="247" y="24"/>
                    <a:pt x="199" y="0"/>
                    <a:pt x="169" y="48"/>
                  </a:cubicBezTo>
                  <a:lnTo>
                    <a:pt x="169" y="48"/>
                  </a:lnTo>
                  <a:cubicBezTo>
                    <a:pt x="156" y="68"/>
                    <a:pt x="145" y="89"/>
                    <a:pt x="137" y="99"/>
                  </a:cubicBezTo>
                  <a:lnTo>
                    <a:pt x="137" y="99"/>
                  </a:lnTo>
                  <a:cubicBezTo>
                    <a:pt x="127" y="111"/>
                    <a:pt x="85" y="140"/>
                    <a:pt x="85" y="140"/>
                  </a:cubicBezTo>
                  <a:lnTo>
                    <a:pt x="18" y="128"/>
                  </a:lnTo>
                  <a:lnTo>
                    <a:pt x="0" y="214"/>
                  </a:lnTo>
                </a:path>
              </a:pathLst>
            </a:custGeom>
            <a:solidFill>
              <a:srgbClr val="04317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Freeform 115">
              <a:extLst>
                <a:ext uri="{FF2B5EF4-FFF2-40B4-BE49-F238E27FC236}">
                  <a16:creationId xmlns:a16="http://schemas.microsoft.com/office/drawing/2014/main" id="{A841F9C8-3DB6-7D4A-B480-A83022274C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90078" y="5199273"/>
              <a:ext cx="2169709" cy="444929"/>
            </a:xfrm>
            <a:custGeom>
              <a:avLst/>
              <a:gdLst>
                <a:gd name="T0" fmla="*/ 77 w 1741"/>
                <a:gd name="T1" fmla="*/ 90 h 355"/>
                <a:gd name="T2" fmla="*/ 77 w 1741"/>
                <a:gd name="T3" fmla="*/ 90 h 355"/>
                <a:gd name="T4" fmla="*/ 320 w 1741"/>
                <a:gd name="T5" fmla="*/ 354 h 355"/>
                <a:gd name="T6" fmla="*/ 1740 w 1741"/>
                <a:gd name="T7" fmla="*/ 354 h 355"/>
                <a:gd name="T8" fmla="*/ 1740 w 1741"/>
                <a:gd name="T9" fmla="*/ 178 h 355"/>
                <a:gd name="T10" fmla="*/ 441 w 1741"/>
                <a:gd name="T11" fmla="*/ 69 h 355"/>
                <a:gd name="T12" fmla="*/ 441 w 1741"/>
                <a:gd name="T13" fmla="*/ 69 h 355"/>
                <a:gd name="T14" fmla="*/ 77 w 1741"/>
                <a:gd name="T15" fmla="*/ 90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41" h="355">
                  <a:moveTo>
                    <a:pt x="77" y="90"/>
                  </a:moveTo>
                  <a:lnTo>
                    <a:pt x="77" y="90"/>
                  </a:lnTo>
                  <a:cubicBezTo>
                    <a:pt x="77" y="90"/>
                    <a:pt x="0" y="354"/>
                    <a:pt x="320" y="354"/>
                  </a:cubicBezTo>
                  <a:lnTo>
                    <a:pt x="1740" y="354"/>
                  </a:lnTo>
                  <a:lnTo>
                    <a:pt x="1740" y="178"/>
                  </a:lnTo>
                  <a:lnTo>
                    <a:pt x="441" y="69"/>
                  </a:lnTo>
                  <a:lnTo>
                    <a:pt x="441" y="69"/>
                  </a:lnTo>
                  <a:cubicBezTo>
                    <a:pt x="441" y="69"/>
                    <a:pt x="202" y="0"/>
                    <a:pt x="77" y="90"/>
                  </a:cubicBezTo>
                </a:path>
              </a:pathLst>
            </a:custGeom>
            <a:solidFill>
              <a:srgbClr val="0847B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Freeform 116">
              <a:extLst>
                <a:ext uri="{FF2B5EF4-FFF2-40B4-BE49-F238E27FC236}">
                  <a16:creationId xmlns:a16="http://schemas.microsoft.com/office/drawing/2014/main" id="{083ED110-755D-E34A-BCD4-0E9B3E5408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8952" y="4347867"/>
              <a:ext cx="637180" cy="1120559"/>
            </a:xfrm>
            <a:custGeom>
              <a:avLst/>
              <a:gdLst>
                <a:gd name="T0" fmla="*/ 355 w 510"/>
                <a:gd name="T1" fmla="*/ 39 h 899"/>
                <a:gd name="T2" fmla="*/ 355 w 510"/>
                <a:gd name="T3" fmla="*/ 39 h 899"/>
                <a:gd name="T4" fmla="*/ 501 w 510"/>
                <a:gd name="T5" fmla="*/ 282 h 899"/>
                <a:gd name="T6" fmla="*/ 501 w 510"/>
                <a:gd name="T7" fmla="*/ 282 h 899"/>
                <a:gd name="T8" fmla="*/ 417 w 510"/>
                <a:gd name="T9" fmla="*/ 385 h 899"/>
                <a:gd name="T10" fmla="*/ 355 w 510"/>
                <a:gd name="T11" fmla="*/ 507 h 899"/>
                <a:gd name="T12" fmla="*/ 364 w 510"/>
                <a:gd name="T13" fmla="*/ 752 h 899"/>
                <a:gd name="T14" fmla="*/ 364 w 510"/>
                <a:gd name="T15" fmla="*/ 752 h 899"/>
                <a:gd name="T16" fmla="*/ 0 w 510"/>
                <a:gd name="T17" fmla="*/ 773 h 899"/>
                <a:gd name="T18" fmla="*/ 115 w 510"/>
                <a:gd name="T19" fmla="*/ 454 h 899"/>
                <a:gd name="T20" fmla="*/ 115 w 510"/>
                <a:gd name="T21" fmla="*/ 454 h 899"/>
                <a:gd name="T22" fmla="*/ 251 w 510"/>
                <a:gd name="T23" fmla="*/ 0 h 899"/>
                <a:gd name="T24" fmla="*/ 355 w 510"/>
                <a:gd name="T25" fmla="*/ 39 h 8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0" h="899">
                  <a:moveTo>
                    <a:pt x="355" y="39"/>
                  </a:moveTo>
                  <a:lnTo>
                    <a:pt x="355" y="39"/>
                  </a:lnTo>
                  <a:cubicBezTo>
                    <a:pt x="355" y="39"/>
                    <a:pt x="493" y="239"/>
                    <a:pt x="501" y="282"/>
                  </a:cubicBezTo>
                  <a:lnTo>
                    <a:pt x="501" y="282"/>
                  </a:lnTo>
                  <a:cubicBezTo>
                    <a:pt x="509" y="325"/>
                    <a:pt x="417" y="385"/>
                    <a:pt x="417" y="385"/>
                  </a:cubicBezTo>
                  <a:lnTo>
                    <a:pt x="355" y="507"/>
                  </a:lnTo>
                  <a:lnTo>
                    <a:pt x="364" y="752"/>
                  </a:lnTo>
                  <a:lnTo>
                    <a:pt x="364" y="752"/>
                  </a:lnTo>
                  <a:cubicBezTo>
                    <a:pt x="364" y="752"/>
                    <a:pt x="211" y="898"/>
                    <a:pt x="0" y="773"/>
                  </a:cubicBezTo>
                  <a:lnTo>
                    <a:pt x="115" y="454"/>
                  </a:lnTo>
                  <a:lnTo>
                    <a:pt x="115" y="454"/>
                  </a:lnTo>
                  <a:cubicBezTo>
                    <a:pt x="115" y="454"/>
                    <a:pt x="85" y="24"/>
                    <a:pt x="251" y="0"/>
                  </a:cubicBezTo>
                  <a:lnTo>
                    <a:pt x="355" y="39"/>
                  </a:lnTo>
                </a:path>
              </a:pathLst>
            </a:custGeom>
            <a:solidFill>
              <a:srgbClr val="5FA2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Freeform 117">
              <a:extLst>
                <a:ext uri="{FF2B5EF4-FFF2-40B4-BE49-F238E27FC236}">
                  <a16:creationId xmlns:a16="http://schemas.microsoft.com/office/drawing/2014/main" id="{862F122D-FD90-F143-885B-DD7FBA970B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2047" y="4166600"/>
              <a:ext cx="197746" cy="230704"/>
            </a:xfrm>
            <a:custGeom>
              <a:avLst/>
              <a:gdLst>
                <a:gd name="T0" fmla="*/ 104 w 159"/>
                <a:gd name="T1" fmla="*/ 184 h 185"/>
                <a:gd name="T2" fmla="*/ 0 w 159"/>
                <a:gd name="T3" fmla="*/ 145 h 185"/>
                <a:gd name="T4" fmla="*/ 54 w 159"/>
                <a:gd name="T5" fmla="*/ 0 h 185"/>
                <a:gd name="T6" fmla="*/ 158 w 159"/>
                <a:gd name="T7" fmla="*/ 39 h 185"/>
                <a:gd name="T8" fmla="*/ 104 w 159"/>
                <a:gd name="T9" fmla="*/ 184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185">
                  <a:moveTo>
                    <a:pt x="104" y="184"/>
                  </a:moveTo>
                  <a:lnTo>
                    <a:pt x="0" y="145"/>
                  </a:lnTo>
                  <a:lnTo>
                    <a:pt x="54" y="0"/>
                  </a:lnTo>
                  <a:lnTo>
                    <a:pt x="158" y="39"/>
                  </a:lnTo>
                  <a:lnTo>
                    <a:pt x="104" y="184"/>
                  </a:lnTo>
                </a:path>
              </a:pathLst>
            </a:custGeom>
            <a:solidFill>
              <a:srgbClr val="EF9B7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Freeform 118">
              <a:extLst>
                <a:ext uri="{FF2B5EF4-FFF2-40B4-BE49-F238E27FC236}">
                  <a16:creationId xmlns:a16="http://schemas.microsoft.com/office/drawing/2014/main" id="{AB9D8DDD-FAE6-5D4E-9B9E-0A06CA642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73457" y="3864490"/>
              <a:ext cx="346053" cy="455912"/>
            </a:xfrm>
            <a:custGeom>
              <a:avLst/>
              <a:gdLst>
                <a:gd name="T0" fmla="*/ 279 w 280"/>
                <a:gd name="T1" fmla="*/ 130 h 366"/>
                <a:gd name="T2" fmla="*/ 279 w 280"/>
                <a:gd name="T3" fmla="*/ 130 h 366"/>
                <a:gd name="T4" fmla="*/ 159 w 280"/>
                <a:gd name="T5" fmla="*/ 365 h 366"/>
                <a:gd name="T6" fmla="*/ 159 w 280"/>
                <a:gd name="T7" fmla="*/ 365 h 366"/>
                <a:gd name="T8" fmla="*/ 0 w 280"/>
                <a:gd name="T9" fmla="*/ 182 h 366"/>
                <a:gd name="T10" fmla="*/ 0 w 280"/>
                <a:gd name="T11" fmla="*/ 182 h 366"/>
                <a:gd name="T12" fmla="*/ 151 w 280"/>
                <a:gd name="T13" fmla="*/ 0 h 366"/>
                <a:gd name="T14" fmla="*/ 151 w 280"/>
                <a:gd name="T15" fmla="*/ 0 h 366"/>
                <a:gd name="T16" fmla="*/ 279 w 280"/>
                <a:gd name="T17" fmla="*/ 130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0" h="366">
                  <a:moveTo>
                    <a:pt x="279" y="130"/>
                  </a:moveTo>
                  <a:lnTo>
                    <a:pt x="279" y="130"/>
                  </a:lnTo>
                  <a:cubicBezTo>
                    <a:pt x="279" y="211"/>
                    <a:pt x="211" y="365"/>
                    <a:pt x="159" y="365"/>
                  </a:cubicBezTo>
                  <a:lnTo>
                    <a:pt x="159" y="365"/>
                  </a:lnTo>
                  <a:cubicBezTo>
                    <a:pt x="107" y="365"/>
                    <a:pt x="0" y="291"/>
                    <a:pt x="0" y="182"/>
                  </a:cubicBezTo>
                  <a:lnTo>
                    <a:pt x="0" y="182"/>
                  </a:lnTo>
                  <a:cubicBezTo>
                    <a:pt x="0" y="73"/>
                    <a:pt x="71" y="0"/>
                    <a:pt x="151" y="0"/>
                  </a:cubicBezTo>
                  <a:lnTo>
                    <a:pt x="151" y="0"/>
                  </a:lnTo>
                  <a:cubicBezTo>
                    <a:pt x="232" y="0"/>
                    <a:pt x="279" y="49"/>
                    <a:pt x="279" y="130"/>
                  </a:cubicBez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Freeform 119">
              <a:extLst>
                <a:ext uri="{FF2B5EF4-FFF2-40B4-BE49-F238E27FC236}">
                  <a16:creationId xmlns:a16="http://schemas.microsoft.com/office/drawing/2014/main" id="{B7F6E538-AAD3-7E40-AFA3-C3318121B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93316" y="3716181"/>
              <a:ext cx="675633" cy="736054"/>
            </a:xfrm>
            <a:custGeom>
              <a:avLst/>
              <a:gdLst>
                <a:gd name="T0" fmla="*/ 537 w 541"/>
                <a:gd name="T1" fmla="*/ 192 h 592"/>
                <a:gd name="T2" fmla="*/ 537 w 541"/>
                <a:gd name="T3" fmla="*/ 192 h 592"/>
                <a:gd name="T4" fmla="*/ 325 w 541"/>
                <a:gd name="T5" fmla="*/ 283 h 592"/>
                <a:gd name="T6" fmla="*/ 297 w 541"/>
                <a:gd name="T7" fmla="*/ 301 h 592"/>
                <a:gd name="T8" fmla="*/ 297 w 541"/>
                <a:gd name="T9" fmla="*/ 301 h 592"/>
                <a:gd name="T10" fmla="*/ 284 w 541"/>
                <a:gd name="T11" fmla="*/ 555 h 592"/>
                <a:gd name="T12" fmla="*/ 284 w 541"/>
                <a:gd name="T13" fmla="*/ 555 h 592"/>
                <a:gd name="T14" fmla="*/ 0 w 541"/>
                <a:gd name="T15" fmla="*/ 452 h 592"/>
                <a:gd name="T16" fmla="*/ 0 w 541"/>
                <a:gd name="T17" fmla="*/ 452 h 592"/>
                <a:gd name="T18" fmla="*/ 270 w 541"/>
                <a:gd name="T19" fmla="*/ 46 h 592"/>
                <a:gd name="T20" fmla="*/ 270 w 541"/>
                <a:gd name="T21" fmla="*/ 46 h 592"/>
                <a:gd name="T22" fmla="*/ 537 w 541"/>
                <a:gd name="T23" fmla="*/ 192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41" h="592">
                  <a:moveTo>
                    <a:pt x="537" y="192"/>
                  </a:moveTo>
                  <a:lnTo>
                    <a:pt x="537" y="192"/>
                  </a:lnTo>
                  <a:cubicBezTo>
                    <a:pt x="537" y="192"/>
                    <a:pt x="540" y="337"/>
                    <a:pt x="325" y="283"/>
                  </a:cubicBezTo>
                  <a:lnTo>
                    <a:pt x="297" y="301"/>
                  </a:lnTo>
                  <a:lnTo>
                    <a:pt x="297" y="301"/>
                  </a:lnTo>
                  <a:cubicBezTo>
                    <a:pt x="297" y="301"/>
                    <a:pt x="223" y="422"/>
                    <a:pt x="284" y="555"/>
                  </a:cubicBezTo>
                  <a:lnTo>
                    <a:pt x="284" y="555"/>
                  </a:lnTo>
                  <a:cubicBezTo>
                    <a:pt x="284" y="555"/>
                    <a:pt x="70" y="591"/>
                    <a:pt x="0" y="452"/>
                  </a:cubicBezTo>
                  <a:lnTo>
                    <a:pt x="0" y="452"/>
                  </a:lnTo>
                  <a:cubicBezTo>
                    <a:pt x="0" y="452"/>
                    <a:pt x="40" y="93"/>
                    <a:pt x="270" y="46"/>
                  </a:cubicBezTo>
                  <a:lnTo>
                    <a:pt x="270" y="46"/>
                  </a:lnTo>
                  <a:cubicBezTo>
                    <a:pt x="496" y="0"/>
                    <a:pt x="537" y="192"/>
                    <a:pt x="537" y="192"/>
                  </a:cubicBezTo>
                </a:path>
              </a:pathLst>
            </a:custGeom>
            <a:solidFill>
              <a:srgbClr val="0847B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Freeform 120">
              <a:extLst>
                <a:ext uri="{FF2B5EF4-FFF2-40B4-BE49-F238E27FC236}">
                  <a16:creationId xmlns:a16="http://schemas.microsoft.com/office/drawing/2014/main" id="{384464E7-ED6F-464B-AAA5-8FAA26BF95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33878" y="4018295"/>
              <a:ext cx="82395" cy="115349"/>
            </a:xfrm>
            <a:custGeom>
              <a:avLst/>
              <a:gdLst>
                <a:gd name="T0" fmla="*/ 56 w 64"/>
                <a:gd name="T1" fmla="*/ 39 h 94"/>
                <a:gd name="T2" fmla="*/ 56 w 64"/>
                <a:gd name="T3" fmla="*/ 39 h 94"/>
                <a:gd name="T4" fmla="*/ 44 w 64"/>
                <a:gd name="T5" fmla="*/ 89 h 94"/>
                <a:gd name="T6" fmla="*/ 44 w 64"/>
                <a:gd name="T7" fmla="*/ 89 h 94"/>
                <a:gd name="T8" fmla="*/ 6 w 64"/>
                <a:gd name="T9" fmla="*/ 54 h 94"/>
                <a:gd name="T10" fmla="*/ 6 w 64"/>
                <a:gd name="T11" fmla="*/ 54 h 94"/>
                <a:gd name="T12" fmla="*/ 19 w 64"/>
                <a:gd name="T13" fmla="*/ 4 h 94"/>
                <a:gd name="T14" fmla="*/ 19 w 64"/>
                <a:gd name="T15" fmla="*/ 4 h 94"/>
                <a:gd name="T16" fmla="*/ 56 w 64"/>
                <a:gd name="T17" fmla="*/ 39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94">
                  <a:moveTo>
                    <a:pt x="56" y="39"/>
                  </a:moveTo>
                  <a:lnTo>
                    <a:pt x="56" y="39"/>
                  </a:lnTo>
                  <a:cubicBezTo>
                    <a:pt x="63" y="63"/>
                    <a:pt x="58" y="84"/>
                    <a:pt x="44" y="89"/>
                  </a:cubicBezTo>
                  <a:lnTo>
                    <a:pt x="44" y="89"/>
                  </a:lnTo>
                  <a:cubicBezTo>
                    <a:pt x="29" y="93"/>
                    <a:pt x="13" y="77"/>
                    <a:pt x="6" y="54"/>
                  </a:cubicBezTo>
                  <a:lnTo>
                    <a:pt x="6" y="54"/>
                  </a:lnTo>
                  <a:cubicBezTo>
                    <a:pt x="0" y="30"/>
                    <a:pt x="5" y="8"/>
                    <a:pt x="19" y="4"/>
                  </a:cubicBezTo>
                  <a:lnTo>
                    <a:pt x="19" y="4"/>
                  </a:lnTo>
                  <a:cubicBezTo>
                    <a:pt x="33" y="0"/>
                    <a:pt x="50" y="15"/>
                    <a:pt x="56" y="39"/>
                  </a:cubicBez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Freeform 121">
              <a:extLst>
                <a:ext uri="{FF2B5EF4-FFF2-40B4-BE49-F238E27FC236}">
                  <a16:creationId xmlns:a16="http://schemas.microsoft.com/office/drawing/2014/main" id="{8C3926FB-268F-7542-AFA4-510665252C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95287" y="4919135"/>
              <a:ext cx="609717" cy="444927"/>
            </a:xfrm>
            <a:custGeom>
              <a:avLst/>
              <a:gdLst>
                <a:gd name="T0" fmla="*/ 455 w 488"/>
                <a:gd name="T1" fmla="*/ 0 h 356"/>
                <a:gd name="T2" fmla="*/ 322 w 488"/>
                <a:gd name="T3" fmla="*/ 322 h 356"/>
                <a:gd name="T4" fmla="*/ 3 w 488"/>
                <a:gd name="T5" fmla="*/ 294 h 356"/>
                <a:gd name="T6" fmla="*/ 0 w 488"/>
                <a:gd name="T7" fmla="*/ 326 h 356"/>
                <a:gd name="T8" fmla="*/ 341 w 488"/>
                <a:gd name="T9" fmla="*/ 355 h 356"/>
                <a:gd name="T10" fmla="*/ 487 w 488"/>
                <a:gd name="T11" fmla="*/ 3 h 356"/>
                <a:gd name="T12" fmla="*/ 455 w 488"/>
                <a:gd name="T13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8" h="356">
                  <a:moveTo>
                    <a:pt x="455" y="0"/>
                  </a:moveTo>
                  <a:lnTo>
                    <a:pt x="322" y="322"/>
                  </a:lnTo>
                  <a:lnTo>
                    <a:pt x="3" y="294"/>
                  </a:lnTo>
                  <a:lnTo>
                    <a:pt x="0" y="326"/>
                  </a:lnTo>
                  <a:lnTo>
                    <a:pt x="341" y="355"/>
                  </a:lnTo>
                  <a:lnTo>
                    <a:pt x="487" y="3"/>
                  </a:lnTo>
                  <a:lnTo>
                    <a:pt x="455" y="0"/>
                  </a:lnTo>
                </a:path>
              </a:pathLst>
            </a:custGeom>
            <a:solidFill>
              <a:srgbClr val="000000">
                <a:alpha val="3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Freeform 122">
              <a:extLst>
                <a:ext uri="{FF2B5EF4-FFF2-40B4-BE49-F238E27FC236}">
                  <a16:creationId xmlns:a16="http://schemas.microsoft.com/office/drawing/2014/main" id="{DBB8BC1F-F50D-204D-887F-2F49B2A68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36132" y="4567588"/>
              <a:ext cx="318592" cy="510840"/>
            </a:xfrm>
            <a:custGeom>
              <a:avLst/>
              <a:gdLst>
                <a:gd name="T0" fmla="*/ 69 w 255"/>
                <a:gd name="T1" fmla="*/ 24 h 411"/>
                <a:gd name="T2" fmla="*/ 64 w 255"/>
                <a:gd name="T3" fmla="*/ 26 h 411"/>
                <a:gd name="T4" fmla="*/ 64 w 255"/>
                <a:gd name="T5" fmla="*/ 26 h 411"/>
                <a:gd name="T6" fmla="*/ 24 w 255"/>
                <a:gd name="T7" fmla="*/ 152 h 411"/>
                <a:gd name="T8" fmla="*/ 157 w 255"/>
                <a:gd name="T9" fmla="*/ 410 h 411"/>
                <a:gd name="T10" fmla="*/ 154 w 255"/>
                <a:gd name="T11" fmla="*/ 329 h 411"/>
                <a:gd name="T12" fmla="*/ 216 w 255"/>
                <a:gd name="T13" fmla="*/ 207 h 411"/>
                <a:gd name="T14" fmla="*/ 216 w 255"/>
                <a:gd name="T15" fmla="*/ 207 h 411"/>
                <a:gd name="T16" fmla="*/ 254 w 255"/>
                <a:gd name="T17" fmla="*/ 178 h 411"/>
                <a:gd name="T18" fmla="*/ 195 w 255"/>
                <a:gd name="T19" fmla="*/ 64 h 411"/>
                <a:gd name="T20" fmla="*/ 195 w 255"/>
                <a:gd name="T21" fmla="*/ 64 h 411"/>
                <a:gd name="T22" fmla="*/ 69 w 255"/>
                <a:gd name="T23" fmla="*/ 24 h 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411">
                  <a:moveTo>
                    <a:pt x="69" y="24"/>
                  </a:moveTo>
                  <a:lnTo>
                    <a:pt x="64" y="26"/>
                  </a:lnTo>
                  <a:lnTo>
                    <a:pt x="64" y="26"/>
                  </a:lnTo>
                  <a:cubicBezTo>
                    <a:pt x="19" y="49"/>
                    <a:pt x="0" y="106"/>
                    <a:pt x="24" y="152"/>
                  </a:cubicBezTo>
                  <a:lnTo>
                    <a:pt x="157" y="410"/>
                  </a:lnTo>
                  <a:lnTo>
                    <a:pt x="154" y="329"/>
                  </a:lnTo>
                  <a:lnTo>
                    <a:pt x="216" y="207"/>
                  </a:lnTo>
                  <a:lnTo>
                    <a:pt x="216" y="207"/>
                  </a:lnTo>
                  <a:cubicBezTo>
                    <a:pt x="216" y="207"/>
                    <a:pt x="234" y="195"/>
                    <a:pt x="254" y="178"/>
                  </a:cubicBezTo>
                  <a:lnTo>
                    <a:pt x="195" y="64"/>
                  </a:lnTo>
                  <a:lnTo>
                    <a:pt x="195" y="64"/>
                  </a:lnTo>
                  <a:cubicBezTo>
                    <a:pt x="171" y="17"/>
                    <a:pt x="115" y="0"/>
                    <a:pt x="69" y="24"/>
                  </a:cubicBezTo>
                </a:path>
              </a:pathLst>
            </a:custGeom>
            <a:solidFill>
              <a:srgbClr val="358D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Freeform 123">
              <a:extLst>
                <a:ext uri="{FF2B5EF4-FFF2-40B4-BE49-F238E27FC236}">
                  <a16:creationId xmlns:a16="http://schemas.microsoft.com/office/drawing/2014/main" id="{F388E900-2DC4-EA42-8062-8631611330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35003" y="4704909"/>
              <a:ext cx="884365" cy="587745"/>
            </a:xfrm>
            <a:custGeom>
              <a:avLst/>
              <a:gdLst>
                <a:gd name="T0" fmla="*/ 0 w 710"/>
                <a:gd name="T1" fmla="*/ 49 h 472"/>
                <a:gd name="T2" fmla="*/ 120 w 710"/>
                <a:gd name="T3" fmla="*/ 289 h 472"/>
                <a:gd name="T4" fmla="*/ 120 w 710"/>
                <a:gd name="T5" fmla="*/ 289 h 472"/>
                <a:gd name="T6" fmla="*/ 198 w 710"/>
                <a:gd name="T7" fmla="*/ 335 h 472"/>
                <a:gd name="T8" fmla="*/ 516 w 710"/>
                <a:gd name="T9" fmla="*/ 325 h 472"/>
                <a:gd name="T10" fmla="*/ 516 w 710"/>
                <a:gd name="T11" fmla="*/ 325 h 472"/>
                <a:gd name="T12" fmla="*/ 601 w 710"/>
                <a:gd name="T13" fmla="*/ 374 h 472"/>
                <a:gd name="T14" fmla="*/ 625 w 710"/>
                <a:gd name="T15" fmla="*/ 417 h 472"/>
                <a:gd name="T16" fmla="*/ 625 w 710"/>
                <a:gd name="T17" fmla="*/ 417 h 472"/>
                <a:gd name="T18" fmla="*/ 636 w 710"/>
                <a:gd name="T19" fmla="*/ 452 h 472"/>
                <a:gd name="T20" fmla="*/ 642 w 710"/>
                <a:gd name="T21" fmla="*/ 443 h 472"/>
                <a:gd name="T22" fmla="*/ 642 w 710"/>
                <a:gd name="T23" fmla="*/ 443 h 472"/>
                <a:gd name="T24" fmla="*/ 666 w 710"/>
                <a:gd name="T25" fmla="*/ 462 h 472"/>
                <a:gd name="T26" fmla="*/ 666 w 710"/>
                <a:gd name="T27" fmla="*/ 449 h 472"/>
                <a:gd name="T28" fmla="*/ 666 w 710"/>
                <a:gd name="T29" fmla="*/ 449 h 472"/>
                <a:gd name="T30" fmla="*/ 693 w 710"/>
                <a:gd name="T31" fmla="*/ 467 h 472"/>
                <a:gd name="T32" fmla="*/ 690 w 710"/>
                <a:gd name="T33" fmla="*/ 449 h 472"/>
                <a:gd name="T34" fmla="*/ 690 w 710"/>
                <a:gd name="T35" fmla="*/ 449 h 472"/>
                <a:gd name="T36" fmla="*/ 709 w 710"/>
                <a:gd name="T37" fmla="*/ 453 h 472"/>
                <a:gd name="T38" fmla="*/ 701 w 710"/>
                <a:gd name="T39" fmla="*/ 416 h 472"/>
                <a:gd name="T40" fmla="*/ 668 w 710"/>
                <a:gd name="T41" fmla="*/ 332 h 472"/>
                <a:gd name="T42" fmla="*/ 561 w 710"/>
                <a:gd name="T43" fmla="*/ 257 h 472"/>
                <a:gd name="T44" fmla="*/ 236 w 710"/>
                <a:gd name="T45" fmla="*/ 223 h 472"/>
                <a:gd name="T46" fmla="*/ 123 w 710"/>
                <a:gd name="T47" fmla="*/ 0 h 472"/>
                <a:gd name="T48" fmla="*/ 0 w 710"/>
                <a:gd name="T49" fmla="*/ 49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0" h="472">
                  <a:moveTo>
                    <a:pt x="0" y="49"/>
                  </a:moveTo>
                  <a:lnTo>
                    <a:pt x="120" y="289"/>
                  </a:lnTo>
                  <a:lnTo>
                    <a:pt x="120" y="289"/>
                  </a:lnTo>
                  <a:cubicBezTo>
                    <a:pt x="135" y="318"/>
                    <a:pt x="165" y="336"/>
                    <a:pt x="198" y="335"/>
                  </a:cubicBezTo>
                  <a:lnTo>
                    <a:pt x="516" y="325"/>
                  </a:lnTo>
                  <a:lnTo>
                    <a:pt x="516" y="325"/>
                  </a:lnTo>
                  <a:cubicBezTo>
                    <a:pt x="516" y="325"/>
                    <a:pt x="536" y="375"/>
                    <a:pt x="601" y="374"/>
                  </a:cubicBezTo>
                  <a:lnTo>
                    <a:pt x="625" y="417"/>
                  </a:lnTo>
                  <a:lnTo>
                    <a:pt x="625" y="417"/>
                  </a:lnTo>
                  <a:cubicBezTo>
                    <a:pt x="625" y="417"/>
                    <a:pt x="619" y="448"/>
                    <a:pt x="636" y="452"/>
                  </a:cubicBezTo>
                  <a:lnTo>
                    <a:pt x="642" y="443"/>
                  </a:lnTo>
                  <a:lnTo>
                    <a:pt x="642" y="443"/>
                  </a:lnTo>
                  <a:cubicBezTo>
                    <a:pt x="642" y="443"/>
                    <a:pt x="647" y="466"/>
                    <a:pt x="666" y="462"/>
                  </a:cubicBezTo>
                  <a:lnTo>
                    <a:pt x="666" y="449"/>
                  </a:lnTo>
                  <a:lnTo>
                    <a:pt x="666" y="449"/>
                  </a:lnTo>
                  <a:cubicBezTo>
                    <a:pt x="666" y="449"/>
                    <a:pt x="675" y="471"/>
                    <a:pt x="693" y="467"/>
                  </a:cubicBezTo>
                  <a:lnTo>
                    <a:pt x="690" y="449"/>
                  </a:lnTo>
                  <a:lnTo>
                    <a:pt x="690" y="449"/>
                  </a:lnTo>
                  <a:cubicBezTo>
                    <a:pt x="690" y="449"/>
                    <a:pt x="697" y="459"/>
                    <a:pt x="709" y="453"/>
                  </a:cubicBezTo>
                  <a:lnTo>
                    <a:pt x="701" y="416"/>
                  </a:lnTo>
                  <a:lnTo>
                    <a:pt x="668" y="332"/>
                  </a:lnTo>
                  <a:lnTo>
                    <a:pt x="561" y="257"/>
                  </a:lnTo>
                  <a:lnTo>
                    <a:pt x="236" y="223"/>
                  </a:lnTo>
                  <a:lnTo>
                    <a:pt x="123" y="0"/>
                  </a:lnTo>
                  <a:lnTo>
                    <a:pt x="0" y="49"/>
                  </a:lnTo>
                </a:path>
              </a:pathLst>
            </a:custGeom>
            <a:solidFill>
              <a:srgbClr val="FEB0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Freeform 124">
              <a:extLst>
                <a:ext uri="{FF2B5EF4-FFF2-40B4-BE49-F238E27FC236}">
                  <a16:creationId xmlns:a16="http://schemas.microsoft.com/office/drawing/2014/main" id="{50F32963-3F3A-D14E-929A-2F1187C613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14159" y="4446742"/>
              <a:ext cx="307605" cy="368024"/>
            </a:xfrm>
            <a:custGeom>
              <a:avLst/>
              <a:gdLst>
                <a:gd name="T0" fmla="*/ 247 w 248"/>
                <a:gd name="T1" fmla="*/ 227 h 297"/>
                <a:gd name="T2" fmla="*/ 91 w 248"/>
                <a:gd name="T3" fmla="*/ 296 h 297"/>
                <a:gd name="T4" fmla="*/ 19 w 248"/>
                <a:gd name="T5" fmla="*/ 131 h 297"/>
                <a:gd name="T6" fmla="*/ 19 w 248"/>
                <a:gd name="T7" fmla="*/ 131 h 297"/>
                <a:gd name="T8" fmla="*/ 63 w 248"/>
                <a:gd name="T9" fmla="*/ 19 h 297"/>
                <a:gd name="T10" fmla="*/ 63 w 248"/>
                <a:gd name="T11" fmla="*/ 19 h 297"/>
                <a:gd name="T12" fmla="*/ 176 w 248"/>
                <a:gd name="T13" fmla="*/ 63 h 297"/>
                <a:gd name="T14" fmla="*/ 247 w 248"/>
                <a:gd name="T15" fmla="*/ 22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8" h="297">
                  <a:moveTo>
                    <a:pt x="247" y="227"/>
                  </a:moveTo>
                  <a:lnTo>
                    <a:pt x="91" y="296"/>
                  </a:lnTo>
                  <a:lnTo>
                    <a:pt x="19" y="131"/>
                  </a:lnTo>
                  <a:lnTo>
                    <a:pt x="19" y="131"/>
                  </a:lnTo>
                  <a:cubicBezTo>
                    <a:pt x="0" y="88"/>
                    <a:pt x="20" y="38"/>
                    <a:pt x="63" y="19"/>
                  </a:cubicBezTo>
                  <a:lnTo>
                    <a:pt x="63" y="19"/>
                  </a:lnTo>
                  <a:cubicBezTo>
                    <a:pt x="107" y="0"/>
                    <a:pt x="157" y="20"/>
                    <a:pt x="176" y="63"/>
                  </a:cubicBezTo>
                  <a:lnTo>
                    <a:pt x="247" y="227"/>
                  </a:lnTo>
                </a:path>
              </a:pathLst>
            </a:custGeom>
            <a:solidFill>
              <a:srgbClr val="5FA2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4" name="Freeform 197">
            <a:extLst>
              <a:ext uri="{FF2B5EF4-FFF2-40B4-BE49-F238E27FC236}">
                <a16:creationId xmlns:a16="http://schemas.microsoft.com/office/drawing/2014/main" id="{719E59F6-4A4C-8E4C-8A89-048B1AB76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120" y="6238707"/>
            <a:ext cx="159296" cy="101619"/>
          </a:xfrm>
          <a:custGeom>
            <a:avLst/>
            <a:gdLst>
              <a:gd name="T0" fmla="*/ 0 w 254"/>
              <a:gd name="T1" fmla="*/ 0 h 162"/>
              <a:gd name="T2" fmla="*/ 253 w 254"/>
              <a:gd name="T3" fmla="*/ 161 h 162"/>
              <a:gd name="T4" fmla="*/ 253 w 254"/>
              <a:gd name="T5" fmla="*/ 0 h 162"/>
              <a:gd name="T6" fmla="*/ 0 w 254"/>
              <a:gd name="T7" fmla="*/ 0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4" h="162">
                <a:moveTo>
                  <a:pt x="0" y="0"/>
                </a:moveTo>
                <a:lnTo>
                  <a:pt x="253" y="161"/>
                </a:lnTo>
                <a:lnTo>
                  <a:pt x="253" y="0"/>
                </a:lnTo>
                <a:lnTo>
                  <a:pt x="0" y="0"/>
                </a:lnTo>
              </a:path>
            </a:pathLst>
          </a:custGeom>
          <a:solidFill>
            <a:srgbClr val="EF9B7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Freeform 198">
            <a:extLst>
              <a:ext uri="{FF2B5EF4-FFF2-40B4-BE49-F238E27FC236}">
                <a16:creationId xmlns:a16="http://schemas.microsoft.com/office/drawing/2014/main" id="{A2B2589A-1A04-E44D-80E4-4862054AE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678" y="5074204"/>
            <a:ext cx="214225" cy="118098"/>
          </a:xfrm>
          <a:custGeom>
            <a:avLst/>
            <a:gdLst>
              <a:gd name="T0" fmla="*/ 0 w 343"/>
              <a:gd name="T1" fmla="*/ 0 h 190"/>
              <a:gd name="T2" fmla="*/ 0 w 343"/>
              <a:gd name="T3" fmla="*/ 189 h 190"/>
              <a:gd name="T4" fmla="*/ 342 w 343"/>
              <a:gd name="T5" fmla="*/ 189 h 190"/>
              <a:gd name="T6" fmla="*/ 0 w 343"/>
              <a:gd name="T7" fmla="*/ 0 h 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90">
                <a:moveTo>
                  <a:pt x="0" y="0"/>
                </a:moveTo>
                <a:lnTo>
                  <a:pt x="0" y="189"/>
                </a:lnTo>
                <a:lnTo>
                  <a:pt x="342" y="189"/>
                </a:lnTo>
                <a:lnTo>
                  <a:pt x="0" y="0"/>
                </a:lnTo>
              </a:path>
            </a:pathLst>
          </a:custGeom>
          <a:solidFill>
            <a:srgbClr val="EF9B7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Freeform 199">
            <a:extLst>
              <a:ext uri="{FF2B5EF4-FFF2-40B4-BE49-F238E27FC236}">
                <a16:creationId xmlns:a16="http://schemas.microsoft.com/office/drawing/2014/main" id="{55520975-9E85-7944-B2CB-0C6420D7C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120" y="6238707"/>
            <a:ext cx="159296" cy="101619"/>
          </a:xfrm>
          <a:custGeom>
            <a:avLst/>
            <a:gdLst>
              <a:gd name="T0" fmla="*/ 0 w 254"/>
              <a:gd name="T1" fmla="*/ 0 h 162"/>
              <a:gd name="T2" fmla="*/ 253 w 254"/>
              <a:gd name="T3" fmla="*/ 161 h 162"/>
              <a:gd name="T4" fmla="*/ 253 w 254"/>
              <a:gd name="T5" fmla="*/ 0 h 162"/>
              <a:gd name="T6" fmla="*/ 0 w 254"/>
              <a:gd name="T7" fmla="*/ 0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4" h="162">
                <a:moveTo>
                  <a:pt x="0" y="0"/>
                </a:moveTo>
                <a:lnTo>
                  <a:pt x="253" y="161"/>
                </a:lnTo>
                <a:lnTo>
                  <a:pt x="253" y="0"/>
                </a:lnTo>
                <a:lnTo>
                  <a:pt x="0" y="0"/>
                </a:lnTo>
              </a:path>
            </a:pathLst>
          </a:custGeom>
          <a:solidFill>
            <a:srgbClr val="043173">
              <a:alpha val="2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Freeform 200">
            <a:extLst>
              <a:ext uri="{FF2B5EF4-FFF2-40B4-BE49-F238E27FC236}">
                <a16:creationId xmlns:a16="http://schemas.microsoft.com/office/drawing/2014/main" id="{786F6C84-6DAB-F749-ADA0-B8B73B761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678" y="5074204"/>
            <a:ext cx="214225" cy="118098"/>
          </a:xfrm>
          <a:custGeom>
            <a:avLst/>
            <a:gdLst>
              <a:gd name="T0" fmla="*/ 0 w 343"/>
              <a:gd name="T1" fmla="*/ 0 h 190"/>
              <a:gd name="T2" fmla="*/ 0 w 343"/>
              <a:gd name="T3" fmla="*/ 189 h 190"/>
              <a:gd name="T4" fmla="*/ 342 w 343"/>
              <a:gd name="T5" fmla="*/ 189 h 190"/>
              <a:gd name="T6" fmla="*/ 0 w 343"/>
              <a:gd name="T7" fmla="*/ 0 h 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90">
                <a:moveTo>
                  <a:pt x="0" y="0"/>
                </a:moveTo>
                <a:lnTo>
                  <a:pt x="0" y="189"/>
                </a:lnTo>
                <a:lnTo>
                  <a:pt x="342" y="189"/>
                </a:lnTo>
                <a:lnTo>
                  <a:pt x="0" y="0"/>
                </a:lnTo>
              </a:path>
            </a:pathLst>
          </a:custGeom>
          <a:solidFill>
            <a:srgbClr val="043173">
              <a:alpha val="2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Round Same Side Corner Rectangle 117">
            <a:extLst>
              <a:ext uri="{FF2B5EF4-FFF2-40B4-BE49-F238E27FC236}">
                <a16:creationId xmlns:a16="http://schemas.microsoft.com/office/drawing/2014/main" id="{64358771-B5A3-934A-BAF1-ABBD4E07E3F8}"/>
              </a:ext>
            </a:extLst>
          </p:cNvPr>
          <p:cNvSpPr/>
          <p:nvPr/>
        </p:nvSpPr>
        <p:spPr>
          <a:xfrm rot="5400000">
            <a:off x="2456930" y="3646040"/>
            <a:ext cx="1142530" cy="4235054"/>
          </a:xfrm>
          <a:prstGeom prst="round2SameRect">
            <a:avLst>
              <a:gd name="adj1" fmla="val 15344"/>
              <a:gd name="adj2" fmla="val 0"/>
            </a:avLst>
          </a:prstGeom>
          <a:solidFill>
            <a:srgbClr val="F0F1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Freeform 202">
            <a:extLst>
              <a:ext uri="{FF2B5EF4-FFF2-40B4-BE49-F238E27FC236}">
                <a16:creationId xmlns:a16="http://schemas.microsoft.com/office/drawing/2014/main" id="{E0202371-229F-6D42-BE18-57D38C68F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119" y="5074204"/>
            <a:ext cx="1120559" cy="1164502"/>
          </a:xfrm>
          <a:custGeom>
            <a:avLst/>
            <a:gdLst>
              <a:gd name="T0" fmla="*/ 1800 w 1801"/>
              <a:gd name="T1" fmla="*/ 1868 h 1869"/>
              <a:gd name="T2" fmla="*/ 0 w 1801"/>
              <a:gd name="T3" fmla="*/ 1868 h 1869"/>
              <a:gd name="T4" fmla="*/ 0 w 1801"/>
              <a:gd name="T5" fmla="*/ 0 h 1869"/>
              <a:gd name="T6" fmla="*/ 1800 w 1801"/>
              <a:gd name="T7" fmla="*/ 0 h 1869"/>
              <a:gd name="T8" fmla="*/ 1800 w 1801"/>
              <a:gd name="T9" fmla="*/ 1868 h 1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01" h="1869">
                <a:moveTo>
                  <a:pt x="1800" y="1868"/>
                </a:moveTo>
                <a:lnTo>
                  <a:pt x="0" y="1868"/>
                </a:lnTo>
                <a:lnTo>
                  <a:pt x="0" y="0"/>
                </a:lnTo>
                <a:lnTo>
                  <a:pt x="1800" y="0"/>
                </a:lnTo>
                <a:lnTo>
                  <a:pt x="1800" y="1868"/>
                </a:lnTo>
              </a:path>
            </a:pathLst>
          </a:custGeom>
          <a:solidFill>
            <a:srgbClr val="EF9B7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Freeform 119">
            <a:extLst>
              <a:ext uri="{FF2B5EF4-FFF2-40B4-BE49-F238E27FC236}">
                <a16:creationId xmlns:a16="http://schemas.microsoft.com/office/drawing/2014/main" id="{2D8091F1-A0B5-E54F-B035-C2B3B5D03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554" y="5392795"/>
            <a:ext cx="631065" cy="526699"/>
          </a:xfrm>
          <a:custGeom>
            <a:avLst/>
            <a:gdLst>
              <a:gd name="connsiteX0" fmla="*/ 96474 w 364765"/>
              <a:gd name="connsiteY0" fmla="*/ 179194 h 304440"/>
              <a:gd name="connsiteX1" fmla="*/ 63419 w 364765"/>
              <a:gd name="connsiteY1" fmla="*/ 211137 h 304440"/>
              <a:gd name="connsiteX2" fmla="*/ 96474 w 364765"/>
              <a:gd name="connsiteY2" fmla="*/ 242722 h 304440"/>
              <a:gd name="connsiteX3" fmla="*/ 129893 w 364765"/>
              <a:gd name="connsiteY3" fmla="*/ 211137 h 304440"/>
              <a:gd name="connsiteX4" fmla="*/ 96474 w 364765"/>
              <a:gd name="connsiteY4" fmla="*/ 179194 h 304440"/>
              <a:gd name="connsiteX5" fmla="*/ 96474 w 364765"/>
              <a:gd name="connsiteY5" fmla="*/ 169862 h 304440"/>
              <a:gd name="connsiteX6" fmla="*/ 139337 w 364765"/>
              <a:gd name="connsiteY6" fmla="*/ 211137 h 304440"/>
              <a:gd name="connsiteX7" fmla="*/ 96474 w 364765"/>
              <a:gd name="connsiteY7" fmla="*/ 252053 h 304440"/>
              <a:gd name="connsiteX8" fmla="*/ 53975 w 364765"/>
              <a:gd name="connsiteY8" fmla="*/ 211137 h 304440"/>
              <a:gd name="connsiteX9" fmla="*/ 96474 w 364765"/>
              <a:gd name="connsiteY9" fmla="*/ 169862 h 304440"/>
              <a:gd name="connsiteX10" fmla="*/ 91912 w 364765"/>
              <a:gd name="connsiteY10" fmla="*/ 126459 h 304440"/>
              <a:gd name="connsiteX11" fmla="*/ 88668 w 364765"/>
              <a:gd name="connsiteY11" fmla="*/ 127540 h 304440"/>
              <a:gd name="connsiteX12" fmla="*/ 87947 w 364765"/>
              <a:gd name="connsiteY12" fmla="*/ 130422 h 304440"/>
              <a:gd name="connsiteX13" fmla="*/ 78215 w 364765"/>
              <a:gd name="connsiteY13" fmla="*/ 145554 h 304440"/>
              <a:gd name="connsiteX14" fmla="*/ 61635 w 364765"/>
              <a:gd name="connsiteY14" fmla="*/ 152039 h 304440"/>
              <a:gd name="connsiteX15" fmla="*/ 44334 w 364765"/>
              <a:gd name="connsiteY15" fmla="*/ 148437 h 304440"/>
              <a:gd name="connsiteX16" fmla="*/ 41450 w 364765"/>
              <a:gd name="connsiteY16" fmla="*/ 146635 h 304440"/>
              <a:gd name="connsiteX17" fmla="*/ 38567 w 364765"/>
              <a:gd name="connsiteY17" fmla="*/ 147716 h 304440"/>
              <a:gd name="connsiteX18" fmla="*/ 31719 w 364765"/>
              <a:gd name="connsiteY18" fmla="*/ 154201 h 304440"/>
              <a:gd name="connsiteX19" fmla="*/ 30637 w 364765"/>
              <a:gd name="connsiteY19" fmla="*/ 157083 h 304440"/>
              <a:gd name="connsiteX20" fmla="*/ 32079 w 364765"/>
              <a:gd name="connsiteY20" fmla="*/ 159605 h 304440"/>
              <a:gd name="connsiteX21" fmla="*/ 36044 w 364765"/>
              <a:gd name="connsiteY21" fmla="*/ 176900 h 304440"/>
              <a:gd name="connsiteX22" fmla="*/ 29196 w 364765"/>
              <a:gd name="connsiteY22" fmla="*/ 193112 h 304440"/>
              <a:gd name="connsiteX23" fmla="*/ 14057 w 364765"/>
              <a:gd name="connsiteY23" fmla="*/ 202480 h 304440"/>
              <a:gd name="connsiteX24" fmla="*/ 10813 w 364765"/>
              <a:gd name="connsiteY24" fmla="*/ 203561 h 304440"/>
              <a:gd name="connsiteX25" fmla="*/ 9371 w 364765"/>
              <a:gd name="connsiteY25" fmla="*/ 206083 h 304440"/>
              <a:gd name="connsiteX26" fmla="*/ 9371 w 364765"/>
              <a:gd name="connsiteY26" fmla="*/ 215090 h 304440"/>
              <a:gd name="connsiteX27" fmla="*/ 10813 w 364765"/>
              <a:gd name="connsiteY27" fmla="*/ 217972 h 304440"/>
              <a:gd name="connsiteX28" fmla="*/ 14057 w 364765"/>
              <a:gd name="connsiteY28" fmla="*/ 218692 h 304440"/>
              <a:gd name="connsiteX29" fmla="*/ 29196 w 364765"/>
              <a:gd name="connsiteY29" fmla="*/ 228060 h 304440"/>
              <a:gd name="connsiteX30" fmla="*/ 36044 w 364765"/>
              <a:gd name="connsiteY30" fmla="*/ 244273 h 304440"/>
              <a:gd name="connsiteX31" fmla="*/ 32079 w 364765"/>
              <a:gd name="connsiteY31" fmla="*/ 261566 h 304440"/>
              <a:gd name="connsiteX32" fmla="*/ 30637 w 364765"/>
              <a:gd name="connsiteY32" fmla="*/ 264448 h 304440"/>
              <a:gd name="connsiteX33" fmla="*/ 31719 w 364765"/>
              <a:gd name="connsiteY33" fmla="*/ 266970 h 304440"/>
              <a:gd name="connsiteX34" fmla="*/ 38567 w 364765"/>
              <a:gd name="connsiteY34" fmla="*/ 273456 h 304440"/>
              <a:gd name="connsiteX35" fmla="*/ 41450 w 364765"/>
              <a:gd name="connsiteY35" fmla="*/ 274536 h 304440"/>
              <a:gd name="connsiteX36" fmla="*/ 44334 w 364765"/>
              <a:gd name="connsiteY36" fmla="*/ 272735 h 304440"/>
              <a:gd name="connsiteX37" fmla="*/ 55147 w 364765"/>
              <a:gd name="connsiteY37" fmla="*/ 267331 h 304440"/>
              <a:gd name="connsiteX38" fmla="*/ 61635 w 364765"/>
              <a:gd name="connsiteY38" fmla="*/ 269132 h 304440"/>
              <a:gd name="connsiteX39" fmla="*/ 78215 w 364765"/>
              <a:gd name="connsiteY39" fmla="*/ 275617 h 304440"/>
              <a:gd name="connsiteX40" fmla="*/ 87947 w 364765"/>
              <a:gd name="connsiteY40" fmla="*/ 290749 h 304440"/>
              <a:gd name="connsiteX41" fmla="*/ 88668 w 364765"/>
              <a:gd name="connsiteY41" fmla="*/ 293631 h 304440"/>
              <a:gd name="connsiteX42" fmla="*/ 91912 w 364765"/>
              <a:gd name="connsiteY42" fmla="*/ 295073 h 304440"/>
              <a:gd name="connsiteX43" fmla="*/ 101283 w 364765"/>
              <a:gd name="connsiteY43" fmla="*/ 295073 h 304440"/>
              <a:gd name="connsiteX44" fmla="*/ 104167 w 364765"/>
              <a:gd name="connsiteY44" fmla="*/ 293631 h 304440"/>
              <a:gd name="connsiteX45" fmla="*/ 104888 w 364765"/>
              <a:gd name="connsiteY45" fmla="*/ 290749 h 304440"/>
              <a:gd name="connsiteX46" fmla="*/ 114620 w 364765"/>
              <a:gd name="connsiteY46" fmla="*/ 275617 h 304440"/>
              <a:gd name="connsiteX47" fmla="*/ 131200 w 364765"/>
              <a:gd name="connsiteY47" fmla="*/ 269132 h 304440"/>
              <a:gd name="connsiteX48" fmla="*/ 148501 w 364765"/>
              <a:gd name="connsiteY48" fmla="*/ 272735 h 304440"/>
              <a:gd name="connsiteX49" fmla="*/ 151385 w 364765"/>
              <a:gd name="connsiteY49" fmla="*/ 274536 h 304440"/>
              <a:gd name="connsiteX50" fmla="*/ 154629 w 364765"/>
              <a:gd name="connsiteY50" fmla="*/ 273456 h 304440"/>
              <a:gd name="connsiteX51" fmla="*/ 161116 w 364765"/>
              <a:gd name="connsiteY51" fmla="*/ 266970 h 304440"/>
              <a:gd name="connsiteX52" fmla="*/ 162198 w 364765"/>
              <a:gd name="connsiteY52" fmla="*/ 264448 h 304440"/>
              <a:gd name="connsiteX53" fmla="*/ 160756 w 364765"/>
              <a:gd name="connsiteY53" fmla="*/ 261566 h 304440"/>
              <a:gd name="connsiteX54" fmla="*/ 156431 w 364765"/>
              <a:gd name="connsiteY54" fmla="*/ 244273 h 304440"/>
              <a:gd name="connsiteX55" fmla="*/ 163640 w 364765"/>
              <a:gd name="connsiteY55" fmla="*/ 228060 h 304440"/>
              <a:gd name="connsiteX56" fmla="*/ 178778 w 364765"/>
              <a:gd name="connsiteY56" fmla="*/ 218692 h 304440"/>
              <a:gd name="connsiteX57" fmla="*/ 181661 w 364765"/>
              <a:gd name="connsiteY57" fmla="*/ 217612 h 304440"/>
              <a:gd name="connsiteX58" fmla="*/ 183103 w 364765"/>
              <a:gd name="connsiteY58" fmla="*/ 215090 h 304440"/>
              <a:gd name="connsiteX59" fmla="*/ 183103 w 364765"/>
              <a:gd name="connsiteY59" fmla="*/ 206083 h 304440"/>
              <a:gd name="connsiteX60" fmla="*/ 181661 w 364765"/>
              <a:gd name="connsiteY60" fmla="*/ 203561 h 304440"/>
              <a:gd name="connsiteX61" fmla="*/ 178778 w 364765"/>
              <a:gd name="connsiteY61" fmla="*/ 202480 h 304440"/>
              <a:gd name="connsiteX62" fmla="*/ 163640 w 364765"/>
              <a:gd name="connsiteY62" fmla="*/ 193112 h 304440"/>
              <a:gd name="connsiteX63" fmla="*/ 156431 w 364765"/>
              <a:gd name="connsiteY63" fmla="*/ 176900 h 304440"/>
              <a:gd name="connsiteX64" fmla="*/ 160756 w 364765"/>
              <a:gd name="connsiteY64" fmla="*/ 159605 h 304440"/>
              <a:gd name="connsiteX65" fmla="*/ 162198 w 364765"/>
              <a:gd name="connsiteY65" fmla="*/ 157083 h 304440"/>
              <a:gd name="connsiteX66" fmla="*/ 161116 w 364765"/>
              <a:gd name="connsiteY66" fmla="*/ 154201 h 304440"/>
              <a:gd name="connsiteX67" fmla="*/ 154629 w 364765"/>
              <a:gd name="connsiteY67" fmla="*/ 147716 h 304440"/>
              <a:gd name="connsiteX68" fmla="*/ 151385 w 364765"/>
              <a:gd name="connsiteY68" fmla="*/ 146635 h 304440"/>
              <a:gd name="connsiteX69" fmla="*/ 148501 w 364765"/>
              <a:gd name="connsiteY69" fmla="*/ 148437 h 304440"/>
              <a:gd name="connsiteX70" fmla="*/ 131200 w 364765"/>
              <a:gd name="connsiteY70" fmla="*/ 152039 h 304440"/>
              <a:gd name="connsiteX71" fmla="*/ 114620 w 364765"/>
              <a:gd name="connsiteY71" fmla="*/ 145554 h 304440"/>
              <a:gd name="connsiteX72" fmla="*/ 104888 w 364765"/>
              <a:gd name="connsiteY72" fmla="*/ 130422 h 304440"/>
              <a:gd name="connsiteX73" fmla="*/ 104167 w 364765"/>
              <a:gd name="connsiteY73" fmla="*/ 127540 h 304440"/>
              <a:gd name="connsiteX74" fmla="*/ 101283 w 364765"/>
              <a:gd name="connsiteY74" fmla="*/ 126459 h 304440"/>
              <a:gd name="connsiteX75" fmla="*/ 75332 w 364765"/>
              <a:gd name="connsiteY75" fmla="*/ 9367 h 304440"/>
              <a:gd name="connsiteX76" fmla="*/ 44694 w 364765"/>
              <a:gd name="connsiteY76" fmla="*/ 40352 h 304440"/>
              <a:gd name="connsiteX77" fmla="*/ 44694 w 364765"/>
              <a:gd name="connsiteY77" fmla="*/ 137988 h 304440"/>
              <a:gd name="connsiteX78" fmla="*/ 51903 w 364765"/>
              <a:gd name="connsiteY78" fmla="*/ 142672 h 304440"/>
              <a:gd name="connsiteX79" fmla="*/ 56949 w 364765"/>
              <a:gd name="connsiteY79" fmla="*/ 144113 h 304440"/>
              <a:gd name="connsiteX80" fmla="*/ 75692 w 364765"/>
              <a:gd name="connsiteY80" fmla="*/ 136187 h 304440"/>
              <a:gd name="connsiteX81" fmla="*/ 78576 w 364765"/>
              <a:gd name="connsiteY81" fmla="*/ 132224 h 304440"/>
              <a:gd name="connsiteX82" fmla="*/ 81459 w 364765"/>
              <a:gd name="connsiteY82" fmla="*/ 121415 h 304440"/>
              <a:gd name="connsiteX83" fmla="*/ 91912 w 364765"/>
              <a:gd name="connsiteY83" fmla="*/ 116732 h 304440"/>
              <a:gd name="connsiteX84" fmla="*/ 101283 w 364765"/>
              <a:gd name="connsiteY84" fmla="*/ 116732 h 304440"/>
              <a:gd name="connsiteX85" fmla="*/ 111376 w 364765"/>
              <a:gd name="connsiteY85" fmla="*/ 121415 h 304440"/>
              <a:gd name="connsiteX86" fmla="*/ 114259 w 364765"/>
              <a:gd name="connsiteY86" fmla="*/ 132224 h 304440"/>
              <a:gd name="connsiteX87" fmla="*/ 115341 w 364765"/>
              <a:gd name="connsiteY87" fmla="*/ 135466 h 304440"/>
              <a:gd name="connsiteX88" fmla="*/ 148501 w 364765"/>
              <a:gd name="connsiteY88" fmla="*/ 111327 h 304440"/>
              <a:gd name="connsiteX89" fmla="*/ 79657 w 364765"/>
              <a:gd name="connsiteY89" fmla="*/ 61248 h 304440"/>
              <a:gd name="connsiteX90" fmla="*/ 78576 w 364765"/>
              <a:gd name="connsiteY90" fmla="*/ 54403 h 304440"/>
              <a:gd name="connsiteX91" fmla="*/ 85424 w 364765"/>
              <a:gd name="connsiteY91" fmla="*/ 53322 h 304440"/>
              <a:gd name="connsiteX92" fmla="*/ 176255 w 364765"/>
              <a:gd name="connsiteY92" fmla="*/ 119614 h 304440"/>
              <a:gd name="connsiteX93" fmla="*/ 223472 w 364765"/>
              <a:gd name="connsiteY93" fmla="*/ 119614 h 304440"/>
              <a:gd name="connsiteX94" fmla="*/ 266415 w 364765"/>
              <a:gd name="connsiteY94" fmla="*/ 88396 h 304440"/>
              <a:gd name="connsiteX95" fmla="*/ 314664 w 364765"/>
              <a:gd name="connsiteY95" fmla="*/ 53322 h 304440"/>
              <a:gd name="connsiteX96" fmla="*/ 321151 w 364765"/>
              <a:gd name="connsiteY96" fmla="*/ 54403 h 304440"/>
              <a:gd name="connsiteX97" fmla="*/ 320070 w 364765"/>
              <a:gd name="connsiteY97" fmla="*/ 61248 h 304440"/>
              <a:gd name="connsiteX98" fmla="*/ 251510 w 364765"/>
              <a:gd name="connsiteY98" fmla="*/ 111121 h 304440"/>
              <a:gd name="connsiteX99" fmla="*/ 251226 w 364765"/>
              <a:gd name="connsiteY99" fmla="*/ 111327 h 304440"/>
              <a:gd name="connsiteX100" fmla="*/ 251327 w 364765"/>
              <a:gd name="connsiteY100" fmla="*/ 111400 h 304440"/>
              <a:gd name="connsiteX101" fmla="*/ 320070 w 364765"/>
              <a:gd name="connsiteY101" fmla="*/ 161407 h 304440"/>
              <a:gd name="connsiteX102" fmla="*/ 321151 w 364765"/>
              <a:gd name="connsiteY102" fmla="*/ 168252 h 304440"/>
              <a:gd name="connsiteX103" fmla="*/ 317547 w 364765"/>
              <a:gd name="connsiteY103" fmla="*/ 170054 h 304440"/>
              <a:gd name="connsiteX104" fmla="*/ 314664 w 364765"/>
              <a:gd name="connsiteY104" fmla="*/ 168973 h 304440"/>
              <a:gd name="connsiteX105" fmla="*/ 246095 w 364765"/>
              <a:gd name="connsiteY105" fmla="*/ 119376 h 304440"/>
              <a:gd name="connsiteX106" fmla="*/ 242936 w 364765"/>
              <a:gd name="connsiteY106" fmla="*/ 117092 h 304440"/>
              <a:gd name="connsiteX107" fmla="*/ 229239 w 364765"/>
              <a:gd name="connsiteY107" fmla="*/ 127180 h 304440"/>
              <a:gd name="connsiteX108" fmla="*/ 200044 w 364765"/>
              <a:gd name="connsiteY108" fmla="*/ 136547 h 304440"/>
              <a:gd name="connsiteX109" fmla="*/ 170848 w 364765"/>
              <a:gd name="connsiteY109" fmla="*/ 127180 h 304440"/>
              <a:gd name="connsiteX110" fmla="*/ 156791 w 364765"/>
              <a:gd name="connsiteY110" fmla="*/ 117092 h 304440"/>
              <a:gd name="connsiteX111" fmla="*/ 126154 w 364765"/>
              <a:gd name="connsiteY111" fmla="*/ 139430 h 304440"/>
              <a:gd name="connsiteX112" fmla="*/ 135886 w 364765"/>
              <a:gd name="connsiteY112" fmla="*/ 144113 h 304440"/>
              <a:gd name="connsiteX113" fmla="*/ 140932 w 364765"/>
              <a:gd name="connsiteY113" fmla="*/ 142672 h 304440"/>
              <a:gd name="connsiteX114" fmla="*/ 150664 w 364765"/>
              <a:gd name="connsiteY114" fmla="*/ 137268 h 304440"/>
              <a:gd name="connsiteX115" fmla="*/ 161116 w 364765"/>
              <a:gd name="connsiteY115" fmla="*/ 140871 h 304440"/>
              <a:gd name="connsiteX116" fmla="*/ 167604 w 364765"/>
              <a:gd name="connsiteY116" fmla="*/ 147356 h 304440"/>
              <a:gd name="connsiteX117" fmla="*/ 171569 w 364765"/>
              <a:gd name="connsiteY117" fmla="*/ 157804 h 304440"/>
              <a:gd name="connsiteX118" fmla="*/ 166163 w 364765"/>
              <a:gd name="connsiteY118" fmla="*/ 167532 h 304440"/>
              <a:gd name="connsiteX119" fmla="*/ 165081 w 364765"/>
              <a:gd name="connsiteY119" fmla="*/ 172216 h 304440"/>
              <a:gd name="connsiteX120" fmla="*/ 172650 w 364765"/>
              <a:gd name="connsiteY120" fmla="*/ 190590 h 304440"/>
              <a:gd name="connsiteX121" fmla="*/ 176976 w 364765"/>
              <a:gd name="connsiteY121" fmla="*/ 193112 h 304440"/>
              <a:gd name="connsiteX122" fmla="*/ 188149 w 364765"/>
              <a:gd name="connsiteY122" fmla="*/ 195995 h 304440"/>
              <a:gd name="connsiteX123" fmla="*/ 191338 w 364765"/>
              <a:gd name="connsiteY123" fmla="*/ 202859 h 304440"/>
              <a:gd name="connsiteX124" fmla="*/ 192835 w 364765"/>
              <a:gd name="connsiteY124" fmla="*/ 206083 h 304440"/>
              <a:gd name="connsiteX125" fmla="*/ 192835 w 364765"/>
              <a:gd name="connsiteY125" fmla="*/ 213288 h 304440"/>
              <a:gd name="connsiteX126" fmla="*/ 324395 w 364765"/>
              <a:gd name="connsiteY126" fmla="*/ 213288 h 304440"/>
              <a:gd name="connsiteX127" fmla="*/ 355393 w 364765"/>
              <a:gd name="connsiteY127" fmla="*/ 182304 h 304440"/>
              <a:gd name="connsiteX128" fmla="*/ 355393 w 364765"/>
              <a:gd name="connsiteY128" fmla="*/ 40352 h 304440"/>
              <a:gd name="connsiteX129" fmla="*/ 324395 w 364765"/>
              <a:gd name="connsiteY129" fmla="*/ 9367 h 304440"/>
              <a:gd name="connsiteX130" fmla="*/ 318251 w 364765"/>
              <a:gd name="connsiteY130" fmla="*/ 9367 h 304440"/>
              <a:gd name="connsiteX131" fmla="*/ 75332 w 364765"/>
              <a:gd name="connsiteY131" fmla="*/ 0 h 304440"/>
              <a:gd name="connsiteX132" fmla="*/ 324395 w 364765"/>
              <a:gd name="connsiteY132" fmla="*/ 0 h 304440"/>
              <a:gd name="connsiteX133" fmla="*/ 364765 w 364765"/>
              <a:gd name="connsiteY133" fmla="*/ 40352 h 304440"/>
              <a:gd name="connsiteX134" fmla="*/ 364765 w 364765"/>
              <a:gd name="connsiteY134" fmla="*/ 182304 h 304440"/>
              <a:gd name="connsiteX135" fmla="*/ 324395 w 364765"/>
              <a:gd name="connsiteY135" fmla="*/ 223016 h 304440"/>
              <a:gd name="connsiteX136" fmla="*/ 190312 w 364765"/>
              <a:gd name="connsiteY136" fmla="*/ 223016 h 304440"/>
              <a:gd name="connsiteX137" fmla="*/ 188149 w 364765"/>
              <a:gd name="connsiteY137" fmla="*/ 225178 h 304440"/>
              <a:gd name="connsiteX138" fmla="*/ 176976 w 364765"/>
              <a:gd name="connsiteY138" fmla="*/ 228060 h 304440"/>
              <a:gd name="connsiteX139" fmla="*/ 172650 w 364765"/>
              <a:gd name="connsiteY139" fmla="*/ 230582 h 304440"/>
              <a:gd name="connsiteX140" fmla="*/ 165081 w 364765"/>
              <a:gd name="connsiteY140" fmla="*/ 248956 h 304440"/>
              <a:gd name="connsiteX141" fmla="*/ 166163 w 364765"/>
              <a:gd name="connsiteY141" fmla="*/ 253640 h 304440"/>
              <a:gd name="connsiteX142" fmla="*/ 171569 w 364765"/>
              <a:gd name="connsiteY142" fmla="*/ 263368 h 304440"/>
              <a:gd name="connsiteX143" fmla="*/ 167604 w 364765"/>
              <a:gd name="connsiteY143" fmla="*/ 273816 h 304440"/>
              <a:gd name="connsiteX144" fmla="*/ 161116 w 364765"/>
              <a:gd name="connsiteY144" fmla="*/ 280301 h 304440"/>
              <a:gd name="connsiteX145" fmla="*/ 150664 w 364765"/>
              <a:gd name="connsiteY145" fmla="*/ 283904 h 304440"/>
              <a:gd name="connsiteX146" fmla="*/ 140932 w 364765"/>
              <a:gd name="connsiteY146" fmla="*/ 278500 h 304440"/>
              <a:gd name="connsiteX147" fmla="*/ 135886 w 364765"/>
              <a:gd name="connsiteY147" fmla="*/ 277419 h 304440"/>
              <a:gd name="connsiteX148" fmla="*/ 116782 w 364765"/>
              <a:gd name="connsiteY148" fmla="*/ 284985 h 304440"/>
              <a:gd name="connsiteX149" fmla="*/ 114259 w 364765"/>
              <a:gd name="connsiteY149" fmla="*/ 288948 h 304440"/>
              <a:gd name="connsiteX150" fmla="*/ 111376 w 364765"/>
              <a:gd name="connsiteY150" fmla="*/ 299756 h 304440"/>
              <a:gd name="connsiteX151" fmla="*/ 101283 w 364765"/>
              <a:gd name="connsiteY151" fmla="*/ 304440 h 304440"/>
              <a:gd name="connsiteX152" fmla="*/ 91912 w 364765"/>
              <a:gd name="connsiteY152" fmla="*/ 304440 h 304440"/>
              <a:gd name="connsiteX153" fmla="*/ 81459 w 364765"/>
              <a:gd name="connsiteY153" fmla="*/ 299756 h 304440"/>
              <a:gd name="connsiteX154" fmla="*/ 78576 w 364765"/>
              <a:gd name="connsiteY154" fmla="*/ 288948 h 304440"/>
              <a:gd name="connsiteX155" fmla="*/ 75692 w 364765"/>
              <a:gd name="connsiteY155" fmla="*/ 284985 h 304440"/>
              <a:gd name="connsiteX156" fmla="*/ 56949 w 364765"/>
              <a:gd name="connsiteY156" fmla="*/ 277419 h 304440"/>
              <a:gd name="connsiteX157" fmla="*/ 51903 w 364765"/>
              <a:gd name="connsiteY157" fmla="*/ 278500 h 304440"/>
              <a:gd name="connsiteX158" fmla="*/ 42532 w 364765"/>
              <a:gd name="connsiteY158" fmla="*/ 283904 h 304440"/>
              <a:gd name="connsiteX159" fmla="*/ 31719 w 364765"/>
              <a:gd name="connsiteY159" fmla="*/ 280301 h 304440"/>
              <a:gd name="connsiteX160" fmla="*/ 24870 w 364765"/>
              <a:gd name="connsiteY160" fmla="*/ 273816 h 304440"/>
              <a:gd name="connsiteX161" fmla="*/ 20905 w 364765"/>
              <a:gd name="connsiteY161" fmla="*/ 263368 h 304440"/>
              <a:gd name="connsiteX162" fmla="*/ 26672 w 364765"/>
              <a:gd name="connsiteY162" fmla="*/ 253640 h 304440"/>
              <a:gd name="connsiteX163" fmla="*/ 28114 w 364765"/>
              <a:gd name="connsiteY163" fmla="*/ 248956 h 304440"/>
              <a:gd name="connsiteX164" fmla="*/ 20185 w 364765"/>
              <a:gd name="connsiteY164" fmla="*/ 230582 h 304440"/>
              <a:gd name="connsiteX165" fmla="*/ 15859 w 364765"/>
              <a:gd name="connsiteY165" fmla="*/ 228060 h 304440"/>
              <a:gd name="connsiteX166" fmla="*/ 4686 w 364765"/>
              <a:gd name="connsiteY166" fmla="*/ 225178 h 304440"/>
              <a:gd name="connsiteX167" fmla="*/ 0 w 364765"/>
              <a:gd name="connsiteY167" fmla="*/ 215090 h 304440"/>
              <a:gd name="connsiteX168" fmla="*/ 0 w 364765"/>
              <a:gd name="connsiteY168" fmla="*/ 206083 h 304440"/>
              <a:gd name="connsiteX169" fmla="*/ 4686 w 364765"/>
              <a:gd name="connsiteY169" fmla="*/ 195995 h 304440"/>
              <a:gd name="connsiteX170" fmla="*/ 15859 w 364765"/>
              <a:gd name="connsiteY170" fmla="*/ 193112 h 304440"/>
              <a:gd name="connsiteX171" fmla="*/ 20185 w 364765"/>
              <a:gd name="connsiteY171" fmla="*/ 190590 h 304440"/>
              <a:gd name="connsiteX172" fmla="*/ 28114 w 364765"/>
              <a:gd name="connsiteY172" fmla="*/ 172216 h 304440"/>
              <a:gd name="connsiteX173" fmla="*/ 26672 w 364765"/>
              <a:gd name="connsiteY173" fmla="*/ 167532 h 304440"/>
              <a:gd name="connsiteX174" fmla="*/ 20905 w 364765"/>
              <a:gd name="connsiteY174" fmla="*/ 157804 h 304440"/>
              <a:gd name="connsiteX175" fmla="*/ 24870 w 364765"/>
              <a:gd name="connsiteY175" fmla="*/ 147356 h 304440"/>
              <a:gd name="connsiteX176" fmla="*/ 31719 w 364765"/>
              <a:gd name="connsiteY176" fmla="*/ 140871 h 304440"/>
              <a:gd name="connsiteX177" fmla="*/ 34963 w 364765"/>
              <a:gd name="connsiteY177" fmla="*/ 138709 h 304440"/>
              <a:gd name="connsiteX178" fmla="*/ 34963 w 364765"/>
              <a:gd name="connsiteY178" fmla="*/ 40352 h 304440"/>
              <a:gd name="connsiteX179" fmla="*/ 75332 w 364765"/>
              <a:gd name="connsiteY179" fmla="*/ 0 h 304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</a:cxnLst>
            <a:rect l="l" t="t" r="r" b="b"/>
            <a:pathLst>
              <a:path w="364765" h="304440">
                <a:moveTo>
                  <a:pt x="96474" y="179194"/>
                </a:moveTo>
                <a:cubicBezTo>
                  <a:pt x="78312" y="179194"/>
                  <a:pt x="63419" y="193551"/>
                  <a:pt x="63419" y="211137"/>
                </a:cubicBezTo>
                <a:cubicBezTo>
                  <a:pt x="63419" y="228365"/>
                  <a:pt x="78312" y="242722"/>
                  <a:pt x="96474" y="242722"/>
                </a:cubicBezTo>
                <a:cubicBezTo>
                  <a:pt x="115000" y="242722"/>
                  <a:pt x="129893" y="228365"/>
                  <a:pt x="129893" y="211137"/>
                </a:cubicBezTo>
                <a:cubicBezTo>
                  <a:pt x="129893" y="193551"/>
                  <a:pt x="115000" y="179194"/>
                  <a:pt x="96474" y="179194"/>
                </a:cubicBezTo>
                <a:close/>
                <a:moveTo>
                  <a:pt x="96474" y="169862"/>
                </a:moveTo>
                <a:cubicBezTo>
                  <a:pt x="120085" y="169862"/>
                  <a:pt x="139337" y="188167"/>
                  <a:pt x="139337" y="211137"/>
                </a:cubicBezTo>
                <a:cubicBezTo>
                  <a:pt x="139337" y="233749"/>
                  <a:pt x="120085" y="252053"/>
                  <a:pt x="96474" y="252053"/>
                </a:cubicBezTo>
                <a:cubicBezTo>
                  <a:pt x="73227" y="252053"/>
                  <a:pt x="53975" y="233749"/>
                  <a:pt x="53975" y="211137"/>
                </a:cubicBezTo>
                <a:cubicBezTo>
                  <a:pt x="53975" y="188167"/>
                  <a:pt x="73227" y="169862"/>
                  <a:pt x="96474" y="169862"/>
                </a:cubicBezTo>
                <a:close/>
                <a:moveTo>
                  <a:pt x="91912" y="126459"/>
                </a:moveTo>
                <a:cubicBezTo>
                  <a:pt x="90470" y="126459"/>
                  <a:pt x="89389" y="126820"/>
                  <a:pt x="88668" y="127540"/>
                </a:cubicBezTo>
                <a:cubicBezTo>
                  <a:pt x="88308" y="128261"/>
                  <a:pt x="87947" y="129342"/>
                  <a:pt x="87947" y="130422"/>
                </a:cubicBezTo>
                <a:cubicBezTo>
                  <a:pt x="89029" y="137268"/>
                  <a:pt x="84703" y="143753"/>
                  <a:pt x="78215" y="145554"/>
                </a:cubicBezTo>
                <a:cubicBezTo>
                  <a:pt x="72448" y="146996"/>
                  <a:pt x="67042" y="149157"/>
                  <a:pt x="61635" y="152039"/>
                </a:cubicBezTo>
                <a:cubicBezTo>
                  <a:pt x="55508" y="155282"/>
                  <a:pt x="47938" y="153841"/>
                  <a:pt x="44334" y="148437"/>
                </a:cubicBezTo>
                <a:cubicBezTo>
                  <a:pt x="43253" y="146996"/>
                  <a:pt x="42171" y="146635"/>
                  <a:pt x="41450" y="146635"/>
                </a:cubicBezTo>
                <a:cubicBezTo>
                  <a:pt x="40369" y="146635"/>
                  <a:pt x="38927" y="146996"/>
                  <a:pt x="38567" y="147716"/>
                </a:cubicBezTo>
                <a:lnTo>
                  <a:pt x="31719" y="154201"/>
                </a:lnTo>
                <a:cubicBezTo>
                  <a:pt x="30637" y="155282"/>
                  <a:pt x="30277" y="156723"/>
                  <a:pt x="30637" y="157083"/>
                </a:cubicBezTo>
                <a:cubicBezTo>
                  <a:pt x="30637" y="157444"/>
                  <a:pt x="30998" y="158885"/>
                  <a:pt x="32079" y="159605"/>
                </a:cubicBezTo>
                <a:cubicBezTo>
                  <a:pt x="37846" y="163569"/>
                  <a:pt x="39648" y="171135"/>
                  <a:pt x="36044" y="176900"/>
                </a:cubicBezTo>
                <a:cubicBezTo>
                  <a:pt x="33160" y="181944"/>
                  <a:pt x="30998" y="187708"/>
                  <a:pt x="29196" y="193112"/>
                </a:cubicBezTo>
                <a:cubicBezTo>
                  <a:pt x="27754" y="199597"/>
                  <a:pt x="20905" y="203561"/>
                  <a:pt x="14057" y="202480"/>
                </a:cubicBezTo>
                <a:cubicBezTo>
                  <a:pt x="12976" y="202480"/>
                  <a:pt x="11534" y="202480"/>
                  <a:pt x="10813" y="203561"/>
                </a:cubicBezTo>
                <a:cubicBezTo>
                  <a:pt x="10453" y="203561"/>
                  <a:pt x="9371" y="204641"/>
                  <a:pt x="9371" y="206083"/>
                </a:cubicBezTo>
                <a:lnTo>
                  <a:pt x="9371" y="215090"/>
                </a:lnTo>
                <a:cubicBezTo>
                  <a:pt x="9371" y="216531"/>
                  <a:pt x="10453" y="217612"/>
                  <a:pt x="10813" y="217972"/>
                </a:cubicBezTo>
                <a:cubicBezTo>
                  <a:pt x="11534" y="218692"/>
                  <a:pt x="12976" y="219053"/>
                  <a:pt x="14057" y="218692"/>
                </a:cubicBezTo>
                <a:cubicBezTo>
                  <a:pt x="20905" y="217612"/>
                  <a:pt x="27754" y="221575"/>
                  <a:pt x="29196" y="228060"/>
                </a:cubicBezTo>
                <a:cubicBezTo>
                  <a:pt x="30998" y="233464"/>
                  <a:pt x="33160" y="239229"/>
                  <a:pt x="36044" y="244273"/>
                </a:cubicBezTo>
                <a:cubicBezTo>
                  <a:pt x="39648" y="250037"/>
                  <a:pt x="37846" y="257603"/>
                  <a:pt x="32079" y="261566"/>
                </a:cubicBezTo>
                <a:cubicBezTo>
                  <a:pt x="30998" y="262647"/>
                  <a:pt x="30637" y="263728"/>
                  <a:pt x="30637" y="264448"/>
                </a:cubicBezTo>
                <a:cubicBezTo>
                  <a:pt x="30277" y="264809"/>
                  <a:pt x="30637" y="266250"/>
                  <a:pt x="31719" y="266970"/>
                </a:cubicBezTo>
                <a:lnTo>
                  <a:pt x="38567" y="273456"/>
                </a:lnTo>
                <a:cubicBezTo>
                  <a:pt x="38927" y="274176"/>
                  <a:pt x="40369" y="274536"/>
                  <a:pt x="41450" y="274536"/>
                </a:cubicBezTo>
                <a:cubicBezTo>
                  <a:pt x="42171" y="274536"/>
                  <a:pt x="43253" y="274176"/>
                  <a:pt x="44334" y="272735"/>
                </a:cubicBezTo>
                <a:cubicBezTo>
                  <a:pt x="46857" y="269132"/>
                  <a:pt x="50822" y="267331"/>
                  <a:pt x="55147" y="267331"/>
                </a:cubicBezTo>
                <a:cubicBezTo>
                  <a:pt x="57310" y="267331"/>
                  <a:pt x="59473" y="268051"/>
                  <a:pt x="61635" y="269132"/>
                </a:cubicBezTo>
                <a:cubicBezTo>
                  <a:pt x="67042" y="272014"/>
                  <a:pt x="72448" y="274536"/>
                  <a:pt x="78215" y="275617"/>
                </a:cubicBezTo>
                <a:cubicBezTo>
                  <a:pt x="84703" y="277419"/>
                  <a:pt x="89029" y="283904"/>
                  <a:pt x="87947" y="290749"/>
                </a:cubicBezTo>
                <a:cubicBezTo>
                  <a:pt x="87947" y="291830"/>
                  <a:pt x="88308" y="293271"/>
                  <a:pt x="88668" y="293631"/>
                </a:cubicBezTo>
                <a:cubicBezTo>
                  <a:pt x="89389" y="294352"/>
                  <a:pt x="90470" y="295073"/>
                  <a:pt x="91912" y="295073"/>
                </a:cubicBezTo>
                <a:lnTo>
                  <a:pt x="101283" y="295073"/>
                </a:lnTo>
                <a:cubicBezTo>
                  <a:pt x="102365" y="295073"/>
                  <a:pt x="103446" y="294352"/>
                  <a:pt x="104167" y="293631"/>
                </a:cubicBezTo>
                <a:cubicBezTo>
                  <a:pt x="104527" y="293271"/>
                  <a:pt x="105248" y="291830"/>
                  <a:pt x="104888" y="290749"/>
                </a:cubicBezTo>
                <a:cubicBezTo>
                  <a:pt x="103446" y="283904"/>
                  <a:pt x="107771" y="277419"/>
                  <a:pt x="114620" y="275617"/>
                </a:cubicBezTo>
                <a:cubicBezTo>
                  <a:pt x="120026" y="274536"/>
                  <a:pt x="125793" y="272014"/>
                  <a:pt x="131200" y="269132"/>
                </a:cubicBezTo>
                <a:cubicBezTo>
                  <a:pt x="137327" y="265890"/>
                  <a:pt x="144536" y="267331"/>
                  <a:pt x="148501" y="272735"/>
                </a:cubicBezTo>
                <a:cubicBezTo>
                  <a:pt x="149582" y="274176"/>
                  <a:pt x="150664" y="274536"/>
                  <a:pt x="151385" y="274536"/>
                </a:cubicBezTo>
                <a:cubicBezTo>
                  <a:pt x="152466" y="274536"/>
                  <a:pt x="153547" y="274176"/>
                  <a:pt x="154629" y="273456"/>
                </a:cubicBezTo>
                <a:lnTo>
                  <a:pt x="161116" y="266970"/>
                </a:lnTo>
                <a:cubicBezTo>
                  <a:pt x="162198" y="266250"/>
                  <a:pt x="162198" y="264809"/>
                  <a:pt x="162198" y="264448"/>
                </a:cubicBezTo>
                <a:cubicBezTo>
                  <a:pt x="162198" y="263728"/>
                  <a:pt x="161837" y="262647"/>
                  <a:pt x="160756" y="261566"/>
                </a:cubicBezTo>
                <a:cubicBezTo>
                  <a:pt x="154989" y="257603"/>
                  <a:pt x="153187" y="250037"/>
                  <a:pt x="156431" y="244273"/>
                </a:cubicBezTo>
                <a:cubicBezTo>
                  <a:pt x="159675" y="239229"/>
                  <a:pt x="162198" y="233464"/>
                  <a:pt x="163640" y="228060"/>
                </a:cubicBezTo>
                <a:cubicBezTo>
                  <a:pt x="165442" y="221575"/>
                  <a:pt x="171930" y="217612"/>
                  <a:pt x="178778" y="218692"/>
                </a:cubicBezTo>
                <a:cubicBezTo>
                  <a:pt x="179859" y="219053"/>
                  <a:pt x="180941" y="218692"/>
                  <a:pt x="181661" y="217612"/>
                </a:cubicBezTo>
                <a:cubicBezTo>
                  <a:pt x="182382" y="217612"/>
                  <a:pt x="183103" y="216531"/>
                  <a:pt x="183103" y="215090"/>
                </a:cubicBezTo>
                <a:lnTo>
                  <a:pt x="183103" y="206083"/>
                </a:lnTo>
                <a:cubicBezTo>
                  <a:pt x="183103" y="204641"/>
                  <a:pt x="182382" y="203561"/>
                  <a:pt x="181661" y="203561"/>
                </a:cubicBezTo>
                <a:cubicBezTo>
                  <a:pt x="180941" y="202480"/>
                  <a:pt x="179859" y="202480"/>
                  <a:pt x="178778" y="202480"/>
                </a:cubicBezTo>
                <a:cubicBezTo>
                  <a:pt x="171930" y="203561"/>
                  <a:pt x="165442" y="199597"/>
                  <a:pt x="163640" y="193112"/>
                </a:cubicBezTo>
                <a:cubicBezTo>
                  <a:pt x="162198" y="187708"/>
                  <a:pt x="159675" y="181944"/>
                  <a:pt x="156431" y="176900"/>
                </a:cubicBezTo>
                <a:cubicBezTo>
                  <a:pt x="153187" y="171135"/>
                  <a:pt x="154989" y="163569"/>
                  <a:pt x="160756" y="159605"/>
                </a:cubicBezTo>
                <a:cubicBezTo>
                  <a:pt x="161837" y="158885"/>
                  <a:pt x="162198" y="157444"/>
                  <a:pt x="162198" y="157083"/>
                </a:cubicBezTo>
                <a:cubicBezTo>
                  <a:pt x="162198" y="156723"/>
                  <a:pt x="162198" y="155282"/>
                  <a:pt x="161116" y="154201"/>
                </a:cubicBezTo>
                <a:lnTo>
                  <a:pt x="154629" y="147716"/>
                </a:lnTo>
                <a:cubicBezTo>
                  <a:pt x="153547" y="146996"/>
                  <a:pt x="152466" y="146635"/>
                  <a:pt x="151385" y="146635"/>
                </a:cubicBezTo>
                <a:cubicBezTo>
                  <a:pt x="150664" y="146635"/>
                  <a:pt x="149582" y="146996"/>
                  <a:pt x="148501" y="148437"/>
                </a:cubicBezTo>
                <a:cubicBezTo>
                  <a:pt x="144536" y="153841"/>
                  <a:pt x="137327" y="155282"/>
                  <a:pt x="131200" y="152039"/>
                </a:cubicBezTo>
                <a:cubicBezTo>
                  <a:pt x="125793" y="149157"/>
                  <a:pt x="120026" y="146996"/>
                  <a:pt x="114620" y="145554"/>
                </a:cubicBezTo>
                <a:cubicBezTo>
                  <a:pt x="107771" y="143753"/>
                  <a:pt x="103446" y="137268"/>
                  <a:pt x="104888" y="130422"/>
                </a:cubicBezTo>
                <a:cubicBezTo>
                  <a:pt x="105248" y="129342"/>
                  <a:pt x="104527" y="128261"/>
                  <a:pt x="104167" y="127540"/>
                </a:cubicBezTo>
                <a:cubicBezTo>
                  <a:pt x="103446" y="126820"/>
                  <a:pt x="102365" y="126459"/>
                  <a:pt x="101283" y="126459"/>
                </a:cubicBezTo>
                <a:close/>
                <a:moveTo>
                  <a:pt x="75332" y="9367"/>
                </a:moveTo>
                <a:cubicBezTo>
                  <a:pt x="58391" y="9367"/>
                  <a:pt x="44694" y="23058"/>
                  <a:pt x="44694" y="40352"/>
                </a:cubicBezTo>
                <a:lnTo>
                  <a:pt x="44694" y="137988"/>
                </a:lnTo>
                <a:cubicBezTo>
                  <a:pt x="47218" y="138349"/>
                  <a:pt x="50101" y="140150"/>
                  <a:pt x="51903" y="142672"/>
                </a:cubicBezTo>
                <a:cubicBezTo>
                  <a:pt x="52985" y="144474"/>
                  <a:pt x="55508" y="144834"/>
                  <a:pt x="56949" y="144113"/>
                </a:cubicBezTo>
                <a:cubicBezTo>
                  <a:pt x="63077" y="140510"/>
                  <a:pt x="69204" y="137988"/>
                  <a:pt x="75692" y="136187"/>
                </a:cubicBezTo>
                <a:cubicBezTo>
                  <a:pt x="77494" y="135827"/>
                  <a:pt x="78936" y="134025"/>
                  <a:pt x="78576" y="132224"/>
                </a:cubicBezTo>
                <a:cubicBezTo>
                  <a:pt x="77855" y="128621"/>
                  <a:pt x="78936" y="124658"/>
                  <a:pt x="81459" y="121415"/>
                </a:cubicBezTo>
                <a:cubicBezTo>
                  <a:pt x="83982" y="118533"/>
                  <a:pt x="87587" y="116732"/>
                  <a:pt x="91912" y="116732"/>
                </a:cubicBezTo>
                <a:lnTo>
                  <a:pt x="101283" y="116732"/>
                </a:lnTo>
                <a:cubicBezTo>
                  <a:pt x="105248" y="116732"/>
                  <a:pt x="108853" y="118533"/>
                  <a:pt x="111376" y="121415"/>
                </a:cubicBezTo>
                <a:cubicBezTo>
                  <a:pt x="113899" y="124658"/>
                  <a:pt x="114980" y="128621"/>
                  <a:pt x="114259" y="132224"/>
                </a:cubicBezTo>
                <a:cubicBezTo>
                  <a:pt x="113899" y="133305"/>
                  <a:pt x="114620" y="134746"/>
                  <a:pt x="115341" y="135466"/>
                </a:cubicBezTo>
                <a:lnTo>
                  <a:pt x="148501" y="111327"/>
                </a:lnTo>
                <a:lnTo>
                  <a:pt x="79657" y="61248"/>
                </a:lnTo>
                <a:cubicBezTo>
                  <a:pt x="77494" y="59447"/>
                  <a:pt x="77134" y="56564"/>
                  <a:pt x="78576" y="54403"/>
                </a:cubicBezTo>
                <a:cubicBezTo>
                  <a:pt x="80378" y="52241"/>
                  <a:pt x="83262" y="51881"/>
                  <a:pt x="85424" y="53322"/>
                </a:cubicBezTo>
                <a:lnTo>
                  <a:pt x="176255" y="119614"/>
                </a:lnTo>
                <a:cubicBezTo>
                  <a:pt x="190312" y="129702"/>
                  <a:pt x="209415" y="129702"/>
                  <a:pt x="223472" y="119614"/>
                </a:cubicBezTo>
                <a:lnTo>
                  <a:pt x="266415" y="88396"/>
                </a:lnTo>
                <a:lnTo>
                  <a:pt x="314664" y="53322"/>
                </a:lnTo>
                <a:cubicBezTo>
                  <a:pt x="316826" y="51881"/>
                  <a:pt x="319710" y="52241"/>
                  <a:pt x="321151" y="54403"/>
                </a:cubicBezTo>
                <a:cubicBezTo>
                  <a:pt x="322593" y="56564"/>
                  <a:pt x="322233" y="59447"/>
                  <a:pt x="320070" y="61248"/>
                </a:cubicBezTo>
                <a:lnTo>
                  <a:pt x="251510" y="111121"/>
                </a:lnTo>
                <a:lnTo>
                  <a:pt x="251226" y="111327"/>
                </a:lnTo>
                <a:lnTo>
                  <a:pt x="251327" y="111400"/>
                </a:lnTo>
                <a:lnTo>
                  <a:pt x="320070" y="161407"/>
                </a:lnTo>
                <a:cubicBezTo>
                  <a:pt x="322233" y="162848"/>
                  <a:pt x="322593" y="166091"/>
                  <a:pt x="321151" y="168252"/>
                </a:cubicBezTo>
                <a:cubicBezTo>
                  <a:pt x="320431" y="169333"/>
                  <a:pt x="318628" y="170054"/>
                  <a:pt x="317547" y="170054"/>
                </a:cubicBezTo>
                <a:cubicBezTo>
                  <a:pt x="316466" y="170054"/>
                  <a:pt x="315384" y="169693"/>
                  <a:pt x="314664" y="168973"/>
                </a:cubicBezTo>
                <a:lnTo>
                  <a:pt x="246095" y="119376"/>
                </a:lnTo>
                <a:lnTo>
                  <a:pt x="242936" y="117092"/>
                </a:lnTo>
                <a:lnTo>
                  <a:pt x="229239" y="127180"/>
                </a:lnTo>
                <a:cubicBezTo>
                  <a:pt x="220589" y="133665"/>
                  <a:pt x="210136" y="136547"/>
                  <a:pt x="200044" y="136547"/>
                </a:cubicBezTo>
                <a:cubicBezTo>
                  <a:pt x="189591" y="136547"/>
                  <a:pt x="179499" y="133665"/>
                  <a:pt x="170848" y="127180"/>
                </a:cubicBezTo>
                <a:lnTo>
                  <a:pt x="156791" y="117092"/>
                </a:lnTo>
                <a:lnTo>
                  <a:pt x="126154" y="139430"/>
                </a:lnTo>
                <a:cubicBezTo>
                  <a:pt x="129758" y="140510"/>
                  <a:pt x="132642" y="142312"/>
                  <a:pt x="135886" y="144113"/>
                </a:cubicBezTo>
                <a:cubicBezTo>
                  <a:pt x="137688" y="144834"/>
                  <a:pt x="139851" y="144474"/>
                  <a:pt x="140932" y="142672"/>
                </a:cubicBezTo>
                <a:cubicBezTo>
                  <a:pt x="143094" y="139430"/>
                  <a:pt x="146699" y="137628"/>
                  <a:pt x="150664" y="137268"/>
                </a:cubicBezTo>
                <a:cubicBezTo>
                  <a:pt x="154268" y="136908"/>
                  <a:pt x="158233" y="138349"/>
                  <a:pt x="161116" y="140871"/>
                </a:cubicBezTo>
                <a:lnTo>
                  <a:pt x="167604" y="147356"/>
                </a:lnTo>
                <a:cubicBezTo>
                  <a:pt x="170848" y="150238"/>
                  <a:pt x="171930" y="154201"/>
                  <a:pt x="171569" y="157804"/>
                </a:cubicBezTo>
                <a:cubicBezTo>
                  <a:pt x="171209" y="161767"/>
                  <a:pt x="169407" y="165370"/>
                  <a:pt x="166163" y="167532"/>
                </a:cubicBezTo>
                <a:cubicBezTo>
                  <a:pt x="164360" y="168613"/>
                  <a:pt x="164000" y="170775"/>
                  <a:pt x="165081" y="172216"/>
                </a:cubicBezTo>
                <a:cubicBezTo>
                  <a:pt x="168325" y="177980"/>
                  <a:pt x="170848" y="184105"/>
                  <a:pt x="172650" y="190590"/>
                </a:cubicBezTo>
                <a:cubicBezTo>
                  <a:pt x="173371" y="192392"/>
                  <a:pt x="175174" y="193473"/>
                  <a:pt x="176976" y="193112"/>
                </a:cubicBezTo>
                <a:cubicBezTo>
                  <a:pt x="180941" y="192392"/>
                  <a:pt x="184905" y="193473"/>
                  <a:pt x="188149" y="195995"/>
                </a:cubicBezTo>
                <a:lnTo>
                  <a:pt x="191338" y="202859"/>
                </a:lnTo>
                <a:lnTo>
                  <a:pt x="192835" y="206083"/>
                </a:lnTo>
                <a:lnTo>
                  <a:pt x="192835" y="213288"/>
                </a:lnTo>
                <a:lnTo>
                  <a:pt x="324395" y="213288"/>
                </a:lnTo>
                <a:cubicBezTo>
                  <a:pt x="341336" y="213288"/>
                  <a:pt x="355393" y="199237"/>
                  <a:pt x="355393" y="182304"/>
                </a:cubicBezTo>
                <a:lnTo>
                  <a:pt x="355393" y="40352"/>
                </a:lnTo>
                <a:cubicBezTo>
                  <a:pt x="355393" y="23058"/>
                  <a:pt x="341336" y="9367"/>
                  <a:pt x="324395" y="9367"/>
                </a:cubicBezTo>
                <a:lnTo>
                  <a:pt x="318251" y="9367"/>
                </a:lnTo>
                <a:close/>
                <a:moveTo>
                  <a:pt x="75332" y="0"/>
                </a:moveTo>
                <a:lnTo>
                  <a:pt x="324395" y="0"/>
                </a:lnTo>
                <a:cubicBezTo>
                  <a:pt x="346743" y="0"/>
                  <a:pt x="364765" y="18014"/>
                  <a:pt x="364765" y="40352"/>
                </a:cubicBezTo>
                <a:lnTo>
                  <a:pt x="364765" y="182304"/>
                </a:lnTo>
                <a:cubicBezTo>
                  <a:pt x="364765" y="204641"/>
                  <a:pt x="346743" y="223016"/>
                  <a:pt x="324395" y="223016"/>
                </a:cubicBezTo>
                <a:lnTo>
                  <a:pt x="190312" y="223016"/>
                </a:lnTo>
                <a:cubicBezTo>
                  <a:pt x="189591" y="223736"/>
                  <a:pt x="188870" y="224457"/>
                  <a:pt x="188149" y="225178"/>
                </a:cubicBezTo>
                <a:cubicBezTo>
                  <a:pt x="184905" y="227700"/>
                  <a:pt x="180941" y="228780"/>
                  <a:pt x="176976" y="228060"/>
                </a:cubicBezTo>
                <a:cubicBezTo>
                  <a:pt x="175174" y="227700"/>
                  <a:pt x="173371" y="228780"/>
                  <a:pt x="172650" y="230582"/>
                </a:cubicBezTo>
                <a:cubicBezTo>
                  <a:pt x="170848" y="237067"/>
                  <a:pt x="168325" y="243552"/>
                  <a:pt x="165081" y="248956"/>
                </a:cubicBezTo>
                <a:cubicBezTo>
                  <a:pt x="164000" y="250397"/>
                  <a:pt x="164360" y="252559"/>
                  <a:pt x="166163" y="253640"/>
                </a:cubicBezTo>
                <a:cubicBezTo>
                  <a:pt x="169407" y="255802"/>
                  <a:pt x="171209" y="259404"/>
                  <a:pt x="171569" y="263368"/>
                </a:cubicBezTo>
                <a:cubicBezTo>
                  <a:pt x="171930" y="266970"/>
                  <a:pt x="170848" y="270934"/>
                  <a:pt x="167604" y="273816"/>
                </a:cubicBezTo>
                <a:lnTo>
                  <a:pt x="161116" y="280301"/>
                </a:lnTo>
                <a:cubicBezTo>
                  <a:pt x="158233" y="283183"/>
                  <a:pt x="154268" y="284264"/>
                  <a:pt x="150664" y="283904"/>
                </a:cubicBezTo>
                <a:cubicBezTo>
                  <a:pt x="146699" y="283543"/>
                  <a:pt x="143094" y="281742"/>
                  <a:pt x="140932" y="278500"/>
                </a:cubicBezTo>
                <a:cubicBezTo>
                  <a:pt x="139851" y="276698"/>
                  <a:pt x="137688" y="276338"/>
                  <a:pt x="135886" y="277419"/>
                </a:cubicBezTo>
                <a:cubicBezTo>
                  <a:pt x="129758" y="280661"/>
                  <a:pt x="123631" y="283183"/>
                  <a:pt x="116782" y="284985"/>
                </a:cubicBezTo>
                <a:cubicBezTo>
                  <a:pt x="114980" y="285345"/>
                  <a:pt x="113899" y="287146"/>
                  <a:pt x="114259" y="288948"/>
                </a:cubicBezTo>
                <a:cubicBezTo>
                  <a:pt x="114980" y="292911"/>
                  <a:pt x="113899" y="296514"/>
                  <a:pt x="111376" y="299756"/>
                </a:cubicBezTo>
                <a:cubicBezTo>
                  <a:pt x="108853" y="302639"/>
                  <a:pt x="105248" y="304440"/>
                  <a:pt x="101283" y="304440"/>
                </a:cubicBezTo>
                <a:lnTo>
                  <a:pt x="91912" y="304440"/>
                </a:lnTo>
                <a:cubicBezTo>
                  <a:pt x="87587" y="304440"/>
                  <a:pt x="83982" y="302639"/>
                  <a:pt x="81459" y="299756"/>
                </a:cubicBezTo>
                <a:cubicBezTo>
                  <a:pt x="78936" y="296514"/>
                  <a:pt x="77855" y="292911"/>
                  <a:pt x="78576" y="288948"/>
                </a:cubicBezTo>
                <a:cubicBezTo>
                  <a:pt x="78936" y="287146"/>
                  <a:pt x="77494" y="285345"/>
                  <a:pt x="75692" y="284985"/>
                </a:cubicBezTo>
                <a:cubicBezTo>
                  <a:pt x="69204" y="283183"/>
                  <a:pt x="63077" y="280661"/>
                  <a:pt x="56949" y="277419"/>
                </a:cubicBezTo>
                <a:cubicBezTo>
                  <a:pt x="55508" y="276338"/>
                  <a:pt x="52985" y="276698"/>
                  <a:pt x="51903" y="278500"/>
                </a:cubicBezTo>
                <a:cubicBezTo>
                  <a:pt x="49741" y="281742"/>
                  <a:pt x="46136" y="283543"/>
                  <a:pt x="42532" y="283904"/>
                </a:cubicBezTo>
                <a:cubicBezTo>
                  <a:pt x="38567" y="284264"/>
                  <a:pt x="34242" y="283183"/>
                  <a:pt x="31719" y="280301"/>
                </a:cubicBezTo>
                <a:lnTo>
                  <a:pt x="24870" y="273816"/>
                </a:lnTo>
                <a:cubicBezTo>
                  <a:pt x="21987" y="270934"/>
                  <a:pt x="20905" y="266970"/>
                  <a:pt x="20905" y="263368"/>
                </a:cubicBezTo>
                <a:cubicBezTo>
                  <a:pt x="21626" y="259404"/>
                  <a:pt x="23429" y="255802"/>
                  <a:pt x="26672" y="253640"/>
                </a:cubicBezTo>
                <a:cubicBezTo>
                  <a:pt x="28114" y="252559"/>
                  <a:pt x="28835" y="250397"/>
                  <a:pt x="28114" y="248956"/>
                </a:cubicBezTo>
                <a:cubicBezTo>
                  <a:pt x="24510" y="243552"/>
                  <a:pt x="21987" y="237067"/>
                  <a:pt x="20185" y="230582"/>
                </a:cubicBezTo>
                <a:cubicBezTo>
                  <a:pt x="19824" y="228780"/>
                  <a:pt x="17661" y="227700"/>
                  <a:pt x="15859" y="228060"/>
                </a:cubicBezTo>
                <a:cubicBezTo>
                  <a:pt x="11534" y="228780"/>
                  <a:pt x="7569" y="227700"/>
                  <a:pt x="4686" y="225178"/>
                </a:cubicBezTo>
                <a:cubicBezTo>
                  <a:pt x="1802" y="222656"/>
                  <a:pt x="0" y="219053"/>
                  <a:pt x="0" y="215090"/>
                </a:cubicBezTo>
                <a:lnTo>
                  <a:pt x="0" y="206083"/>
                </a:lnTo>
                <a:cubicBezTo>
                  <a:pt x="0" y="202119"/>
                  <a:pt x="1802" y="198517"/>
                  <a:pt x="4686" y="195995"/>
                </a:cubicBezTo>
                <a:cubicBezTo>
                  <a:pt x="7569" y="193473"/>
                  <a:pt x="11534" y="192392"/>
                  <a:pt x="15859" y="193112"/>
                </a:cubicBezTo>
                <a:cubicBezTo>
                  <a:pt x="17661" y="193473"/>
                  <a:pt x="19824" y="192392"/>
                  <a:pt x="20185" y="190590"/>
                </a:cubicBezTo>
                <a:cubicBezTo>
                  <a:pt x="21987" y="184105"/>
                  <a:pt x="24510" y="177980"/>
                  <a:pt x="28114" y="172216"/>
                </a:cubicBezTo>
                <a:cubicBezTo>
                  <a:pt x="28835" y="170775"/>
                  <a:pt x="28114" y="168613"/>
                  <a:pt x="26672" y="167532"/>
                </a:cubicBezTo>
                <a:cubicBezTo>
                  <a:pt x="23429" y="165370"/>
                  <a:pt x="21626" y="161767"/>
                  <a:pt x="20905" y="157804"/>
                </a:cubicBezTo>
                <a:cubicBezTo>
                  <a:pt x="20905" y="154201"/>
                  <a:pt x="21987" y="150238"/>
                  <a:pt x="24870" y="147356"/>
                </a:cubicBezTo>
                <a:lnTo>
                  <a:pt x="31719" y="140871"/>
                </a:lnTo>
                <a:cubicBezTo>
                  <a:pt x="32800" y="140150"/>
                  <a:pt x="33881" y="139430"/>
                  <a:pt x="34963" y="138709"/>
                </a:cubicBezTo>
                <a:lnTo>
                  <a:pt x="34963" y="40352"/>
                </a:lnTo>
                <a:cubicBezTo>
                  <a:pt x="34963" y="18014"/>
                  <a:pt x="52985" y="0"/>
                  <a:pt x="7533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Round Same Side Corner Rectangle 120">
            <a:extLst>
              <a:ext uri="{FF2B5EF4-FFF2-40B4-BE49-F238E27FC236}">
                <a16:creationId xmlns:a16="http://schemas.microsoft.com/office/drawing/2014/main" id="{32B5414D-6587-A74E-9F7D-25FC6BA20CD3}"/>
              </a:ext>
            </a:extLst>
          </p:cNvPr>
          <p:cNvSpPr/>
          <p:nvPr/>
        </p:nvSpPr>
        <p:spPr>
          <a:xfrm rot="5400000">
            <a:off x="2456930" y="2011893"/>
            <a:ext cx="1142530" cy="4235054"/>
          </a:xfrm>
          <a:prstGeom prst="round2SameRect">
            <a:avLst>
              <a:gd name="adj1" fmla="val 15344"/>
              <a:gd name="adj2" fmla="val 0"/>
            </a:avLst>
          </a:prstGeom>
          <a:solidFill>
            <a:srgbClr val="F0F1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Freeform 312">
            <a:extLst>
              <a:ext uri="{FF2B5EF4-FFF2-40B4-BE49-F238E27FC236}">
                <a16:creationId xmlns:a16="http://schemas.microsoft.com/office/drawing/2014/main" id="{B42EB2B9-9596-8148-83C4-AA7246B40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119" y="3437310"/>
            <a:ext cx="1120559" cy="1164502"/>
          </a:xfrm>
          <a:custGeom>
            <a:avLst/>
            <a:gdLst>
              <a:gd name="T0" fmla="*/ 1800 w 1801"/>
              <a:gd name="T1" fmla="*/ 1867 h 1868"/>
              <a:gd name="T2" fmla="*/ 0 w 1801"/>
              <a:gd name="T3" fmla="*/ 1867 h 1868"/>
              <a:gd name="T4" fmla="*/ 0 w 1801"/>
              <a:gd name="T5" fmla="*/ 0 h 1868"/>
              <a:gd name="T6" fmla="*/ 1800 w 1801"/>
              <a:gd name="T7" fmla="*/ 0 h 1868"/>
              <a:gd name="T8" fmla="*/ 1800 w 1801"/>
              <a:gd name="T9" fmla="*/ 1867 h 18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01" h="1868">
                <a:moveTo>
                  <a:pt x="1800" y="1867"/>
                </a:moveTo>
                <a:lnTo>
                  <a:pt x="0" y="1867"/>
                </a:lnTo>
                <a:lnTo>
                  <a:pt x="0" y="0"/>
                </a:lnTo>
                <a:lnTo>
                  <a:pt x="1800" y="0"/>
                </a:lnTo>
                <a:lnTo>
                  <a:pt x="1800" y="1867"/>
                </a:lnTo>
              </a:path>
            </a:pathLst>
          </a:custGeom>
          <a:solidFill>
            <a:srgbClr val="358DE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Freeform 313">
            <a:extLst>
              <a:ext uri="{FF2B5EF4-FFF2-40B4-BE49-F238E27FC236}">
                <a16:creationId xmlns:a16="http://schemas.microsoft.com/office/drawing/2014/main" id="{38877B37-0F4B-354D-89C0-DFB3EBDF6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120" y="4599065"/>
            <a:ext cx="159296" cy="101621"/>
          </a:xfrm>
          <a:custGeom>
            <a:avLst/>
            <a:gdLst>
              <a:gd name="T0" fmla="*/ 0 w 254"/>
              <a:gd name="T1" fmla="*/ 0 h 163"/>
              <a:gd name="T2" fmla="*/ 253 w 254"/>
              <a:gd name="T3" fmla="*/ 162 h 163"/>
              <a:gd name="T4" fmla="*/ 253 w 254"/>
              <a:gd name="T5" fmla="*/ 0 h 163"/>
              <a:gd name="T6" fmla="*/ 0 w 254"/>
              <a:gd name="T7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4" h="163">
                <a:moveTo>
                  <a:pt x="0" y="0"/>
                </a:moveTo>
                <a:lnTo>
                  <a:pt x="253" y="162"/>
                </a:lnTo>
                <a:lnTo>
                  <a:pt x="253" y="0"/>
                </a:lnTo>
                <a:lnTo>
                  <a:pt x="0" y="0"/>
                </a:lnTo>
              </a:path>
            </a:pathLst>
          </a:custGeom>
          <a:solidFill>
            <a:srgbClr val="358DE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Freeform 314">
            <a:extLst>
              <a:ext uri="{FF2B5EF4-FFF2-40B4-BE49-F238E27FC236}">
                <a16:creationId xmlns:a16="http://schemas.microsoft.com/office/drawing/2014/main" id="{FAE7E0A3-4AB3-A243-93BF-97BC88D84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678" y="3437310"/>
            <a:ext cx="214225" cy="118098"/>
          </a:xfrm>
          <a:custGeom>
            <a:avLst/>
            <a:gdLst>
              <a:gd name="T0" fmla="*/ 0 w 343"/>
              <a:gd name="T1" fmla="*/ 0 h 190"/>
              <a:gd name="T2" fmla="*/ 0 w 343"/>
              <a:gd name="T3" fmla="*/ 189 h 190"/>
              <a:gd name="T4" fmla="*/ 342 w 343"/>
              <a:gd name="T5" fmla="*/ 189 h 190"/>
              <a:gd name="T6" fmla="*/ 0 w 343"/>
              <a:gd name="T7" fmla="*/ 0 h 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90">
                <a:moveTo>
                  <a:pt x="0" y="0"/>
                </a:moveTo>
                <a:lnTo>
                  <a:pt x="0" y="189"/>
                </a:lnTo>
                <a:lnTo>
                  <a:pt x="342" y="189"/>
                </a:lnTo>
                <a:lnTo>
                  <a:pt x="0" y="0"/>
                </a:lnTo>
              </a:path>
            </a:pathLst>
          </a:custGeom>
          <a:solidFill>
            <a:srgbClr val="358DE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Freeform 315">
            <a:extLst>
              <a:ext uri="{FF2B5EF4-FFF2-40B4-BE49-F238E27FC236}">
                <a16:creationId xmlns:a16="http://schemas.microsoft.com/office/drawing/2014/main" id="{22A19397-CDBD-3F40-9688-1DC2B08DB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120" y="4599065"/>
            <a:ext cx="159296" cy="101621"/>
          </a:xfrm>
          <a:custGeom>
            <a:avLst/>
            <a:gdLst>
              <a:gd name="T0" fmla="*/ 0 w 254"/>
              <a:gd name="T1" fmla="*/ 0 h 163"/>
              <a:gd name="T2" fmla="*/ 253 w 254"/>
              <a:gd name="T3" fmla="*/ 162 h 163"/>
              <a:gd name="T4" fmla="*/ 253 w 254"/>
              <a:gd name="T5" fmla="*/ 0 h 163"/>
              <a:gd name="T6" fmla="*/ 0 w 254"/>
              <a:gd name="T7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4" h="163">
                <a:moveTo>
                  <a:pt x="0" y="0"/>
                </a:moveTo>
                <a:lnTo>
                  <a:pt x="253" y="162"/>
                </a:lnTo>
                <a:lnTo>
                  <a:pt x="253" y="0"/>
                </a:lnTo>
                <a:lnTo>
                  <a:pt x="0" y="0"/>
                </a:lnTo>
              </a:path>
            </a:pathLst>
          </a:custGeom>
          <a:solidFill>
            <a:srgbClr val="043173">
              <a:alpha val="2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Freeform 316">
            <a:extLst>
              <a:ext uri="{FF2B5EF4-FFF2-40B4-BE49-F238E27FC236}">
                <a16:creationId xmlns:a16="http://schemas.microsoft.com/office/drawing/2014/main" id="{DB4EBDA1-1566-134F-AC83-B7ECEFEE4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678" y="3437310"/>
            <a:ext cx="214225" cy="118098"/>
          </a:xfrm>
          <a:custGeom>
            <a:avLst/>
            <a:gdLst>
              <a:gd name="T0" fmla="*/ 0 w 343"/>
              <a:gd name="T1" fmla="*/ 0 h 190"/>
              <a:gd name="T2" fmla="*/ 0 w 343"/>
              <a:gd name="T3" fmla="*/ 189 h 190"/>
              <a:gd name="T4" fmla="*/ 342 w 343"/>
              <a:gd name="T5" fmla="*/ 189 h 190"/>
              <a:gd name="T6" fmla="*/ 0 w 343"/>
              <a:gd name="T7" fmla="*/ 0 h 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90">
                <a:moveTo>
                  <a:pt x="0" y="0"/>
                </a:moveTo>
                <a:lnTo>
                  <a:pt x="0" y="189"/>
                </a:lnTo>
                <a:lnTo>
                  <a:pt x="342" y="189"/>
                </a:lnTo>
                <a:lnTo>
                  <a:pt x="0" y="0"/>
                </a:lnTo>
              </a:path>
            </a:pathLst>
          </a:custGeom>
          <a:solidFill>
            <a:srgbClr val="043173">
              <a:alpha val="2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Freeform 126">
            <a:extLst>
              <a:ext uri="{FF2B5EF4-FFF2-40B4-BE49-F238E27FC236}">
                <a16:creationId xmlns:a16="http://schemas.microsoft.com/office/drawing/2014/main" id="{B220C0F8-CD66-5543-A34A-A0F99DA4B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842" y="3701016"/>
            <a:ext cx="631326" cy="617584"/>
          </a:xfrm>
          <a:custGeom>
            <a:avLst/>
            <a:gdLst>
              <a:gd name="connsiteX0" fmla="*/ 32971 w 1262651"/>
              <a:gd name="connsiteY0" fmla="*/ 956159 h 1235167"/>
              <a:gd name="connsiteX1" fmla="*/ 32971 w 1262651"/>
              <a:gd name="connsiteY1" fmla="*/ 995465 h 1235167"/>
              <a:gd name="connsiteX2" fmla="*/ 96414 w 1262651"/>
              <a:gd name="connsiteY2" fmla="*/ 1059338 h 1235167"/>
              <a:gd name="connsiteX3" fmla="*/ 1164992 w 1262651"/>
              <a:gd name="connsiteY3" fmla="*/ 1059338 h 1235167"/>
              <a:gd name="connsiteX4" fmla="*/ 1229679 w 1262651"/>
              <a:gd name="connsiteY4" fmla="*/ 995465 h 1235167"/>
              <a:gd name="connsiteX5" fmla="*/ 1229679 w 1262651"/>
              <a:gd name="connsiteY5" fmla="*/ 956159 h 1235167"/>
              <a:gd name="connsiteX6" fmla="*/ 685721 w 1262651"/>
              <a:gd name="connsiteY6" fmla="*/ 752838 h 1235167"/>
              <a:gd name="connsiteX7" fmla="*/ 702207 w 1262651"/>
              <a:gd name="connsiteY7" fmla="*/ 768997 h 1235167"/>
              <a:gd name="connsiteX8" fmla="*/ 702207 w 1262651"/>
              <a:gd name="connsiteY8" fmla="*/ 838604 h 1235167"/>
              <a:gd name="connsiteX9" fmla="*/ 685721 w 1262651"/>
              <a:gd name="connsiteY9" fmla="*/ 856006 h 1235167"/>
              <a:gd name="connsiteX10" fmla="*/ 670413 w 1262651"/>
              <a:gd name="connsiteY10" fmla="*/ 838604 h 1235167"/>
              <a:gd name="connsiteX11" fmla="*/ 670413 w 1262651"/>
              <a:gd name="connsiteY11" fmla="*/ 768997 h 1235167"/>
              <a:gd name="connsiteX12" fmla="*/ 685721 w 1262651"/>
              <a:gd name="connsiteY12" fmla="*/ 752838 h 1235167"/>
              <a:gd name="connsiteX13" fmla="*/ 1005619 w 1262651"/>
              <a:gd name="connsiteY13" fmla="*/ 681400 h 1235167"/>
              <a:gd name="connsiteX14" fmla="*/ 1020928 w 1262651"/>
              <a:gd name="connsiteY14" fmla="*/ 697613 h 1235167"/>
              <a:gd name="connsiteX15" fmla="*/ 1020928 w 1262651"/>
              <a:gd name="connsiteY15" fmla="*/ 838540 h 1235167"/>
              <a:gd name="connsiteX16" fmla="*/ 1005619 w 1262651"/>
              <a:gd name="connsiteY16" fmla="*/ 856000 h 1235167"/>
              <a:gd name="connsiteX17" fmla="*/ 989133 w 1262651"/>
              <a:gd name="connsiteY17" fmla="*/ 838540 h 1235167"/>
              <a:gd name="connsiteX18" fmla="*/ 989133 w 1262651"/>
              <a:gd name="connsiteY18" fmla="*/ 697613 h 1235167"/>
              <a:gd name="connsiteX19" fmla="*/ 1005619 w 1262651"/>
              <a:gd name="connsiteY19" fmla="*/ 681400 h 1235167"/>
              <a:gd name="connsiteX20" fmla="*/ 582492 w 1262651"/>
              <a:gd name="connsiteY20" fmla="*/ 681400 h 1235167"/>
              <a:gd name="connsiteX21" fmla="*/ 597800 w 1262651"/>
              <a:gd name="connsiteY21" fmla="*/ 697613 h 1235167"/>
              <a:gd name="connsiteX22" fmla="*/ 597800 w 1262651"/>
              <a:gd name="connsiteY22" fmla="*/ 838540 h 1235167"/>
              <a:gd name="connsiteX23" fmla="*/ 582492 w 1262651"/>
              <a:gd name="connsiteY23" fmla="*/ 856000 h 1235167"/>
              <a:gd name="connsiteX24" fmla="*/ 566006 w 1262651"/>
              <a:gd name="connsiteY24" fmla="*/ 838540 h 1235167"/>
              <a:gd name="connsiteX25" fmla="*/ 566006 w 1262651"/>
              <a:gd name="connsiteY25" fmla="*/ 697613 h 1235167"/>
              <a:gd name="connsiteX26" fmla="*/ 582492 w 1262651"/>
              <a:gd name="connsiteY26" fmla="*/ 681400 h 1235167"/>
              <a:gd name="connsiteX27" fmla="*/ 367566 w 1262651"/>
              <a:gd name="connsiteY27" fmla="*/ 681400 h 1235167"/>
              <a:gd name="connsiteX28" fmla="*/ 383442 w 1262651"/>
              <a:gd name="connsiteY28" fmla="*/ 697613 h 1235167"/>
              <a:gd name="connsiteX29" fmla="*/ 383442 w 1262651"/>
              <a:gd name="connsiteY29" fmla="*/ 838540 h 1235167"/>
              <a:gd name="connsiteX30" fmla="*/ 367566 w 1262651"/>
              <a:gd name="connsiteY30" fmla="*/ 856000 h 1235167"/>
              <a:gd name="connsiteX31" fmla="*/ 351691 w 1262651"/>
              <a:gd name="connsiteY31" fmla="*/ 838540 h 1235167"/>
              <a:gd name="connsiteX32" fmla="*/ 351691 w 1262651"/>
              <a:gd name="connsiteY32" fmla="*/ 697613 h 1235167"/>
              <a:gd name="connsiteX33" fmla="*/ 367566 w 1262651"/>
              <a:gd name="connsiteY33" fmla="*/ 681400 h 1235167"/>
              <a:gd name="connsiteX34" fmla="*/ 900603 w 1262651"/>
              <a:gd name="connsiteY34" fmla="*/ 648432 h 1235167"/>
              <a:gd name="connsiteX35" fmla="*/ 916479 w 1262651"/>
              <a:gd name="connsiteY35" fmla="*/ 664495 h 1235167"/>
              <a:gd name="connsiteX36" fmla="*/ 916479 w 1262651"/>
              <a:gd name="connsiteY36" fmla="*/ 838714 h 1235167"/>
              <a:gd name="connsiteX37" fmla="*/ 900603 w 1262651"/>
              <a:gd name="connsiteY37" fmla="*/ 856013 h 1235167"/>
              <a:gd name="connsiteX38" fmla="*/ 884728 w 1262651"/>
              <a:gd name="connsiteY38" fmla="*/ 838714 h 1235167"/>
              <a:gd name="connsiteX39" fmla="*/ 884728 w 1262651"/>
              <a:gd name="connsiteY39" fmla="*/ 664495 h 1235167"/>
              <a:gd name="connsiteX40" fmla="*/ 900603 w 1262651"/>
              <a:gd name="connsiteY40" fmla="*/ 648432 h 1235167"/>
              <a:gd name="connsiteX41" fmla="*/ 262594 w 1262651"/>
              <a:gd name="connsiteY41" fmla="*/ 648432 h 1235167"/>
              <a:gd name="connsiteX42" fmla="*/ 279080 w 1262651"/>
              <a:gd name="connsiteY42" fmla="*/ 664495 h 1235167"/>
              <a:gd name="connsiteX43" fmla="*/ 279080 w 1262651"/>
              <a:gd name="connsiteY43" fmla="*/ 838714 h 1235167"/>
              <a:gd name="connsiteX44" fmla="*/ 262594 w 1262651"/>
              <a:gd name="connsiteY44" fmla="*/ 856013 h 1235167"/>
              <a:gd name="connsiteX45" fmla="*/ 247286 w 1262651"/>
              <a:gd name="connsiteY45" fmla="*/ 838714 h 1235167"/>
              <a:gd name="connsiteX46" fmla="*/ 247286 w 1262651"/>
              <a:gd name="connsiteY46" fmla="*/ 664495 h 1235167"/>
              <a:gd name="connsiteX47" fmla="*/ 262594 w 1262651"/>
              <a:gd name="connsiteY47" fmla="*/ 648432 h 1235167"/>
              <a:gd name="connsiteX48" fmla="*/ 790699 w 1262651"/>
              <a:gd name="connsiteY48" fmla="*/ 615459 h 1235167"/>
              <a:gd name="connsiteX49" fmla="*/ 806575 w 1262651"/>
              <a:gd name="connsiteY49" fmla="*/ 632907 h 1235167"/>
              <a:gd name="connsiteX50" fmla="*/ 806575 w 1262651"/>
              <a:gd name="connsiteY50" fmla="*/ 838552 h 1235167"/>
              <a:gd name="connsiteX51" fmla="*/ 790699 w 1262651"/>
              <a:gd name="connsiteY51" fmla="*/ 856001 h 1235167"/>
              <a:gd name="connsiteX52" fmla="*/ 774824 w 1262651"/>
              <a:gd name="connsiteY52" fmla="*/ 838552 h 1235167"/>
              <a:gd name="connsiteX53" fmla="*/ 774824 w 1262651"/>
              <a:gd name="connsiteY53" fmla="*/ 632907 h 1235167"/>
              <a:gd name="connsiteX54" fmla="*/ 790699 w 1262651"/>
              <a:gd name="connsiteY54" fmla="*/ 615459 h 1235167"/>
              <a:gd name="connsiteX55" fmla="*/ 478081 w 1262651"/>
              <a:gd name="connsiteY55" fmla="*/ 615459 h 1235167"/>
              <a:gd name="connsiteX56" fmla="*/ 493389 w 1262651"/>
              <a:gd name="connsiteY56" fmla="*/ 632907 h 1235167"/>
              <a:gd name="connsiteX57" fmla="*/ 493389 w 1262651"/>
              <a:gd name="connsiteY57" fmla="*/ 838552 h 1235167"/>
              <a:gd name="connsiteX58" fmla="*/ 478081 w 1262651"/>
              <a:gd name="connsiteY58" fmla="*/ 856001 h 1235167"/>
              <a:gd name="connsiteX59" fmla="*/ 461595 w 1262651"/>
              <a:gd name="connsiteY59" fmla="*/ 838552 h 1235167"/>
              <a:gd name="connsiteX60" fmla="*/ 461595 w 1262651"/>
              <a:gd name="connsiteY60" fmla="*/ 632907 h 1235167"/>
              <a:gd name="connsiteX61" fmla="*/ 478081 w 1262651"/>
              <a:gd name="connsiteY61" fmla="*/ 615459 h 1235167"/>
              <a:gd name="connsiteX62" fmla="*/ 96414 w 1262651"/>
              <a:gd name="connsiteY62" fmla="*/ 340699 h 1235167"/>
              <a:gd name="connsiteX63" fmla="*/ 32971 w 1262651"/>
              <a:gd name="connsiteY63" fmla="*/ 405282 h 1235167"/>
              <a:gd name="connsiteX64" fmla="*/ 32971 w 1262651"/>
              <a:gd name="connsiteY64" fmla="*/ 921947 h 1235167"/>
              <a:gd name="connsiteX65" fmla="*/ 1229679 w 1262651"/>
              <a:gd name="connsiteY65" fmla="*/ 921947 h 1235167"/>
              <a:gd name="connsiteX66" fmla="*/ 1229679 w 1262651"/>
              <a:gd name="connsiteY66" fmla="*/ 405282 h 1235167"/>
              <a:gd name="connsiteX67" fmla="*/ 1164992 w 1262651"/>
              <a:gd name="connsiteY67" fmla="*/ 340699 h 1235167"/>
              <a:gd name="connsiteX68" fmla="*/ 963468 w 1262651"/>
              <a:gd name="connsiteY68" fmla="*/ 340699 h 1235167"/>
              <a:gd name="connsiteX69" fmla="*/ 947296 w 1262651"/>
              <a:gd name="connsiteY69" fmla="*/ 372991 h 1235167"/>
              <a:gd name="connsiteX70" fmla="*/ 909977 w 1262651"/>
              <a:gd name="connsiteY70" fmla="*/ 382927 h 1235167"/>
              <a:gd name="connsiteX71" fmla="*/ 895049 w 1262651"/>
              <a:gd name="connsiteY71" fmla="*/ 391621 h 1235167"/>
              <a:gd name="connsiteX72" fmla="*/ 866437 w 1262651"/>
              <a:gd name="connsiteY72" fmla="*/ 454962 h 1235167"/>
              <a:gd name="connsiteX73" fmla="*/ 871413 w 1262651"/>
              <a:gd name="connsiteY73" fmla="*/ 471107 h 1235167"/>
              <a:gd name="connsiteX74" fmla="*/ 891317 w 1262651"/>
              <a:gd name="connsiteY74" fmla="*/ 504641 h 1235167"/>
              <a:gd name="connsiteX75" fmla="*/ 877633 w 1262651"/>
              <a:gd name="connsiteY75" fmla="*/ 539417 h 1235167"/>
              <a:gd name="connsiteX76" fmla="*/ 853997 w 1262651"/>
              <a:gd name="connsiteY76" fmla="*/ 563014 h 1235167"/>
              <a:gd name="connsiteX77" fmla="*/ 817922 w 1262651"/>
              <a:gd name="connsiteY77" fmla="*/ 575434 h 1235167"/>
              <a:gd name="connsiteX78" fmla="*/ 784335 w 1262651"/>
              <a:gd name="connsiteY78" fmla="*/ 556804 h 1235167"/>
              <a:gd name="connsiteX79" fmla="*/ 766919 w 1262651"/>
              <a:gd name="connsiteY79" fmla="*/ 551836 h 1235167"/>
              <a:gd name="connsiteX80" fmla="*/ 702232 w 1262651"/>
              <a:gd name="connsiteY80" fmla="*/ 579160 h 1235167"/>
              <a:gd name="connsiteX81" fmla="*/ 693524 w 1262651"/>
              <a:gd name="connsiteY81" fmla="*/ 592822 h 1235167"/>
              <a:gd name="connsiteX82" fmla="*/ 682328 w 1262651"/>
              <a:gd name="connsiteY82" fmla="*/ 630081 h 1235167"/>
              <a:gd name="connsiteX83" fmla="*/ 647497 w 1262651"/>
              <a:gd name="connsiteY83" fmla="*/ 646227 h 1235167"/>
              <a:gd name="connsiteX84" fmla="*/ 615153 w 1262651"/>
              <a:gd name="connsiteY84" fmla="*/ 646227 h 1235167"/>
              <a:gd name="connsiteX85" fmla="*/ 579078 w 1262651"/>
              <a:gd name="connsiteY85" fmla="*/ 630081 h 1235167"/>
              <a:gd name="connsiteX86" fmla="*/ 569126 w 1262651"/>
              <a:gd name="connsiteY86" fmla="*/ 592822 h 1235167"/>
              <a:gd name="connsiteX87" fmla="*/ 560418 w 1262651"/>
              <a:gd name="connsiteY87" fmla="*/ 579160 h 1235167"/>
              <a:gd name="connsiteX88" fmla="*/ 494487 w 1262651"/>
              <a:gd name="connsiteY88" fmla="*/ 551836 h 1235167"/>
              <a:gd name="connsiteX89" fmla="*/ 477072 w 1262651"/>
              <a:gd name="connsiteY89" fmla="*/ 555562 h 1235167"/>
              <a:gd name="connsiteX90" fmla="*/ 444728 w 1262651"/>
              <a:gd name="connsiteY90" fmla="*/ 575434 h 1235167"/>
              <a:gd name="connsiteX91" fmla="*/ 407409 w 1262651"/>
              <a:gd name="connsiteY91" fmla="*/ 563014 h 1235167"/>
              <a:gd name="connsiteX92" fmla="*/ 385017 w 1262651"/>
              <a:gd name="connsiteY92" fmla="*/ 539417 h 1235167"/>
              <a:gd name="connsiteX93" fmla="*/ 371333 w 1262651"/>
              <a:gd name="connsiteY93" fmla="*/ 504641 h 1235167"/>
              <a:gd name="connsiteX94" fmla="*/ 391237 w 1262651"/>
              <a:gd name="connsiteY94" fmla="*/ 471107 h 1235167"/>
              <a:gd name="connsiteX95" fmla="*/ 394969 w 1262651"/>
              <a:gd name="connsiteY95" fmla="*/ 454962 h 1235167"/>
              <a:gd name="connsiteX96" fmla="*/ 367602 w 1262651"/>
              <a:gd name="connsiteY96" fmla="*/ 391621 h 1235167"/>
              <a:gd name="connsiteX97" fmla="*/ 352674 w 1262651"/>
              <a:gd name="connsiteY97" fmla="*/ 382927 h 1235167"/>
              <a:gd name="connsiteX98" fmla="*/ 315354 w 1262651"/>
              <a:gd name="connsiteY98" fmla="*/ 372991 h 1235167"/>
              <a:gd name="connsiteX99" fmla="*/ 299183 w 1262651"/>
              <a:gd name="connsiteY99" fmla="*/ 340699 h 1235167"/>
              <a:gd name="connsiteX100" fmla="*/ 634076 w 1262651"/>
              <a:gd name="connsiteY100" fmla="*/ 213638 h 1235167"/>
              <a:gd name="connsiteX101" fmla="*/ 521297 w 1262651"/>
              <a:gd name="connsiteY101" fmla="*/ 322969 h 1235167"/>
              <a:gd name="connsiteX102" fmla="*/ 634076 w 1262651"/>
              <a:gd name="connsiteY102" fmla="*/ 433542 h 1235167"/>
              <a:gd name="connsiteX103" fmla="*/ 746855 w 1262651"/>
              <a:gd name="connsiteY103" fmla="*/ 322969 h 1235167"/>
              <a:gd name="connsiteX104" fmla="*/ 634076 w 1262651"/>
              <a:gd name="connsiteY104" fmla="*/ 213638 h 1235167"/>
              <a:gd name="connsiteX105" fmla="*/ 634076 w 1262651"/>
              <a:gd name="connsiteY105" fmla="*/ 181336 h 1235167"/>
              <a:gd name="connsiteX106" fmla="*/ 779078 w 1262651"/>
              <a:gd name="connsiteY106" fmla="*/ 322969 h 1235167"/>
              <a:gd name="connsiteX107" fmla="*/ 634076 w 1262651"/>
              <a:gd name="connsiteY107" fmla="*/ 465844 h 1235167"/>
              <a:gd name="connsiteX108" fmla="*/ 489074 w 1262651"/>
              <a:gd name="connsiteY108" fmla="*/ 322969 h 1235167"/>
              <a:gd name="connsiteX109" fmla="*/ 634076 w 1262651"/>
              <a:gd name="connsiteY109" fmla="*/ 181336 h 1235167"/>
              <a:gd name="connsiteX110" fmla="*/ 620549 w 1262651"/>
              <a:gd name="connsiteY110" fmla="*/ 32970 h 1235167"/>
              <a:gd name="connsiteX111" fmla="*/ 609286 w 1262651"/>
              <a:gd name="connsiteY111" fmla="*/ 37938 h 1235167"/>
              <a:gd name="connsiteX112" fmla="*/ 606783 w 1262651"/>
              <a:gd name="connsiteY112" fmla="*/ 47874 h 1235167"/>
              <a:gd name="connsiteX113" fmla="*/ 574244 w 1262651"/>
              <a:gd name="connsiteY113" fmla="*/ 100037 h 1235167"/>
              <a:gd name="connsiteX114" fmla="*/ 515424 w 1262651"/>
              <a:gd name="connsiteY114" fmla="*/ 122393 h 1235167"/>
              <a:gd name="connsiteX115" fmla="*/ 455352 w 1262651"/>
              <a:gd name="connsiteY115" fmla="*/ 109973 h 1235167"/>
              <a:gd name="connsiteX116" fmla="*/ 445340 w 1262651"/>
              <a:gd name="connsiteY116" fmla="*/ 103763 h 1235167"/>
              <a:gd name="connsiteX117" fmla="*/ 435329 w 1262651"/>
              <a:gd name="connsiteY117" fmla="*/ 107489 h 1235167"/>
              <a:gd name="connsiteX118" fmla="*/ 411550 w 1262651"/>
              <a:gd name="connsiteY118" fmla="*/ 129845 h 1235167"/>
              <a:gd name="connsiteX119" fmla="*/ 407796 w 1262651"/>
              <a:gd name="connsiteY119" fmla="*/ 139781 h 1235167"/>
              <a:gd name="connsiteX120" fmla="*/ 412802 w 1262651"/>
              <a:gd name="connsiteY120" fmla="*/ 148475 h 1235167"/>
              <a:gd name="connsiteX121" fmla="*/ 414053 w 1262651"/>
              <a:gd name="connsiteY121" fmla="*/ 148475 h 1235167"/>
              <a:gd name="connsiteX122" fmla="*/ 427820 w 1262651"/>
              <a:gd name="connsiteY122" fmla="*/ 208090 h 1235167"/>
              <a:gd name="connsiteX123" fmla="*/ 402790 w 1262651"/>
              <a:gd name="connsiteY123" fmla="*/ 263979 h 1235167"/>
              <a:gd name="connsiteX124" fmla="*/ 351479 w 1262651"/>
              <a:gd name="connsiteY124" fmla="*/ 296271 h 1235167"/>
              <a:gd name="connsiteX125" fmla="*/ 340215 w 1262651"/>
              <a:gd name="connsiteY125" fmla="*/ 298755 h 1235167"/>
              <a:gd name="connsiteX126" fmla="*/ 335209 w 1262651"/>
              <a:gd name="connsiteY126" fmla="*/ 308690 h 1235167"/>
              <a:gd name="connsiteX127" fmla="*/ 335209 w 1262651"/>
              <a:gd name="connsiteY127" fmla="*/ 339740 h 1235167"/>
              <a:gd name="connsiteX128" fmla="*/ 340215 w 1262651"/>
              <a:gd name="connsiteY128" fmla="*/ 348434 h 1235167"/>
              <a:gd name="connsiteX129" fmla="*/ 351479 w 1262651"/>
              <a:gd name="connsiteY129" fmla="*/ 352160 h 1235167"/>
              <a:gd name="connsiteX130" fmla="*/ 402790 w 1262651"/>
              <a:gd name="connsiteY130" fmla="*/ 384451 h 1235167"/>
              <a:gd name="connsiteX131" fmla="*/ 427820 w 1262651"/>
              <a:gd name="connsiteY131" fmla="*/ 440341 h 1235167"/>
              <a:gd name="connsiteX132" fmla="*/ 414053 w 1262651"/>
              <a:gd name="connsiteY132" fmla="*/ 499956 h 1235167"/>
              <a:gd name="connsiteX133" fmla="*/ 407796 w 1262651"/>
              <a:gd name="connsiteY133" fmla="*/ 508650 h 1235167"/>
              <a:gd name="connsiteX134" fmla="*/ 411550 w 1262651"/>
              <a:gd name="connsiteY134" fmla="*/ 518586 h 1235167"/>
              <a:gd name="connsiteX135" fmla="*/ 435329 w 1262651"/>
              <a:gd name="connsiteY135" fmla="*/ 540941 h 1235167"/>
              <a:gd name="connsiteX136" fmla="*/ 445340 w 1262651"/>
              <a:gd name="connsiteY136" fmla="*/ 543425 h 1235167"/>
              <a:gd name="connsiteX137" fmla="*/ 455352 w 1262651"/>
              <a:gd name="connsiteY137" fmla="*/ 538457 h 1235167"/>
              <a:gd name="connsiteX138" fmla="*/ 492897 w 1262651"/>
              <a:gd name="connsiteY138" fmla="*/ 519828 h 1235167"/>
              <a:gd name="connsiteX139" fmla="*/ 515424 w 1262651"/>
              <a:gd name="connsiteY139" fmla="*/ 526037 h 1235167"/>
              <a:gd name="connsiteX140" fmla="*/ 574244 w 1262651"/>
              <a:gd name="connsiteY140" fmla="*/ 548393 h 1235167"/>
              <a:gd name="connsiteX141" fmla="*/ 606783 w 1262651"/>
              <a:gd name="connsiteY141" fmla="*/ 599314 h 1235167"/>
              <a:gd name="connsiteX142" fmla="*/ 609286 w 1262651"/>
              <a:gd name="connsiteY142" fmla="*/ 610492 h 1235167"/>
              <a:gd name="connsiteX143" fmla="*/ 620549 w 1262651"/>
              <a:gd name="connsiteY143" fmla="*/ 614218 h 1235167"/>
              <a:gd name="connsiteX144" fmla="*/ 653088 w 1262651"/>
              <a:gd name="connsiteY144" fmla="*/ 614218 h 1235167"/>
              <a:gd name="connsiteX145" fmla="*/ 663100 w 1262651"/>
              <a:gd name="connsiteY145" fmla="*/ 610492 h 1235167"/>
              <a:gd name="connsiteX146" fmla="*/ 665603 w 1262651"/>
              <a:gd name="connsiteY146" fmla="*/ 599314 h 1235167"/>
              <a:gd name="connsiteX147" fmla="*/ 699394 w 1262651"/>
              <a:gd name="connsiteY147" fmla="*/ 548393 h 1235167"/>
              <a:gd name="connsiteX148" fmla="*/ 756962 w 1262651"/>
              <a:gd name="connsiteY148" fmla="*/ 526037 h 1235167"/>
              <a:gd name="connsiteX149" fmla="*/ 818285 w 1262651"/>
              <a:gd name="connsiteY149" fmla="*/ 538457 h 1235167"/>
              <a:gd name="connsiteX150" fmla="*/ 827046 w 1262651"/>
              <a:gd name="connsiteY150" fmla="*/ 543425 h 1235167"/>
              <a:gd name="connsiteX151" fmla="*/ 838309 w 1262651"/>
              <a:gd name="connsiteY151" fmla="*/ 540941 h 1235167"/>
              <a:gd name="connsiteX152" fmla="*/ 862088 w 1262651"/>
              <a:gd name="connsiteY152" fmla="*/ 518586 h 1235167"/>
              <a:gd name="connsiteX153" fmla="*/ 864591 w 1262651"/>
              <a:gd name="connsiteY153" fmla="*/ 508650 h 1235167"/>
              <a:gd name="connsiteX154" fmla="*/ 859585 w 1262651"/>
              <a:gd name="connsiteY154" fmla="*/ 499956 h 1235167"/>
              <a:gd name="connsiteX155" fmla="*/ 845818 w 1262651"/>
              <a:gd name="connsiteY155" fmla="*/ 440341 h 1235167"/>
              <a:gd name="connsiteX156" fmla="*/ 869597 w 1262651"/>
              <a:gd name="connsiteY156" fmla="*/ 384451 h 1235167"/>
              <a:gd name="connsiteX157" fmla="*/ 922159 w 1262651"/>
              <a:gd name="connsiteY157" fmla="*/ 352160 h 1235167"/>
              <a:gd name="connsiteX158" fmla="*/ 933423 w 1262651"/>
              <a:gd name="connsiteY158" fmla="*/ 348434 h 1235167"/>
              <a:gd name="connsiteX159" fmla="*/ 938429 w 1262651"/>
              <a:gd name="connsiteY159" fmla="*/ 339740 h 1235167"/>
              <a:gd name="connsiteX160" fmla="*/ 938429 w 1262651"/>
              <a:gd name="connsiteY160" fmla="*/ 308690 h 1235167"/>
              <a:gd name="connsiteX161" fmla="*/ 933423 w 1262651"/>
              <a:gd name="connsiteY161" fmla="*/ 298755 h 1235167"/>
              <a:gd name="connsiteX162" fmla="*/ 922159 w 1262651"/>
              <a:gd name="connsiteY162" fmla="*/ 296271 h 1235167"/>
              <a:gd name="connsiteX163" fmla="*/ 869597 w 1262651"/>
              <a:gd name="connsiteY163" fmla="*/ 263979 h 1235167"/>
              <a:gd name="connsiteX164" fmla="*/ 845818 w 1262651"/>
              <a:gd name="connsiteY164" fmla="*/ 208090 h 1235167"/>
              <a:gd name="connsiteX165" fmla="*/ 859585 w 1262651"/>
              <a:gd name="connsiteY165" fmla="*/ 148475 h 1235167"/>
              <a:gd name="connsiteX166" fmla="*/ 864591 w 1262651"/>
              <a:gd name="connsiteY166" fmla="*/ 139781 h 1235167"/>
              <a:gd name="connsiteX167" fmla="*/ 862088 w 1262651"/>
              <a:gd name="connsiteY167" fmla="*/ 129845 h 1235167"/>
              <a:gd name="connsiteX168" fmla="*/ 838309 w 1262651"/>
              <a:gd name="connsiteY168" fmla="*/ 107489 h 1235167"/>
              <a:gd name="connsiteX169" fmla="*/ 827046 w 1262651"/>
              <a:gd name="connsiteY169" fmla="*/ 103763 h 1235167"/>
              <a:gd name="connsiteX170" fmla="*/ 818285 w 1262651"/>
              <a:gd name="connsiteY170" fmla="*/ 109973 h 1235167"/>
              <a:gd name="connsiteX171" fmla="*/ 756962 w 1262651"/>
              <a:gd name="connsiteY171" fmla="*/ 122393 h 1235167"/>
              <a:gd name="connsiteX172" fmla="*/ 699394 w 1262651"/>
              <a:gd name="connsiteY172" fmla="*/ 100037 h 1235167"/>
              <a:gd name="connsiteX173" fmla="*/ 665603 w 1262651"/>
              <a:gd name="connsiteY173" fmla="*/ 47874 h 1235167"/>
              <a:gd name="connsiteX174" fmla="*/ 663100 w 1262651"/>
              <a:gd name="connsiteY174" fmla="*/ 37938 h 1235167"/>
              <a:gd name="connsiteX175" fmla="*/ 653088 w 1262651"/>
              <a:gd name="connsiteY175" fmla="*/ 32970 h 1235167"/>
              <a:gd name="connsiteX176" fmla="*/ 615776 w 1262651"/>
              <a:gd name="connsiteY176" fmla="*/ 0 h 1235167"/>
              <a:gd name="connsiteX177" fmla="*/ 648120 w 1262651"/>
              <a:gd name="connsiteY177" fmla="*/ 0 h 1235167"/>
              <a:gd name="connsiteX178" fmla="*/ 682951 w 1262651"/>
              <a:gd name="connsiteY178" fmla="*/ 16236 h 1235167"/>
              <a:gd name="connsiteX179" fmla="*/ 694147 w 1262651"/>
              <a:gd name="connsiteY179" fmla="*/ 53703 h 1235167"/>
              <a:gd name="connsiteX180" fmla="*/ 702855 w 1262651"/>
              <a:gd name="connsiteY180" fmla="*/ 67441 h 1235167"/>
              <a:gd name="connsiteX181" fmla="*/ 767543 w 1262651"/>
              <a:gd name="connsiteY181" fmla="*/ 93668 h 1235167"/>
              <a:gd name="connsiteX182" fmla="*/ 784959 w 1262651"/>
              <a:gd name="connsiteY182" fmla="*/ 89921 h 1235167"/>
              <a:gd name="connsiteX183" fmla="*/ 818546 w 1262651"/>
              <a:gd name="connsiteY183" fmla="*/ 69939 h 1235167"/>
              <a:gd name="connsiteX184" fmla="*/ 854622 w 1262651"/>
              <a:gd name="connsiteY184" fmla="*/ 83677 h 1235167"/>
              <a:gd name="connsiteX185" fmla="*/ 878258 w 1262651"/>
              <a:gd name="connsiteY185" fmla="*/ 106157 h 1235167"/>
              <a:gd name="connsiteX186" fmla="*/ 891942 w 1262651"/>
              <a:gd name="connsiteY186" fmla="*/ 142375 h 1235167"/>
              <a:gd name="connsiteX187" fmla="*/ 872038 w 1262651"/>
              <a:gd name="connsiteY187" fmla="*/ 176096 h 1235167"/>
              <a:gd name="connsiteX188" fmla="*/ 867062 w 1262651"/>
              <a:gd name="connsiteY188" fmla="*/ 192332 h 1235167"/>
              <a:gd name="connsiteX189" fmla="*/ 895674 w 1262651"/>
              <a:gd name="connsiteY189" fmla="*/ 256026 h 1235167"/>
              <a:gd name="connsiteX190" fmla="*/ 910602 w 1262651"/>
              <a:gd name="connsiteY190" fmla="*/ 264768 h 1235167"/>
              <a:gd name="connsiteX191" fmla="*/ 947921 w 1262651"/>
              <a:gd name="connsiteY191" fmla="*/ 274759 h 1235167"/>
              <a:gd name="connsiteX192" fmla="*/ 964093 w 1262651"/>
              <a:gd name="connsiteY192" fmla="*/ 309729 h 1235167"/>
              <a:gd name="connsiteX193" fmla="*/ 1165620 w 1262651"/>
              <a:gd name="connsiteY193" fmla="*/ 309729 h 1235167"/>
              <a:gd name="connsiteX194" fmla="*/ 1262651 w 1262651"/>
              <a:gd name="connsiteY194" fmla="*/ 408392 h 1235167"/>
              <a:gd name="connsiteX195" fmla="*/ 1262651 w 1262651"/>
              <a:gd name="connsiteY195" fmla="*/ 1000373 h 1235167"/>
              <a:gd name="connsiteX196" fmla="*/ 1165620 w 1262651"/>
              <a:gd name="connsiteY196" fmla="*/ 1097788 h 1235167"/>
              <a:gd name="connsiteX197" fmla="*/ 648120 w 1262651"/>
              <a:gd name="connsiteY197" fmla="*/ 1097788 h 1235167"/>
              <a:gd name="connsiteX198" fmla="*/ 648120 w 1262651"/>
              <a:gd name="connsiteY198" fmla="*/ 1202696 h 1235167"/>
              <a:gd name="connsiteX199" fmla="*/ 768787 w 1262651"/>
              <a:gd name="connsiteY199" fmla="*/ 1202696 h 1235167"/>
              <a:gd name="connsiteX200" fmla="*/ 784959 w 1262651"/>
              <a:gd name="connsiteY200" fmla="*/ 1217682 h 1235167"/>
              <a:gd name="connsiteX201" fmla="*/ 768787 w 1262651"/>
              <a:gd name="connsiteY201" fmla="*/ 1235167 h 1235167"/>
              <a:gd name="connsiteX202" fmla="*/ 495109 w 1262651"/>
              <a:gd name="connsiteY202" fmla="*/ 1235167 h 1235167"/>
              <a:gd name="connsiteX203" fmla="*/ 478937 w 1262651"/>
              <a:gd name="connsiteY203" fmla="*/ 1217682 h 1235167"/>
              <a:gd name="connsiteX204" fmla="*/ 495109 w 1262651"/>
              <a:gd name="connsiteY204" fmla="*/ 1202696 h 1235167"/>
              <a:gd name="connsiteX205" fmla="*/ 615776 w 1262651"/>
              <a:gd name="connsiteY205" fmla="*/ 1202696 h 1235167"/>
              <a:gd name="connsiteX206" fmla="*/ 615776 w 1262651"/>
              <a:gd name="connsiteY206" fmla="*/ 1097788 h 1235167"/>
              <a:gd name="connsiteX207" fmla="*/ 97031 w 1262651"/>
              <a:gd name="connsiteY207" fmla="*/ 1097788 h 1235167"/>
              <a:gd name="connsiteX208" fmla="*/ 0 w 1262651"/>
              <a:gd name="connsiteY208" fmla="*/ 1000373 h 1235167"/>
              <a:gd name="connsiteX209" fmla="*/ 0 w 1262651"/>
              <a:gd name="connsiteY209" fmla="*/ 408392 h 1235167"/>
              <a:gd name="connsiteX210" fmla="*/ 97031 w 1262651"/>
              <a:gd name="connsiteY210" fmla="*/ 309729 h 1235167"/>
              <a:gd name="connsiteX211" fmla="*/ 299802 w 1262651"/>
              <a:gd name="connsiteY211" fmla="*/ 309729 h 1235167"/>
              <a:gd name="connsiteX212" fmla="*/ 315974 w 1262651"/>
              <a:gd name="connsiteY212" fmla="*/ 274759 h 1235167"/>
              <a:gd name="connsiteX213" fmla="*/ 353294 w 1262651"/>
              <a:gd name="connsiteY213" fmla="*/ 264768 h 1235167"/>
              <a:gd name="connsiteX214" fmla="*/ 368222 w 1262651"/>
              <a:gd name="connsiteY214" fmla="*/ 256026 h 1235167"/>
              <a:gd name="connsiteX215" fmla="*/ 395589 w 1262651"/>
              <a:gd name="connsiteY215" fmla="*/ 192332 h 1235167"/>
              <a:gd name="connsiteX216" fmla="*/ 391857 w 1262651"/>
              <a:gd name="connsiteY216" fmla="*/ 176096 h 1235167"/>
              <a:gd name="connsiteX217" fmla="*/ 371953 w 1262651"/>
              <a:gd name="connsiteY217" fmla="*/ 142375 h 1235167"/>
              <a:gd name="connsiteX218" fmla="*/ 385637 w 1262651"/>
              <a:gd name="connsiteY218" fmla="*/ 106157 h 1235167"/>
              <a:gd name="connsiteX219" fmla="*/ 408029 w 1262651"/>
              <a:gd name="connsiteY219" fmla="*/ 83677 h 1235167"/>
              <a:gd name="connsiteX220" fmla="*/ 445349 w 1262651"/>
              <a:gd name="connsiteY220" fmla="*/ 69939 h 1235167"/>
              <a:gd name="connsiteX221" fmla="*/ 477693 w 1262651"/>
              <a:gd name="connsiteY221" fmla="*/ 89921 h 1235167"/>
              <a:gd name="connsiteX222" fmla="*/ 495109 w 1262651"/>
              <a:gd name="connsiteY222" fmla="*/ 93668 h 1235167"/>
              <a:gd name="connsiteX223" fmla="*/ 561040 w 1262651"/>
              <a:gd name="connsiteY223" fmla="*/ 67441 h 1235167"/>
              <a:gd name="connsiteX224" fmla="*/ 569748 w 1262651"/>
              <a:gd name="connsiteY224" fmla="*/ 53703 h 1235167"/>
              <a:gd name="connsiteX225" fmla="*/ 579700 w 1262651"/>
              <a:gd name="connsiteY225" fmla="*/ 16236 h 1235167"/>
              <a:gd name="connsiteX226" fmla="*/ 615776 w 1262651"/>
              <a:gd name="connsiteY226" fmla="*/ 0 h 1235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</a:cxnLst>
            <a:rect l="l" t="t" r="r" b="b"/>
            <a:pathLst>
              <a:path w="1262651" h="1235167">
                <a:moveTo>
                  <a:pt x="32971" y="956159"/>
                </a:moveTo>
                <a:lnTo>
                  <a:pt x="32971" y="995465"/>
                </a:lnTo>
                <a:cubicBezTo>
                  <a:pt x="32971" y="1029858"/>
                  <a:pt x="61583" y="1059338"/>
                  <a:pt x="96414" y="1059338"/>
                </a:cubicBezTo>
                <a:lnTo>
                  <a:pt x="1164992" y="1059338"/>
                </a:lnTo>
                <a:cubicBezTo>
                  <a:pt x="1201068" y="1059338"/>
                  <a:pt x="1229679" y="1029858"/>
                  <a:pt x="1229679" y="995465"/>
                </a:cubicBezTo>
                <a:lnTo>
                  <a:pt x="1229679" y="956159"/>
                </a:lnTo>
                <a:close/>
                <a:moveTo>
                  <a:pt x="685721" y="752838"/>
                </a:moveTo>
                <a:cubicBezTo>
                  <a:pt x="695142" y="752838"/>
                  <a:pt x="702207" y="760296"/>
                  <a:pt x="702207" y="768997"/>
                </a:cubicBezTo>
                <a:lnTo>
                  <a:pt x="702207" y="838604"/>
                </a:lnTo>
                <a:cubicBezTo>
                  <a:pt x="702207" y="848548"/>
                  <a:pt x="695142" y="856006"/>
                  <a:pt x="685721" y="856006"/>
                </a:cubicBezTo>
                <a:cubicBezTo>
                  <a:pt x="677478" y="856006"/>
                  <a:pt x="670413" y="848548"/>
                  <a:pt x="670413" y="838604"/>
                </a:cubicBezTo>
                <a:lnTo>
                  <a:pt x="670413" y="768997"/>
                </a:lnTo>
                <a:cubicBezTo>
                  <a:pt x="670413" y="760296"/>
                  <a:pt x="677478" y="752838"/>
                  <a:pt x="685721" y="752838"/>
                </a:cubicBezTo>
                <a:close/>
                <a:moveTo>
                  <a:pt x="1005619" y="681400"/>
                </a:moveTo>
                <a:cubicBezTo>
                  <a:pt x="1013862" y="681400"/>
                  <a:pt x="1020928" y="688883"/>
                  <a:pt x="1020928" y="697613"/>
                </a:cubicBezTo>
                <a:lnTo>
                  <a:pt x="1020928" y="838540"/>
                </a:lnTo>
                <a:cubicBezTo>
                  <a:pt x="1020928" y="848517"/>
                  <a:pt x="1013862" y="856000"/>
                  <a:pt x="1005619" y="856000"/>
                </a:cubicBezTo>
                <a:cubicBezTo>
                  <a:pt x="996199" y="856000"/>
                  <a:pt x="989133" y="848517"/>
                  <a:pt x="989133" y="838540"/>
                </a:cubicBezTo>
                <a:lnTo>
                  <a:pt x="989133" y="697613"/>
                </a:lnTo>
                <a:cubicBezTo>
                  <a:pt x="989133" y="688883"/>
                  <a:pt x="996199" y="681400"/>
                  <a:pt x="1005619" y="681400"/>
                </a:cubicBezTo>
                <a:close/>
                <a:moveTo>
                  <a:pt x="582492" y="681400"/>
                </a:moveTo>
                <a:cubicBezTo>
                  <a:pt x="590735" y="681400"/>
                  <a:pt x="597800" y="688883"/>
                  <a:pt x="597800" y="697613"/>
                </a:cubicBezTo>
                <a:lnTo>
                  <a:pt x="597800" y="838540"/>
                </a:lnTo>
                <a:cubicBezTo>
                  <a:pt x="597800" y="848517"/>
                  <a:pt x="590735" y="856000"/>
                  <a:pt x="582492" y="856000"/>
                </a:cubicBezTo>
                <a:cubicBezTo>
                  <a:pt x="573071" y="856000"/>
                  <a:pt x="566006" y="848517"/>
                  <a:pt x="566006" y="838540"/>
                </a:cubicBezTo>
                <a:lnTo>
                  <a:pt x="566006" y="697613"/>
                </a:lnTo>
                <a:cubicBezTo>
                  <a:pt x="566006" y="688883"/>
                  <a:pt x="573071" y="681400"/>
                  <a:pt x="582492" y="681400"/>
                </a:cubicBezTo>
                <a:close/>
                <a:moveTo>
                  <a:pt x="367566" y="681400"/>
                </a:moveTo>
                <a:cubicBezTo>
                  <a:pt x="376115" y="681400"/>
                  <a:pt x="383442" y="688883"/>
                  <a:pt x="383442" y="697613"/>
                </a:cubicBezTo>
                <a:lnTo>
                  <a:pt x="383442" y="838540"/>
                </a:lnTo>
                <a:cubicBezTo>
                  <a:pt x="383442" y="848517"/>
                  <a:pt x="376115" y="856000"/>
                  <a:pt x="367566" y="856000"/>
                </a:cubicBezTo>
                <a:cubicBezTo>
                  <a:pt x="359018" y="856000"/>
                  <a:pt x="351691" y="848517"/>
                  <a:pt x="351691" y="838540"/>
                </a:cubicBezTo>
                <a:lnTo>
                  <a:pt x="351691" y="697613"/>
                </a:lnTo>
                <a:cubicBezTo>
                  <a:pt x="351691" y="688883"/>
                  <a:pt x="359018" y="681400"/>
                  <a:pt x="367566" y="681400"/>
                </a:cubicBezTo>
                <a:close/>
                <a:moveTo>
                  <a:pt x="900603" y="648432"/>
                </a:moveTo>
                <a:cubicBezTo>
                  <a:pt x="909152" y="648432"/>
                  <a:pt x="916479" y="655845"/>
                  <a:pt x="916479" y="664495"/>
                </a:cubicBezTo>
                <a:lnTo>
                  <a:pt x="916479" y="838714"/>
                </a:lnTo>
                <a:cubicBezTo>
                  <a:pt x="916479" y="848599"/>
                  <a:pt x="909152" y="856013"/>
                  <a:pt x="900603" y="856013"/>
                </a:cubicBezTo>
                <a:cubicBezTo>
                  <a:pt x="890834" y="856013"/>
                  <a:pt x="884728" y="848599"/>
                  <a:pt x="884728" y="838714"/>
                </a:cubicBezTo>
                <a:lnTo>
                  <a:pt x="884728" y="664495"/>
                </a:lnTo>
                <a:cubicBezTo>
                  <a:pt x="884728" y="655845"/>
                  <a:pt x="890834" y="648432"/>
                  <a:pt x="900603" y="648432"/>
                </a:cubicBezTo>
                <a:close/>
                <a:moveTo>
                  <a:pt x="262594" y="648432"/>
                </a:moveTo>
                <a:cubicBezTo>
                  <a:pt x="272015" y="648432"/>
                  <a:pt x="279080" y="655845"/>
                  <a:pt x="279080" y="664495"/>
                </a:cubicBezTo>
                <a:lnTo>
                  <a:pt x="279080" y="838714"/>
                </a:lnTo>
                <a:cubicBezTo>
                  <a:pt x="279080" y="848599"/>
                  <a:pt x="272015" y="856013"/>
                  <a:pt x="262594" y="856013"/>
                </a:cubicBezTo>
                <a:cubicBezTo>
                  <a:pt x="254351" y="856013"/>
                  <a:pt x="247286" y="848599"/>
                  <a:pt x="247286" y="838714"/>
                </a:cubicBezTo>
                <a:lnTo>
                  <a:pt x="247286" y="664495"/>
                </a:lnTo>
                <a:cubicBezTo>
                  <a:pt x="247286" y="655845"/>
                  <a:pt x="254351" y="648432"/>
                  <a:pt x="262594" y="648432"/>
                </a:cubicBezTo>
                <a:close/>
                <a:moveTo>
                  <a:pt x="790699" y="615459"/>
                </a:moveTo>
                <a:cubicBezTo>
                  <a:pt x="799248" y="615459"/>
                  <a:pt x="806575" y="622937"/>
                  <a:pt x="806575" y="632907"/>
                </a:cubicBezTo>
                <a:lnTo>
                  <a:pt x="806575" y="838552"/>
                </a:lnTo>
                <a:cubicBezTo>
                  <a:pt x="806575" y="848523"/>
                  <a:pt x="799248" y="856001"/>
                  <a:pt x="790699" y="856001"/>
                </a:cubicBezTo>
                <a:cubicBezTo>
                  <a:pt x="782151" y="856001"/>
                  <a:pt x="774824" y="848523"/>
                  <a:pt x="774824" y="838552"/>
                </a:cubicBezTo>
                <a:lnTo>
                  <a:pt x="774824" y="632907"/>
                </a:lnTo>
                <a:cubicBezTo>
                  <a:pt x="774824" y="622937"/>
                  <a:pt x="782151" y="615459"/>
                  <a:pt x="790699" y="615459"/>
                </a:cubicBezTo>
                <a:close/>
                <a:moveTo>
                  <a:pt x="478081" y="615459"/>
                </a:moveTo>
                <a:cubicBezTo>
                  <a:pt x="486324" y="615459"/>
                  <a:pt x="493389" y="622937"/>
                  <a:pt x="493389" y="632907"/>
                </a:cubicBezTo>
                <a:lnTo>
                  <a:pt x="493389" y="838552"/>
                </a:lnTo>
                <a:cubicBezTo>
                  <a:pt x="493389" y="848523"/>
                  <a:pt x="486324" y="856001"/>
                  <a:pt x="478081" y="856001"/>
                </a:cubicBezTo>
                <a:cubicBezTo>
                  <a:pt x="468660" y="856001"/>
                  <a:pt x="461595" y="848523"/>
                  <a:pt x="461595" y="838552"/>
                </a:cubicBezTo>
                <a:lnTo>
                  <a:pt x="461595" y="632907"/>
                </a:lnTo>
                <a:cubicBezTo>
                  <a:pt x="461595" y="622937"/>
                  <a:pt x="468660" y="615459"/>
                  <a:pt x="478081" y="615459"/>
                </a:cubicBezTo>
                <a:close/>
                <a:moveTo>
                  <a:pt x="96414" y="340699"/>
                </a:moveTo>
                <a:cubicBezTo>
                  <a:pt x="61583" y="340699"/>
                  <a:pt x="32971" y="369265"/>
                  <a:pt x="32971" y="405282"/>
                </a:cubicBezTo>
                <a:lnTo>
                  <a:pt x="32971" y="921947"/>
                </a:lnTo>
                <a:lnTo>
                  <a:pt x="1229679" y="921947"/>
                </a:lnTo>
                <a:lnTo>
                  <a:pt x="1229679" y="405282"/>
                </a:lnTo>
                <a:cubicBezTo>
                  <a:pt x="1229679" y="369265"/>
                  <a:pt x="1201068" y="340699"/>
                  <a:pt x="1164992" y="340699"/>
                </a:cubicBezTo>
                <a:lnTo>
                  <a:pt x="963468" y="340699"/>
                </a:lnTo>
                <a:cubicBezTo>
                  <a:pt x="963468" y="353119"/>
                  <a:pt x="957248" y="364297"/>
                  <a:pt x="947296" y="372991"/>
                </a:cubicBezTo>
                <a:cubicBezTo>
                  <a:pt x="937344" y="381685"/>
                  <a:pt x="923660" y="385411"/>
                  <a:pt x="909977" y="382927"/>
                </a:cubicBezTo>
                <a:cubicBezTo>
                  <a:pt x="902513" y="381685"/>
                  <a:pt x="896293" y="385411"/>
                  <a:pt x="895049" y="391621"/>
                </a:cubicBezTo>
                <a:cubicBezTo>
                  <a:pt x="888829" y="413976"/>
                  <a:pt x="878877" y="435090"/>
                  <a:pt x="866437" y="454962"/>
                </a:cubicBezTo>
                <a:cubicBezTo>
                  <a:pt x="863949" y="459930"/>
                  <a:pt x="866437" y="467382"/>
                  <a:pt x="871413" y="471107"/>
                </a:cubicBezTo>
                <a:cubicBezTo>
                  <a:pt x="882609" y="478559"/>
                  <a:pt x="890073" y="490979"/>
                  <a:pt x="891317" y="504641"/>
                </a:cubicBezTo>
                <a:cubicBezTo>
                  <a:pt x="892561" y="517061"/>
                  <a:pt x="887585" y="530723"/>
                  <a:pt x="877633" y="539417"/>
                </a:cubicBezTo>
                <a:lnTo>
                  <a:pt x="853997" y="563014"/>
                </a:lnTo>
                <a:cubicBezTo>
                  <a:pt x="845290" y="571708"/>
                  <a:pt x="831606" y="576676"/>
                  <a:pt x="817922" y="575434"/>
                </a:cubicBezTo>
                <a:cubicBezTo>
                  <a:pt x="804238" y="574192"/>
                  <a:pt x="793042" y="567982"/>
                  <a:pt x="784335" y="556804"/>
                </a:cubicBezTo>
                <a:cubicBezTo>
                  <a:pt x="780603" y="550594"/>
                  <a:pt x="773139" y="549352"/>
                  <a:pt x="766919" y="551836"/>
                </a:cubicBezTo>
                <a:cubicBezTo>
                  <a:pt x="747015" y="564256"/>
                  <a:pt x="724624" y="572950"/>
                  <a:pt x="702232" y="579160"/>
                </a:cubicBezTo>
                <a:cubicBezTo>
                  <a:pt x="696012" y="580402"/>
                  <a:pt x="691036" y="586612"/>
                  <a:pt x="693524" y="592822"/>
                </a:cubicBezTo>
                <a:cubicBezTo>
                  <a:pt x="694768" y="605242"/>
                  <a:pt x="691036" y="618903"/>
                  <a:pt x="682328" y="630081"/>
                </a:cubicBezTo>
                <a:cubicBezTo>
                  <a:pt x="674864" y="640017"/>
                  <a:pt x="661181" y="646227"/>
                  <a:pt x="647497" y="646227"/>
                </a:cubicBezTo>
                <a:lnTo>
                  <a:pt x="615153" y="646227"/>
                </a:lnTo>
                <a:cubicBezTo>
                  <a:pt x="601470" y="646227"/>
                  <a:pt x="587786" y="640017"/>
                  <a:pt x="579078" y="630081"/>
                </a:cubicBezTo>
                <a:cubicBezTo>
                  <a:pt x="570370" y="618903"/>
                  <a:pt x="567882" y="605242"/>
                  <a:pt x="569126" y="592822"/>
                </a:cubicBezTo>
                <a:cubicBezTo>
                  <a:pt x="570370" y="586612"/>
                  <a:pt x="566638" y="580402"/>
                  <a:pt x="560418" y="579160"/>
                </a:cubicBezTo>
                <a:cubicBezTo>
                  <a:pt x="538027" y="572950"/>
                  <a:pt x="515635" y="564256"/>
                  <a:pt x="494487" y="551836"/>
                </a:cubicBezTo>
                <a:cubicBezTo>
                  <a:pt x="488268" y="549352"/>
                  <a:pt x="480804" y="550594"/>
                  <a:pt x="477072" y="555562"/>
                </a:cubicBezTo>
                <a:cubicBezTo>
                  <a:pt x="469608" y="567982"/>
                  <a:pt x="458412" y="574192"/>
                  <a:pt x="444728" y="575434"/>
                </a:cubicBezTo>
                <a:cubicBezTo>
                  <a:pt x="431044" y="576676"/>
                  <a:pt x="417361" y="571708"/>
                  <a:pt x="407409" y="563014"/>
                </a:cubicBezTo>
                <a:lnTo>
                  <a:pt x="385017" y="539417"/>
                </a:lnTo>
                <a:cubicBezTo>
                  <a:pt x="375065" y="530723"/>
                  <a:pt x="370090" y="517061"/>
                  <a:pt x="371333" y="504641"/>
                </a:cubicBezTo>
                <a:cubicBezTo>
                  <a:pt x="372577" y="490979"/>
                  <a:pt x="380041" y="478559"/>
                  <a:pt x="391237" y="471107"/>
                </a:cubicBezTo>
                <a:cubicBezTo>
                  <a:pt x="396213" y="467382"/>
                  <a:pt x="397457" y="459930"/>
                  <a:pt x="394969" y="454962"/>
                </a:cubicBezTo>
                <a:cubicBezTo>
                  <a:pt x="382529" y="435090"/>
                  <a:pt x="373821" y="413976"/>
                  <a:pt x="367602" y="391621"/>
                </a:cubicBezTo>
                <a:cubicBezTo>
                  <a:pt x="366358" y="385411"/>
                  <a:pt x="360138" y="381685"/>
                  <a:pt x="352674" y="382927"/>
                </a:cubicBezTo>
                <a:cubicBezTo>
                  <a:pt x="338990" y="385411"/>
                  <a:pt x="325306" y="381685"/>
                  <a:pt x="315354" y="372991"/>
                </a:cubicBezTo>
                <a:cubicBezTo>
                  <a:pt x="304159" y="364297"/>
                  <a:pt x="299183" y="353119"/>
                  <a:pt x="299183" y="340699"/>
                </a:cubicBezTo>
                <a:close/>
                <a:moveTo>
                  <a:pt x="634076" y="213638"/>
                </a:moveTo>
                <a:cubicBezTo>
                  <a:pt x="572109" y="213638"/>
                  <a:pt x="521297" y="263334"/>
                  <a:pt x="521297" y="322969"/>
                </a:cubicBezTo>
                <a:cubicBezTo>
                  <a:pt x="521297" y="383846"/>
                  <a:pt x="572109" y="433542"/>
                  <a:pt x="634076" y="433542"/>
                </a:cubicBezTo>
                <a:cubicBezTo>
                  <a:pt x="696042" y="433542"/>
                  <a:pt x="746855" y="383846"/>
                  <a:pt x="746855" y="322969"/>
                </a:cubicBezTo>
                <a:cubicBezTo>
                  <a:pt x="746855" y="263334"/>
                  <a:pt x="696042" y="213638"/>
                  <a:pt x="634076" y="213638"/>
                </a:cubicBezTo>
                <a:close/>
                <a:moveTo>
                  <a:pt x="634076" y="181336"/>
                </a:moveTo>
                <a:cubicBezTo>
                  <a:pt x="714632" y="181336"/>
                  <a:pt x="779078" y="244698"/>
                  <a:pt x="779078" y="322969"/>
                </a:cubicBezTo>
                <a:cubicBezTo>
                  <a:pt x="779078" y="402482"/>
                  <a:pt x="714632" y="465844"/>
                  <a:pt x="634076" y="465844"/>
                </a:cubicBezTo>
                <a:cubicBezTo>
                  <a:pt x="553519" y="465844"/>
                  <a:pt x="489074" y="402482"/>
                  <a:pt x="489074" y="322969"/>
                </a:cubicBezTo>
                <a:cubicBezTo>
                  <a:pt x="489074" y="244698"/>
                  <a:pt x="553519" y="181336"/>
                  <a:pt x="634076" y="181336"/>
                </a:cubicBezTo>
                <a:close/>
                <a:moveTo>
                  <a:pt x="620549" y="32970"/>
                </a:moveTo>
                <a:cubicBezTo>
                  <a:pt x="615544" y="32970"/>
                  <a:pt x="611789" y="35454"/>
                  <a:pt x="609286" y="37938"/>
                </a:cubicBezTo>
                <a:cubicBezTo>
                  <a:pt x="608035" y="39180"/>
                  <a:pt x="606783" y="42906"/>
                  <a:pt x="606783" y="47874"/>
                </a:cubicBezTo>
                <a:cubicBezTo>
                  <a:pt x="611789" y="70230"/>
                  <a:pt x="596771" y="93827"/>
                  <a:pt x="574244" y="100037"/>
                </a:cubicBezTo>
                <a:cubicBezTo>
                  <a:pt x="554220" y="103763"/>
                  <a:pt x="534196" y="112457"/>
                  <a:pt x="515424" y="122393"/>
                </a:cubicBezTo>
                <a:cubicBezTo>
                  <a:pt x="495400" y="133571"/>
                  <a:pt x="469119" y="128603"/>
                  <a:pt x="455352" y="109973"/>
                </a:cubicBezTo>
                <a:cubicBezTo>
                  <a:pt x="451598" y="105005"/>
                  <a:pt x="449095" y="103763"/>
                  <a:pt x="445340" y="103763"/>
                </a:cubicBezTo>
                <a:cubicBezTo>
                  <a:pt x="441586" y="103763"/>
                  <a:pt x="437832" y="105005"/>
                  <a:pt x="435329" y="107489"/>
                </a:cubicBezTo>
                <a:lnTo>
                  <a:pt x="411550" y="129845"/>
                </a:lnTo>
                <a:cubicBezTo>
                  <a:pt x="407796" y="133571"/>
                  <a:pt x="407796" y="137297"/>
                  <a:pt x="407796" y="139781"/>
                </a:cubicBezTo>
                <a:cubicBezTo>
                  <a:pt x="409047" y="141023"/>
                  <a:pt x="409047" y="144749"/>
                  <a:pt x="412802" y="148475"/>
                </a:cubicBezTo>
                <a:lnTo>
                  <a:pt x="414053" y="148475"/>
                </a:lnTo>
                <a:cubicBezTo>
                  <a:pt x="432826" y="162136"/>
                  <a:pt x="439083" y="188218"/>
                  <a:pt x="427820" y="208090"/>
                </a:cubicBezTo>
                <a:cubicBezTo>
                  <a:pt x="416556" y="225478"/>
                  <a:pt x="409047" y="244107"/>
                  <a:pt x="402790" y="263979"/>
                </a:cubicBezTo>
                <a:cubicBezTo>
                  <a:pt x="397784" y="285093"/>
                  <a:pt x="374005" y="299997"/>
                  <a:pt x="351479" y="296271"/>
                </a:cubicBezTo>
                <a:cubicBezTo>
                  <a:pt x="346473" y="295029"/>
                  <a:pt x="342718" y="296271"/>
                  <a:pt x="340215" y="298755"/>
                </a:cubicBezTo>
                <a:cubicBezTo>
                  <a:pt x="337712" y="299997"/>
                  <a:pt x="335209" y="303723"/>
                  <a:pt x="335209" y="308690"/>
                </a:cubicBezTo>
                <a:lnTo>
                  <a:pt x="335209" y="339740"/>
                </a:lnTo>
                <a:cubicBezTo>
                  <a:pt x="335209" y="344708"/>
                  <a:pt x="337712" y="348434"/>
                  <a:pt x="340215" y="348434"/>
                </a:cubicBezTo>
                <a:cubicBezTo>
                  <a:pt x="342718" y="352160"/>
                  <a:pt x="346473" y="352160"/>
                  <a:pt x="351479" y="352160"/>
                </a:cubicBezTo>
                <a:cubicBezTo>
                  <a:pt x="374005" y="348434"/>
                  <a:pt x="397784" y="362096"/>
                  <a:pt x="402790" y="384451"/>
                </a:cubicBezTo>
                <a:cubicBezTo>
                  <a:pt x="409047" y="403081"/>
                  <a:pt x="416556" y="421711"/>
                  <a:pt x="427820" y="440341"/>
                </a:cubicBezTo>
                <a:cubicBezTo>
                  <a:pt x="439083" y="460212"/>
                  <a:pt x="432826" y="486294"/>
                  <a:pt x="414053" y="499956"/>
                </a:cubicBezTo>
                <a:cubicBezTo>
                  <a:pt x="409047" y="502440"/>
                  <a:pt x="409047" y="506166"/>
                  <a:pt x="407796" y="508650"/>
                </a:cubicBezTo>
                <a:cubicBezTo>
                  <a:pt x="407796" y="511134"/>
                  <a:pt x="407796" y="513618"/>
                  <a:pt x="411550" y="518586"/>
                </a:cubicBezTo>
                <a:lnTo>
                  <a:pt x="435329" y="540941"/>
                </a:lnTo>
                <a:cubicBezTo>
                  <a:pt x="437832" y="543425"/>
                  <a:pt x="441586" y="544667"/>
                  <a:pt x="445340" y="543425"/>
                </a:cubicBezTo>
                <a:cubicBezTo>
                  <a:pt x="449095" y="543425"/>
                  <a:pt x="451598" y="543425"/>
                  <a:pt x="455352" y="538457"/>
                </a:cubicBezTo>
                <a:cubicBezTo>
                  <a:pt x="464113" y="526037"/>
                  <a:pt x="479131" y="519828"/>
                  <a:pt x="492897" y="519828"/>
                </a:cubicBezTo>
                <a:cubicBezTo>
                  <a:pt x="501658" y="519828"/>
                  <a:pt x="509167" y="521070"/>
                  <a:pt x="515424" y="526037"/>
                </a:cubicBezTo>
                <a:cubicBezTo>
                  <a:pt x="534196" y="534731"/>
                  <a:pt x="554220" y="543425"/>
                  <a:pt x="574244" y="548393"/>
                </a:cubicBezTo>
                <a:cubicBezTo>
                  <a:pt x="596771" y="554603"/>
                  <a:pt x="611789" y="576959"/>
                  <a:pt x="606783" y="599314"/>
                </a:cubicBezTo>
                <a:cubicBezTo>
                  <a:pt x="606783" y="604282"/>
                  <a:pt x="608035" y="608008"/>
                  <a:pt x="609286" y="610492"/>
                </a:cubicBezTo>
                <a:cubicBezTo>
                  <a:pt x="611789" y="612976"/>
                  <a:pt x="615544" y="614218"/>
                  <a:pt x="620549" y="614218"/>
                </a:cubicBezTo>
                <a:lnTo>
                  <a:pt x="653088" y="614218"/>
                </a:lnTo>
                <a:cubicBezTo>
                  <a:pt x="656843" y="614218"/>
                  <a:pt x="660597" y="612976"/>
                  <a:pt x="663100" y="610492"/>
                </a:cubicBezTo>
                <a:cubicBezTo>
                  <a:pt x="665603" y="608008"/>
                  <a:pt x="666855" y="604282"/>
                  <a:pt x="665603" y="599314"/>
                </a:cubicBezTo>
                <a:cubicBezTo>
                  <a:pt x="661849" y="576959"/>
                  <a:pt x="676867" y="554603"/>
                  <a:pt x="699394" y="548393"/>
                </a:cubicBezTo>
                <a:cubicBezTo>
                  <a:pt x="719417" y="543425"/>
                  <a:pt x="739441" y="534731"/>
                  <a:pt x="756962" y="526037"/>
                </a:cubicBezTo>
                <a:cubicBezTo>
                  <a:pt x="778238" y="513618"/>
                  <a:pt x="804519" y="519828"/>
                  <a:pt x="818285" y="538457"/>
                </a:cubicBezTo>
                <a:cubicBezTo>
                  <a:pt x="820788" y="543425"/>
                  <a:pt x="824543" y="543425"/>
                  <a:pt x="827046" y="543425"/>
                </a:cubicBezTo>
                <a:cubicBezTo>
                  <a:pt x="832052" y="544667"/>
                  <a:pt x="835806" y="543425"/>
                  <a:pt x="838309" y="540941"/>
                </a:cubicBezTo>
                <a:lnTo>
                  <a:pt x="862088" y="518586"/>
                </a:lnTo>
                <a:cubicBezTo>
                  <a:pt x="864591" y="513618"/>
                  <a:pt x="865842" y="511134"/>
                  <a:pt x="864591" y="508650"/>
                </a:cubicBezTo>
                <a:cubicBezTo>
                  <a:pt x="864591" y="506166"/>
                  <a:pt x="864591" y="502440"/>
                  <a:pt x="859585" y="499956"/>
                </a:cubicBezTo>
                <a:cubicBezTo>
                  <a:pt x="839561" y="486294"/>
                  <a:pt x="833303" y="460212"/>
                  <a:pt x="845818" y="440341"/>
                </a:cubicBezTo>
                <a:cubicBezTo>
                  <a:pt x="857082" y="421711"/>
                  <a:pt x="864591" y="403081"/>
                  <a:pt x="869597" y="384451"/>
                </a:cubicBezTo>
                <a:cubicBezTo>
                  <a:pt x="875854" y="362096"/>
                  <a:pt x="899632" y="348434"/>
                  <a:pt x="922159" y="352160"/>
                </a:cubicBezTo>
                <a:cubicBezTo>
                  <a:pt x="925914" y="352160"/>
                  <a:pt x="930920" y="352160"/>
                  <a:pt x="933423" y="348434"/>
                </a:cubicBezTo>
                <a:cubicBezTo>
                  <a:pt x="934674" y="348434"/>
                  <a:pt x="938429" y="344708"/>
                  <a:pt x="938429" y="339740"/>
                </a:cubicBezTo>
                <a:lnTo>
                  <a:pt x="938429" y="308690"/>
                </a:lnTo>
                <a:cubicBezTo>
                  <a:pt x="938429" y="303723"/>
                  <a:pt x="934674" y="299997"/>
                  <a:pt x="933423" y="298755"/>
                </a:cubicBezTo>
                <a:cubicBezTo>
                  <a:pt x="930920" y="296271"/>
                  <a:pt x="925914" y="295029"/>
                  <a:pt x="922159" y="296271"/>
                </a:cubicBezTo>
                <a:cubicBezTo>
                  <a:pt x="899632" y="299997"/>
                  <a:pt x="875854" y="285093"/>
                  <a:pt x="869597" y="263979"/>
                </a:cubicBezTo>
                <a:cubicBezTo>
                  <a:pt x="864591" y="244107"/>
                  <a:pt x="857082" y="225478"/>
                  <a:pt x="845818" y="208090"/>
                </a:cubicBezTo>
                <a:cubicBezTo>
                  <a:pt x="834555" y="188218"/>
                  <a:pt x="839561" y="162136"/>
                  <a:pt x="859585" y="148475"/>
                </a:cubicBezTo>
                <a:cubicBezTo>
                  <a:pt x="864591" y="144749"/>
                  <a:pt x="864591" y="141023"/>
                  <a:pt x="864591" y="139781"/>
                </a:cubicBezTo>
                <a:cubicBezTo>
                  <a:pt x="865842" y="137297"/>
                  <a:pt x="864591" y="133571"/>
                  <a:pt x="862088" y="129845"/>
                </a:cubicBezTo>
                <a:lnTo>
                  <a:pt x="838309" y="107489"/>
                </a:lnTo>
                <a:cubicBezTo>
                  <a:pt x="835806" y="105005"/>
                  <a:pt x="830800" y="103763"/>
                  <a:pt x="827046" y="103763"/>
                </a:cubicBezTo>
                <a:cubicBezTo>
                  <a:pt x="824543" y="103763"/>
                  <a:pt x="820788" y="105005"/>
                  <a:pt x="818285" y="109973"/>
                </a:cubicBezTo>
                <a:cubicBezTo>
                  <a:pt x="804519" y="128603"/>
                  <a:pt x="778238" y="133571"/>
                  <a:pt x="756962" y="122393"/>
                </a:cubicBezTo>
                <a:cubicBezTo>
                  <a:pt x="739441" y="112457"/>
                  <a:pt x="719417" y="103763"/>
                  <a:pt x="699394" y="100037"/>
                </a:cubicBezTo>
                <a:cubicBezTo>
                  <a:pt x="676867" y="93827"/>
                  <a:pt x="661849" y="70230"/>
                  <a:pt x="665603" y="47874"/>
                </a:cubicBezTo>
                <a:cubicBezTo>
                  <a:pt x="666855" y="42906"/>
                  <a:pt x="665603" y="39180"/>
                  <a:pt x="663100" y="37938"/>
                </a:cubicBezTo>
                <a:cubicBezTo>
                  <a:pt x="660597" y="35454"/>
                  <a:pt x="656843" y="32970"/>
                  <a:pt x="653088" y="32970"/>
                </a:cubicBezTo>
                <a:close/>
                <a:moveTo>
                  <a:pt x="615776" y="0"/>
                </a:moveTo>
                <a:lnTo>
                  <a:pt x="648120" y="0"/>
                </a:lnTo>
                <a:cubicBezTo>
                  <a:pt x="661803" y="0"/>
                  <a:pt x="675487" y="4996"/>
                  <a:pt x="682951" y="16236"/>
                </a:cubicBezTo>
                <a:cubicBezTo>
                  <a:pt x="691659" y="26227"/>
                  <a:pt x="695391" y="39965"/>
                  <a:pt x="694147" y="53703"/>
                </a:cubicBezTo>
                <a:cubicBezTo>
                  <a:pt x="691659" y="59948"/>
                  <a:pt x="696635" y="66192"/>
                  <a:pt x="702855" y="67441"/>
                </a:cubicBezTo>
                <a:cubicBezTo>
                  <a:pt x="725247" y="73686"/>
                  <a:pt x="747639" y="82428"/>
                  <a:pt x="767543" y="93668"/>
                </a:cubicBezTo>
                <a:cubicBezTo>
                  <a:pt x="773763" y="97415"/>
                  <a:pt x="781227" y="94917"/>
                  <a:pt x="784959" y="89921"/>
                </a:cubicBezTo>
                <a:cubicBezTo>
                  <a:pt x="793667" y="78681"/>
                  <a:pt x="804862" y="71188"/>
                  <a:pt x="818546" y="69939"/>
                </a:cubicBezTo>
                <a:cubicBezTo>
                  <a:pt x="832230" y="69939"/>
                  <a:pt x="845914" y="74935"/>
                  <a:pt x="854622" y="83677"/>
                </a:cubicBezTo>
                <a:lnTo>
                  <a:pt x="878258" y="106157"/>
                </a:lnTo>
                <a:cubicBezTo>
                  <a:pt x="888210" y="114900"/>
                  <a:pt x="893186" y="128637"/>
                  <a:pt x="891942" y="142375"/>
                </a:cubicBezTo>
                <a:cubicBezTo>
                  <a:pt x="890698" y="156113"/>
                  <a:pt x="883234" y="168602"/>
                  <a:pt x="872038" y="176096"/>
                </a:cubicBezTo>
                <a:cubicBezTo>
                  <a:pt x="865818" y="179843"/>
                  <a:pt x="864574" y="186087"/>
                  <a:pt x="867062" y="192332"/>
                </a:cubicBezTo>
                <a:cubicBezTo>
                  <a:pt x="879502" y="212314"/>
                  <a:pt x="889454" y="233545"/>
                  <a:pt x="895674" y="256026"/>
                </a:cubicBezTo>
                <a:cubicBezTo>
                  <a:pt x="896918" y="262270"/>
                  <a:pt x="903138" y="264768"/>
                  <a:pt x="910602" y="264768"/>
                </a:cubicBezTo>
                <a:cubicBezTo>
                  <a:pt x="924286" y="262270"/>
                  <a:pt x="937969" y="266017"/>
                  <a:pt x="947921" y="274759"/>
                </a:cubicBezTo>
                <a:cubicBezTo>
                  <a:pt x="957873" y="283502"/>
                  <a:pt x="964093" y="295991"/>
                  <a:pt x="964093" y="309729"/>
                </a:cubicBezTo>
                <a:lnTo>
                  <a:pt x="1165620" y="309729"/>
                </a:lnTo>
                <a:cubicBezTo>
                  <a:pt x="1219112" y="309729"/>
                  <a:pt x="1262651" y="354689"/>
                  <a:pt x="1262651" y="408392"/>
                </a:cubicBezTo>
                <a:lnTo>
                  <a:pt x="1262651" y="1000373"/>
                </a:lnTo>
                <a:cubicBezTo>
                  <a:pt x="1262651" y="1054076"/>
                  <a:pt x="1219112" y="1097788"/>
                  <a:pt x="1165620" y="1097788"/>
                </a:cubicBezTo>
                <a:lnTo>
                  <a:pt x="648120" y="1097788"/>
                </a:lnTo>
                <a:lnTo>
                  <a:pt x="648120" y="1202696"/>
                </a:lnTo>
                <a:lnTo>
                  <a:pt x="768787" y="1202696"/>
                </a:lnTo>
                <a:cubicBezTo>
                  <a:pt x="777495" y="1202696"/>
                  <a:pt x="784959" y="1208940"/>
                  <a:pt x="784959" y="1217682"/>
                </a:cubicBezTo>
                <a:cubicBezTo>
                  <a:pt x="784959" y="1227674"/>
                  <a:pt x="777495" y="1235167"/>
                  <a:pt x="768787" y="1235167"/>
                </a:cubicBezTo>
                <a:lnTo>
                  <a:pt x="495109" y="1235167"/>
                </a:lnTo>
                <a:cubicBezTo>
                  <a:pt x="486401" y="1235167"/>
                  <a:pt x="478937" y="1227674"/>
                  <a:pt x="478937" y="1217682"/>
                </a:cubicBezTo>
                <a:cubicBezTo>
                  <a:pt x="478937" y="1208940"/>
                  <a:pt x="486401" y="1202696"/>
                  <a:pt x="495109" y="1202696"/>
                </a:cubicBezTo>
                <a:lnTo>
                  <a:pt x="615776" y="1202696"/>
                </a:lnTo>
                <a:lnTo>
                  <a:pt x="615776" y="1097788"/>
                </a:lnTo>
                <a:lnTo>
                  <a:pt x="97031" y="1097788"/>
                </a:lnTo>
                <a:cubicBezTo>
                  <a:pt x="44784" y="1097788"/>
                  <a:pt x="0" y="1054076"/>
                  <a:pt x="0" y="1000373"/>
                </a:cubicBezTo>
                <a:lnTo>
                  <a:pt x="0" y="408392"/>
                </a:lnTo>
                <a:cubicBezTo>
                  <a:pt x="0" y="354689"/>
                  <a:pt x="44784" y="309729"/>
                  <a:pt x="97031" y="309729"/>
                </a:cubicBezTo>
                <a:lnTo>
                  <a:pt x="299802" y="309729"/>
                </a:lnTo>
                <a:cubicBezTo>
                  <a:pt x="299802" y="295991"/>
                  <a:pt x="304778" y="283502"/>
                  <a:pt x="315974" y="274759"/>
                </a:cubicBezTo>
                <a:cubicBezTo>
                  <a:pt x="325926" y="266017"/>
                  <a:pt x="339610" y="262270"/>
                  <a:pt x="353294" y="264768"/>
                </a:cubicBezTo>
                <a:cubicBezTo>
                  <a:pt x="360758" y="266017"/>
                  <a:pt x="366978" y="262270"/>
                  <a:pt x="368222" y="256026"/>
                </a:cubicBezTo>
                <a:cubicBezTo>
                  <a:pt x="374441" y="233545"/>
                  <a:pt x="383149" y="212314"/>
                  <a:pt x="395589" y="192332"/>
                </a:cubicBezTo>
                <a:cubicBezTo>
                  <a:pt x="398077" y="186087"/>
                  <a:pt x="396833" y="179843"/>
                  <a:pt x="391857" y="176096"/>
                </a:cubicBezTo>
                <a:cubicBezTo>
                  <a:pt x="380661" y="168602"/>
                  <a:pt x="373197" y="156113"/>
                  <a:pt x="371953" y="142375"/>
                </a:cubicBezTo>
                <a:cubicBezTo>
                  <a:pt x="370710" y="128637"/>
                  <a:pt x="375685" y="114900"/>
                  <a:pt x="385637" y="106157"/>
                </a:cubicBezTo>
                <a:lnTo>
                  <a:pt x="408029" y="83677"/>
                </a:lnTo>
                <a:cubicBezTo>
                  <a:pt x="417981" y="74935"/>
                  <a:pt x="431665" y="69939"/>
                  <a:pt x="445349" y="69939"/>
                </a:cubicBezTo>
                <a:cubicBezTo>
                  <a:pt x="459033" y="71188"/>
                  <a:pt x="470229" y="78681"/>
                  <a:pt x="477693" y="89921"/>
                </a:cubicBezTo>
                <a:cubicBezTo>
                  <a:pt x="481425" y="94917"/>
                  <a:pt x="488889" y="97415"/>
                  <a:pt x="495109" y="93668"/>
                </a:cubicBezTo>
                <a:cubicBezTo>
                  <a:pt x="516256" y="82428"/>
                  <a:pt x="538648" y="73686"/>
                  <a:pt x="561040" y="67441"/>
                </a:cubicBezTo>
                <a:cubicBezTo>
                  <a:pt x="567260" y="66192"/>
                  <a:pt x="570992" y="59948"/>
                  <a:pt x="569748" y="53703"/>
                </a:cubicBezTo>
                <a:cubicBezTo>
                  <a:pt x="568504" y="39965"/>
                  <a:pt x="570992" y="26227"/>
                  <a:pt x="579700" y="16236"/>
                </a:cubicBezTo>
                <a:cubicBezTo>
                  <a:pt x="588408" y="6245"/>
                  <a:pt x="602092" y="0"/>
                  <a:pt x="61577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Round Same Side Corner Rectangle 127">
            <a:extLst>
              <a:ext uri="{FF2B5EF4-FFF2-40B4-BE49-F238E27FC236}">
                <a16:creationId xmlns:a16="http://schemas.microsoft.com/office/drawing/2014/main" id="{816930DE-135C-AB47-B34A-F9C4EBBE8C7F}"/>
              </a:ext>
            </a:extLst>
          </p:cNvPr>
          <p:cNvSpPr/>
          <p:nvPr/>
        </p:nvSpPr>
        <p:spPr>
          <a:xfrm rot="5400000">
            <a:off x="2456930" y="372251"/>
            <a:ext cx="1142530" cy="4235054"/>
          </a:xfrm>
          <a:prstGeom prst="round2SameRect">
            <a:avLst>
              <a:gd name="adj1" fmla="val 15344"/>
              <a:gd name="adj2" fmla="val 0"/>
            </a:avLst>
          </a:prstGeom>
          <a:solidFill>
            <a:srgbClr val="F0F1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Freeform 327">
            <a:extLst>
              <a:ext uri="{FF2B5EF4-FFF2-40B4-BE49-F238E27FC236}">
                <a16:creationId xmlns:a16="http://schemas.microsoft.com/office/drawing/2014/main" id="{E9E8D531-5456-734C-8D72-185BF4ED4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120" y="2962170"/>
            <a:ext cx="159296" cy="101621"/>
          </a:xfrm>
          <a:custGeom>
            <a:avLst/>
            <a:gdLst>
              <a:gd name="T0" fmla="*/ 0 w 254"/>
              <a:gd name="T1" fmla="*/ 0 h 163"/>
              <a:gd name="T2" fmla="*/ 253 w 254"/>
              <a:gd name="T3" fmla="*/ 162 h 163"/>
              <a:gd name="T4" fmla="*/ 253 w 254"/>
              <a:gd name="T5" fmla="*/ 0 h 163"/>
              <a:gd name="T6" fmla="*/ 0 w 254"/>
              <a:gd name="T7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4" h="163">
                <a:moveTo>
                  <a:pt x="0" y="0"/>
                </a:moveTo>
                <a:lnTo>
                  <a:pt x="253" y="162"/>
                </a:lnTo>
                <a:lnTo>
                  <a:pt x="253" y="0"/>
                </a:lnTo>
                <a:lnTo>
                  <a:pt x="0" y="0"/>
                </a:lnTo>
              </a:path>
            </a:pathLst>
          </a:custGeom>
          <a:solidFill>
            <a:srgbClr val="FE575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Freeform 382">
            <a:extLst>
              <a:ext uri="{FF2B5EF4-FFF2-40B4-BE49-F238E27FC236}">
                <a16:creationId xmlns:a16="http://schemas.microsoft.com/office/drawing/2014/main" id="{8F6F632F-25F5-294A-9F33-D74B4E0C5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119" y="1800415"/>
            <a:ext cx="1120559" cy="1164502"/>
          </a:xfrm>
          <a:custGeom>
            <a:avLst/>
            <a:gdLst>
              <a:gd name="T0" fmla="*/ 1800 w 1801"/>
              <a:gd name="T1" fmla="*/ 1867 h 1868"/>
              <a:gd name="T2" fmla="*/ 0 w 1801"/>
              <a:gd name="T3" fmla="*/ 1867 h 1868"/>
              <a:gd name="T4" fmla="*/ 0 w 1801"/>
              <a:gd name="T5" fmla="*/ 0 h 1868"/>
              <a:gd name="T6" fmla="*/ 1800 w 1801"/>
              <a:gd name="T7" fmla="*/ 0 h 1868"/>
              <a:gd name="T8" fmla="*/ 1800 w 1801"/>
              <a:gd name="T9" fmla="*/ 1867 h 18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01" h="1868">
                <a:moveTo>
                  <a:pt x="1800" y="1867"/>
                </a:moveTo>
                <a:lnTo>
                  <a:pt x="0" y="1867"/>
                </a:lnTo>
                <a:lnTo>
                  <a:pt x="0" y="0"/>
                </a:lnTo>
                <a:lnTo>
                  <a:pt x="1800" y="0"/>
                </a:lnTo>
                <a:lnTo>
                  <a:pt x="1800" y="1867"/>
                </a:lnTo>
              </a:path>
            </a:pathLst>
          </a:custGeom>
          <a:solidFill>
            <a:srgbClr val="F18526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Freeform 383">
            <a:extLst>
              <a:ext uri="{FF2B5EF4-FFF2-40B4-BE49-F238E27FC236}">
                <a16:creationId xmlns:a16="http://schemas.microsoft.com/office/drawing/2014/main" id="{66850E49-45DD-3241-A3CA-39A69D513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678" y="1800415"/>
            <a:ext cx="214225" cy="118098"/>
          </a:xfrm>
          <a:custGeom>
            <a:avLst/>
            <a:gdLst>
              <a:gd name="T0" fmla="*/ 0 w 343"/>
              <a:gd name="T1" fmla="*/ 0 h 190"/>
              <a:gd name="T2" fmla="*/ 0 w 343"/>
              <a:gd name="T3" fmla="*/ 189 h 190"/>
              <a:gd name="T4" fmla="*/ 342 w 343"/>
              <a:gd name="T5" fmla="*/ 189 h 190"/>
              <a:gd name="T6" fmla="*/ 0 w 343"/>
              <a:gd name="T7" fmla="*/ 0 h 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90">
                <a:moveTo>
                  <a:pt x="0" y="0"/>
                </a:moveTo>
                <a:lnTo>
                  <a:pt x="0" y="189"/>
                </a:lnTo>
                <a:lnTo>
                  <a:pt x="342" y="189"/>
                </a:lnTo>
                <a:lnTo>
                  <a:pt x="0" y="0"/>
                </a:lnTo>
              </a:path>
            </a:pathLst>
          </a:custGeom>
          <a:solidFill>
            <a:srgbClr val="FE575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Freeform 384">
            <a:extLst>
              <a:ext uri="{FF2B5EF4-FFF2-40B4-BE49-F238E27FC236}">
                <a16:creationId xmlns:a16="http://schemas.microsoft.com/office/drawing/2014/main" id="{0F9774AF-D4BB-F042-90A6-37837A969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120" y="2962170"/>
            <a:ext cx="159296" cy="101621"/>
          </a:xfrm>
          <a:custGeom>
            <a:avLst/>
            <a:gdLst>
              <a:gd name="T0" fmla="*/ 0 w 254"/>
              <a:gd name="T1" fmla="*/ 0 h 163"/>
              <a:gd name="T2" fmla="*/ 253 w 254"/>
              <a:gd name="T3" fmla="*/ 162 h 163"/>
              <a:gd name="T4" fmla="*/ 253 w 254"/>
              <a:gd name="T5" fmla="*/ 0 h 163"/>
              <a:gd name="T6" fmla="*/ 0 w 254"/>
              <a:gd name="T7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4" h="163">
                <a:moveTo>
                  <a:pt x="0" y="0"/>
                </a:moveTo>
                <a:lnTo>
                  <a:pt x="253" y="162"/>
                </a:lnTo>
                <a:lnTo>
                  <a:pt x="253" y="0"/>
                </a:lnTo>
                <a:lnTo>
                  <a:pt x="0" y="0"/>
                </a:lnTo>
              </a:path>
            </a:pathLst>
          </a:custGeom>
          <a:solidFill>
            <a:srgbClr val="043173">
              <a:alpha val="2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Freeform 385">
            <a:extLst>
              <a:ext uri="{FF2B5EF4-FFF2-40B4-BE49-F238E27FC236}">
                <a16:creationId xmlns:a16="http://schemas.microsoft.com/office/drawing/2014/main" id="{A6E702D6-6D8E-4B40-A5F9-D7D1123D3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678" y="1800415"/>
            <a:ext cx="214225" cy="118098"/>
          </a:xfrm>
          <a:custGeom>
            <a:avLst/>
            <a:gdLst>
              <a:gd name="T0" fmla="*/ 0 w 343"/>
              <a:gd name="T1" fmla="*/ 0 h 190"/>
              <a:gd name="T2" fmla="*/ 0 w 343"/>
              <a:gd name="T3" fmla="*/ 189 h 190"/>
              <a:gd name="T4" fmla="*/ 342 w 343"/>
              <a:gd name="T5" fmla="*/ 189 h 190"/>
              <a:gd name="T6" fmla="*/ 0 w 343"/>
              <a:gd name="T7" fmla="*/ 0 h 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90">
                <a:moveTo>
                  <a:pt x="0" y="0"/>
                </a:moveTo>
                <a:lnTo>
                  <a:pt x="0" y="189"/>
                </a:lnTo>
                <a:lnTo>
                  <a:pt x="342" y="189"/>
                </a:lnTo>
                <a:lnTo>
                  <a:pt x="0" y="0"/>
                </a:lnTo>
              </a:path>
            </a:pathLst>
          </a:custGeom>
          <a:solidFill>
            <a:srgbClr val="F18526">
              <a:alpha val="2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Freeform 133">
            <a:extLst>
              <a:ext uri="{FF2B5EF4-FFF2-40B4-BE49-F238E27FC236}">
                <a16:creationId xmlns:a16="http://schemas.microsoft.com/office/drawing/2014/main" id="{3B9A3092-1121-4A47-BE42-7D1314175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808" y="2119006"/>
            <a:ext cx="633811" cy="526697"/>
          </a:xfrm>
          <a:custGeom>
            <a:avLst/>
            <a:gdLst>
              <a:gd name="connsiteX0" fmla="*/ 123797 w 366352"/>
              <a:gd name="connsiteY0" fmla="*/ 95250 h 304439"/>
              <a:gd name="connsiteX1" fmla="*/ 135313 w 366352"/>
              <a:gd name="connsiteY1" fmla="*/ 103921 h 304439"/>
              <a:gd name="connsiteX2" fmla="*/ 170221 w 366352"/>
              <a:gd name="connsiteY2" fmla="*/ 293239 h 304439"/>
              <a:gd name="connsiteX3" fmla="*/ 172380 w 366352"/>
              <a:gd name="connsiteY3" fmla="*/ 295045 h 304439"/>
              <a:gd name="connsiteX4" fmla="*/ 174179 w 366352"/>
              <a:gd name="connsiteY4" fmla="*/ 293600 h 304439"/>
              <a:gd name="connsiteX5" fmla="*/ 206928 w 366352"/>
              <a:gd name="connsiteY5" fmla="*/ 137522 h 304439"/>
              <a:gd name="connsiteX6" fmla="*/ 206928 w 366352"/>
              <a:gd name="connsiteY6" fmla="*/ 137160 h 304439"/>
              <a:gd name="connsiteX7" fmla="*/ 218444 w 366352"/>
              <a:gd name="connsiteY7" fmla="*/ 128851 h 304439"/>
              <a:gd name="connsiteX8" fmla="*/ 229240 w 366352"/>
              <a:gd name="connsiteY8" fmla="*/ 137883 h 304439"/>
              <a:gd name="connsiteX9" fmla="*/ 253712 w 366352"/>
              <a:gd name="connsiteY9" fmla="*/ 252051 h 304439"/>
              <a:gd name="connsiteX10" fmla="*/ 255511 w 366352"/>
              <a:gd name="connsiteY10" fmla="*/ 253497 h 304439"/>
              <a:gd name="connsiteX11" fmla="*/ 257670 w 366352"/>
              <a:gd name="connsiteY11" fmla="*/ 252413 h 304439"/>
              <a:gd name="connsiteX12" fmla="*/ 269186 w 366352"/>
              <a:gd name="connsiteY12" fmla="*/ 211587 h 304439"/>
              <a:gd name="connsiteX13" fmla="*/ 279263 w 366352"/>
              <a:gd name="connsiteY13" fmla="*/ 203277 h 304439"/>
              <a:gd name="connsiteX14" fmla="*/ 290419 w 366352"/>
              <a:gd name="connsiteY14" fmla="*/ 209419 h 304439"/>
              <a:gd name="connsiteX15" fmla="*/ 304454 w 366352"/>
              <a:gd name="connsiteY15" fmla="*/ 237961 h 304439"/>
              <a:gd name="connsiteX16" fmla="*/ 306253 w 366352"/>
              <a:gd name="connsiteY16" fmla="*/ 239045 h 304439"/>
              <a:gd name="connsiteX17" fmla="*/ 361674 w 366352"/>
              <a:gd name="connsiteY17" fmla="*/ 239045 h 304439"/>
              <a:gd name="connsiteX18" fmla="*/ 366352 w 366352"/>
              <a:gd name="connsiteY18" fmla="*/ 244103 h 304439"/>
              <a:gd name="connsiteX19" fmla="*/ 361674 w 366352"/>
              <a:gd name="connsiteY19" fmla="*/ 248800 h 304439"/>
              <a:gd name="connsiteX20" fmla="*/ 306253 w 366352"/>
              <a:gd name="connsiteY20" fmla="*/ 248800 h 304439"/>
              <a:gd name="connsiteX21" fmla="*/ 296177 w 366352"/>
              <a:gd name="connsiteY21" fmla="*/ 242297 h 304439"/>
              <a:gd name="connsiteX22" fmla="*/ 281782 w 366352"/>
              <a:gd name="connsiteY22" fmla="*/ 213754 h 304439"/>
              <a:gd name="connsiteX23" fmla="*/ 279982 w 366352"/>
              <a:gd name="connsiteY23" fmla="*/ 212671 h 304439"/>
              <a:gd name="connsiteX24" fmla="*/ 278183 w 366352"/>
              <a:gd name="connsiteY24" fmla="*/ 214116 h 304439"/>
              <a:gd name="connsiteX25" fmla="*/ 266667 w 366352"/>
              <a:gd name="connsiteY25" fmla="*/ 254942 h 304439"/>
              <a:gd name="connsiteX26" fmla="*/ 255151 w 366352"/>
              <a:gd name="connsiteY26" fmla="*/ 263252 h 304439"/>
              <a:gd name="connsiteX27" fmla="*/ 244355 w 366352"/>
              <a:gd name="connsiteY27" fmla="*/ 254219 h 304439"/>
              <a:gd name="connsiteX28" fmla="*/ 219883 w 366352"/>
              <a:gd name="connsiteY28" fmla="*/ 139689 h 304439"/>
              <a:gd name="connsiteX29" fmla="*/ 218084 w 366352"/>
              <a:gd name="connsiteY29" fmla="*/ 138244 h 304439"/>
              <a:gd name="connsiteX30" fmla="*/ 216285 w 366352"/>
              <a:gd name="connsiteY30" fmla="*/ 139689 h 304439"/>
              <a:gd name="connsiteX31" fmla="*/ 183536 w 366352"/>
              <a:gd name="connsiteY31" fmla="*/ 295768 h 304439"/>
              <a:gd name="connsiteX32" fmla="*/ 183536 w 366352"/>
              <a:gd name="connsiteY32" fmla="*/ 296129 h 304439"/>
              <a:gd name="connsiteX33" fmla="*/ 172380 w 366352"/>
              <a:gd name="connsiteY33" fmla="*/ 304439 h 304439"/>
              <a:gd name="connsiteX34" fmla="*/ 172020 w 366352"/>
              <a:gd name="connsiteY34" fmla="*/ 304439 h 304439"/>
              <a:gd name="connsiteX35" fmla="*/ 161224 w 366352"/>
              <a:gd name="connsiteY35" fmla="*/ 295407 h 304439"/>
              <a:gd name="connsiteX36" fmla="*/ 126316 w 366352"/>
              <a:gd name="connsiteY36" fmla="*/ 106089 h 304439"/>
              <a:gd name="connsiteX37" fmla="*/ 124157 w 366352"/>
              <a:gd name="connsiteY37" fmla="*/ 104644 h 304439"/>
              <a:gd name="connsiteX38" fmla="*/ 121997 w 366352"/>
              <a:gd name="connsiteY38" fmla="*/ 106089 h 304439"/>
              <a:gd name="connsiteX39" fmla="*/ 93567 w 366352"/>
              <a:gd name="connsiteY39" fmla="*/ 239406 h 304439"/>
              <a:gd name="connsiteX40" fmla="*/ 82411 w 366352"/>
              <a:gd name="connsiteY40" fmla="*/ 248800 h 304439"/>
              <a:gd name="connsiteX41" fmla="*/ 4678 w 366352"/>
              <a:gd name="connsiteY41" fmla="*/ 248800 h 304439"/>
              <a:gd name="connsiteX42" fmla="*/ 0 w 366352"/>
              <a:gd name="connsiteY42" fmla="*/ 244103 h 304439"/>
              <a:gd name="connsiteX43" fmla="*/ 4678 w 366352"/>
              <a:gd name="connsiteY43" fmla="*/ 239045 h 304439"/>
              <a:gd name="connsiteX44" fmla="*/ 82411 w 366352"/>
              <a:gd name="connsiteY44" fmla="*/ 239045 h 304439"/>
              <a:gd name="connsiteX45" fmla="*/ 84211 w 366352"/>
              <a:gd name="connsiteY45" fmla="*/ 237600 h 304439"/>
              <a:gd name="connsiteX46" fmla="*/ 113001 w 366352"/>
              <a:gd name="connsiteY46" fmla="*/ 104283 h 304439"/>
              <a:gd name="connsiteX47" fmla="*/ 123797 w 366352"/>
              <a:gd name="connsiteY47" fmla="*/ 95250 h 304439"/>
              <a:gd name="connsiteX48" fmla="*/ 338993 w 366352"/>
              <a:gd name="connsiteY48" fmla="*/ 53116 h 304439"/>
              <a:gd name="connsiteX49" fmla="*/ 332513 w 366352"/>
              <a:gd name="connsiteY49" fmla="*/ 84191 h 304439"/>
              <a:gd name="connsiteX50" fmla="*/ 356272 w 366352"/>
              <a:gd name="connsiteY50" fmla="*/ 53116 h 304439"/>
              <a:gd name="connsiteX51" fmla="*/ 306594 w 366352"/>
              <a:gd name="connsiteY51" fmla="*/ 53116 h 304439"/>
              <a:gd name="connsiteX52" fmla="*/ 318114 w 366352"/>
              <a:gd name="connsiteY52" fmla="*/ 87081 h 304439"/>
              <a:gd name="connsiteX53" fmla="*/ 329273 w 366352"/>
              <a:gd name="connsiteY53" fmla="*/ 53116 h 304439"/>
              <a:gd name="connsiteX54" fmla="*/ 279595 w 366352"/>
              <a:gd name="connsiteY54" fmla="*/ 53116 h 304439"/>
              <a:gd name="connsiteX55" fmla="*/ 303714 w 366352"/>
              <a:gd name="connsiteY55" fmla="*/ 84191 h 304439"/>
              <a:gd name="connsiteX56" fmla="*/ 297234 w 366352"/>
              <a:gd name="connsiteY56" fmla="*/ 53116 h 304439"/>
              <a:gd name="connsiteX57" fmla="*/ 213792 w 366352"/>
              <a:gd name="connsiteY57" fmla="*/ 28575 h 304439"/>
              <a:gd name="connsiteX58" fmla="*/ 262021 w 366352"/>
              <a:gd name="connsiteY58" fmla="*/ 33954 h 304439"/>
              <a:gd name="connsiteX59" fmla="*/ 265620 w 366352"/>
              <a:gd name="connsiteY59" fmla="*/ 39691 h 304439"/>
              <a:gd name="connsiteX60" fmla="*/ 259862 w 366352"/>
              <a:gd name="connsiteY60" fmla="*/ 43276 h 304439"/>
              <a:gd name="connsiteX61" fmla="*/ 213792 w 366352"/>
              <a:gd name="connsiteY61" fmla="*/ 37898 h 304439"/>
              <a:gd name="connsiteX62" fmla="*/ 10078 w 366352"/>
              <a:gd name="connsiteY62" fmla="*/ 220764 h 304439"/>
              <a:gd name="connsiteX63" fmla="*/ 5039 w 366352"/>
              <a:gd name="connsiteY63" fmla="*/ 225067 h 304439"/>
              <a:gd name="connsiteX64" fmla="*/ 4679 w 366352"/>
              <a:gd name="connsiteY64" fmla="*/ 224708 h 304439"/>
              <a:gd name="connsiteX65" fmla="*/ 360 w 366352"/>
              <a:gd name="connsiteY65" fmla="*/ 219688 h 304439"/>
              <a:gd name="connsiteX66" fmla="*/ 213792 w 366352"/>
              <a:gd name="connsiteY66" fmla="*/ 28575 h 304439"/>
              <a:gd name="connsiteX67" fmla="*/ 332513 w 366352"/>
              <a:gd name="connsiteY67" fmla="*/ 12285 h 304439"/>
              <a:gd name="connsiteX68" fmla="*/ 338993 w 366352"/>
              <a:gd name="connsiteY68" fmla="*/ 43360 h 304439"/>
              <a:gd name="connsiteX69" fmla="*/ 356272 w 366352"/>
              <a:gd name="connsiteY69" fmla="*/ 43360 h 304439"/>
              <a:gd name="connsiteX70" fmla="*/ 332513 w 366352"/>
              <a:gd name="connsiteY70" fmla="*/ 12285 h 304439"/>
              <a:gd name="connsiteX71" fmla="*/ 303714 w 366352"/>
              <a:gd name="connsiteY71" fmla="*/ 12285 h 304439"/>
              <a:gd name="connsiteX72" fmla="*/ 279595 w 366352"/>
              <a:gd name="connsiteY72" fmla="*/ 43360 h 304439"/>
              <a:gd name="connsiteX73" fmla="*/ 297234 w 366352"/>
              <a:gd name="connsiteY73" fmla="*/ 43360 h 304439"/>
              <a:gd name="connsiteX74" fmla="*/ 303714 w 366352"/>
              <a:gd name="connsiteY74" fmla="*/ 12285 h 304439"/>
              <a:gd name="connsiteX75" fmla="*/ 318114 w 366352"/>
              <a:gd name="connsiteY75" fmla="*/ 9394 h 304439"/>
              <a:gd name="connsiteX76" fmla="*/ 306594 w 366352"/>
              <a:gd name="connsiteY76" fmla="*/ 43360 h 304439"/>
              <a:gd name="connsiteX77" fmla="*/ 329273 w 366352"/>
              <a:gd name="connsiteY77" fmla="*/ 43360 h 304439"/>
              <a:gd name="connsiteX78" fmla="*/ 318114 w 366352"/>
              <a:gd name="connsiteY78" fmla="*/ 9394 h 304439"/>
              <a:gd name="connsiteX79" fmla="*/ 318114 w 366352"/>
              <a:gd name="connsiteY79" fmla="*/ 0 h 304439"/>
              <a:gd name="connsiteX80" fmla="*/ 366352 w 366352"/>
              <a:gd name="connsiteY80" fmla="*/ 48057 h 304439"/>
              <a:gd name="connsiteX81" fmla="*/ 318114 w 366352"/>
              <a:gd name="connsiteY81" fmla="*/ 96476 h 304439"/>
              <a:gd name="connsiteX82" fmla="*/ 269875 w 366352"/>
              <a:gd name="connsiteY82" fmla="*/ 48057 h 304439"/>
              <a:gd name="connsiteX83" fmla="*/ 318114 w 366352"/>
              <a:gd name="connsiteY83" fmla="*/ 0 h 304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366352" h="304439">
                <a:moveTo>
                  <a:pt x="123797" y="95250"/>
                </a:moveTo>
                <a:cubicBezTo>
                  <a:pt x="129555" y="95250"/>
                  <a:pt x="134233" y="98863"/>
                  <a:pt x="135313" y="103921"/>
                </a:cubicBezTo>
                <a:lnTo>
                  <a:pt x="170221" y="293239"/>
                </a:lnTo>
                <a:cubicBezTo>
                  <a:pt x="170581" y="294684"/>
                  <a:pt x="171660" y="295045"/>
                  <a:pt x="172380" y="295045"/>
                </a:cubicBezTo>
                <a:cubicBezTo>
                  <a:pt x="172740" y="295045"/>
                  <a:pt x="173819" y="294684"/>
                  <a:pt x="174179" y="293600"/>
                </a:cubicBezTo>
                <a:lnTo>
                  <a:pt x="206928" y="137522"/>
                </a:lnTo>
                <a:lnTo>
                  <a:pt x="206928" y="137160"/>
                </a:lnTo>
                <a:cubicBezTo>
                  <a:pt x="208367" y="132102"/>
                  <a:pt x="213046" y="128851"/>
                  <a:pt x="218444" y="128851"/>
                </a:cubicBezTo>
                <a:cubicBezTo>
                  <a:pt x="223842" y="129212"/>
                  <a:pt x="228160" y="132463"/>
                  <a:pt x="229240" y="137883"/>
                </a:cubicBezTo>
                <a:lnTo>
                  <a:pt x="253712" y="252051"/>
                </a:lnTo>
                <a:cubicBezTo>
                  <a:pt x="254071" y="253497"/>
                  <a:pt x="254791" y="253497"/>
                  <a:pt x="255511" y="253497"/>
                </a:cubicBezTo>
                <a:cubicBezTo>
                  <a:pt x="256231" y="253858"/>
                  <a:pt x="256950" y="253497"/>
                  <a:pt x="257670" y="252413"/>
                </a:cubicBezTo>
                <a:lnTo>
                  <a:pt x="269186" y="211587"/>
                </a:lnTo>
                <a:cubicBezTo>
                  <a:pt x="270626" y="206890"/>
                  <a:pt x="274584" y="203638"/>
                  <a:pt x="279263" y="203277"/>
                </a:cubicBezTo>
                <a:cubicBezTo>
                  <a:pt x="283941" y="202554"/>
                  <a:pt x="288259" y="205445"/>
                  <a:pt x="290419" y="209419"/>
                </a:cubicBezTo>
                <a:lnTo>
                  <a:pt x="304454" y="237961"/>
                </a:lnTo>
                <a:cubicBezTo>
                  <a:pt x="305174" y="238684"/>
                  <a:pt x="305893" y="239045"/>
                  <a:pt x="306253" y="239045"/>
                </a:cubicBezTo>
                <a:lnTo>
                  <a:pt x="361674" y="239045"/>
                </a:lnTo>
                <a:cubicBezTo>
                  <a:pt x="364553" y="239045"/>
                  <a:pt x="366352" y="241213"/>
                  <a:pt x="366352" y="244103"/>
                </a:cubicBezTo>
                <a:cubicBezTo>
                  <a:pt x="366352" y="246632"/>
                  <a:pt x="364553" y="248800"/>
                  <a:pt x="361674" y="248800"/>
                </a:cubicBezTo>
                <a:lnTo>
                  <a:pt x="306253" y="248800"/>
                </a:lnTo>
                <a:cubicBezTo>
                  <a:pt x="301935" y="248800"/>
                  <a:pt x="297976" y="246271"/>
                  <a:pt x="296177" y="242297"/>
                </a:cubicBezTo>
                <a:lnTo>
                  <a:pt x="281782" y="213754"/>
                </a:lnTo>
                <a:cubicBezTo>
                  <a:pt x="281422" y="212671"/>
                  <a:pt x="280342" y="212671"/>
                  <a:pt x="279982" y="212671"/>
                </a:cubicBezTo>
                <a:cubicBezTo>
                  <a:pt x="279622" y="212671"/>
                  <a:pt x="278543" y="213032"/>
                  <a:pt x="278183" y="214116"/>
                </a:cubicBezTo>
                <a:lnTo>
                  <a:pt x="266667" y="254942"/>
                </a:lnTo>
                <a:cubicBezTo>
                  <a:pt x="265228" y="260000"/>
                  <a:pt x="260549" y="263252"/>
                  <a:pt x="255151" y="263252"/>
                </a:cubicBezTo>
                <a:cubicBezTo>
                  <a:pt x="249753" y="263252"/>
                  <a:pt x="245434" y="259277"/>
                  <a:pt x="244355" y="254219"/>
                </a:cubicBezTo>
                <a:lnTo>
                  <a:pt x="219883" y="139689"/>
                </a:lnTo>
                <a:cubicBezTo>
                  <a:pt x="219523" y="138605"/>
                  <a:pt x="218444" y="138244"/>
                  <a:pt x="218084" y="138244"/>
                </a:cubicBezTo>
                <a:cubicBezTo>
                  <a:pt x="217364" y="138244"/>
                  <a:pt x="216644" y="138605"/>
                  <a:pt x="216285" y="139689"/>
                </a:cubicBezTo>
                <a:lnTo>
                  <a:pt x="183536" y="295768"/>
                </a:lnTo>
                <a:lnTo>
                  <a:pt x="183536" y="296129"/>
                </a:lnTo>
                <a:cubicBezTo>
                  <a:pt x="182097" y="301187"/>
                  <a:pt x="177778" y="304439"/>
                  <a:pt x="172380" y="304439"/>
                </a:cubicBezTo>
                <a:cubicBezTo>
                  <a:pt x="172020" y="304439"/>
                  <a:pt x="172020" y="304439"/>
                  <a:pt x="172020" y="304439"/>
                </a:cubicBezTo>
                <a:cubicBezTo>
                  <a:pt x="166622" y="304439"/>
                  <a:pt x="162303" y="300826"/>
                  <a:pt x="161224" y="295407"/>
                </a:cubicBezTo>
                <a:lnTo>
                  <a:pt x="126316" y="106089"/>
                </a:lnTo>
                <a:cubicBezTo>
                  <a:pt x="125596" y="104644"/>
                  <a:pt x="124517" y="104644"/>
                  <a:pt x="124157" y="104644"/>
                </a:cubicBezTo>
                <a:cubicBezTo>
                  <a:pt x="123437" y="104644"/>
                  <a:pt x="122357" y="104644"/>
                  <a:pt x="121997" y="106089"/>
                </a:cubicBezTo>
                <a:lnTo>
                  <a:pt x="93567" y="239406"/>
                </a:lnTo>
                <a:cubicBezTo>
                  <a:pt x="92848" y="244826"/>
                  <a:pt x="88169" y="248800"/>
                  <a:pt x="82411" y="248800"/>
                </a:cubicBezTo>
                <a:lnTo>
                  <a:pt x="4678" y="248800"/>
                </a:lnTo>
                <a:cubicBezTo>
                  <a:pt x="2159" y="248800"/>
                  <a:pt x="0" y="246632"/>
                  <a:pt x="0" y="244103"/>
                </a:cubicBezTo>
                <a:cubicBezTo>
                  <a:pt x="0" y="241213"/>
                  <a:pt x="2159" y="239045"/>
                  <a:pt x="4678" y="239045"/>
                </a:cubicBezTo>
                <a:lnTo>
                  <a:pt x="82411" y="239045"/>
                </a:lnTo>
                <a:cubicBezTo>
                  <a:pt x="83491" y="239045"/>
                  <a:pt x="84211" y="238322"/>
                  <a:pt x="84211" y="237600"/>
                </a:cubicBezTo>
                <a:lnTo>
                  <a:pt x="113001" y="104283"/>
                </a:lnTo>
                <a:cubicBezTo>
                  <a:pt x="113720" y="99224"/>
                  <a:pt x="118399" y="95250"/>
                  <a:pt x="123797" y="95250"/>
                </a:cubicBezTo>
                <a:close/>
                <a:moveTo>
                  <a:pt x="338993" y="53116"/>
                </a:moveTo>
                <a:cubicBezTo>
                  <a:pt x="338633" y="64679"/>
                  <a:pt x="336473" y="75880"/>
                  <a:pt x="332513" y="84191"/>
                </a:cubicBezTo>
                <a:cubicBezTo>
                  <a:pt x="345473" y="78771"/>
                  <a:pt x="354472" y="67208"/>
                  <a:pt x="356272" y="53116"/>
                </a:cubicBezTo>
                <a:close/>
                <a:moveTo>
                  <a:pt x="306594" y="53116"/>
                </a:moveTo>
                <a:cubicBezTo>
                  <a:pt x="307674" y="74073"/>
                  <a:pt x="314154" y="87081"/>
                  <a:pt x="318114" y="87081"/>
                </a:cubicBezTo>
                <a:cubicBezTo>
                  <a:pt x="321713" y="87081"/>
                  <a:pt x="328553" y="74073"/>
                  <a:pt x="329273" y="53116"/>
                </a:cubicBezTo>
                <a:close/>
                <a:moveTo>
                  <a:pt x="279595" y="53116"/>
                </a:moveTo>
                <a:cubicBezTo>
                  <a:pt x="281395" y="67208"/>
                  <a:pt x="291114" y="78771"/>
                  <a:pt x="303714" y="84191"/>
                </a:cubicBezTo>
                <a:cubicBezTo>
                  <a:pt x="299754" y="75880"/>
                  <a:pt x="297594" y="64679"/>
                  <a:pt x="297234" y="53116"/>
                </a:cubicBezTo>
                <a:close/>
                <a:moveTo>
                  <a:pt x="213792" y="28575"/>
                </a:moveTo>
                <a:cubicBezTo>
                  <a:pt x="229988" y="28575"/>
                  <a:pt x="246185" y="30368"/>
                  <a:pt x="262021" y="33954"/>
                </a:cubicBezTo>
                <a:cubicBezTo>
                  <a:pt x="264541" y="34312"/>
                  <a:pt x="266340" y="37181"/>
                  <a:pt x="265620" y="39691"/>
                </a:cubicBezTo>
                <a:cubicBezTo>
                  <a:pt x="264900" y="42201"/>
                  <a:pt x="262381" y="43993"/>
                  <a:pt x="259862" y="43276"/>
                </a:cubicBezTo>
                <a:cubicBezTo>
                  <a:pt x="244745" y="39691"/>
                  <a:pt x="229268" y="37898"/>
                  <a:pt x="213792" y="37898"/>
                </a:cubicBezTo>
                <a:cubicBezTo>
                  <a:pt x="108336" y="37898"/>
                  <a:pt x="20875" y="116423"/>
                  <a:pt x="10078" y="220764"/>
                </a:cubicBezTo>
                <a:cubicBezTo>
                  <a:pt x="9358" y="222915"/>
                  <a:pt x="7558" y="225067"/>
                  <a:pt x="5039" y="225067"/>
                </a:cubicBezTo>
                <a:cubicBezTo>
                  <a:pt x="4679" y="225067"/>
                  <a:pt x="4679" y="225067"/>
                  <a:pt x="4679" y="224708"/>
                </a:cubicBezTo>
                <a:cubicBezTo>
                  <a:pt x="2160" y="224708"/>
                  <a:pt x="0" y="222198"/>
                  <a:pt x="360" y="219688"/>
                </a:cubicBezTo>
                <a:cubicBezTo>
                  <a:pt x="11877" y="110686"/>
                  <a:pt x="103657" y="28575"/>
                  <a:pt x="213792" y="28575"/>
                </a:cubicBezTo>
                <a:close/>
                <a:moveTo>
                  <a:pt x="332513" y="12285"/>
                </a:moveTo>
                <a:cubicBezTo>
                  <a:pt x="336473" y="20234"/>
                  <a:pt x="338633" y="31797"/>
                  <a:pt x="338993" y="43360"/>
                </a:cubicBezTo>
                <a:lnTo>
                  <a:pt x="356272" y="43360"/>
                </a:lnTo>
                <a:cubicBezTo>
                  <a:pt x="354472" y="29268"/>
                  <a:pt x="345473" y="17344"/>
                  <a:pt x="332513" y="12285"/>
                </a:cubicBezTo>
                <a:close/>
                <a:moveTo>
                  <a:pt x="303714" y="12285"/>
                </a:moveTo>
                <a:cubicBezTo>
                  <a:pt x="291114" y="17344"/>
                  <a:pt x="281395" y="29268"/>
                  <a:pt x="279595" y="43360"/>
                </a:cubicBezTo>
                <a:lnTo>
                  <a:pt x="297234" y="43360"/>
                </a:lnTo>
                <a:cubicBezTo>
                  <a:pt x="297594" y="31797"/>
                  <a:pt x="299754" y="20234"/>
                  <a:pt x="303714" y="12285"/>
                </a:cubicBezTo>
                <a:close/>
                <a:moveTo>
                  <a:pt x="318114" y="9394"/>
                </a:moveTo>
                <a:cubicBezTo>
                  <a:pt x="314154" y="9394"/>
                  <a:pt x="307674" y="22041"/>
                  <a:pt x="306594" y="43360"/>
                </a:cubicBezTo>
                <a:lnTo>
                  <a:pt x="329273" y="43360"/>
                </a:lnTo>
                <a:cubicBezTo>
                  <a:pt x="328553" y="22041"/>
                  <a:pt x="321713" y="9394"/>
                  <a:pt x="318114" y="9394"/>
                </a:cubicBezTo>
                <a:close/>
                <a:moveTo>
                  <a:pt x="318114" y="0"/>
                </a:moveTo>
                <a:cubicBezTo>
                  <a:pt x="344753" y="0"/>
                  <a:pt x="366352" y="21680"/>
                  <a:pt x="366352" y="48057"/>
                </a:cubicBezTo>
                <a:cubicBezTo>
                  <a:pt x="366352" y="74796"/>
                  <a:pt x="344753" y="96476"/>
                  <a:pt x="318114" y="96476"/>
                </a:cubicBezTo>
                <a:cubicBezTo>
                  <a:pt x="291474" y="96476"/>
                  <a:pt x="269875" y="74796"/>
                  <a:pt x="269875" y="48057"/>
                </a:cubicBezTo>
                <a:cubicBezTo>
                  <a:pt x="269875" y="21680"/>
                  <a:pt x="291474" y="0"/>
                  <a:pt x="31811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701F343A-63FF-0E46-87B5-419F7E7A5167}"/>
              </a:ext>
            </a:extLst>
          </p:cNvPr>
          <p:cNvSpPr txBox="1"/>
          <p:nvPr/>
        </p:nvSpPr>
        <p:spPr>
          <a:xfrm>
            <a:off x="2300086" y="1991202"/>
            <a:ext cx="2362617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700" b="1" spc="-15" dirty="0">
                <a:solidFill>
                  <a:srgbClr val="1113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01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DADEEE29-0C8E-F94E-A08D-06D0FA4D1E1A}"/>
              </a:ext>
            </a:extLst>
          </p:cNvPr>
          <p:cNvSpPr txBox="1"/>
          <p:nvPr/>
        </p:nvSpPr>
        <p:spPr>
          <a:xfrm>
            <a:off x="2300086" y="2366533"/>
            <a:ext cx="2362617" cy="531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 dirty="0">
                <a:solidFill>
                  <a:srgbClr val="747A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 and charts.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4B0B088-BA30-AA46-B830-421198F418E0}"/>
              </a:ext>
            </a:extLst>
          </p:cNvPr>
          <p:cNvSpPr txBox="1"/>
          <p:nvPr/>
        </p:nvSpPr>
        <p:spPr>
          <a:xfrm>
            <a:off x="2300086" y="3661145"/>
            <a:ext cx="2362617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700" b="1" spc="-15" dirty="0">
                <a:solidFill>
                  <a:srgbClr val="1113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02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FE94F11E-8453-9044-B706-F6F24223EA85}"/>
              </a:ext>
            </a:extLst>
          </p:cNvPr>
          <p:cNvSpPr txBox="1"/>
          <p:nvPr/>
        </p:nvSpPr>
        <p:spPr>
          <a:xfrm>
            <a:off x="2300086" y="4036476"/>
            <a:ext cx="2362617" cy="531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 dirty="0">
                <a:solidFill>
                  <a:srgbClr val="747A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 and charts.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9DD4C87E-B4EB-534A-A04D-6A5691AD87F0}"/>
              </a:ext>
            </a:extLst>
          </p:cNvPr>
          <p:cNvSpPr txBox="1"/>
          <p:nvPr/>
        </p:nvSpPr>
        <p:spPr>
          <a:xfrm>
            <a:off x="2300086" y="5294530"/>
            <a:ext cx="2362617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700" b="1" spc="-15" dirty="0">
                <a:solidFill>
                  <a:srgbClr val="1113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03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24D3CB3-848F-6042-9942-5EA2E301C9E3}"/>
              </a:ext>
            </a:extLst>
          </p:cNvPr>
          <p:cNvSpPr txBox="1"/>
          <p:nvPr/>
        </p:nvSpPr>
        <p:spPr>
          <a:xfrm>
            <a:off x="2300086" y="5669861"/>
            <a:ext cx="2362617" cy="531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 dirty="0">
                <a:solidFill>
                  <a:srgbClr val="747A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 and charts.</a:t>
            </a:r>
          </a:p>
        </p:txBody>
      </p:sp>
      <p:grpSp>
        <p:nvGrpSpPr>
          <p:cNvPr id="131" name="Группа 130">
            <a:extLst>
              <a:ext uri="{FF2B5EF4-FFF2-40B4-BE49-F238E27FC236}">
                <a16:creationId xmlns:a16="http://schemas.microsoft.com/office/drawing/2014/main" id="{0F67D0AE-47B6-7648-99FB-DAADA66584CF}"/>
              </a:ext>
            </a:extLst>
          </p:cNvPr>
          <p:cNvGrpSpPr/>
          <p:nvPr/>
        </p:nvGrpSpPr>
        <p:grpSpPr>
          <a:xfrm>
            <a:off x="11084476" y="6389436"/>
            <a:ext cx="538648" cy="290004"/>
            <a:chOff x="10551691" y="6461479"/>
            <a:chExt cx="538648" cy="290004"/>
          </a:xfrm>
        </p:grpSpPr>
        <p:sp>
          <p:nvSpPr>
            <p:cNvPr id="132" name="Овал 131">
              <a:extLst>
                <a:ext uri="{FF2B5EF4-FFF2-40B4-BE49-F238E27FC236}">
                  <a16:creationId xmlns:a16="http://schemas.microsoft.com/office/drawing/2014/main" id="{7863F155-0899-0548-BC86-06DA52FB112E}"/>
                </a:ext>
              </a:extLst>
            </p:cNvPr>
            <p:cNvSpPr/>
            <p:nvPr/>
          </p:nvSpPr>
          <p:spPr>
            <a:xfrm>
              <a:off x="10676013" y="6461479"/>
              <a:ext cx="290004" cy="290004"/>
            </a:xfrm>
            <a:prstGeom prst="ellipse">
              <a:avLst/>
            </a:prstGeom>
            <a:solidFill>
              <a:srgbClr val="F18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Номер слайда 3">
              <a:extLst>
                <a:ext uri="{FF2B5EF4-FFF2-40B4-BE49-F238E27FC236}">
                  <a16:creationId xmlns:a16="http://schemas.microsoft.com/office/drawing/2014/main" id="{B6A4299C-6CFD-934A-941D-7861AB48E462}"/>
                </a:ext>
              </a:extLst>
            </p:cNvPr>
            <p:cNvSpPr txBox="1">
              <a:spLocks/>
            </p:cNvSpPr>
            <p:nvPr/>
          </p:nvSpPr>
          <p:spPr>
            <a:xfrm>
              <a:off x="10551691" y="6477883"/>
              <a:ext cx="538648" cy="273600"/>
            </a:xfrm>
            <a:prstGeom prst="rect">
              <a:avLst/>
            </a:prstGeom>
          </p:spPr>
          <p:txBody>
            <a:bodyPr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fld id="{4FA2009F-744D-4914-9C38-413CE7F03583}" type="slidenum">
                <a:rPr lang="ru-RU" sz="1050" b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pPr algn="ctr"/>
                <a:t>4</a:t>
              </a:fld>
              <a:endParaRPr lang="ru-RU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1905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E1B045F-9860-2E4F-88E0-4E1D00614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3" y="-2684"/>
            <a:ext cx="12168130" cy="6860684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165AF41-70F5-424F-8703-90FF056E5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6225" y="6296198"/>
            <a:ext cx="476480" cy="476480"/>
          </a:xfrm>
          <a:prstGeom prst="rect">
            <a:avLst/>
          </a:prstGeom>
        </p:spPr>
      </p:pic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4EBA9BA-4D9B-824E-949C-D239A614130E}"/>
              </a:ext>
            </a:extLst>
          </p:cNvPr>
          <p:cNvGrpSpPr/>
          <p:nvPr/>
        </p:nvGrpSpPr>
        <p:grpSpPr>
          <a:xfrm rot="13176285">
            <a:off x="-321713" y="5411030"/>
            <a:ext cx="1843132" cy="1635775"/>
            <a:chOff x="11201804" y="189850"/>
            <a:chExt cx="1843132" cy="1635775"/>
          </a:xfrm>
        </p:grpSpPr>
        <p:sp>
          <p:nvSpPr>
            <p:cNvPr id="14" name="Кольцо 13">
              <a:extLst>
                <a:ext uri="{FF2B5EF4-FFF2-40B4-BE49-F238E27FC236}">
                  <a16:creationId xmlns:a16="http://schemas.microsoft.com/office/drawing/2014/main" id="{FB95E845-5176-6648-8886-AE9E99621E3D}"/>
                </a:ext>
              </a:extLst>
            </p:cNvPr>
            <p:cNvSpPr/>
            <p:nvPr/>
          </p:nvSpPr>
          <p:spPr>
            <a:xfrm rot="20903215">
              <a:off x="11515163" y="295852"/>
              <a:ext cx="1529773" cy="1529773"/>
            </a:xfrm>
            <a:prstGeom prst="donut">
              <a:avLst>
                <a:gd name="adj" fmla="val 2513"/>
              </a:avLst>
            </a:prstGeom>
            <a:solidFill>
              <a:srgbClr val="F18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Кольцо 14">
              <a:extLst>
                <a:ext uri="{FF2B5EF4-FFF2-40B4-BE49-F238E27FC236}">
                  <a16:creationId xmlns:a16="http://schemas.microsoft.com/office/drawing/2014/main" id="{220DE714-4921-BD49-BDCD-C797CA32C4DD}"/>
                </a:ext>
              </a:extLst>
            </p:cNvPr>
            <p:cNvSpPr/>
            <p:nvPr/>
          </p:nvSpPr>
          <p:spPr>
            <a:xfrm>
              <a:off x="11201804" y="189850"/>
              <a:ext cx="809336" cy="809336"/>
            </a:xfrm>
            <a:prstGeom prst="donut">
              <a:avLst>
                <a:gd name="adj" fmla="val 14121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898989"/>
                </a:solidFill>
              </a:endParaRPr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069622AE-DC96-ED46-8A7A-FBF6A05E3614}"/>
                </a:ext>
              </a:extLst>
            </p:cNvPr>
            <p:cNvSpPr/>
            <p:nvPr/>
          </p:nvSpPr>
          <p:spPr>
            <a:xfrm rot="20903215">
              <a:off x="11694677" y="1483721"/>
              <a:ext cx="311085" cy="311085"/>
            </a:xfrm>
            <a:prstGeom prst="ellipse">
              <a:avLst/>
            </a:prstGeom>
            <a:ln w="57150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3" name="Заголовок 5">
            <a:extLst>
              <a:ext uri="{FF2B5EF4-FFF2-40B4-BE49-F238E27FC236}">
                <a16:creationId xmlns:a16="http://schemas.microsoft.com/office/drawing/2014/main" id="{4A2C6189-9490-9E4E-9DFE-F50D801CE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701BAC82-5581-A948-80BB-4495683C5337}"/>
              </a:ext>
            </a:extLst>
          </p:cNvPr>
          <p:cNvGrpSpPr/>
          <p:nvPr/>
        </p:nvGrpSpPr>
        <p:grpSpPr>
          <a:xfrm>
            <a:off x="519272" y="846649"/>
            <a:ext cx="318928" cy="318928"/>
            <a:chOff x="519272" y="846649"/>
            <a:chExt cx="318928" cy="318928"/>
          </a:xfrm>
        </p:grpSpPr>
        <p:grpSp>
          <p:nvGrpSpPr>
            <p:cNvPr id="25" name="Группа 24">
              <a:extLst>
                <a:ext uri="{FF2B5EF4-FFF2-40B4-BE49-F238E27FC236}">
                  <a16:creationId xmlns:a16="http://schemas.microsoft.com/office/drawing/2014/main" id="{8E334FA8-2683-4241-BF33-44407E6A3F35}"/>
                </a:ext>
              </a:extLst>
            </p:cNvPr>
            <p:cNvGrpSpPr/>
            <p:nvPr/>
          </p:nvGrpSpPr>
          <p:grpSpPr>
            <a:xfrm>
              <a:off x="519272" y="846649"/>
              <a:ext cx="318928" cy="318928"/>
              <a:chOff x="11515163" y="295852"/>
              <a:chExt cx="1529773" cy="1529773"/>
            </a:xfrm>
          </p:grpSpPr>
          <p:sp>
            <p:nvSpPr>
              <p:cNvPr id="27" name="Кольцо 26">
                <a:extLst>
                  <a:ext uri="{FF2B5EF4-FFF2-40B4-BE49-F238E27FC236}">
                    <a16:creationId xmlns:a16="http://schemas.microsoft.com/office/drawing/2014/main" id="{B8C1D2C4-3B2E-2A4A-A9A1-B6A63118A010}"/>
                  </a:ext>
                </a:extLst>
              </p:cNvPr>
              <p:cNvSpPr/>
              <p:nvPr/>
            </p:nvSpPr>
            <p:spPr>
              <a:xfrm rot="20903215">
                <a:off x="11515163" y="295852"/>
                <a:ext cx="1529773" cy="1529773"/>
              </a:xfrm>
              <a:prstGeom prst="donut">
                <a:avLst>
                  <a:gd name="adj" fmla="val 7561"/>
                </a:avLst>
              </a:prstGeom>
              <a:solidFill>
                <a:srgbClr val="F185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Овал 27">
                <a:extLst>
                  <a:ext uri="{FF2B5EF4-FFF2-40B4-BE49-F238E27FC236}">
                    <a16:creationId xmlns:a16="http://schemas.microsoft.com/office/drawing/2014/main" id="{9A5353B6-6AFD-B941-9F2D-F15E545652A3}"/>
                  </a:ext>
                </a:extLst>
              </p:cNvPr>
              <p:cNvSpPr/>
              <p:nvPr/>
            </p:nvSpPr>
            <p:spPr>
              <a:xfrm rot="20903215">
                <a:off x="11694677" y="1483721"/>
                <a:ext cx="311085" cy="311085"/>
              </a:xfrm>
              <a:prstGeom prst="ellips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6" name="Овал 25">
              <a:extLst>
                <a:ext uri="{FF2B5EF4-FFF2-40B4-BE49-F238E27FC236}">
                  <a16:creationId xmlns:a16="http://schemas.microsoft.com/office/drawing/2014/main" id="{013295EC-A9A3-4748-B987-AEE7D5C59C15}"/>
                </a:ext>
              </a:extLst>
            </p:cNvPr>
            <p:cNvSpPr/>
            <p:nvPr/>
          </p:nvSpPr>
          <p:spPr>
            <a:xfrm rot="20903215">
              <a:off x="573413" y="900790"/>
              <a:ext cx="210646" cy="210646"/>
            </a:xfrm>
            <a:prstGeom prst="ellipse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3" name="Freeform 2">
            <a:extLst>
              <a:ext uri="{FF2B5EF4-FFF2-40B4-BE49-F238E27FC236}">
                <a16:creationId xmlns:a16="http://schemas.microsoft.com/office/drawing/2014/main" id="{F6EF05AE-DF79-F44F-AA65-022B6FB60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0165" y="1509182"/>
            <a:ext cx="7374416" cy="5347480"/>
          </a:xfrm>
          <a:custGeom>
            <a:avLst/>
            <a:gdLst>
              <a:gd name="T0" fmla="*/ 10945 w 11842"/>
              <a:gd name="T1" fmla="*/ 6111 h 8587"/>
              <a:gd name="T2" fmla="*/ 10945 w 11842"/>
              <a:gd name="T3" fmla="*/ 6111 h 8587"/>
              <a:gd name="T4" fmla="*/ 9182 w 11842"/>
              <a:gd name="T5" fmla="*/ 3642 h 8587"/>
              <a:gd name="T6" fmla="*/ 9182 w 11842"/>
              <a:gd name="T7" fmla="*/ 3642 h 8587"/>
              <a:gd name="T8" fmla="*/ 5918 w 11842"/>
              <a:gd name="T9" fmla="*/ 0 h 8587"/>
              <a:gd name="T10" fmla="*/ 5918 w 11842"/>
              <a:gd name="T11" fmla="*/ 0 h 8587"/>
              <a:gd name="T12" fmla="*/ 2666 w 11842"/>
              <a:gd name="T13" fmla="*/ 3632 h 8587"/>
              <a:gd name="T14" fmla="*/ 2666 w 11842"/>
              <a:gd name="T15" fmla="*/ 3632 h 8587"/>
              <a:gd name="T16" fmla="*/ 903 w 11842"/>
              <a:gd name="T17" fmla="*/ 6102 h 8587"/>
              <a:gd name="T18" fmla="*/ 903 w 11842"/>
              <a:gd name="T19" fmla="*/ 6102 h 8587"/>
              <a:gd name="T20" fmla="*/ 475 w 11842"/>
              <a:gd name="T21" fmla="*/ 8586 h 8587"/>
              <a:gd name="T22" fmla="*/ 11376 w 11842"/>
              <a:gd name="T23" fmla="*/ 8586 h 8587"/>
              <a:gd name="T24" fmla="*/ 11376 w 11842"/>
              <a:gd name="T25" fmla="*/ 8586 h 8587"/>
              <a:gd name="T26" fmla="*/ 10945 w 11842"/>
              <a:gd name="T27" fmla="*/ 6111 h 8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1842" h="8587">
                <a:moveTo>
                  <a:pt x="10945" y="6111"/>
                </a:moveTo>
                <a:lnTo>
                  <a:pt x="10945" y="6111"/>
                </a:lnTo>
                <a:cubicBezTo>
                  <a:pt x="9829" y="5051"/>
                  <a:pt x="8872" y="4653"/>
                  <a:pt x="9182" y="3642"/>
                </a:cubicBezTo>
                <a:lnTo>
                  <a:pt x="9182" y="3642"/>
                </a:lnTo>
                <a:cubicBezTo>
                  <a:pt x="9492" y="2631"/>
                  <a:pt x="6041" y="90"/>
                  <a:pt x="5918" y="0"/>
                </a:cubicBezTo>
                <a:lnTo>
                  <a:pt x="5918" y="0"/>
                </a:lnTo>
                <a:cubicBezTo>
                  <a:pt x="5798" y="86"/>
                  <a:pt x="2356" y="2622"/>
                  <a:pt x="2666" y="3632"/>
                </a:cubicBezTo>
                <a:lnTo>
                  <a:pt x="2666" y="3632"/>
                </a:lnTo>
                <a:cubicBezTo>
                  <a:pt x="2976" y="4644"/>
                  <a:pt x="2019" y="5042"/>
                  <a:pt x="903" y="6102"/>
                </a:cubicBezTo>
                <a:lnTo>
                  <a:pt x="903" y="6102"/>
                </a:lnTo>
                <a:cubicBezTo>
                  <a:pt x="0" y="6959"/>
                  <a:pt x="320" y="8158"/>
                  <a:pt x="475" y="8586"/>
                </a:cubicBezTo>
                <a:lnTo>
                  <a:pt x="11376" y="8586"/>
                </a:lnTo>
                <a:lnTo>
                  <a:pt x="11376" y="8586"/>
                </a:lnTo>
                <a:cubicBezTo>
                  <a:pt x="11532" y="8151"/>
                  <a:pt x="11841" y="6963"/>
                  <a:pt x="10945" y="6111"/>
                </a:cubicBezTo>
              </a:path>
            </a:pathLst>
          </a:custGeom>
          <a:solidFill>
            <a:srgbClr val="FA9825">
              <a:alpha val="15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grpSp>
        <p:nvGrpSpPr>
          <p:cNvPr id="124" name="Group 106">
            <a:extLst>
              <a:ext uri="{FF2B5EF4-FFF2-40B4-BE49-F238E27FC236}">
                <a16:creationId xmlns:a16="http://schemas.microsoft.com/office/drawing/2014/main" id="{CEC56678-7CA1-0545-9039-BD0A153393F0}"/>
              </a:ext>
            </a:extLst>
          </p:cNvPr>
          <p:cNvGrpSpPr/>
          <p:nvPr/>
        </p:nvGrpSpPr>
        <p:grpSpPr>
          <a:xfrm>
            <a:off x="3382433" y="2423773"/>
            <a:ext cx="5427131" cy="3273857"/>
            <a:chOff x="6761690" y="4847546"/>
            <a:chExt cx="10854261" cy="6547713"/>
          </a:xfrm>
        </p:grpSpPr>
        <p:sp>
          <p:nvSpPr>
            <p:cNvPr id="125" name="Freeform 3">
              <a:extLst>
                <a:ext uri="{FF2B5EF4-FFF2-40B4-BE49-F238E27FC236}">
                  <a16:creationId xmlns:a16="http://schemas.microsoft.com/office/drawing/2014/main" id="{785C6B03-C5F6-C443-944E-37F511B723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15498" y="6912934"/>
              <a:ext cx="10096220" cy="4476833"/>
            </a:xfrm>
            <a:custGeom>
              <a:avLst/>
              <a:gdLst>
                <a:gd name="T0" fmla="*/ 8103 w 8104"/>
                <a:gd name="T1" fmla="*/ 3593 h 3594"/>
                <a:gd name="T2" fmla="*/ 0 w 8104"/>
                <a:gd name="T3" fmla="*/ 3593 h 3594"/>
                <a:gd name="T4" fmla="*/ 0 w 8104"/>
                <a:gd name="T5" fmla="*/ 2900 h 3594"/>
                <a:gd name="T6" fmla="*/ 281 w 8104"/>
                <a:gd name="T7" fmla="*/ 2900 h 3594"/>
                <a:gd name="T8" fmla="*/ 281 w 8104"/>
                <a:gd name="T9" fmla="*/ 2900 h 3594"/>
                <a:gd name="T10" fmla="*/ 1553 w 8104"/>
                <a:gd name="T11" fmla="*/ 2322 h 3594"/>
                <a:gd name="T12" fmla="*/ 1757 w 8104"/>
                <a:gd name="T13" fmla="*/ 2090 h 3594"/>
                <a:gd name="T14" fmla="*/ 1757 w 8104"/>
                <a:gd name="T15" fmla="*/ 2090 h 3594"/>
                <a:gd name="T16" fmla="*/ 3010 w 8104"/>
                <a:gd name="T17" fmla="*/ 1513 h 3594"/>
                <a:gd name="T18" fmla="*/ 3969 w 8104"/>
                <a:gd name="T19" fmla="*/ 1502 h 3594"/>
                <a:gd name="T20" fmla="*/ 3969 w 8104"/>
                <a:gd name="T21" fmla="*/ 1502 h 3594"/>
                <a:gd name="T22" fmla="*/ 4799 w 8104"/>
                <a:gd name="T23" fmla="*/ 1273 h 3594"/>
                <a:gd name="T24" fmla="*/ 5133 w 8104"/>
                <a:gd name="T25" fmla="*/ 1078 h 3594"/>
                <a:gd name="T26" fmla="*/ 5133 w 8104"/>
                <a:gd name="T27" fmla="*/ 1078 h 3594"/>
                <a:gd name="T28" fmla="*/ 6002 w 8104"/>
                <a:gd name="T29" fmla="*/ 850 h 3594"/>
                <a:gd name="T30" fmla="*/ 6452 w 8104"/>
                <a:gd name="T31" fmla="*/ 855 h 3594"/>
                <a:gd name="T32" fmla="*/ 6452 w 8104"/>
                <a:gd name="T33" fmla="*/ 855 h 3594"/>
                <a:gd name="T34" fmla="*/ 7560 w 8104"/>
                <a:gd name="T35" fmla="*/ 458 h 3594"/>
                <a:gd name="T36" fmla="*/ 8103 w 8104"/>
                <a:gd name="T37" fmla="*/ 0 h 3594"/>
                <a:gd name="T38" fmla="*/ 8103 w 8104"/>
                <a:gd name="T39" fmla="*/ 3593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104" h="3594">
                  <a:moveTo>
                    <a:pt x="8103" y="3593"/>
                  </a:moveTo>
                  <a:lnTo>
                    <a:pt x="0" y="3593"/>
                  </a:lnTo>
                  <a:lnTo>
                    <a:pt x="0" y="2900"/>
                  </a:lnTo>
                  <a:lnTo>
                    <a:pt x="281" y="2900"/>
                  </a:lnTo>
                  <a:lnTo>
                    <a:pt x="281" y="2900"/>
                  </a:lnTo>
                  <a:cubicBezTo>
                    <a:pt x="768" y="2900"/>
                    <a:pt x="1232" y="2689"/>
                    <a:pt x="1553" y="2322"/>
                  </a:cubicBezTo>
                  <a:lnTo>
                    <a:pt x="1757" y="2090"/>
                  </a:lnTo>
                  <a:lnTo>
                    <a:pt x="1757" y="2090"/>
                  </a:lnTo>
                  <a:cubicBezTo>
                    <a:pt x="2073" y="1729"/>
                    <a:pt x="2529" y="1519"/>
                    <a:pt x="3010" y="1513"/>
                  </a:cubicBezTo>
                  <a:lnTo>
                    <a:pt x="3969" y="1502"/>
                  </a:lnTo>
                  <a:lnTo>
                    <a:pt x="3969" y="1502"/>
                  </a:lnTo>
                  <a:cubicBezTo>
                    <a:pt x="4261" y="1499"/>
                    <a:pt x="4547" y="1420"/>
                    <a:pt x="4799" y="1273"/>
                  </a:cubicBezTo>
                  <a:lnTo>
                    <a:pt x="5133" y="1078"/>
                  </a:lnTo>
                  <a:lnTo>
                    <a:pt x="5133" y="1078"/>
                  </a:lnTo>
                  <a:cubicBezTo>
                    <a:pt x="5397" y="925"/>
                    <a:pt x="5697" y="846"/>
                    <a:pt x="6002" y="850"/>
                  </a:cubicBezTo>
                  <a:lnTo>
                    <a:pt x="6452" y="855"/>
                  </a:lnTo>
                  <a:lnTo>
                    <a:pt x="6452" y="855"/>
                  </a:lnTo>
                  <a:cubicBezTo>
                    <a:pt x="6857" y="859"/>
                    <a:pt x="7250" y="718"/>
                    <a:pt x="7560" y="458"/>
                  </a:cubicBezTo>
                  <a:lnTo>
                    <a:pt x="8103" y="0"/>
                  </a:lnTo>
                  <a:lnTo>
                    <a:pt x="8103" y="3593"/>
                  </a:lnTo>
                </a:path>
              </a:pathLst>
            </a:custGeom>
            <a:gradFill>
              <a:gsLst>
                <a:gs pos="23000">
                  <a:srgbClr val="D3E7F9"/>
                </a:gs>
                <a:gs pos="1000">
                  <a:srgbClr val="A7CEF3"/>
                </a:gs>
                <a:gs pos="83000">
                  <a:srgbClr val="FFFFFF"/>
                </a:gs>
              </a:gsLst>
              <a:lin ang="16200000" scaled="0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6" name="Freeform 15">
              <a:extLst>
                <a:ext uri="{FF2B5EF4-FFF2-40B4-BE49-F238E27FC236}">
                  <a16:creationId xmlns:a16="http://schemas.microsoft.com/office/drawing/2014/main" id="{D364BA2A-4568-164B-A9AB-B45E8A843E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0442" y="7418294"/>
              <a:ext cx="8655667" cy="3970227"/>
            </a:xfrm>
            <a:custGeom>
              <a:avLst/>
              <a:gdLst>
                <a:gd name="connsiteX0" fmla="*/ 15383 w 8655667"/>
                <a:gd name="connsiteY0" fmla="*/ 3043145 h 3970227"/>
                <a:gd name="connsiteX1" fmla="*/ 15383 w 8655667"/>
                <a:gd name="connsiteY1" fmla="*/ 3970223 h 3970227"/>
                <a:gd name="connsiteX2" fmla="*/ 0 w 8655667"/>
                <a:gd name="connsiteY2" fmla="*/ 3970223 h 3970227"/>
                <a:gd name="connsiteX3" fmla="*/ 0 w 8655667"/>
                <a:gd name="connsiteY3" fmla="*/ 3048136 h 3970227"/>
                <a:gd name="connsiteX4" fmla="*/ 15383 w 8655667"/>
                <a:gd name="connsiteY4" fmla="*/ 3043145 h 3970227"/>
                <a:gd name="connsiteX5" fmla="*/ 883008 w 8655667"/>
                <a:gd name="connsiteY5" fmla="*/ 2598213 h 3970227"/>
                <a:gd name="connsiteX6" fmla="*/ 883008 w 8655667"/>
                <a:gd name="connsiteY6" fmla="*/ 3964736 h 3970227"/>
                <a:gd name="connsiteX7" fmla="*/ 862409 w 8655667"/>
                <a:gd name="connsiteY7" fmla="*/ 3964736 h 3970227"/>
                <a:gd name="connsiteX8" fmla="*/ 862409 w 8655667"/>
                <a:gd name="connsiteY8" fmla="*/ 2613134 h 3970227"/>
                <a:gd name="connsiteX9" fmla="*/ 883008 w 8655667"/>
                <a:gd name="connsiteY9" fmla="*/ 2598213 h 3970227"/>
                <a:gd name="connsiteX10" fmla="*/ 1750908 w 8655667"/>
                <a:gd name="connsiteY10" fmla="*/ 1746787 h 3970227"/>
                <a:gd name="connsiteX11" fmla="*/ 1750908 w 8655667"/>
                <a:gd name="connsiteY11" fmla="*/ 3970226 h 3970227"/>
                <a:gd name="connsiteX12" fmla="*/ 1730309 w 8655667"/>
                <a:gd name="connsiteY12" fmla="*/ 3970226 h 3970227"/>
                <a:gd name="connsiteX13" fmla="*/ 1730309 w 8655667"/>
                <a:gd name="connsiteY13" fmla="*/ 1760497 h 3970227"/>
                <a:gd name="connsiteX14" fmla="*/ 1750908 w 8655667"/>
                <a:gd name="connsiteY14" fmla="*/ 1746787 h 3970227"/>
                <a:gd name="connsiteX15" fmla="*/ 2613315 w 8655667"/>
                <a:gd name="connsiteY15" fmla="*/ 1400727 h 3970227"/>
                <a:gd name="connsiteX16" fmla="*/ 2613315 w 8655667"/>
                <a:gd name="connsiteY16" fmla="*/ 3964732 h 3970227"/>
                <a:gd name="connsiteX17" fmla="*/ 2592716 w 8655667"/>
                <a:gd name="connsiteY17" fmla="*/ 3964732 h 3970227"/>
                <a:gd name="connsiteX18" fmla="*/ 2592716 w 8655667"/>
                <a:gd name="connsiteY18" fmla="*/ 1403218 h 3970227"/>
                <a:gd name="connsiteX19" fmla="*/ 2613315 w 8655667"/>
                <a:gd name="connsiteY19" fmla="*/ 1400727 h 3970227"/>
                <a:gd name="connsiteX20" fmla="*/ 3455125 w 8655667"/>
                <a:gd name="connsiteY20" fmla="*/ 1367770 h 3970227"/>
                <a:gd name="connsiteX21" fmla="*/ 3470504 w 8655667"/>
                <a:gd name="connsiteY21" fmla="*/ 1367770 h 3970227"/>
                <a:gd name="connsiteX22" fmla="*/ 3470504 w 8655667"/>
                <a:gd name="connsiteY22" fmla="*/ 3964734 h 3970227"/>
                <a:gd name="connsiteX23" fmla="*/ 3455125 w 8655667"/>
                <a:gd name="connsiteY23" fmla="*/ 3964734 h 3970227"/>
                <a:gd name="connsiteX24" fmla="*/ 4338213 w 8655667"/>
                <a:gd name="connsiteY24" fmla="*/ 1345798 h 3970227"/>
                <a:gd name="connsiteX25" fmla="*/ 4338213 w 8655667"/>
                <a:gd name="connsiteY25" fmla="*/ 3964734 h 3970227"/>
                <a:gd name="connsiteX26" fmla="*/ 4317533 w 8655667"/>
                <a:gd name="connsiteY26" fmla="*/ 3964734 h 3970227"/>
                <a:gd name="connsiteX27" fmla="*/ 4317533 w 8655667"/>
                <a:gd name="connsiteY27" fmla="*/ 1348289 h 3970227"/>
                <a:gd name="connsiteX28" fmla="*/ 4338213 w 8655667"/>
                <a:gd name="connsiteY28" fmla="*/ 1345798 h 3970227"/>
                <a:gd name="connsiteX29" fmla="*/ 5200541 w 8655667"/>
                <a:gd name="connsiteY29" fmla="*/ 1043676 h 3970227"/>
                <a:gd name="connsiteX30" fmla="*/ 5200541 w 8655667"/>
                <a:gd name="connsiteY30" fmla="*/ 3964732 h 3970227"/>
                <a:gd name="connsiteX31" fmla="*/ 5179942 w 8655667"/>
                <a:gd name="connsiteY31" fmla="*/ 3964732 h 3970227"/>
                <a:gd name="connsiteX32" fmla="*/ 5179942 w 8655667"/>
                <a:gd name="connsiteY32" fmla="*/ 1054877 h 3970227"/>
                <a:gd name="connsiteX33" fmla="*/ 6062949 w 8655667"/>
                <a:gd name="connsiteY33" fmla="*/ 626205 h 3970227"/>
                <a:gd name="connsiteX34" fmla="*/ 6062949 w 8655667"/>
                <a:gd name="connsiteY34" fmla="*/ 3970226 h 3970227"/>
                <a:gd name="connsiteX35" fmla="*/ 6042350 w 8655667"/>
                <a:gd name="connsiteY35" fmla="*/ 3970226 h 3970227"/>
                <a:gd name="connsiteX36" fmla="*/ 6042350 w 8655667"/>
                <a:gd name="connsiteY36" fmla="*/ 631188 h 3970227"/>
                <a:gd name="connsiteX37" fmla="*/ 6062949 w 8655667"/>
                <a:gd name="connsiteY37" fmla="*/ 626205 h 3970227"/>
                <a:gd name="connsiteX38" fmla="*/ 6904759 w 8655667"/>
                <a:gd name="connsiteY38" fmla="*/ 554799 h 3970227"/>
                <a:gd name="connsiteX39" fmla="*/ 6925439 w 8655667"/>
                <a:gd name="connsiteY39" fmla="*/ 554799 h 3970227"/>
                <a:gd name="connsiteX40" fmla="*/ 6925439 w 8655667"/>
                <a:gd name="connsiteY40" fmla="*/ 3970227 h 3970227"/>
                <a:gd name="connsiteX41" fmla="*/ 6904759 w 8655667"/>
                <a:gd name="connsiteY41" fmla="*/ 3970227 h 3970227"/>
                <a:gd name="connsiteX42" fmla="*/ 7793341 w 8655667"/>
                <a:gd name="connsiteY42" fmla="*/ 477895 h 3970227"/>
                <a:gd name="connsiteX43" fmla="*/ 7793341 w 8655667"/>
                <a:gd name="connsiteY43" fmla="*/ 3964732 h 3970227"/>
                <a:gd name="connsiteX44" fmla="*/ 7772661 w 8655667"/>
                <a:gd name="connsiteY44" fmla="*/ 3964732 h 3970227"/>
                <a:gd name="connsiteX45" fmla="*/ 7772661 w 8655667"/>
                <a:gd name="connsiteY45" fmla="*/ 482874 h 3970227"/>
                <a:gd name="connsiteX46" fmla="*/ 7793341 w 8655667"/>
                <a:gd name="connsiteY46" fmla="*/ 477895 h 3970227"/>
                <a:gd name="connsiteX47" fmla="*/ 8655667 w 8655667"/>
                <a:gd name="connsiteY47" fmla="*/ 0 h 3970227"/>
                <a:gd name="connsiteX48" fmla="*/ 8655667 w 8655667"/>
                <a:gd name="connsiteY48" fmla="*/ 3964734 h 3970227"/>
                <a:gd name="connsiteX49" fmla="*/ 8635068 w 8655667"/>
                <a:gd name="connsiteY49" fmla="*/ 3964734 h 3970227"/>
                <a:gd name="connsiteX50" fmla="*/ 8635068 w 8655667"/>
                <a:gd name="connsiteY50" fmla="*/ 14942 h 397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8655667" h="3970227">
                  <a:moveTo>
                    <a:pt x="15383" y="3043145"/>
                  </a:moveTo>
                  <a:lnTo>
                    <a:pt x="15383" y="3970223"/>
                  </a:lnTo>
                  <a:lnTo>
                    <a:pt x="0" y="3970223"/>
                  </a:lnTo>
                  <a:lnTo>
                    <a:pt x="0" y="3048136"/>
                  </a:lnTo>
                  <a:cubicBezTo>
                    <a:pt x="4395" y="3045640"/>
                    <a:pt x="9889" y="3044393"/>
                    <a:pt x="15383" y="3043145"/>
                  </a:cubicBezTo>
                  <a:close/>
                  <a:moveTo>
                    <a:pt x="883008" y="2598213"/>
                  </a:moveTo>
                  <a:lnTo>
                    <a:pt x="883008" y="3964736"/>
                  </a:lnTo>
                  <a:lnTo>
                    <a:pt x="862409" y="3964736"/>
                  </a:lnTo>
                  <a:lnTo>
                    <a:pt x="862409" y="2613134"/>
                  </a:lnTo>
                  <a:cubicBezTo>
                    <a:pt x="869275" y="2608160"/>
                    <a:pt x="876142" y="2603187"/>
                    <a:pt x="883008" y="2598213"/>
                  </a:cubicBezTo>
                  <a:close/>
                  <a:moveTo>
                    <a:pt x="1750908" y="1746787"/>
                  </a:moveTo>
                  <a:lnTo>
                    <a:pt x="1750908" y="3970226"/>
                  </a:lnTo>
                  <a:lnTo>
                    <a:pt x="1730309" y="3970226"/>
                  </a:lnTo>
                  <a:lnTo>
                    <a:pt x="1730309" y="1760497"/>
                  </a:lnTo>
                  <a:cubicBezTo>
                    <a:pt x="1737175" y="1755511"/>
                    <a:pt x="1744042" y="1750526"/>
                    <a:pt x="1750908" y="1746787"/>
                  </a:cubicBezTo>
                  <a:close/>
                  <a:moveTo>
                    <a:pt x="2613315" y="1400727"/>
                  </a:moveTo>
                  <a:lnTo>
                    <a:pt x="2613315" y="3964732"/>
                  </a:lnTo>
                  <a:lnTo>
                    <a:pt x="2592716" y="3964732"/>
                  </a:lnTo>
                  <a:lnTo>
                    <a:pt x="2592716" y="1403218"/>
                  </a:lnTo>
                  <a:cubicBezTo>
                    <a:pt x="2599582" y="1401972"/>
                    <a:pt x="2606448" y="1401972"/>
                    <a:pt x="2613315" y="1400727"/>
                  </a:cubicBezTo>
                  <a:close/>
                  <a:moveTo>
                    <a:pt x="3455125" y="1367770"/>
                  </a:moveTo>
                  <a:lnTo>
                    <a:pt x="3470504" y="1367770"/>
                  </a:lnTo>
                  <a:lnTo>
                    <a:pt x="3470504" y="3964734"/>
                  </a:lnTo>
                  <a:lnTo>
                    <a:pt x="3455125" y="3964734"/>
                  </a:lnTo>
                  <a:close/>
                  <a:moveTo>
                    <a:pt x="4338213" y="1345798"/>
                  </a:moveTo>
                  <a:lnTo>
                    <a:pt x="4338213" y="3964734"/>
                  </a:lnTo>
                  <a:lnTo>
                    <a:pt x="4317533" y="3964734"/>
                  </a:lnTo>
                  <a:lnTo>
                    <a:pt x="4317533" y="1348289"/>
                  </a:lnTo>
                  <a:cubicBezTo>
                    <a:pt x="4325288" y="1347043"/>
                    <a:pt x="4331750" y="1347043"/>
                    <a:pt x="4338213" y="1345798"/>
                  </a:cubicBezTo>
                  <a:close/>
                  <a:moveTo>
                    <a:pt x="5200541" y="1043676"/>
                  </a:moveTo>
                  <a:lnTo>
                    <a:pt x="5200541" y="3964732"/>
                  </a:lnTo>
                  <a:lnTo>
                    <a:pt x="5179942" y="3964732"/>
                  </a:lnTo>
                  <a:lnTo>
                    <a:pt x="5179942" y="1054877"/>
                  </a:lnTo>
                  <a:close/>
                  <a:moveTo>
                    <a:pt x="6062949" y="626205"/>
                  </a:moveTo>
                  <a:lnTo>
                    <a:pt x="6062949" y="3970226"/>
                  </a:lnTo>
                  <a:lnTo>
                    <a:pt x="6042350" y="3970226"/>
                  </a:lnTo>
                  <a:lnTo>
                    <a:pt x="6042350" y="631188"/>
                  </a:lnTo>
                  <a:cubicBezTo>
                    <a:pt x="6049216" y="629942"/>
                    <a:pt x="6056082" y="627451"/>
                    <a:pt x="6062949" y="626205"/>
                  </a:cubicBezTo>
                  <a:close/>
                  <a:moveTo>
                    <a:pt x="6904759" y="554799"/>
                  </a:moveTo>
                  <a:lnTo>
                    <a:pt x="6925439" y="554799"/>
                  </a:lnTo>
                  <a:lnTo>
                    <a:pt x="6925439" y="3970227"/>
                  </a:lnTo>
                  <a:lnTo>
                    <a:pt x="6904759" y="3970227"/>
                  </a:lnTo>
                  <a:close/>
                  <a:moveTo>
                    <a:pt x="7793341" y="477895"/>
                  </a:moveTo>
                  <a:lnTo>
                    <a:pt x="7793341" y="3964732"/>
                  </a:lnTo>
                  <a:lnTo>
                    <a:pt x="7772661" y="3964732"/>
                  </a:lnTo>
                  <a:lnTo>
                    <a:pt x="7772661" y="482874"/>
                  </a:lnTo>
                  <a:cubicBezTo>
                    <a:pt x="7780416" y="481629"/>
                    <a:pt x="7786878" y="480384"/>
                    <a:pt x="7793341" y="477895"/>
                  </a:cubicBezTo>
                  <a:close/>
                  <a:moveTo>
                    <a:pt x="8655667" y="0"/>
                  </a:moveTo>
                  <a:lnTo>
                    <a:pt x="8655667" y="3964734"/>
                  </a:lnTo>
                  <a:lnTo>
                    <a:pt x="8635068" y="3964734"/>
                  </a:lnTo>
                  <a:lnTo>
                    <a:pt x="8635068" y="14942"/>
                  </a:lnTo>
                  <a:close/>
                </a:path>
              </a:pathLst>
            </a:custGeom>
            <a:solidFill>
              <a:srgbClr val="71B8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7" name="Freeform 15">
              <a:extLst>
                <a:ext uri="{FF2B5EF4-FFF2-40B4-BE49-F238E27FC236}">
                  <a16:creationId xmlns:a16="http://schemas.microsoft.com/office/drawing/2014/main" id="{1073959B-85A8-F541-B1B7-E6DAE771A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1690" y="6698705"/>
              <a:ext cx="10854261" cy="3867105"/>
            </a:xfrm>
            <a:custGeom>
              <a:avLst/>
              <a:gdLst>
                <a:gd name="T0" fmla="*/ 8703 w 8714"/>
                <a:gd name="T1" fmla="*/ 146 h 3106"/>
                <a:gd name="T2" fmla="*/ 8532 w 8714"/>
                <a:gd name="T3" fmla="*/ 11 h 3106"/>
                <a:gd name="T4" fmla="*/ 8532 w 8714"/>
                <a:gd name="T5" fmla="*/ 11 h 3106"/>
                <a:gd name="T6" fmla="*/ 8499 w 8714"/>
                <a:gd name="T7" fmla="*/ 27 h 3106"/>
                <a:gd name="T8" fmla="*/ 8499 w 8714"/>
                <a:gd name="T9" fmla="*/ 138 h 3106"/>
                <a:gd name="T10" fmla="*/ 8322 w 8714"/>
                <a:gd name="T11" fmla="*/ 138 h 3106"/>
                <a:gd name="T12" fmla="*/ 8322 w 8714"/>
                <a:gd name="T13" fmla="*/ 138 h 3106"/>
                <a:gd name="T14" fmla="*/ 8129 w 8714"/>
                <a:gd name="T15" fmla="*/ 207 h 3106"/>
                <a:gd name="T16" fmla="*/ 7660 w 8714"/>
                <a:gd name="T17" fmla="*/ 602 h 3106"/>
                <a:gd name="T18" fmla="*/ 7660 w 8714"/>
                <a:gd name="T19" fmla="*/ 602 h 3106"/>
                <a:gd name="T20" fmla="*/ 6593 w 8714"/>
                <a:gd name="T21" fmla="*/ 991 h 3106"/>
                <a:gd name="T22" fmla="*/ 6593 w 8714"/>
                <a:gd name="T23" fmla="*/ 991 h 3106"/>
                <a:gd name="T24" fmla="*/ 6575 w 8714"/>
                <a:gd name="T25" fmla="*/ 991 h 3106"/>
                <a:gd name="T26" fmla="*/ 6125 w 8714"/>
                <a:gd name="T27" fmla="*/ 987 h 3106"/>
                <a:gd name="T28" fmla="*/ 6125 w 8714"/>
                <a:gd name="T29" fmla="*/ 987 h 3106"/>
                <a:gd name="T30" fmla="*/ 5238 w 8714"/>
                <a:gd name="T31" fmla="*/ 1220 h 3106"/>
                <a:gd name="T32" fmla="*/ 4904 w 8714"/>
                <a:gd name="T33" fmla="*/ 1414 h 3106"/>
                <a:gd name="T34" fmla="*/ 4904 w 8714"/>
                <a:gd name="T35" fmla="*/ 1414 h 3106"/>
                <a:gd name="T36" fmla="*/ 4091 w 8714"/>
                <a:gd name="T37" fmla="*/ 1639 h 3106"/>
                <a:gd name="T38" fmla="*/ 3131 w 8714"/>
                <a:gd name="T39" fmla="*/ 1650 h 3106"/>
                <a:gd name="T40" fmla="*/ 3131 w 8714"/>
                <a:gd name="T41" fmla="*/ 1650 h 3106"/>
                <a:gd name="T42" fmla="*/ 1853 w 8714"/>
                <a:gd name="T43" fmla="*/ 2239 h 3106"/>
                <a:gd name="T44" fmla="*/ 1649 w 8714"/>
                <a:gd name="T45" fmla="*/ 2471 h 3106"/>
                <a:gd name="T46" fmla="*/ 1649 w 8714"/>
                <a:gd name="T47" fmla="*/ 2471 h 3106"/>
                <a:gd name="T48" fmla="*/ 403 w 8714"/>
                <a:gd name="T49" fmla="*/ 3037 h 3106"/>
                <a:gd name="T50" fmla="*/ 35 w 8714"/>
                <a:gd name="T51" fmla="*/ 3037 h 3106"/>
                <a:gd name="T52" fmla="*/ 35 w 8714"/>
                <a:gd name="T53" fmla="*/ 3037 h 3106"/>
                <a:gd name="T54" fmla="*/ 0 w 8714"/>
                <a:gd name="T55" fmla="*/ 3071 h 3106"/>
                <a:gd name="T56" fmla="*/ 0 w 8714"/>
                <a:gd name="T57" fmla="*/ 3071 h 3106"/>
                <a:gd name="T58" fmla="*/ 35 w 8714"/>
                <a:gd name="T59" fmla="*/ 3105 h 3106"/>
                <a:gd name="T60" fmla="*/ 403 w 8714"/>
                <a:gd name="T61" fmla="*/ 3105 h 3106"/>
                <a:gd name="T62" fmla="*/ 403 w 8714"/>
                <a:gd name="T63" fmla="*/ 3105 h 3106"/>
                <a:gd name="T64" fmla="*/ 1701 w 8714"/>
                <a:gd name="T65" fmla="*/ 2516 h 3106"/>
                <a:gd name="T66" fmla="*/ 1904 w 8714"/>
                <a:gd name="T67" fmla="*/ 2284 h 3106"/>
                <a:gd name="T68" fmla="*/ 1904 w 8714"/>
                <a:gd name="T69" fmla="*/ 2284 h 3106"/>
                <a:gd name="T70" fmla="*/ 3132 w 8714"/>
                <a:gd name="T71" fmla="*/ 1718 h 3106"/>
                <a:gd name="T72" fmla="*/ 4092 w 8714"/>
                <a:gd name="T73" fmla="*/ 1707 h 3106"/>
                <a:gd name="T74" fmla="*/ 4092 w 8714"/>
                <a:gd name="T75" fmla="*/ 1707 h 3106"/>
                <a:gd name="T76" fmla="*/ 4938 w 8714"/>
                <a:gd name="T77" fmla="*/ 1473 h 3106"/>
                <a:gd name="T78" fmla="*/ 5273 w 8714"/>
                <a:gd name="T79" fmla="*/ 1279 h 3106"/>
                <a:gd name="T80" fmla="*/ 5273 w 8714"/>
                <a:gd name="T81" fmla="*/ 1279 h 3106"/>
                <a:gd name="T82" fmla="*/ 6124 w 8714"/>
                <a:gd name="T83" fmla="*/ 1054 h 3106"/>
                <a:gd name="T84" fmla="*/ 6574 w 8714"/>
                <a:gd name="T85" fmla="*/ 1059 h 3106"/>
                <a:gd name="T86" fmla="*/ 6574 w 8714"/>
                <a:gd name="T87" fmla="*/ 1059 h 3106"/>
                <a:gd name="T88" fmla="*/ 6593 w 8714"/>
                <a:gd name="T89" fmla="*/ 1060 h 3106"/>
                <a:gd name="T90" fmla="*/ 6593 w 8714"/>
                <a:gd name="T91" fmla="*/ 1060 h 3106"/>
                <a:gd name="T92" fmla="*/ 7703 w 8714"/>
                <a:gd name="T93" fmla="*/ 654 h 3106"/>
                <a:gd name="T94" fmla="*/ 8173 w 8714"/>
                <a:gd name="T95" fmla="*/ 260 h 3106"/>
                <a:gd name="T96" fmla="*/ 8173 w 8714"/>
                <a:gd name="T97" fmla="*/ 260 h 3106"/>
                <a:gd name="T98" fmla="*/ 8322 w 8714"/>
                <a:gd name="T99" fmla="*/ 206 h 3106"/>
                <a:gd name="T100" fmla="*/ 8499 w 8714"/>
                <a:gd name="T101" fmla="*/ 206 h 3106"/>
                <a:gd name="T102" fmla="*/ 8499 w 8714"/>
                <a:gd name="T103" fmla="*/ 314 h 3106"/>
                <a:gd name="T104" fmla="*/ 8499 w 8714"/>
                <a:gd name="T105" fmla="*/ 314 h 3106"/>
                <a:gd name="T106" fmla="*/ 8533 w 8714"/>
                <a:gd name="T107" fmla="*/ 329 h 3106"/>
                <a:gd name="T108" fmla="*/ 8703 w 8714"/>
                <a:gd name="T109" fmla="*/ 179 h 3106"/>
                <a:gd name="T110" fmla="*/ 8703 w 8714"/>
                <a:gd name="T111" fmla="*/ 179 h 3106"/>
                <a:gd name="T112" fmla="*/ 8703 w 8714"/>
                <a:gd name="T113" fmla="*/ 146 h 3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714" h="3106">
                  <a:moveTo>
                    <a:pt x="8703" y="146"/>
                  </a:moveTo>
                  <a:lnTo>
                    <a:pt x="8532" y="11"/>
                  </a:lnTo>
                  <a:lnTo>
                    <a:pt x="8532" y="11"/>
                  </a:lnTo>
                  <a:cubicBezTo>
                    <a:pt x="8519" y="0"/>
                    <a:pt x="8499" y="10"/>
                    <a:pt x="8499" y="27"/>
                  </a:cubicBezTo>
                  <a:lnTo>
                    <a:pt x="8499" y="138"/>
                  </a:lnTo>
                  <a:lnTo>
                    <a:pt x="8322" y="138"/>
                  </a:lnTo>
                  <a:lnTo>
                    <a:pt x="8322" y="138"/>
                  </a:lnTo>
                  <a:cubicBezTo>
                    <a:pt x="8252" y="138"/>
                    <a:pt x="8183" y="162"/>
                    <a:pt x="8129" y="207"/>
                  </a:cubicBezTo>
                  <a:lnTo>
                    <a:pt x="7660" y="602"/>
                  </a:lnTo>
                  <a:lnTo>
                    <a:pt x="7660" y="602"/>
                  </a:lnTo>
                  <a:cubicBezTo>
                    <a:pt x="7361" y="854"/>
                    <a:pt x="6983" y="991"/>
                    <a:pt x="6593" y="991"/>
                  </a:cubicBezTo>
                  <a:lnTo>
                    <a:pt x="6593" y="991"/>
                  </a:lnTo>
                  <a:cubicBezTo>
                    <a:pt x="6587" y="991"/>
                    <a:pt x="6581" y="991"/>
                    <a:pt x="6575" y="991"/>
                  </a:cubicBezTo>
                  <a:lnTo>
                    <a:pt x="6125" y="987"/>
                  </a:lnTo>
                  <a:lnTo>
                    <a:pt x="6125" y="987"/>
                  </a:lnTo>
                  <a:cubicBezTo>
                    <a:pt x="5814" y="983"/>
                    <a:pt x="5507" y="1063"/>
                    <a:pt x="5238" y="1220"/>
                  </a:cubicBezTo>
                  <a:lnTo>
                    <a:pt x="4904" y="1414"/>
                  </a:lnTo>
                  <a:lnTo>
                    <a:pt x="4904" y="1414"/>
                  </a:lnTo>
                  <a:cubicBezTo>
                    <a:pt x="4657" y="1558"/>
                    <a:pt x="4376" y="1636"/>
                    <a:pt x="4091" y="1639"/>
                  </a:cubicBezTo>
                  <a:lnTo>
                    <a:pt x="3131" y="1650"/>
                  </a:lnTo>
                  <a:lnTo>
                    <a:pt x="3131" y="1650"/>
                  </a:lnTo>
                  <a:cubicBezTo>
                    <a:pt x="2641" y="1655"/>
                    <a:pt x="2175" y="1870"/>
                    <a:pt x="1853" y="2239"/>
                  </a:cubicBezTo>
                  <a:lnTo>
                    <a:pt x="1649" y="2471"/>
                  </a:lnTo>
                  <a:lnTo>
                    <a:pt x="1649" y="2471"/>
                  </a:lnTo>
                  <a:cubicBezTo>
                    <a:pt x="1335" y="2830"/>
                    <a:pt x="881" y="3037"/>
                    <a:pt x="403" y="3037"/>
                  </a:cubicBezTo>
                  <a:lnTo>
                    <a:pt x="35" y="3037"/>
                  </a:lnTo>
                  <a:lnTo>
                    <a:pt x="35" y="3037"/>
                  </a:lnTo>
                  <a:cubicBezTo>
                    <a:pt x="16" y="3037"/>
                    <a:pt x="0" y="3052"/>
                    <a:pt x="0" y="3071"/>
                  </a:cubicBezTo>
                  <a:lnTo>
                    <a:pt x="0" y="3071"/>
                  </a:lnTo>
                  <a:cubicBezTo>
                    <a:pt x="0" y="3090"/>
                    <a:pt x="16" y="3105"/>
                    <a:pt x="35" y="3105"/>
                  </a:cubicBezTo>
                  <a:lnTo>
                    <a:pt x="403" y="3105"/>
                  </a:lnTo>
                  <a:lnTo>
                    <a:pt x="403" y="3105"/>
                  </a:lnTo>
                  <a:cubicBezTo>
                    <a:pt x="900" y="3105"/>
                    <a:pt x="1373" y="2890"/>
                    <a:pt x="1701" y="2516"/>
                  </a:cubicBezTo>
                  <a:lnTo>
                    <a:pt x="1904" y="2284"/>
                  </a:lnTo>
                  <a:lnTo>
                    <a:pt x="1904" y="2284"/>
                  </a:lnTo>
                  <a:cubicBezTo>
                    <a:pt x="2214" y="1930"/>
                    <a:pt x="2662" y="1723"/>
                    <a:pt x="3132" y="1718"/>
                  </a:cubicBezTo>
                  <a:lnTo>
                    <a:pt x="4092" y="1707"/>
                  </a:lnTo>
                  <a:lnTo>
                    <a:pt x="4092" y="1707"/>
                  </a:lnTo>
                  <a:cubicBezTo>
                    <a:pt x="4388" y="1704"/>
                    <a:pt x="4681" y="1623"/>
                    <a:pt x="4938" y="1473"/>
                  </a:cubicBezTo>
                  <a:lnTo>
                    <a:pt x="5273" y="1279"/>
                  </a:lnTo>
                  <a:lnTo>
                    <a:pt x="5273" y="1279"/>
                  </a:lnTo>
                  <a:cubicBezTo>
                    <a:pt x="5531" y="1129"/>
                    <a:pt x="5825" y="1051"/>
                    <a:pt x="6124" y="1054"/>
                  </a:cubicBezTo>
                  <a:lnTo>
                    <a:pt x="6574" y="1059"/>
                  </a:lnTo>
                  <a:lnTo>
                    <a:pt x="6574" y="1059"/>
                  </a:lnTo>
                  <a:cubicBezTo>
                    <a:pt x="6580" y="1060"/>
                    <a:pt x="6587" y="1060"/>
                    <a:pt x="6593" y="1060"/>
                  </a:cubicBezTo>
                  <a:lnTo>
                    <a:pt x="6593" y="1060"/>
                  </a:lnTo>
                  <a:cubicBezTo>
                    <a:pt x="6999" y="1060"/>
                    <a:pt x="7393" y="916"/>
                    <a:pt x="7703" y="654"/>
                  </a:cubicBezTo>
                  <a:lnTo>
                    <a:pt x="8173" y="260"/>
                  </a:lnTo>
                  <a:lnTo>
                    <a:pt x="8173" y="260"/>
                  </a:lnTo>
                  <a:cubicBezTo>
                    <a:pt x="8215" y="224"/>
                    <a:pt x="8267" y="206"/>
                    <a:pt x="8322" y="206"/>
                  </a:cubicBezTo>
                  <a:lnTo>
                    <a:pt x="8499" y="206"/>
                  </a:lnTo>
                  <a:lnTo>
                    <a:pt x="8499" y="314"/>
                  </a:lnTo>
                  <a:lnTo>
                    <a:pt x="8499" y="314"/>
                  </a:lnTo>
                  <a:cubicBezTo>
                    <a:pt x="8499" y="332"/>
                    <a:pt x="8520" y="341"/>
                    <a:pt x="8533" y="329"/>
                  </a:cubicBezTo>
                  <a:lnTo>
                    <a:pt x="8703" y="179"/>
                  </a:lnTo>
                  <a:lnTo>
                    <a:pt x="8703" y="179"/>
                  </a:lnTo>
                  <a:cubicBezTo>
                    <a:pt x="8713" y="170"/>
                    <a:pt x="8713" y="154"/>
                    <a:pt x="8703" y="146"/>
                  </a:cubicBezTo>
                </a:path>
              </a:pathLst>
            </a:custGeom>
            <a:solidFill>
              <a:srgbClr val="FA982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8" name="Freeform 17">
              <a:extLst>
                <a:ext uri="{FF2B5EF4-FFF2-40B4-BE49-F238E27FC236}">
                  <a16:creationId xmlns:a16="http://schemas.microsoft.com/office/drawing/2014/main" id="{75C512D9-F735-F949-8921-96A1BFF80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6252" y="6885469"/>
              <a:ext cx="1673928" cy="1447784"/>
            </a:xfrm>
            <a:custGeom>
              <a:avLst/>
              <a:gdLst>
                <a:gd name="connsiteX0" fmla="*/ 463731 w 1673928"/>
                <a:gd name="connsiteY0" fmla="*/ 609725 h 1447784"/>
                <a:gd name="connsiteX1" fmla="*/ 584520 w 1673928"/>
                <a:gd name="connsiteY1" fmla="*/ 674470 h 1447784"/>
                <a:gd name="connsiteX2" fmla="*/ 227134 w 1673928"/>
                <a:gd name="connsiteY2" fmla="*/ 1334369 h 1447784"/>
                <a:gd name="connsiteX3" fmla="*/ 115061 w 1673928"/>
                <a:gd name="connsiteY3" fmla="*/ 1445182 h 1447784"/>
                <a:gd name="connsiteX4" fmla="*/ 102609 w 1673928"/>
                <a:gd name="connsiteY4" fmla="*/ 1446427 h 1447784"/>
                <a:gd name="connsiteX5" fmla="*/ 6725 w 1673928"/>
                <a:gd name="connsiteY5" fmla="*/ 1394133 h 1447784"/>
                <a:gd name="connsiteX6" fmla="*/ 2989 w 1673928"/>
                <a:gd name="connsiteY6" fmla="*/ 1374212 h 1447784"/>
                <a:gd name="connsiteX7" fmla="*/ 24158 w 1673928"/>
                <a:gd name="connsiteY7" fmla="*/ 1349310 h 1447784"/>
                <a:gd name="connsiteX8" fmla="*/ 214681 w 1673928"/>
                <a:gd name="connsiteY8" fmla="*/ 1066674 h 1447784"/>
                <a:gd name="connsiteX9" fmla="*/ 1439840 w 1673928"/>
                <a:gd name="connsiteY9" fmla="*/ 0 h 1447784"/>
                <a:gd name="connsiteX10" fmla="*/ 1618772 w 1673928"/>
                <a:gd name="connsiteY10" fmla="*/ 602638 h 1447784"/>
                <a:gd name="connsiteX11" fmla="*/ 1559128 w 1673928"/>
                <a:gd name="connsiteY11" fmla="*/ 711983 h 1447784"/>
                <a:gd name="connsiteX12" fmla="*/ 962689 w 1673928"/>
                <a:gd name="connsiteY12" fmla="*/ 889668 h 1447784"/>
                <a:gd name="connsiteX13" fmla="*/ 942808 w 1673928"/>
                <a:gd name="connsiteY13" fmla="*/ 879727 h 1447784"/>
                <a:gd name="connsiteX14" fmla="*/ 1255938 w 1673928"/>
                <a:gd name="connsiteY14" fmla="*/ 457259 h 1447784"/>
                <a:gd name="connsiteX15" fmla="*/ 1439840 w 1673928"/>
                <a:gd name="connsiteY15" fmla="*/ 0 h 1447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73928" h="1447784">
                  <a:moveTo>
                    <a:pt x="463731" y="609725"/>
                  </a:moveTo>
                  <a:lnTo>
                    <a:pt x="584520" y="674470"/>
                  </a:lnTo>
                  <a:lnTo>
                    <a:pt x="227134" y="1334369"/>
                  </a:lnTo>
                  <a:lnTo>
                    <a:pt x="115061" y="1445182"/>
                  </a:lnTo>
                  <a:cubicBezTo>
                    <a:pt x="112571" y="1447672"/>
                    <a:pt x="107590" y="1448917"/>
                    <a:pt x="102609" y="1446427"/>
                  </a:cubicBezTo>
                  <a:lnTo>
                    <a:pt x="6725" y="1394133"/>
                  </a:lnTo>
                  <a:cubicBezTo>
                    <a:pt x="-747" y="1389153"/>
                    <a:pt x="-1992" y="1380437"/>
                    <a:pt x="2989" y="1374212"/>
                  </a:cubicBezTo>
                  <a:lnTo>
                    <a:pt x="24158" y="1349310"/>
                  </a:lnTo>
                  <a:cubicBezTo>
                    <a:pt x="96383" y="1260908"/>
                    <a:pt x="159890" y="1166281"/>
                    <a:pt x="214681" y="1066674"/>
                  </a:cubicBezTo>
                  <a:close/>
                  <a:moveTo>
                    <a:pt x="1439840" y="0"/>
                  </a:moveTo>
                  <a:cubicBezTo>
                    <a:pt x="1657292" y="116800"/>
                    <a:pt x="1738059" y="387676"/>
                    <a:pt x="1618772" y="602638"/>
                  </a:cubicBezTo>
                  <a:lnTo>
                    <a:pt x="1559128" y="711983"/>
                  </a:lnTo>
                  <a:cubicBezTo>
                    <a:pt x="1442325" y="924459"/>
                    <a:pt x="1176413" y="1003983"/>
                    <a:pt x="962689" y="889668"/>
                  </a:cubicBezTo>
                  <a:lnTo>
                    <a:pt x="942808" y="879727"/>
                  </a:lnTo>
                  <a:cubicBezTo>
                    <a:pt x="1014878" y="825055"/>
                    <a:pt x="1119254" y="707013"/>
                    <a:pt x="1255938" y="457259"/>
                  </a:cubicBezTo>
                  <a:cubicBezTo>
                    <a:pt x="1378954" y="234842"/>
                    <a:pt x="1426172" y="90706"/>
                    <a:pt x="1439840" y="0"/>
                  </a:cubicBezTo>
                  <a:close/>
                </a:path>
              </a:pathLst>
            </a:custGeom>
            <a:solidFill>
              <a:srgbClr val="FFC3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9" name="Freeform 18">
              <a:extLst>
                <a:ext uri="{FF2B5EF4-FFF2-40B4-BE49-F238E27FC236}">
                  <a16:creationId xmlns:a16="http://schemas.microsoft.com/office/drawing/2014/main" id="{75A19DC5-C0D7-5C4C-8593-F9392D2250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09477" y="7561112"/>
              <a:ext cx="450430" cy="659165"/>
            </a:xfrm>
            <a:custGeom>
              <a:avLst/>
              <a:gdLst>
                <a:gd name="T0" fmla="*/ 0 w 361"/>
                <a:gd name="T1" fmla="*/ 530 h 531"/>
                <a:gd name="T2" fmla="*/ 132 w 361"/>
                <a:gd name="T3" fmla="*/ 422 h 531"/>
                <a:gd name="T4" fmla="*/ 132 w 361"/>
                <a:gd name="T5" fmla="*/ 422 h 531"/>
                <a:gd name="T6" fmla="*/ 190 w 361"/>
                <a:gd name="T7" fmla="*/ 351 h 531"/>
                <a:gd name="T8" fmla="*/ 360 w 361"/>
                <a:gd name="T9" fmla="*/ 39 h 531"/>
                <a:gd name="T10" fmla="*/ 287 w 361"/>
                <a:gd name="T11" fmla="*/ 0 h 531"/>
                <a:gd name="T12" fmla="*/ 0 w 361"/>
                <a:gd name="T13" fmla="*/ 530 h 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1" h="531">
                  <a:moveTo>
                    <a:pt x="0" y="530"/>
                  </a:moveTo>
                  <a:lnTo>
                    <a:pt x="132" y="422"/>
                  </a:lnTo>
                  <a:lnTo>
                    <a:pt x="132" y="422"/>
                  </a:lnTo>
                  <a:cubicBezTo>
                    <a:pt x="156" y="403"/>
                    <a:pt x="176" y="379"/>
                    <a:pt x="190" y="351"/>
                  </a:cubicBezTo>
                  <a:lnTo>
                    <a:pt x="360" y="39"/>
                  </a:lnTo>
                  <a:lnTo>
                    <a:pt x="287" y="0"/>
                  </a:lnTo>
                  <a:lnTo>
                    <a:pt x="0" y="530"/>
                  </a:lnTo>
                </a:path>
              </a:pathLst>
            </a:custGeom>
            <a:solidFill>
              <a:srgbClr val="F972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Freeform 19">
              <a:extLst>
                <a:ext uri="{FF2B5EF4-FFF2-40B4-BE49-F238E27FC236}">
                  <a16:creationId xmlns:a16="http://schemas.microsoft.com/office/drawing/2014/main" id="{DDEE7AB2-831D-6449-A67B-3D9163E617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6518" y="7654497"/>
              <a:ext cx="247186" cy="313101"/>
            </a:xfrm>
            <a:custGeom>
              <a:avLst/>
              <a:gdLst>
                <a:gd name="T0" fmla="*/ 62 w 200"/>
                <a:gd name="T1" fmla="*/ 244 h 253"/>
                <a:gd name="T2" fmla="*/ 14 w 200"/>
                <a:gd name="T3" fmla="*/ 217 h 253"/>
                <a:gd name="T4" fmla="*/ 14 w 200"/>
                <a:gd name="T5" fmla="*/ 217 h 253"/>
                <a:gd name="T6" fmla="*/ 6 w 200"/>
                <a:gd name="T7" fmla="*/ 188 h 253"/>
                <a:gd name="T8" fmla="*/ 101 w 200"/>
                <a:gd name="T9" fmla="*/ 14 h 253"/>
                <a:gd name="T10" fmla="*/ 101 w 200"/>
                <a:gd name="T11" fmla="*/ 14 h 253"/>
                <a:gd name="T12" fmla="*/ 129 w 200"/>
                <a:gd name="T13" fmla="*/ 6 h 253"/>
                <a:gd name="T14" fmla="*/ 177 w 200"/>
                <a:gd name="T15" fmla="*/ 32 h 253"/>
                <a:gd name="T16" fmla="*/ 177 w 200"/>
                <a:gd name="T17" fmla="*/ 32 h 253"/>
                <a:gd name="T18" fmla="*/ 190 w 200"/>
                <a:gd name="T19" fmla="*/ 77 h 253"/>
                <a:gd name="T20" fmla="*/ 107 w 200"/>
                <a:gd name="T21" fmla="*/ 230 h 253"/>
                <a:gd name="T22" fmla="*/ 107 w 200"/>
                <a:gd name="T23" fmla="*/ 230 h 253"/>
                <a:gd name="T24" fmla="*/ 62 w 200"/>
                <a:gd name="T25" fmla="*/ 244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0" h="253">
                  <a:moveTo>
                    <a:pt x="62" y="244"/>
                  </a:moveTo>
                  <a:lnTo>
                    <a:pt x="14" y="217"/>
                  </a:lnTo>
                  <a:lnTo>
                    <a:pt x="14" y="217"/>
                  </a:lnTo>
                  <a:cubicBezTo>
                    <a:pt x="4" y="212"/>
                    <a:pt x="0" y="199"/>
                    <a:pt x="6" y="188"/>
                  </a:cubicBezTo>
                  <a:lnTo>
                    <a:pt x="101" y="14"/>
                  </a:lnTo>
                  <a:lnTo>
                    <a:pt x="101" y="14"/>
                  </a:lnTo>
                  <a:cubicBezTo>
                    <a:pt x="106" y="4"/>
                    <a:pt x="119" y="0"/>
                    <a:pt x="129" y="6"/>
                  </a:cubicBezTo>
                  <a:lnTo>
                    <a:pt x="177" y="32"/>
                  </a:lnTo>
                  <a:lnTo>
                    <a:pt x="177" y="32"/>
                  </a:lnTo>
                  <a:cubicBezTo>
                    <a:pt x="193" y="41"/>
                    <a:pt x="199" y="61"/>
                    <a:pt x="190" y="77"/>
                  </a:cubicBezTo>
                  <a:lnTo>
                    <a:pt x="107" y="230"/>
                  </a:lnTo>
                  <a:lnTo>
                    <a:pt x="107" y="230"/>
                  </a:lnTo>
                  <a:cubicBezTo>
                    <a:pt x="98" y="246"/>
                    <a:pt x="78" y="252"/>
                    <a:pt x="62" y="244"/>
                  </a:cubicBezTo>
                </a:path>
              </a:pathLst>
            </a:custGeom>
            <a:solidFill>
              <a:srgbClr val="25343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Freeform 20">
              <a:extLst>
                <a:ext uri="{FF2B5EF4-FFF2-40B4-BE49-F238E27FC236}">
                  <a16:creationId xmlns:a16="http://schemas.microsoft.com/office/drawing/2014/main" id="{4E15B01D-2532-1742-93E5-538F771CCC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2435" y="7687452"/>
              <a:ext cx="181269" cy="280145"/>
            </a:xfrm>
            <a:custGeom>
              <a:avLst/>
              <a:gdLst>
                <a:gd name="T0" fmla="*/ 7 w 145"/>
                <a:gd name="T1" fmla="*/ 216 h 225"/>
                <a:gd name="T2" fmla="*/ 0 w 145"/>
                <a:gd name="T3" fmla="*/ 211 h 225"/>
                <a:gd name="T4" fmla="*/ 115 w 145"/>
                <a:gd name="T5" fmla="*/ 0 h 225"/>
                <a:gd name="T6" fmla="*/ 122 w 145"/>
                <a:gd name="T7" fmla="*/ 4 h 225"/>
                <a:gd name="T8" fmla="*/ 122 w 145"/>
                <a:gd name="T9" fmla="*/ 4 h 225"/>
                <a:gd name="T10" fmla="*/ 135 w 145"/>
                <a:gd name="T11" fmla="*/ 49 h 225"/>
                <a:gd name="T12" fmla="*/ 52 w 145"/>
                <a:gd name="T13" fmla="*/ 202 h 225"/>
                <a:gd name="T14" fmla="*/ 52 w 145"/>
                <a:gd name="T15" fmla="*/ 202 h 225"/>
                <a:gd name="T16" fmla="*/ 7 w 145"/>
                <a:gd name="T17" fmla="*/ 216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5" h="225">
                  <a:moveTo>
                    <a:pt x="7" y="216"/>
                  </a:moveTo>
                  <a:lnTo>
                    <a:pt x="0" y="211"/>
                  </a:lnTo>
                  <a:lnTo>
                    <a:pt x="115" y="0"/>
                  </a:lnTo>
                  <a:lnTo>
                    <a:pt x="122" y="4"/>
                  </a:lnTo>
                  <a:lnTo>
                    <a:pt x="122" y="4"/>
                  </a:lnTo>
                  <a:cubicBezTo>
                    <a:pt x="138" y="13"/>
                    <a:pt x="144" y="33"/>
                    <a:pt x="135" y="49"/>
                  </a:cubicBezTo>
                  <a:lnTo>
                    <a:pt x="52" y="202"/>
                  </a:lnTo>
                  <a:lnTo>
                    <a:pt x="52" y="202"/>
                  </a:lnTo>
                  <a:cubicBezTo>
                    <a:pt x="43" y="218"/>
                    <a:pt x="23" y="224"/>
                    <a:pt x="7" y="216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2" name="Freeform 21">
              <a:extLst>
                <a:ext uri="{FF2B5EF4-FFF2-40B4-BE49-F238E27FC236}">
                  <a16:creationId xmlns:a16="http://schemas.microsoft.com/office/drawing/2014/main" id="{51EF9014-7D4C-F247-AF14-B7A61FB0B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30689" y="5591144"/>
              <a:ext cx="781221" cy="1369999"/>
            </a:xfrm>
            <a:custGeom>
              <a:avLst/>
              <a:gdLst>
                <a:gd name="connsiteX0" fmla="*/ 370104 w 781221"/>
                <a:gd name="connsiteY0" fmla="*/ 1279073 h 1369999"/>
                <a:gd name="connsiteX1" fmla="*/ 386406 w 781221"/>
                <a:gd name="connsiteY1" fmla="*/ 1292589 h 1369999"/>
                <a:gd name="connsiteX2" fmla="*/ 373866 w 781221"/>
                <a:gd name="connsiteY2" fmla="*/ 1311020 h 1369999"/>
                <a:gd name="connsiteX3" fmla="*/ 16464 w 781221"/>
                <a:gd name="connsiteY3" fmla="*/ 1369999 h 1369999"/>
                <a:gd name="connsiteX4" fmla="*/ 15210 w 781221"/>
                <a:gd name="connsiteY4" fmla="*/ 1369999 h 1369999"/>
                <a:gd name="connsiteX5" fmla="*/ 161 w 781221"/>
                <a:gd name="connsiteY5" fmla="*/ 1356483 h 1369999"/>
                <a:gd name="connsiteX6" fmla="*/ 12702 w 781221"/>
                <a:gd name="connsiteY6" fmla="*/ 1338052 h 1369999"/>
                <a:gd name="connsiteX7" fmla="*/ 103579 w 781221"/>
                <a:gd name="connsiteY7" fmla="*/ 605031 h 1369999"/>
                <a:gd name="connsiteX8" fmla="*/ 114869 w 781221"/>
                <a:gd name="connsiteY8" fmla="*/ 605974 h 1369999"/>
                <a:gd name="connsiteX9" fmla="*/ 442285 w 781221"/>
                <a:gd name="connsiteY9" fmla="*/ 779501 h 1369999"/>
                <a:gd name="connsiteX10" fmla="*/ 451066 w 781221"/>
                <a:gd name="connsiteY10" fmla="*/ 800877 h 1369999"/>
                <a:gd name="connsiteX11" fmla="*/ 437267 w 781221"/>
                <a:gd name="connsiteY11" fmla="*/ 809679 h 1369999"/>
                <a:gd name="connsiteX12" fmla="*/ 430994 w 781221"/>
                <a:gd name="connsiteY12" fmla="*/ 809679 h 1369999"/>
                <a:gd name="connsiteX13" fmla="*/ 102324 w 781221"/>
                <a:gd name="connsiteY13" fmla="*/ 636153 h 1369999"/>
                <a:gd name="connsiteX14" fmla="*/ 96052 w 781221"/>
                <a:gd name="connsiteY14" fmla="*/ 613519 h 1369999"/>
                <a:gd name="connsiteX15" fmla="*/ 103579 w 781221"/>
                <a:gd name="connsiteY15" fmla="*/ 605031 h 1369999"/>
                <a:gd name="connsiteX16" fmla="*/ 589791 w 781221"/>
                <a:gd name="connsiteY16" fmla="*/ 1726 h 1369999"/>
                <a:gd name="connsiteX17" fmla="*/ 608267 w 781221"/>
                <a:gd name="connsiteY17" fmla="*/ 7992 h 1369999"/>
                <a:gd name="connsiteX18" fmla="*/ 779485 w 781221"/>
                <a:gd name="connsiteY18" fmla="*/ 372642 h 1369999"/>
                <a:gd name="connsiteX19" fmla="*/ 774558 w 781221"/>
                <a:gd name="connsiteY19" fmla="*/ 395197 h 1369999"/>
                <a:gd name="connsiteX20" fmla="*/ 767167 w 781221"/>
                <a:gd name="connsiteY20" fmla="*/ 397704 h 1369999"/>
                <a:gd name="connsiteX21" fmla="*/ 754849 w 781221"/>
                <a:gd name="connsiteY21" fmla="*/ 388932 h 1369999"/>
                <a:gd name="connsiteX22" fmla="*/ 583632 w 781221"/>
                <a:gd name="connsiteY22" fmla="*/ 24282 h 1369999"/>
                <a:gd name="connsiteX23" fmla="*/ 589791 w 781221"/>
                <a:gd name="connsiteY23" fmla="*/ 1726 h 1369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81221" h="1369999">
                  <a:moveTo>
                    <a:pt x="370104" y="1279073"/>
                  </a:moveTo>
                  <a:cubicBezTo>
                    <a:pt x="377628" y="1277844"/>
                    <a:pt x="385152" y="1283988"/>
                    <a:pt x="386406" y="1292589"/>
                  </a:cubicBezTo>
                  <a:cubicBezTo>
                    <a:pt x="387660" y="1301190"/>
                    <a:pt x="381390" y="1309791"/>
                    <a:pt x="373866" y="1311020"/>
                  </a:cubicBezTo>
                  <a:lnTo>
                    <a:pt x="16464" y="1369999"/>
                  </a:lnTo>
                  <a:cubicBezTo>
                    <a:pt x="15210" y="1369999"/>
                    <a:pt x="15210" y="1369999"/>
                    <a:pt x="15210" y="1369999"/>
                  </a:cubicBezTo>
                  <a:cubicBezTo>
                    <a:pt x="7686" y="1369999"/>
                    <a:pt x="1415" y="1363855"/>
                    <a:pt x="161" y="1356483"/>
                  </a:cubicBezTo>
                  <a:cubicBezTo>
                    <a:pt x="-1093" y="1347881"/>
                    <a:pt x="5177" y="1339280"/>
                    <a:pt x="12702" y="1338052"/>
                  </a:cubicBezTo>
                  <a:close/>
                  <a:moveTo>
                    <a:pt x="103579" y="605031"/>
                  </a:moveTo>
                  <a:cubicBezTo>
                    <a:pt x="107028" y="603774"/>
                    <a:pt x="111105" y="604088"/>
                    <a:pt x="114869" y="605974"/>
                  </a:cubicBezTo>
                  <a:lnTo>
                    <a:pt x="442285" y="779501"/>
                  </a:lnTo>
                  <a:cubicBezTo>
                    <a:pt x="451066" y="783273"/>
                    <a:pt x="453575" y="792075"/>
                    <a:pt x="451066" y="800877"/>
                  </a:cubicBezTo>
                  <a:cubicBezTo>
                    <a:pt x="448557" y="807164"/>
                    <a:pt x="442285" y="809679"/>
                    <a:pt x="437267" y="809679"/>
                  </a:cubicBezTo>
                  <a:cubicBezTo>
                    <a:pt x="434758" y="809679"/>
                    <a:pt x="433503" y="809679"/>
                    <a:pt x="430994" y="809679"/>
                  </a:cubicBezTo>
                  <a:lnTo>
                    <a:pt x="102324" y="636153"/>
                  </a:lnTo>
                  <a:cubicBezTo>
                    <a:pt x="96052" y="632380"/>
                    <a:pt x="92288" y="622321"/>
                    <a:pt x="96052" y="613519"/>
                  </a:cubicBezTo>
                  <a:cubicBezTo>
                    <a:pt x="97306" y="609118"/>
                    <a:pt x="100129" y="606289"/>
                    <a:pt x="103579" y="605031"/>
                  </a:cubicBezTo>
                  <a:close/>
                  <a:moveTo>
                    <a:pt x="589791" y="1726"/>
                  </a:moveTo>
                  <a:cubicBezTo>
                    <a:pt x="595950" y="-2033"/>
                    <a:pt x="604572" y="473"/>
                    <a:pt x="608267" y="7992"/>
                  </a:cubicBezTo>
                  <a:lnTo>
                    <a:pt x="779485" y="372642"/>
                  </a:lnTo>
                  <a:cubicBezTo>
                    <a:pt x="783180" y="381413"/>
                    <a:pt x="780717" y="391438"/>
                    <a:pt x="774558" y="395197"/>
                  </a:cubicBezTo>
                  <a:cubicBezTo>
                    <a:pt x="772094" y="396451"/>
                    <a:pt x="769631" y="397704"/>
                    <a:pt x="767167" y="397704"/>
                  </a:cubicBezTo>
                  <a:cubicBezTo>
                    <a:pt x="762240" y="397704"/>
                    <a:pt x="757313" y="393944"/>
                    <a:pt x="754849" y="388932"/>
                  </a:cubicBezTo>
                  <a:lnTo>
                    <a:pt x="583632" y="24282"/>
                  </a:lnTo>
                  <a:cubicBezTo>
                    <a:pt x="581168" y="15510"/>
                    <a:pt x="582400" y="5485"/>
                    <a:pt x="589791" y="1726"/>
                  </a:cubicBezTo>
                  <a:close/>
                </a:path>
              </a:pathLst>
            </a:custGeom>
            <a:solidFill>
              <a:srgbClr val="1F3A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Freeform 25">
              <a:extLst>
                <a:ext uri="{FF2B5EF4-FFF2-40B4-BE49-F238E27FC236}">
                  <a16:creationId xmlns:a16="http://schemas.microsoft.com/office/drawing/2014/main" id="{BAED8A0E-005F-C04C-B862-A21BD6AF6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88759" y="5935171"/>
              <a:ext cx="1631437" cy="1724817"/>
            </a:xfrm>
            <a:custGeom>
              <a:avLst/>
              <a:gdLst>
                <a:gd name="T0" fmla="*/ 1310 w 1311"/>
                <a:gd name="T1" fmla="*/ 679 h 1386"/>
                <a:gd name="T2" fmla="*/ 1041 w 1311"/>
                <a:gd name="T3" fmla="*/ 534 h 1386"/>
                <a:gd name="T4" fmla="*/ 651 w 1311"/>
                <a:gd name="T5" fmla="*/ 0 h 1386"/>
                <a:gd name="T6" fmla="*/ 0 w 1311"/>
                <a:gd name="T7" fmla="*/ 1183 h 1386"/>
                <a:gd name="T8" fmla="*/ 649 w 1311"/>
                <a:gd name="T9" fmla="*/ 1246 h 1386"/>
                <a:gd name="T10" fmla="*/ 909 w 1311"/>
                <a:gd name="T11" fmla="*/ 1385 h 1386"/>
                <a:gd name="T12" fmla="*/ 909 w 1311"/>
                <a:gd name="T13" fmla="*/ 1385 h 1386"/>
                <a:gd name="T14" fmla="*/ 1163 w 1311"/>
                <a:gd name="T15" fmla="*/ 1044 h 1386"/>
                <a:gd name="T16" fmla="*/ 1163 w 1311"/>
                <a:gd name="T17" fmla="*/ 1044 h 1386"/>
                <a:gd name="T18" fmla="*/ 1310 w 1311"/>
                <a:gd name="T19" fmla="*/ 679 h 1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11" h="1386">
                  <a:moveTo>
                    <a:pt x="1310" y="679"/>
                  </a:moveTo>
                  <a:lnTo>
                    <a:pt x="1041" y="534"/>
                  </a:lnTo>
                  <a:lnTo>
                    <a:pt x="651" y="0"/>
                  </a:lnTo>
                  <a:lnTo>
                    <a:pt x="0" y="1183"/>
                  </a:lnTo>
                  <a:lnTo>
                    <a:pt x="649" y="1246"/>
                  </a:lnTo>
                  <a:lnTo>
                    <a:pt x="909" y="1385"/>
                  </a:lnTo>
                  <a:lnTo>
                    <a:pt x="909" y="1385"/>
                  </a:lnTo>
                  <a:cubicBezTo>
                    <a:pt x="967" y="1341"/>
                    <a:pt x="1051" y="1246"/>
                    <a:pt x="1163" y="1044"/>
                  </a:cubicBezTo>
                  <a:lnTo>
                    <a:pt x="1163" y="1044"/>
                  </a:lnTo>
                  <a:cubicBezTo>
                    <a:pt x="1261" y="866"/>
                    <a:pt x="1299" y="752"/>
                    <a:pt x="1310" y="679"/>
                  </a:cubicBezTo>
                </a:path>
              </a:pathLst>
            </a:custGeom>
            <a:solidFill>
              <a:srgbClr val="FDB14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4" name="Freeform 23">
              <a:extLst>
                <a:ext uri="{FF2B5EF4-FFF2-40B4-BE49-F238E27FC236}">
                  <a16:creationId xmlns:a16="http://schemas.microsoft.com/office/drawing/2014/main" id="{8B72D74B-C4B3-E344-9C46-B89DF7F782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1441" y="5935170"/>
              <a:ext cx="1591732" cy="1922760"/>
            </a:xfrm>
            <a:custGeom>
              <a:avLst/>
              <a:gdLst>
                <a:gd name="connsiteX0" fmla="*/ 600421 w 1591732"/>
                <a:gd name="connsiteY0" fmla="*/ 1574905 h 1922760"/>
                <a:gd name="connsiteX1" fmla="*/ 721201 w 1591732"/>
                <a:gd name="connsiteY1" fmla="*/ 1639478 h 1922760"/>
                <a:gd name="connsiteX2" fmla="*/ 577392 w 1591732"/>
                <a:gd name="connsiteY2" fmla="*/ 1905604 h 1922760"/>
                <a:gd name="connsiteX3" fmla="*/ 525416 w 1591732"/>
                <a:gd name="connsiteY3" fmla="*/ 1921900 h 1922760"/>
                <a:gd name="connsiteX4" fmla="*/ 511316 w 1591732"/>
                <a:gd name="connsiteY4" fmla="*/ 1922760 h 1922760"/>
                <a:gd name="connsiteX5" fmla="*/ 569904 w 1591732"/>
                <a:gd name="connsiteY5" fmla="*/ 1814618 h 1922760"/>
                <a:gd name="connsiteX6" fmla="*/ 553837 w 1591732"/>
                <a:gd name="connsiteY6" fmla="*/ 1758928 h 1922760"/>
                <a:gd name="connsiteX7" fmla="*/ 512411 w 1591732"/>
                <a:gd name="connsiteY7" fmla="*/ 1736459 h 1922760"/>
                <a:gd name="connsiteX8" fmla="*/ 1385526 w 1591732"/>
                <a:gd name="connsiteY8" fmla="*/ 845926 h 1922760"/>
                <a:gd name="connsiteX9" fmla="*/ 1591732 w 1591732"/>
                <a:gd name="connsiteY9" fmla="*/ 954594 h 1922760"/>
                <a:gd name="connsiteX10" fmla="*/ 1406771 w 1591732"/>
                <a:gd name="connsiteY10" fmla="*/ 1414244 h 1922760"/>
                <a:gd name="connsiteX11" fmla="*/ 1091837 w 1591732"/>
                <a:gd name="connsiteY11" fmla="*/ 1838921 h 1922760"/>
                <a:gd name="connsiteX12" fmla="*/ 884381 w 1591732"/>
                <a:gd name="connsiteY12" fmla="*/ 1727756 h 1922760"/>
                <a:gd name="connsiteX13" fmla="*/ 1201814 w 1591732"/>
                <a:gd name="connsiteY13" fmla="*/ 1301830 h 1922760"/>
                <a:gd name="connsiteX14" fmla="*/ 1385526 w 1591732"/>
                <a:gd name="connsiteY14" fmla="*/ 845926 h 1922760"/>
                <a:gd name="connsiteX15" fmla="*/ 563536 w 1591732"/>
                <a:gd name="connsiteY15" fmla="*/ 0 h 1922760"/>
                <a:gd name="connsiteX16" fmla="*/ 1049773 w 1591732"/>
                <a:gd name="connsiteY16" fmla="*/ 666114 h 1922760"/>
                <a:gd name="connsiteX17" fmla="*/ 1311593 w 1591732"/>
                <a:gd name="connsiteY17" fmla="*/ 805823 h 1922760"/>
                <a:gd name="connsiteX18" fmla="*/ 1294139 w 1591732"/>
                <a:gd name="connsiteY18" fmla="*/ 837008 h 1922760"/>
                <a:gd name="connsiteX19" fmla="*/ 1152008 w 1591732"/>
                <a:gd name="connsiteY19" fmla="*/ 1067777 h 1922760"/>
                <a:gd name="connsiteX20" fmla="*/ 781720 w 1591732"/>
                <a:gd name="connsiteY20" fmla="*/ 1155096 h 1922760"/>
                <a:gd name="connsiteX21" fmla="*/ 654550 w 1591732"/>
                <a:gd name="connsiteY21" fmla="*/ 1087736 h 1922760"/>
                <a:gd name="connsiteX22" fmla="*/ 0 w 1591732"/>
                <a:gd name="connsiteY22" fmla="*/ 1024118 h 1922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591732" h="1922760">
                  <a:moveTo>
                    <a:pt x="600421" y="1574905"/>
                  </a:moveTo>
                  <a:lnTo>
                    <a:pt x="721201" y="1639478"/>
                  </a:lnTo>
                  <a:lnTo>
                    <a:pt x="577392" y="1905604"/>
                  </a:lnTo>
                  <a:cubicBezTo>
                    <a:pt x="558400" y="1913656"/>
                    <a:pt x="541120" y="1918920"/>
                    <a:pt x="525416" y="1921900"/>
                  </a:cubicBezTo>
                  <a:lnTo>
                    <a:pt x="511316" y="1922760"/>
                  </a:lnTo>
                  <a:lnTo>
                    <a:pt x="569904" y="1814618"/>
                  </a:lnTo>
                  <a:cubicBezTo>
                    <a:pt x="581027" y="1794817"/>
                    <a:pt x="573611" y="1770066"/>
                    <a:pt x="553837" y="1758928"/>
                  </a:cubicBezTo>
                  <a:lnTo>
                    <a:pt x="512411" y="1736459"/>
                  </a:lnTo>
                  <a:close/>
                  <a:moveTo>
                    <a:pt x="1385526" y="845926"/>
                  </a:moveTo>
                  <a:lnTo>
                    <a:pt x="1591732" y="954594"/>
                  </a:lnTo>
                  <a:cubicBezTo>
                    <a:pt x="1577985" y="1045774"/>
                    <a:pt x="1530495" y="1190664"/>
                    <a:pt x="1406771" y="1414244"/>
                  </a:cubicBezTo>
                  <a:cubicBezTo>
                    <a:pt x="1269300" y="1665303"/>
                    <a:pt x="1164322" y="1783963"/>
                    <a:pt x="1091837" y="1838921"/>
                  </a:cubicBezTo>
                  <a:lnTo>
                    <a:pt x="884381" y="1727756"/>
                  </a:lnTo>
                  <a:cubicBezTo>
                    <a:pt x="956866" y="1672797"/>
                    <a:pt x="1061844" y="1554138"/>
                    <a:pt x="1201814" y="1301830"/>
                  </a:cubicBezTo>
                  <a:cubicBezTo>
                    <a:pt x="1324289" y="1079499"/>
                    <a:pt x="1371779" y="937107"/>
                    <a:pt x="1385526" y="845926"/>
                  </a:cubicBezTo>
                  <a:close/>
                  <a:moveTo>
                    <a:pt x="563536" y="0"/>
                  </a:moveTo>
                  <a:lnTo>
                    <a:pt x="1049773" y="666114"/>
                  </a:lnTo>
                  <a:lnTo>
                    <a:pt x="1311593" y="805823"/>
                  </a:lnTo>
                  <a:cubicBezTo>
                    <a:pt x="1305359" y="815802"/>
                    <a:pt x="1300372" y="825781"/>
                    <a:pt x="1294139" y="837008"/>
                  </a:cubicBezTo>
                  <a:cubicBezTo>
                    <a:pt x="1241775" y="930563"/>
                    <a:pt x="1194398" y="1007902"/>
                    <a:pt x="1152008" y="1067777"/>
                  </a:cubicBezTo>
                  <a:cubicBezTo>
                    <a:pt x="1067228" y="1186281"/>
                    <a:pt x="908889" y="1223703"/>
                    <a:pt x="781720" y="1155096"/>
                  </a:cubicBezTo>
                  <a:lnTo>
                    <a:pt x="654550" y="1087736"/>
                  </a:lnTo>
                  <a:lnTo>
                    <a:pt x="0" y="1024118"/>
                  </a:lnTo>
                  <a:close/>
                </a:path>
              </a:pathLst>
            </a:custGeom>
            <a:solidFill>
              <a:srgbClr val="FA982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5" name="Freeform 28">
              <a:extLst>
                <a:ext uri="{FF2B5EF4-FFF2-40B4-BE49-F238E27FC236}">
                  <a16:creationId xmlns:a16="http://schemas.microsoft.com/office/drawing/2014/main" id="{84CC843F-10D0-044F-8923-F90B4F9967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1730" y="6198836"/>
              <a:ext cx="400994" cy="1170020"/>
            </a:xfrm>
            <a:custGeom>
              <a:avLst/>
              <a:gdLst>
                <a:gd name="T0" fmla="*/ 94 w 321"/>
                <a:gd name="T1" fmla="*/ 11 h 940"/>
                <a:gd name="T2" fmla="*/ 311 w 321"/>
                <a:gd name="T3" fmla="*/ 326 h 940"/>
                <a:gd name="T4" fmla="*/ 311 w 321"/>
                <a:gd name="T5" fmla="*/ 326 h 940"/>
                <a:gd name="T6" fmla="*/ 319 w 321"/>
                <a:gd name="T7" fmla="*/ 358 h 940"/>
                <a:gd name="T8" fmla="*/ 319 w 321"/>
                <a:gd name="T9" fmla="*/ 358 h 940"/>
                <a:gd name="T10" fmla="*/ 30 w 321"/>
                <a:gd name="T11" fmla="*/ 939 h 940"/>
                <a:gd name="T12" fmla="*/ 30 w 321"/>
                <a:gd name="T13" fmla="*/ 939 h 940"/>
                <a:gd name="T14" fmla="*/ 223 w 321"/>
                <a:gd name="T15" fmla="*/ 385 h 940"/>
                <a:gd name="T16" fmla="*/ 38 w 321"/>
                <a:gd name="T17" fmla="*/ 297 h 940"/>
                <a:gd name="T18" fmla="*/ 38 w 321"/>
                <a:gd name="T19" fmla="*/ 297 h 940"/>
                <a:gd name="T20" fmla="*/ 11 w 321"/>
                <a:gd name="T21" fmla="*/ 228 h 940"/>
                <a:gd name="T22" fmla="*/ 11 w 321"/>
                <a:gd name="T23" fmla="*/ 228 h 940"/>
                <a:gd name="T24" fmla="*/ 66 w 321"/>
                <a:gd name="T25" fmla="*/ 18 h 940"/>
                <a:gd name="T26" fmla="*/ 66 w 321"/>
                <a:gd name="T27" fmla="*/ 18 h 940"/>
                <a:gd name="T28" fmla="*/ 94 w 321"/>
                <a:gd name="T29" fmla="*/ 11 h 9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21" h="940">
                  <a:moveTo>
                    <a:pt x="94" y="11"/>
                  </a:moveTo>
                  <a:lnTo>
                    <a:pt x="311" y="326"/>
                  </a:lnTo>
                  <a:lnTo>
                    <a:pt x="311" y="326"/>
                  </a:lnTo>
                  <a:cubicBezTo>
                    <a:pt x="317" y="336"/>
                    <a:pt x="320" y="347"/>
                    <a:pt x="319" y="358"/>
                  </a:cubicBezTo>
                  <a:lnTo>
                    <a:pt x="319" y="358"/>
                  </a:lnTo>
                  <a:cubicBezTo>
                    <a:pt x="311" y="427"/>
                    <a:pt x="267" y="686"/>
                    <a:pt x="30" y="939"/>
                  </a:cubicBezTo>
                  <a:lnTo>
                    <a:pt x="30" y="939"/>
                  </a:lnTo>
                  <a:cubicBezTo>
                    <a:pt x="30" y="939"/>
                    <a:pt x="228" y="638"/>
                    <a:pt x="223" y="385"/>
                  </a:cubicBezTo>
                  <a:lnTo>
                    <a:pt x="38" y="297"/>
                  </a:lnTo>
                  <a:lnTo>
                    <a:pt x="38" y="297"/>
                  </a:lnTo>
                  <a:cubicBezTo>
                    <a:pt x="12" y="284"/>
                    <a:pt x="0" y="254"/>
                    <a:pt x="11" y="228"/>
                  </a:cubicBezTo>
                  <a:lnTo>
                    <a:pt x="11" y="228"/>
                  </a:lnTo>
                  <a:cubicBezTo>
                    <a:pt x="31" y="180"/>
                    <a:pt x="59" y="100"/>
                    <a:pt x="66" y="18"/>
                  </a:cubicBezTo>
                  <a:lnTo>
                    <a:pt x="66" y="18"/>
                  </a:lnTo>
                  <a:cubicBezTo>
                    <a:pt x="68" y="4"/>
                    <a:pt x="86" y="0"/>
                    <a:pt x="94" y="11"/>
                  </a:cubicBezTo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6" name="Freeform 29">
              <a:extLst>
                <a:ext uri="{FF2B5EF4-FFF2-40B4-BE49-F238E27FC236}">
                  <a16:creationId xmlns:a16="http://schemas.microsoft.com/office/drawing/2014/main" id="{4A646060-6B31-954E-ABB0-A4DFE33AE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95379" y="5880241"/>
              <a:ext cx="999734" cy="1576506"/>
            </a:xfrm>
            <a:custGeom>
              <a:avLst/>
              <a:gdLst>
                <a:gd name="T0" fmla="*/ 536 w 802"/>
                <a:gd name="T1" fmla="*/ 708 h 1267"/>
                <a:gd name="T2" fmla="*/ 536 w 802"/>
                <a:gd name="T3" fmla="*/ 708 h 1267"/>
                <a:gd name="T4" fmla="*/ 74 w 802"/>
                <a:gd name="T5" fmla="*/ 1224 h 1267"/>
                <a:gd name="T6" fmla="*/ 74 w 802"/>
                <a:gd name="T7" fmla="*/ 1224 h 1267"/>
                <a:gd name="T8" fmla="*/ 266 w 802"/>
                <a:gd name="T9" fmla="*/ 560 h 1267"/>
                <a:gd name="T10" fmla="*/ 266 w 802"/>
                <a:gd name="T11" fmla="*/ 560 h 1267"/>
                <a:gd name="T12" fmla="*/ 727 w 802"/>
                <a:gd name="T13" fmla="*/ 41 h 1267"/>
                <a:gd name="T14" fmla="*/ 727 w 802"/>
                <a:gd name="T15" fmla="*/ 41 h 1267"/>
                <a:gd name="T16" fmla="*/ 536 w 802"/>
                <a:gd name="T17" fmla="*/ 708 h 1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02" h="1267">
                  <a:moveTo>
                    <a:pt x="536" y="708"/>
                  </a:moveTo>
                  <a:lnTo>
                    <a:pt x="536" y="708"/>
                  </a:lnTo>
                  <a:cubicBezTo>
                    <a:pt x="355" y="1034"/>
                    <a:pt x="149" y="1266"/>
                    <a:pt x="74" y="1224"/>
                  </a:cubicBezTo>
                  <a:lnTo>
                    <a:pt x="74" y="1224"/>
                  </a:lnTo>
                  <a:cubicBezTo>
                    <a:pt x="0" y="1184"/>
                    <a:pt x="86" y="886"/>
                    <a:pt x="266" y="560"/>
                  </a:cubicBezTo>
                  <a:lnTo>
                    <a:pt x="266" y="560"/>
                  </a:lnTo>
                  <a:cubicBezTo>
                    <a:pt x="446" y="232"/>
                    <a:pt x="653" y="0"/>
                    <a:pt x="727" y="41"/>
                  </a:cubicBezTo>
                  <a:lnTo>
                    <a:pt x="727" y="41"/>
                  </a:lnTo>
                  <a:cubicBezTo>
                    <a:pt x="801" y="82"/>
                    <a:pt x="715" y="380"/>
                    <a:pt x="536" y="708"/>
                  </a:cubicBezTo>
                </a:path>
              </a:pathLst>
            </a:custGeom>
            <a:solidFill>
              <a:srgbClr val="FFC3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Freeform 30">
              <a:extLst>
                <a:ext uri="{FF2B5EF4-FFF2-40B4-BE49-F238E27FC236}">
                  <a16:creationId xmlns:a16="http://schemas.microsoft.com/office/drawing/2014/main" id="{7311F835-7E0F-2D47-9947-02295BCBB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0731" y="5990100"/>
              <a:ext cx="769026" cy="1362275"/>
            </a:xfrm>
            <a:custGeom>
              <a:avLst/>
              <a:gdLst>
                <a:gd name="T0" fmla="*/ 609 w 617"/>
                <a:gd name="T1" fmla="*/ 0 h 1093"/>
                <a:gd name="T2" fmla="*/ 609 w 617"/>
                <a:gd name="T3" fmla="*/ 0 h 1093"/>
                <a:gd name="T4" fmla="*/ 578 w 617"/>
                <a:gd name="T5" fmla="*/ 193 h 1093"/>
                <a:gd name="T6" fmla="*/ 578 w 617"/>
                <a:gd name="T7" fmla="*/ 193 h 1093"/>
                <a:gd name="T8" fmla="*/ 399 w 617"/>
                <a:gd name="T9" fmla="*/ 597 h 1093"/>
                <a:gd name="T10" fmla="*/ 399 w 617"/>
                <a:gd name="T11" fmla="*/ 597 h 1093"/>
                <a:gd name="T12" fmla="*/ 153 w 617"/>
                <a:gd name="T13" fmla="*/ 964 h 1093"/>
                <a:gd name="T14" fmla="*/ 153 w 617"/>
                <a:gd name="T15" fmla="*/ 964 h 1093"/>
                <a:gd name="T16" fmla="*/ 6 w 617"/>
                <a:gd name="T17" fmla="*/ 1092 h 1093"/>
                <a:gd name="T18" fmla="*/ 6 w 617"/>
                <a:gd name="T19" fmla="*/ 1092 h 1093"/>
                <a:gd name="T20" fmla="*/ 37 w 617"/>
                <a:gd name="T21" fmla="*/ 900 h 1093"/>
                <a:gd name="T22" fmla="*/ 37 w 617"/>
                <a:gd name="T23" fmla="*/ 900 h 1093"/>
                <a:gd name="T24" fmla="*/ 216 w 617"/>
                <a:gd name="T25" fmla="*/ 496 h 1093"/>
                <a:gd name="T26" fmla="*/ 216 w 617"/>
                <a:gd name="T27" fmla="*/ 496 h 1093"/>
                <a:gd name="T28" fmla="*/ 462 w 617"/>
                <a:gd name="T29" fmla="*/ 128 h 1093"/>
                <a:gd name="T30" fmla="*/ 462 w 617"/>
                <a:gd name="T31" fmla="*/ 128 h 1093"/>
                <a:gd name="T32" fmla="*/ 609 w 617"/>
                <a:gd name="T33" fmla="*/ 0 h 10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17" h="1093">
                  <a:moveTo>
                    <a:pt x="609" y="0"/>
                  </a:moveTo>
                  <a:lnTo>
                    <a:pt x="609" y="0"/>
                  </a:lnTo>
                  <a:cubicBezTo>
                    <a:pt x="614" y="18"/>
                    <a:pt x="616" y="74"/>
                    <a:pt x="578" y="193"/>
                  </a:cubicBezTo>
                  <a:lnTo>
                    <a:pt x="578" y="193"/>
                  </a:lnTo>
                  <a:cubicBezTo>
                    <a:pt x="541" y="310"/>
                    <a:pt x="478" y="454"/>
                    <a:pt x="399" y="597"/>
                  </a:cubicBezTo>
                  <a:lnTo>
                    <a:pt x="399" y="597"/>
                  </a:lnTo>
                  <a:cubicBezTo>
                    <a:pt x="320" y="739"/>
                    <a:pt x="233" y="870"/>
                    <a:pt x="153" y="964"/>
                  </a:cubicBezTo>
                  <a:lnTo>
                    <a:pt x="153" y="964"/>
                  </a:lnTo>
                  <a:cubicBezTo>
                    <a:pt x="73" y="1058"/>
                    <a:pt x="25" y="1087"/>
                    <a:pt x="6" y="1092"/>
                  </a:cubicBezTo>
                  <a:lnTo>
                    <a:pt x="6" y="1092"/>
                  </a:lnTo>
                  <a:cubicBezTo>
                    <a:pt x="1" y="1074"/>
                    <a:pt x="0" y="1018"/>
                    <a:pt x="37" y="900"/>
                  </a:cubicBezTo>
                  <a:lnTo>
                    <a:pt x="37" y="900"/>
                  </a:lnTo>
                  <a:cubicBezTo>
                    <a:pt x="74" y="782"/>
                    <a:pt x="137" y="639"/>
                    <a:pt x="216" y="496"/>
                  </a:cubicBezTo>
                  <a:lnTo>
                    <a:pt x="216" y="496"/>
                  </a:lnTo>
                  <a:cubicBezTo>
                    <a:pt x="295" y="353"/>
                    <a:pt x="382" y="223"/>
                    <a:pt x="462" y="128"/>
                  </a:cubicBezTo>
                  <a:lnTo>
                    <a:pt x="462" y="128"/>
                  </a:lnTo>
                  <a:cubicBezTo>
                    <a:pt x="543" y="34"/>
                    <a:pt x="591" y="5"/>
                    <a:pt x="609" y="0"/>
                  </a:cubicBezTo>
                </a:path>
              </a:pathLst>
            </a:custGeom>
            <a:solidFill>
              <a:srgbClr val="F972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Freeform 31">
              <a:extLst>
                <a:ext uri="{FF2B5EF4-FFF2-40B4-BE49-F238E27FC236}">
                  <a16:creationId xmlns:a16="http://schemas.microsoft.com/office/drawing/2014/main" id="{297383F2-CE07-0544-B3A1-A546BF7C4E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1864" y="6489968"/>
              <a:ext cx="307611" cy="390005"/>
            </a:xfrm>
            <a:custGeom>
              <a:avLst/>
              <a:gdLst>
                <a:gd name="T0" fmla="*/ 128 w 249"/>
                <a:gd name="T1" fmla="*/ 3 h 313"/>
                <a:gd name="T2" fmla="*/ 124 w 249"/>
                <a:gd name="T3" fmla="*/ 0 h 313"/>
                <a:gd name="T4" fmla="*/ 0 w 249"/>
                <a:gd name="T5" fmla="*/ 225 h 313"/>
                <a:gd name="T6" fmla="*/ 5 w 249"/>
                <a:gd name="T7" fmla="*/ 226 h 313"/>
                <a:gd name="T8" fmla="*/ 5 w 249"/>
                <a:gd name="T9" fmla="*/ 226 h 313"/>
                <a:gd name="T10" fmla="*/ 99 w 249"/>
                <a:gd name="T11" fmla="*/ 312 h 313"/>
                <a:gd name="T12" fmla="*/ 99 w 249"/>
                <a:gd name="T13" fmla="*/ 312 h 313"/>
                <a:gd name="T14" fmla="*/ 99 w 249"/>
                <a:gd name="T15" fmla="*/ 312 h 313"/>
                <a:gd name="T16" fmla="*/ 166 w 249"/>
                <a:gd name="T17" fmla="*/ 198 h 313"/>
                <a:gd name="T18" fmla="*/ 166 w 249"/>
                <a:gd name="T19" fmla="*/ 198 h 313"/>
                <a:gd name="T20" fmla="*/ 248 w 249"/>
                <a:gd name="T21" fmla="*/ 37 h 313"/>
                <a:gd name="T22" fmla="*/ 248 w 249"/>
                <a:gd name="T23" fmla="*/ 37 h 313"/>
                <a:gd name="T24" fmla="*/ 128 w 249"/>
                <a:gd name="T25" fmla="*/ 3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9" h="313">
                  <a:moveTo>
                    <a:pt x="128" y="3"/>
                  </a:moveTo>
                  <a:lnTo>
                    <a:pt x="124" y="0"/>
                  </a:lnTo>
                  <a:lnTo>
                    <a:pt x="0" y="225"/>
                  </a:lnTo>
                  <a:lnTo>
                    <a:pt x="5" y="226"/>
                  </a:lnTo>
                  <a:lnTo>
                    <a:pt x="5" y="226"/>
                  </a:lnTo>
                  <a:cubicBezTo>
                    <a:pt x="49" y="236"/>
                    <a:pt x="85" y="269"/>
                    <a:pt x="99" y="312"/>
                  </a:cubicBezTo>
                  <a:lnTo>
                    <a:pt x="99" y="312"/>
                  </a:lnTo>
                  <a:lnTo>
                    <a:pt x="99" y="312"/>
                  </a:lnTo>
                  <a:cubicBezTo>
                    <a:pt x="122" y="276"/>
                    <a:pt x="145" y="238"/>
                    <a:pt x="166" y="198"/>
                  </a:cubicBezTo>
                  <a:lnTo>
                    <a:pt x="166" y="198"/>
                  </a:lnTo>
                  <a:cubicBezTo>
                    <a:pt x="196" y="144"/>
                    <a:pt x="223" y="90"/>
                    <a:pt x="248" y="37"/>
                  </a:cubicBezTo>
                  <a:lnTo>
                    <a:pt x="248" y="37"/>
                  </a:lnTo>
                  <a:cubicBezTo>
                    <a:pt x="205" y="48"/>
                    <a:pt x="159" y="35"/>
                    <a:pt x="128" y="3"/>
                  </a:cubicBezTo>
                </a:path>
              </a:pathLst>
            </a:custGeom>
            <a:solidFill>
              <a:srgbClr val="25343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Freeform 32">
              <a:extLst>
                <a:ext uri="{FF2B5EF4-FFF2-40B4-BE49-F238E27FC236}">
                  <a16:creationId xmlns:a16="http://schemas.microsoft.com/office/drawing/2014/main" id="{00DF92FE-7925-334F-97FF-3EFB41E8F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9894" y="6473489"/>
              <a:ext cx="203240" cy="307611"/>
            </a:xfrm>
            <a:custGeom>
              <a:avLst/>
              <a:gdLst>
                <a:gd name="T0" fmla="*/ 116 w 164"/>
                <a:gd name="T1" fmla="*/ 143 h 248"/>
                <a:gd name="T2" fmla="*/ 116 w 164"/>
                <a:gd name="T3" fmla="*/ 143 h 248"/>
                <a:gd name="T4" fmla="*/ 19 w 164"/>
                <a:gd name="T5" fmla="*/ 236 h 248"/>
                <a:gd name="T6" fmla="*/ 19 w 164"/>
                <a:gd name="T7" fmla="*/ 236 h 248"/>
                <a:gd name="T8" fmla="*/ 46 w 164"/>
                <a:gd name="T9" fmla="*/ 104 h 248"/>
                <a:gd name="T10" fmla="*/ 46 w 164"/>
                <a:gd name="T11" fmla="*/ 104 h 248"/>
                <a:gd name="T12" fmla="*/ 143 w 164"/>
                <a:gd name="T13" fmla="*/ 11 h 248"/>
                <a:gd name="T14" fmla="*/ 143 w 164"/>
                <a:gd name="T15" fmla="*/ 11 h 248"/>
                <a:gd name="T16" fmla="*/ 116 w 164"/>
                <a:gd name="T17" fmla="*/ 143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4" h="248">
                  <a:moveTo>
                    <a:pt x="116" y="143"/>
                  </a:moveTo>
                  <a:lnTo>
                    <a:pt x="116" y="143"/>
                  </a:lnTo>
                  <a:cubicBezTo>
                    <a:pt x="82" y="205"/>
                    <a:pt x="38" y="247"/>
                    <a:pt x="19" y="236"/>
                  </a:cubicBezTo>
                  <a:lnTo>
                    <a:pt x="19" y="236"/>
                  </a:lnTo>
                  <a:cubicBezTo>
                    <a:pt x="0" y="226"/>
                    <a:pt x="12" y="167"/>
                    <a:pt x="46" y="104"/>
                  </a:cubicBezTo>
                  <a:lnTo>
                    <a:pt x="46" y="104"/>
                  </a:lnTo>
                  <a:cubicBezTo>
                    <a:pt x="80" y="42"/>
                    <a:pt x="124" y="0"/>
                    <a:pt x="143" y="11"/>
                  </a:cubicBezTo>
                  <a:lnTo>
                    <a:pt x="143" y="11"/>
                  </a:lnTo>
                  <a:cubicBezTo>
                    <a:pt x="163" y="22"/>
                    <a:pt x="151" y="80"/>
                    <a:pt x="116" y="143"/>
                  </a:cubicBezTo>
                </a:path>
              </a:pathLst>
            </a:custGeom>
            <a:solidFill>
              <a:srgbClr val="FFC3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0" name="Freeform 33">
              <a:extLst>
                <a:ext uri="{FF2B5EF4-FFF2-40B4-BE49-F238E27FC236}">
                  <a16:creationId xmlns:a16="http://schemas.microsoft.com/office/drawing/2014/main" id="{97492F7B-62B5-A74A-9471-B454281DFE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9330" y="6550391"/>
              <a:ext cx="98874" cy="153804"/>
            </a:xfrm>
            <a:custGeom>
              <a:avLst/>
              <a:gdLst>
                <a:gd name="T0" fmla="*/ 57 w 81"/>
                <a:gd name="T1" fmla="*/ 70 h 122"/>
                <a:gd name="T2" fmla="*/ 57 w 81"/>
                <a:gd name="T3" fmla="*/ 70 h 122"/>
                <a:gd name="T4" fmla="*/ 10 w 81"/>
                <a:gd name="T5" fmla="*/ 116 h 122"/>
                <a:gd name="T6" fmla="*/ 10 w 81"/>
                <a:gd name="T7" fmla="*/ 116 h 122"/>
                <a:gd name="T8" fmla="*/ 23 w 81"/>
                <a:gd name="T9" fmla="*/ 52 h 122"/>
                <a:gd name="T10" fmla="*/ 23 w 81"/>
                <a:gd name="T11" fmla="*/ 52 h 122"/>
                <a:gd name="T12" fmla="*/ 71 w 81"/>
                <a:gd name="T13" fmla="*/ 6 h 122"/>
                <a:gd name="T14" fmla="*/ 71 w 81"/>
                <a:gd name="T15" fmla="*/ 6 h 122"/>
                <a:gd name="T16" fmla="*/ 57 w 81"/>
                <a:gd name="T17" fmla="*/ 7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" h="122">
                  <a:moveTo>
                    <a:pt x="57" y="70"/>
                  </a:moveTo>
                  <a:lnTo>
                    <a:pt x="57" y="70"/>
                  </a:lnTo>
                  <a:cubicBezTo>
                    <a:pt x="41" y="100"/>
                    <a:pt x="19" y="121"/>
                    <a:pt x="10" y="116"/>
                  </a:cubicBezTo>
                  <a:lnTo>
                    <a:pt x="10" y="116"/>
                  </a:lnTo>
                  <a:cubicBezTo>
                    <a:pt x="0" y="111"/>
                    <a:pt x="6" y="82"/>
                    <a:pt x="23" y="52"/>
                  </a:cubicBezTo>
                  <a:lnTo>
                    <a:pt x="23" y="52"/>
                  </a:lnTo>
                  <a:cubicBezTo>
                    <a:pt x="40" y="21"/>
                    <a:pt x="61" y="0"/>
                    <a:pt x="71" y="6"/>
                  </a:cubicBezTo>
                  <a:lnTo>
                    <a:pt x="71" y="6"/>
                  </a:lnTo>
                  <a:cubicBezTo>
                    <a:pt x="80" y="11"/>
                    <a:pt x="74" y="39"/>
                    <a:pt x="57" y="70"/>
                  </a:cubicBezTo>
                </a:path>
              </a:pathLst>
            </a:custGeom>
            <a:solidFill>
              <a:srgbClr val="FA982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Freeform 30">
              <a:extLst>
                <a:ext uri="{FF2B5EF4-FFF2-40B4-BE49-F238E27FC236}">
                  <a16:creationId xmlns:a16="http://schemas.microsoft.com/office/drawing/2014/main" id="{39CC3D49-C15C-1A4B-8A4D-7F94CB1CB7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89619" y="7286462"/>
              <a:ext cx="5552228" cy="4102057"/>
            </a:xfrm>
            <a:custGeom>
              <a:avLst/>
              <a:gdLst>
                <a:gd name="connsiteX0" fmla="*/ 151911 w 5552228"/>
                <a:gd name="connsiteY0" fmla="*/ 0 h 4102057"/>
                <a:gd name="connsiteX1" fmla="*/ 5400317 w 5552228"/>
                <a:gd name="connsiteY1" fmla="*/ 0 h 4102057"/>
                <a:gd name="connsiteX2" fmla="*/ 5552228 w 5552228"/>
                <a:gd name="connsiteY2" fmla="*/ 153220 h 4102057"/>
                <a:gd name="connsiteX3" fmla="*/ 5552228 w 5552228"/>
                <a:gd name="connsiteY3" fmla="*/ 3159087 h 4102057"/>
                <a:gd name="connsiteX4" fmla="*/ 5400317 w 5552228"/>
                <a:gd name="connsiteY4" fmla="*/ 3311062 h 4102057"/>
                <a:gd name="connsiteX5" fmla="*/ 3009068 w 5552228"/>
                <a:gd name="connsiteY5" fmla="*/ 3311062 h 4102057"/>
                <a:gd name="connsiteX6" fmla="*/ 3095671 w 5552228"/>
                <a:gd name="connsiteY6" fmla="*/ 3905553 h 4102057"/>
                <a:gd name="connsiteX7" fmla="*/ 3617429 w 5552228"/>
                <a:gd name="connsiteY7" fmla="*/ 3905553 h 4102057"/>
                <a:gd name="connsiteX8" fmla="*/ 3735899 w 5552228"/>
                <a:gd name="connsiteY8" fmla="*/ 3963492 h 4102057"/>
                <a:gd name="connsiteX9" fmla="*/ 3849381 w 5552228"/>
                <a:gd name="connsiteY9" fmla="*/ 4102043 h 4102057"/>
                <a:gd name="connsiteX10" fmla="*/ 3124295 w 5552228"/>
                <a:gd name="connsiteY10" fmla="*/ 4102043 h 4102057"/>
                <a:gd name="connsiteX11" fmla="*/ 3124297 w 5552228"/>
                <a:gd name="connsiteY11" fmla="*/ 4102057 h 4102057"/>
                <a:gd name="connsiteX12" fmla="*/ 2301589 w 5552228"/>
                <a:gd name="connsiteY12" fmla="*/ 4102057 h 4102057"/>
                <a:gd name="connsiteX13" fmla="*/ 2301591 w 5552228"/>
                <a:gd name="connsiteY13" fmla="*/ 4102043 h 4102057"/>
                <a:gd name="connsiteX14" fmla="*/ 1571013 w 5552228"/>
                <a:gd name="connsiteY14" fmla="*/ 4102043 h 4102057"/>
                <a:gd name="connsiteX15" fmla="*/ 1684495 w 5552228"/>
                <a:gd name="connsiteY15" fmla="*/ 3963492 h 4102057"/>
                <a:gd name="connsiteX16" fmla="*/ 1802965 w 5552228"/>
                <a:gd name="connsiteY16" fmla="*/ 3905553 h 4102057"/>
                <a:gd name="connsiteX17" fmla="*/ 2330513 w 5552228"/>
                <a:gd name="connsiteY17" fmla="*/ 3905553 h 4102057"/>
                <a:gd name="connsiteX18" fmla="*/ 2418018 w 5552228"/>
                <a:gd name="connsiteY18" fmla="*/ 3311062 h 4102057"/>
                <a:gd name="connsiteX19" fmla="*/ 151911 w 5552228"/>
                <a:gd name="connsiteY19" fmla="*/ 3311062 h 4102057"/>
                <a:gd name="connsiteX20" fmla="*/ 0 w 5552228"/>
                <a:gd name="connsiteY20" fmla="*/ 3159087 h 4102057"/>
                <a:gd name="connsiteX21" fmla="*/ 0 w 5552228"/>
                <a:gd name="connsiteY21" fmla="*/ 153220 h 4102057"/>
                <a:gd name="connsiteX22" fmla="*/ 151911 w 5552228"/>
                <a:gd name="connsiteY22" fmla="*/ 0 h 4102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552228" h="4102057">
                  <a:moveTo>
                    <a:pt x="151911" y="0"/>
                  </a:moveTo>
                  <a:lnTo>
                    <a:pt x="5400317" y="0"/>
                  </a:lnTo>
                  <a:cubicBezTo>
                    <a:pt x="5483743" y="0"/>
                    <a:pt x="5552228" y="68513"/>
                    <a:pt x="5552228" y="153220"/>
                  </a:cubicBezTo>
                  <a:lnTo>
                    <a:pt x="5552228" y="3159087"/>
                  </a:lnTo>
                  <a:cubicBezTo>
                    <a:pt x="5552228" y="3242549"/>
                    <a:pt x="5483743" y="3311062"/>
                    <a:pt x="5400317" y="3311062"/>
                  </a:cubicBezTo>
                  <a:lnTo>
                    <a:pt x="3009068" y="3311062"/>
                  </a:lnTo>
                  <a:lnTo>
                    <a:pt x="3095671" y="3905553"/>
                  </a:lnTo>
                  <a:lnTo>
                    <a:pt x="3617429" y="3905553"/>
                  </a:lnTo>
                  <a:cubicBezTo>
                    <a:pt x="3662323" y="3905553"/>
                    <a:pt x="3705970" y="3926965"/>
                    <a:pt x="3735899" y="3963492"/>
                  </a:cubicBezTo>
                  <a:lnTo>
                    <a:pt x="3849381" y="4102043"/>
                  </a:lnTo>
                  <a:lnTo>
                    <a:pt x="3124295" y="4102043"/>
                  </a:lnTo>
                  <a:lnTo>
                    <a:pt x="3124297" y="4102057"/>
                  </a:lnTo>
                  <a:lnTo>
                    <a:pt x="2301589" y="4102057"/>
                  </a:lnTo>
                  <a:lnTo>
                    <a:pt x="2301591" y="4102043"/>
                  </a:lnTo>
                  <a:lnTo>
                    <a:pt x="1571013" y="4102043"/>
                  </a:lnTo>
                  <a:lnTo>
                    <a:pt x="1684495" y="3963492"/>
                  </a:lnTo>
                  <a:cubicBezTo>
                    <a:pt x="1714424" y="3926965"/>
                    <a:pt x="1756824" y="3905553"/>
                    <a:pt x="1802965" y="3905553"/>
                  </a:cubicBezTo>
                  <a:lnTo>
                    <a:pt x="2330513" y="3905553"/>
                  </a:lnTo>
                  <a:lnTo>
                    <a:pt x="2418018" y="3311062"/>
                  </a:lnTo>
                  <a:lnTo>
                    <a:pt x="151911" y="3311062"/>
                  </a:lnTo>
                  <a:cubicBezTo>
                    <a:pt x="68485" y="3311062"/>
                    <a:pt x="0" y="3242549"/>
                    <a:pt x="0" y="3159087"/>
                  </a:cubicBezTo>
                  <a:lnTo>
                    <a:pt x="0" y="153220"/>
                  </a:lnTo>
                  <a:cubicBezTo>
                    <a:pt x="0" y="68513"/>
                    <a:pt x="68485" y="0"/>
                    <a:pt x="151911" y="0"/>
                  </a:cubicBezTo>
                  <a:close/>
                </a:path>
              </a:pathLst>
            </a:custGeom>
            <a:solidFill>
              <a:srgbClr val="71B8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2" name="Freeform 31">
              <a:extLst>
                <a:ext uri="{FF2B5EF4-FFF2-40B4-BE49-F238E27FC236}">
                  <a16:creationId xmlns:a16="http://schemas.microsoft.com/office/drawing/2014/main" id="{72E8A52D-B072-2F41-98E1-241A67CE90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95573" y="10597524"/>
              <a:ext cx="663414" cy="450422"/>
            </a:xfrm>
            <a:custGeom>
              <a:avLst/>
              <a:gdLst>
                <a:gd name="connsiteX0" fmla="*/ 9749 w 663414"/>
                <a:gd name="connsiteY0" fmla="*/ 0 h 450422"/>
                <a:gd name="connsiteX1" fmla="*/ 599460 w 663414"/>
                <a:gd name="connsiteY1" fmla="*/ 0 h 450422"/>
                <a:gd name="connsiteX2" fmla="*/ 663414 w 663414"/>
                <a:gd name="connsiteY2" fmla="*/ 450422 h 450422"/>
                <a:gd name="connsiteX3" fmla="*/ 0 w 663414"/>
                <a:gd name="connsiteY3" fmla="*/ 72226 h 450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3414" h="450422">
                  <a:moveTo>
                    <a:pt x="9749" y="0"/>
                  </a:moveTo>
                  <a:lnTo>
                    <a:pt x="599460" y="0"/>
                  </a:lnTo>
                  <a:lnTo>
                    <a:pt x="663414" y="450422"/>
                  </a:lnTo>
                  <a:lnTo>
                    <a:pt x="0" y="72226"/>
                  </a:lnTo>
                  <a:close/>
                </a:path>
              </a:pathLst>
            </a:custGeom>
            <a:solidFill>
              <a:srgbClr val="1F3A6E">
                <a:alpha val="2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Freeform 37">
              <a:extLst>
                <a:ext uri="{FF2B5EF4-FFF2-40B4-BE49-F238E27FC236}">
                  <a16:creationId xmlns:a16="http://schemas.microsoft.com/office/drawing/2014/main" id="{307ADFFD-4DAF-4F48-8D25-912F296CF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15959" y="7511678"/>
              <a:ext cx="5311775" cy="2867370"/>
            </a:xfrm>
            <a:custGeom>
              <a:avLst/>
              <a:gdLst>
                <a:gd name="T0" fmla="*/ 4246 w 4262"/>
                <a:gd name="T1" fmla="*/ 2300 h 2301"/>
                <a:gd name="T2" fmla="*/ 15 w 4262"/>
                <a:gd name="T3" fmla="*/ 2300 h 2301"/>
                <a:gd name="T4" fmla="*/ 15 w 4262"/>
                <a:gd name="T5" fmla="*/ 2300 h 2301"/>
                <a:gd name="T6" fmla="*/ 0 w 4262"/>
                <a:gd name="T7" fmla="*/ 2286 h 2301"/>
                <a:gd name="T8" fmla="*/ 0 w 4262"/>
                <a:gd name="T9" fmla="*/ 14 h 2301"/>
                <a:gd name="T10" fmla="*/ 0 w 4262"/>
                <a:gd name="T11" fmla="*/ 14 h 2301"/>
                <a:gd name="T12" fmla="*/ 15 w 4262"/>
                <a:gd name="T13" fmla="*/ 0 h 2301"/>
                <a:gd name="T14" fmla="*/ 4246 w 4262"/>
                <a:gd name="T15" fmla="*/ 0 h 2301"/>
                <a:gd name="T16" fmla="*/ 4246 w 4262"/>
                <a:gd name="T17" fmla="*/ 0 h 2301"/>
                <a:gd name="T18" fmla="*/ 4261 w 4262"/>
                <a:gd name="T19" fmla="*/ 14 h 2301"/>
                <a:gd name="T20" fmla="*/ 4261 w 4262"/>
                <a:gd name="T21" fmla="*/ 2286 h 2301"/>
                <a:gd name="T22" fmla="*/ 4261 w 4262"/>
                <a:gd name="T23" fmla="*/ 2286 h 2301"/>
                <a:gd name="T24" fmla="*/ 4246 w 4262"/>
                <a:gd name="T25" fmla="*/ 2300 h 2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62" h="2301">
                  <a:moveTo>
                    <a:pt x="4246" y="2300"/>
                  </a:moveTo>
                  <a:lnTo>
                    <a:pt x="15" y="2300"/>
                  </a:lnTo>
                  <a:lnTo>
                    <a:pt x="15" y="2300"/>
                  </a:lnTo>
                  <a:cubicBezTo>
                    <a:pt x="7" y="2300"/>
                    <a:pt x="0" y="2294"/>
                    <a:pt x="0" y="2286"/>
                  </a:cubicBezTo>
                  <a:lnTo>
                    <a:pt x="0" y="14"/>
                  </a:lnTo>
                  <a:lnTo>
                    <a:pt x="0" y="14"/>
                  </a:lnTo>
                  <a:cubicBezTo>
                    <a:pt x="0" y="6"/>
                    <a:pt x="7" y="0"/>
                    <a:pt x="15" y="0"/>
                  </a:cubicBezTo>
                  <a:lnTo>
                    <a:pt x="4246" y="0"/>
                  </a:lnTo>
                  <a:lnTo>
                    <a:pt x="4246" y="0"/>
                  </a:lnTo>
                  <a:cubicBezTo>
                    <a:pt x="4254" y="0"/>
                    <a:pt x="4261" y="6"/>
                    <a:pt x="4261" y="14"/>
                  </a:cubicBezTo>
                  <a:lnTo>
                    <a:pt x="4261" y="2286"/>
                  </a:lnTo>
                  <a:lnTo>
                    <a:pt x="4261" y="2286"/>
                  </a:lnTo>
                  <a:cubicBezTo>
                    <a:pt x="4261" y="2294"/>
                    <a:pt x="4254" y="2300"/>
                    <a:pt x="4246" y="2300"/>
                  </a:cubicBezTo>
                </a:path>
              </a:pathLst>
            </a:custGeom>
            <a:gradFill>
              <a:gsLst>
                <a:gs pos="45000">
                  <a:srgbClr val="DAE7F7"/>
                </a:gs>
                <a:gs pos="99000">
                  <a:srgbClr val="F5F9FD"/>
                </a:gs>
              </a:gsLst>
              <a:lin ang="16200000" scaled="0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" name="Freeform 39">
              <a:extLst>
                <a:ext uri="{FF2B5EF4-FFF2-40B4-BE49-F238E27FC236}">
                  <a16:creationId xmlns:a16="http://schemas.microsoft.com/office/drawing/2014/main" id="{73E59593-47AD-8C44-9D1A-6DEF90AB0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23572" y="7434774"/>
              <a:ext cx="3702314" cy="3032161"/>
            </a:xfrm>
            <a:custGeom>
              <a:avLst/>
              <a:gdLst>
                <a:gd name="T0" fmla="*/ 2969 w 2970"/>
                <a:gd name="T1" fmla="*/ 2435 h 2436"/>
                <a:gd name="T2" fmla="*/ 2969 w 2970"/>
                <a:gd name="T3" fmla="*/ 2435 h 2436"/>
                <a:gd name="T4" fmla="*/ 491 w 2970"/>
                <a:gd name="T5" fmla="*/ 2430 h 2436"/>
                <a:gd name="T6" fmla="*/ 491 w 2970"/>
                <a:gd name="T7" fmla="*/ 2430 h 2436"/>
                <a:gd name="T8" fmla="*/ 206 w 2970"/>
                <a:gd name="T9" fmla="*/ 1864 h 2436"/>
                <a:gd name="T10" fmla="*/ 206 w 2970"/>
                <a:gd name="T11" fmla="*/ 312 h 2436"/>
                <a:gd name="T12" fmla="*/ 206 w 2970"/>
                <a:gd name="T13" fmla="*/ 312 h 2436"/>
                <a:gd name="T14" fmla="*/ 10 w 2970"/>
                <a:gd name="T15" fmla="*/ 5 h 2436"/>
                <a:gd name="T16" fmla="*/ 0 w 2970"/>
                <a:gd name="T17" fmla="*/ 0 h 2436"/>
                <a:gd name="T18" fmla="*/ 2763 w 2970"/>
                <a:gd name="T19" fmla="*/ 0 h 2436"/>
                <a:gd name="T20" fmla="*/ 2774 w 2970"/>
                <a:gd name="T21" fmla="*/ 5 h 2436"/>
                <a:gd name="T22" fmla="*/ 2774 w 2970"/>
                <a:gd name="T23" fmla="*/ 5 h 2436"/>
                <a:gd name="T24" fmla="*/ 2969 w 2970"/>
                <a:gd name="T25" fmla="*/ 312 h 2436"/>
                <a:gd name="T26" fmla="*/ 2969 w 2970"/>
                <a:gd name="T27" fmla="*/ 316 h 2436"/>
                <a:gd name="T28" fmla="*/ 2969 w 2970"/>
                <a:gd name="T29" fmla="*/ 2435 h 2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70" h="2436">
                  <a:moveTo>
                    <a:pt x="2969" y="2435"/>
                  </a:moveTo>
                  <a:lnTo>
                    <a:pt x="2969" y="2435"/>
                  </a:lnTo>
                  <a:cubicBezTo>
                    <a:pt x="2969" y="2435"/>
                    <a:pt x="653" y="2430"/>
                    <a:pt x="491" y="2430"/>
                  </a:cubicBezTo>
                  <a:lnTo>
                    <a:pt x="491" y="2430"/>
                  </a:lnTo>
                  <a:cubicBezTo>
                    <a:pt x="189" y="2430"/>
                    <a:pt x="206" y="1864"/>
                    <a:pt x="206" y="1864"/>
                  </a:cubicBezTo>
                  <a:lnTo>
                    <a:pt x="206" y="312"/>
                  </a:lnTo>
                  <a:lnTo>
                    <a:pt x="206" y="312"/>
                  </a:lnTo>
                  <a:cubicBezTo>
                    <a:pt x="206" y="177"/>
                    <a:pt x="128" y="55"/>
                    <a:pt x="10" y="5"/>
                  </a:cubicBezTo>
                  <a:lnTo>
                    <a:pt x="0" y="0"/>
                  </a:lnTo>
                  <a:lnTo>
                    <a:pt x="2763" y="0"/>
                  </a:lnTo>
                  <a:lnTo>
                    <a:pt x="2774" y="5"/>
                  </a:lnTo>
                  <a:lnTo>
                    <a:pt x="2774" y="5"/>
                  </a:lnTo>
                  <a:cubicBezTo>
                    <a:pt x="2892" y="55"/>
                    <a:pt x="2969" y="177"/>
                    <a:pt x="2969" y="312"/>
                  </a:cubicBezTo>
                  <a:lnTo>
                    <a:pt x="2969" y="316"/>
                  </a:lnTo>
                  <a:lnTo>
                    <a:pt x="2969" y="2435"/>
                  </a:lnTo>
                </a:path>
              </a:pathLst>
            </a:custGeom>
            <a:solidFill>
              <a:srgbClr val="1F3A6E">
                <a:alpha val="2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5" name="Freeform 40">
              <a:extLst>
                <a:ext uri="{FF2B5EF4-FFF2-40B4-BE49-F238E27FC236}">
                  <a16:creationId xmlns:a16="http://schemas.microsoft.com/office/drawing/2014/main" id="{EC7A54E7-064B-B04D-9CAC-B71EDC5D52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05967" y="7434774"/>
              <a:ext cx="3702314" cy="2944272"/>
            </a:xfrm>
            <a:custGeom>
              <a:avLst/>
              <a:gdLst>
                <a:gd name="T0" fmla="*/ 2969 w 2970"/>
                <a:gd name="T1" fmla="*/ 2290 h 2365"/>
                <a:gd name="T2" fmla="*/ 694 w 2970"/>
                <a:gd name="T3" fmla="*/ 2290 h 2365"/>
                <a:gd name="T4" fmla="*/ 694 w 2970"/>
                <a:gd name="T5" fmla="*/ 2290 h 2365"/>
                <a:gd name="T6" fmla="*/ 490 w 2970"/>
                <a:gd name="T7" fmla="*/ 2364 h 2365"/>
                <a:gd name="T8" fmla="*/ 490 w 2970"/>
                <a:gd name="T9" fmla="*/ 2364 h 2365"/>
                <a:gd name="T10" fmla="*/ 206 w 2970"/>
                <a:gd name="T11" fmla="*/ 1754 h 2365"/>
                <a:gd name="T12" fmla="*/ 206 w 2970"/>
                <a:gd name="T13" fmla="*/ 293 h 2365"/>
                <a:gd name="T14" fmla="*/ 206 w 2970"/>
                <a:gd name="T15" fmla="*/ 293 h 2365"/>
                <a:gd name="T16" fmla="*/ 10 w 2970"/>
                <a:gd name="T17" fmla="*/ 4 h 2365"/>
                <a:gd name="T18" fmla="*/ 0 w 2970"/>
                <a:gd name="T19" fmla="*/ 0 h 2365"/>
                <a:gd name="T20" fmla="*/ 2763 w 2970"/>
                <a:gd name="T21" fmla="*/ 0 h 2365"/>
                <a:gd name="T22" fmla="*/ 2774 w 2970"/>
                <a:gd name="T23" fmla="*/ 4 h 2365"/>
                <a:gd name="T24" fmla="*/ 2774 w 2970"/>
                <a:gd name="T25" fmla="*/ 4 h 2365"/>
                <a:gd name="T26" fmla="*/ 2969 w 2970"/>
                <a:gd name="T27" fmla="*/ 293 h 2365"/>
                <a:gd name="T28" fmla="*/ 2969 w 2970"/>
                <a:gd name="T29" fmla="*/ 297 h 2365"/>
                <a:gd name="T30" fmla="*/ 2969 w 2970"/>
                <a:gd name="T31" fmla="*/ 2290 h 2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970" h="2365">
                  <a:moveTo>
                    <a:pt x="2969" y="2290"/>
                  </a:moveTo>
                  <a:lnTo>
                    <a:pt x="694" y="2290"/>
                  </a:lnTo>
                  <a:lnTo>
                    <a:pt x="694" y="2290"/>
                  </a:lnTo>
                  <a:cubicBezTo>
                    <a:pt x="694" y="2290"/>
                    <a:pt x="654" y="2364"/>
                    <a:pt x="490" y="2364"/>
                  </a:cubicBezTo>
                  <a:lnTo>
                    <a:pt x="490" y="2364"/>
                  </a:lnTo>
                  <a:cubicBezTo>
                    <a:pt x="189" y="2364"/>
                    <a:pt x="206" y="1754"/>
                    <a:pt x="206" y="1754"/>
                  </a:cubicBezTo>
                  <a:lnTo>
                    <a:pt x="206" y="293"/>
                  </a:lnTo>
                  <a:lnTo>
                    <a:pt x="206" y="293"/>
                  </a:lnTo>
                  <a:cubicBezTo>
                    <a:pt x="206" y="166"/>
                    <a:pt x="128" y="52"/>
                    <a:pt x="10" y="4"/>
                  </a:cubicBezTo>
                  <a:lnTo>
                    <a:pt x="0" y="0"/>
                  </a:lnTo>
                  <a:lnTo>
                    <a:pt x="2763" y="0"/>
                  </a:lnTo>
                  <a:lnTo>
                    <a:pt x="2774" y="4"/>
                  </a:lnTo>
                  <a:lnTo>
                    <a:pt x="2774" y="4"/>
                  </a:lnTo>
                  <a:cubicBezTo>
                    <a:pt x="2892" y="52"/>
                    <a:pt x="2969" y="166"/>
                    <a:pt x="2969" y="293"/>
                  </a:cubicBezTo>
                  <a:lnTo>
                    <a:pt x="2969" y="297"/>
                  </a:lnTo>
                  <a:lnTo>
                    <a:pt x="2969" y="229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" name="Freeform 41">
              <a:extLst>
                <a:ext uri="{FF2B5EF4-FFF2-40B4-BE49-F238E27FC236}">
                  <a16:creationId xmlns:a16="http://schemas.microsoft.com/office/drawing/2014/main" id="{A75E2091-9B37-EE47-AD62-507370602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76119" y="7599565"/>
              <a:ext cx="2653143" cy="131833"/>
            </a:xfrm>
            <a:custGeom>
              <a:avLst/>
              <a:gdLst>
                <a:gd name="T0" fmla="*/ 0 w 2129"/>
                <a:gd name="T1" fmla="*/ 105 h 106"/>
                <a:gd name="T2" fmla="*/ 2128 w 2129"/>
                <a:gd name="T3" fmla="*/ 105 h 106"/>
                <a:gd name="T4" fmla="*/ 2128 w 2129"/>
                <a:gd name="T5" fmla="*/ 0 h 106"/>
                <a:gd name="T6" fmla="*/ 0 w 2129"/>
                <a:gd name="T7" fmla="*/ 0 h 106"/>
                <a:gd name="T8" fmla="*/ 0 w 2129"/>
                <a:gd name="T9" fmla="*/ 105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9" h="106">
                  <a:moveTo>
                    <a:pt x="0" y="105"/>
                  </a:moveTo>
                  <a:lnTo>
                    <a:pt x="2128" y="105"/>
                  </a:lnTo>
                  <a:lnTo>
                    <a:pt x="2128" y="0"/>
                  </a:lnTo>
                  <a:lnTo>
                    <a:pt x="0" y="0"/>
                  </a:lnTo>
                  <a:lnTo>
                    <a:pt x="0" y="105"/>
                  </a:lnTo>
                </a:path>
              </a:pathLst>
            </a:custGeom>
            <a:solidFill>
              <a:srgbClr val="DAE7F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7" name="Freeform 42">
              <a:extLst>
                <a:ext uri="{FF2B5EF4-FFF2-40B4-BE49-F238E27FC236}">
                  <a16:creationId xmlns:a16="http://schemas.microsoft.com/office/drawing/2014/main" id="{CD2B07A0-E917-E44C-B480-564EC4030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80485" y="8862964"/>
              <a:ext cx="2653140" cy="38449"/>
            </a:xfrm>
            <a:custGeom>
              <a:avLst/>
              <a:gdLst>
                <a:gd name="T0" fmla="*/ 0 w 2129"/>
                <a:gd name="T1" fmla="*/ 15 h 31"/>
                <a:gd name="T2" fmla="*/ 0 w 2129"/>
                <a:gd name="T3" fmla="*/ 15 h 31"/>
                <a:gd name="T4" fmla="*/ 0 w 2129"/>
                <a:gd name="T5" fmla="*/ 15 h 31"/>
                <a:gd name="T6" fmla="*/ 15 w 2129"/>
                <a:gd name="T7" fmla="*/ 30 h 31"/>
                <a:gd name="T8" fmla="*/ 2114 w 2129"/>
                <a:gd name="T9" fmla="*/ 30 h 31"/>
                <a:gd name="T10" fmla="*/ 2114 w 2129"/>
                <a:gd name="T11" fmla="*/ 30 h 31"/>
                <a:gd name="T12" fmla="*/ 2128 w 2129"/>
                <a:gd name="T13" fmla="*/ 15 h 31"/>
                <a:gd name="T14" fmla="*/ 2128 w 2129"/>
                <a:gd name="T15" fmla="*/ 15 h 31"/>
                <a:gd name="T16" fmla="*/ 2114 w 2129"/>
                <a:gd name="T17" fmla="*/ 0 h 31"/>
                <a:gd name="T18" fmla="*/ 15 w 2129"/>
                <a:gd name="T19" fmla="*/ 0 h 31"/>
                <a:gd name="T20" fmla="*/ 15 w 2129"/>
                <a:gd name="T21" fmla="*/ 0 h 31"/>
                <a:gd name="T22" fmla="*/ 0 w 2129"/>
                <a:gd name="T23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29" h="31">
                  <a:moveTo>
                    <a:pt x="0" y="15"/>
                  </a:moveTo>
                  <a:lnTo>
                    <a:pt x="0" y="15"/>
                  </a:lnTo>
                  <a:lnTo>
                    <a:pt x="0" y="15"/>
                  </a:lnTo>
                  <a:cubicBezTo>
                    <a:pt x="0" y="24"/>
                    <a:pt x="7" y="30"/>
                    <a:pt x="15" y="30"/>
                  </a:cubicBezTo>
                  <a:lnTo>
                    <a:pt x="2114" y="30"/>
                  </a:lnTo>
                  <a:lnTo>
                    <a:pt x="2114" y="30"/>
                  </a:lnTo>
                  <a:cubicBezTo>
                    <a:pt x="2122" y="30"/>
                    <a:pt x="2128" y="24"/>
                    <a:pt x="2128" y="15"/>
                  </a:cubicBezTo>
                  <a:lnTo>
                    <a:pt x="2128" y="15"/>
                  </a:lnTo>
                  <a:cubicBezTo>
                    <a:pt x="2128" y="7"/>
                    <a:pt x="2122" y="0"/>
                    <a:pt x="2114" y="0"/>
                  </a:cubicBezTo>
                  <a:lnTo>
                    <a:pt x="15" y="0"/>
                  </a:lnTo>
                  <a:lnTo>
                    <a:pt x="15" y="0"/>
                  </a:lnTo>
                  <a:cubicBezTo>
                    <a:pt x="7" y="0"/>
                    <a:pt x="0" y="7"/>
                    <a:pt x="0" y="15"/>
                  </a:cubicBezTo>
                </a:path>
              </a:pathLst>
            </a:custGeom>
            <a:solidFill>
              <a:srgbClr val="DAE7F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8" name="Freeform 43">
              <a:extLst>
                <a:ext uri="{FF2B5EF4-FFF2-40B4-BE49-F238E27FC236}">
                  <a16:creationId xmlns:a16="http://schemas.microsoft.com/office/drawing/2014/main" id="{9FC76053-20B7-A04A-985B-BB8162B9D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80485" y="9016771"/>
              <a:ext cx="2653140" cy="38449"/>
            </a:xfrm>
            <a:custGeom>
              <a:avLst/>
              <a:gdLst>
                <a:gd name="T0" fmla="*/ 0 w 2129"/>
                <a:gd name="T1" fmla="*/ 15 h 31"/>
                <a:gd name="T2" fmla="*/ 0 w 2129"/>
                <a:gd name="T3" fmla="*/ 15 h 31"/>
                <a:gd name="T4" fmla="*/ 0 w 2129"/>
                <a:gd name="T5" fmla="*/ 15 h 31"/>
                <a:gd name="T6" fmla="*/ 15 w 2129"/>
                <a:gd name="T7" fmla="*/ 30 h 31"/>
                <a:gd name="T8" fmla="*/ 2114 w 2129"/>
                <a:gd name="T9" fmla="*/ 30 h 31"/>
                <a:gd name="T10" fmla="*/ 2114 w 2129"/>
                <a:gd name="T11" fmla="*/ 30 h 31"/>
                <a:gd name="T12" fmla="*/ 2128 w 2129"/>
                <a:gd name="T13" fmla="*/ 15 h 31"/>
                <a:gd name="T14" fmla="*/ 2128 w 2129"/>
                <a:gd name="T15" fmla="*/ 15 h 31"/>
                <a:gd name="T16" fmla="*/ 2114 w 2129"/>
                <a:gd name="T17" fmla="*/ 0 h 31"/>
                <a:gd name="T18" fmla="*/ 15 w 2129"/>
                <a:gd name="T19" fmla="*/ 0 h 31"/>
                <a:gd name="T20" fmla="*/ 15 w 2129"/>
                <a:gd name="T21" fmla="*/ 0 h 31"/>
                <a:gd name="T22" fmla="*/ 0 w 2129"/>
                <a:gd name="T23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29" h="31">
                  <a:moveTo>
                    <a:pt x="0" y="15"/>
                  </a:moveTo>
                  <a:lnTo>
                    <a:pt x="0" y="15"/>
                  </a:lnTo>
                  <a:lnTo>
                    <a:pt x="0" y="15"/>
                  </a:lnTo>
                  <a:cubicBezTo>
                    <a:pt x="0" y="23"/>
                    <a:pt x="7" y="30"/>
                    <a:pt x="15" y="30"/>
                  </a:cubicBezTo>
                  <a:lnTo>
                    <a:pt x="2114" y="30"/>
                  </a:lnTo>
                  <a:lnTo>
                    <a:pt x="2114" y="30"/>
                  </a:lnTo>
                  <a:cubicBezTo>
                    <a:pt x="2122" y="30"/>
                    <a:pt x="2128" y="23"/>
                    <a:pt x="2128" y="15"/>
                  </a:cubicBezTo>
                  <a:lnTo>
                    <a:pt x="2128" y="15"/>
                  </a:lnTo>
                  <a:cubicBezTo>
                    <a:pt x="2128" y="7"/>
                    <a:pt x="2122" y="0"/>
                    <a:pt x="2114" y="0"/>
                  </a:cubicBezTo>
                  <a:lnTo>
                    <a:pt x="15" y="0"/>
                  </a:lnTo>
                  <a:lnTo>
                    <a:pt x="15" y="0"/>
                  </a:lnTo>
                  <a:cubicBezTo>
                    <a:pt x="7" y="0"/>
                    <a:pt x="0" y="7"/>
                    <a:pt x="0" y="15"/>
                  </a:cubicBezTo>
                </a:path>
              </a:pathLst>
            </a:custGeom>
            <a:solidFill>
              <a:srgbClr val="DAE7F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Freeform 44">
              <a:extLst>
                <a:ext uri="{FF2B5EF4-FFF2-40B4-BE49-F238E27FC236}">
                  <a16:creationId xmlns:a16="http://schemas.microsoft.com/office/drawing/2014/main" id="{E2A2CC15-6F1C-EE44-A9CF-7BD2F0E35B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80485" y="9165083"/>
              <a:ext cx="2653140" cy="38453"/>
            </a:xfrm>
            <a:custGeom>
              <a:avLst/>
              <a:gdLst>
                <a:gd name="T0" fmla="*/ 0 w 2129"/>
                <a:gd name="T1" fmla="*/ 15 h 31"/>
                <a:gd name="T2" fmla="*/ 0 w 2129"/>
                <a:gd name="T3" fmla="*/ 15 h 31"/>
                <a:gd name="T4" fmla="*/ 0 w 2129"/>
                <a:gd name="T5" fmla="*/ 15 h 31"/>
                <a:gd name="T6" fmla="*/ 15 w 2129"/>
                <a:gd name="T7" fmla="*/ 30 h 31"/>
                <a:gd name="T8" fmla="*/ 2114 w 2129"/>
                <a:gd name="T9" fmla="*/ 30 h 31"/>
                <a:gd name="T10" fmla="*/ 2114 w 2129"/>
                <a:gd name="T11" fmla="*/ 30 h 31"/>
                <a:gd name="T12" fmla="*/ 2128 w 2129"/>
                <a:gd name="T13" fmla="*/ 15 h 31"/>
                <a:gd name="T14" fmla="*/ 2128 w 2129"/>
                <a:gd name="T15" fmla="*/ 15 h 31"/>
                <a:gd name="T16" fmla="*/ 2114 w 2129"/>
                <a:gd name="T17" fmla="*/ 0 h 31"/>
                <a:gd name="T18" fmla="*/ 15 w 2129"/>
                <a:gd name="T19" fmla="*/ 0 h 31"/>
                <a:gd name="T20" fmla="*/ 15 w 2129"/>
                <a:gd name="T21" fmla="*/ 0 h 31"/>
                <a:gd name="T22" fmla="*/ 0 w 2129"/>
                <a:gd name="T23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29" h="31">
                  <a:moveTo>
                    <a:pt x="0" y="15"/>
                  </a:moveTo>
                  <a:lnTo>
                    <a:pt x="0" y="15"/>
                  </a:lnTo>
                  <a:lnTo>
                    <a:pt x="0" y="15"/>
                  </a:lnTo>
                  <a:cubicBezTo>
                    <a:pt x="0" y="23"/>
                    <a:pt x="7" y="30"/>
                    <a:pt x="15" y="30"/>
                  </a:cubicBezTo>
                  <a:lnTo>
                    <a:pt x="2114" y="30"/>
                  </a:lnTo>
                  <a:lnTo>
                    <a:pt x="2114" y="30"/>
                  </a:lnTo>
                  <a:cubicBezTo>
                    <a:pt x="2122" y="30"/>
                    <a:pt x="2128" y="23"/>
                    <a:pt x="2128" y="15"/>
                  </a:cubicBezTo>
                  <a:lnTo>
                    <a:pt x="2128" y="15"/>
                  </a:lnTo>
                  <a:cubicBezTo>
                    <a:pt x="2128" y="6"/>
                    <a:pt x="2122" y="0"/>
                    <a:pt x="2114" y="0"/>
                  </a:cubicBezTo>
                  <a:lnTo>
                    <a:pt x="15" y="0"/>
                  </a:lnTo>
                  <a:lnTo>
                    <a:pt x="15" y="0"/>
                  </a:lnTo>
                  <a:cubicBezTo>
                    <a:pt x="7" y="0"/>
                    <a:pt x="0" y="6"/>
                    <a:pt x="0" y="15"/>
                  </a:cubicBezTo>
                </a:path>
              </a:pathLst>
            </a:custGeom>
            <a:solidFill>
              <a:srgbClr val="DAE7F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0" name="Freeform 45">
              <a:extLst>
                <a:ext uri="{FF2B5EF4-FFF2-40B4-BE49-F238E27FC236}">
                  <a16:creationId xmlns:a16="http://schemas.microsoft.com/office/drawing/2014/main" id="{EA5DE1B2-5943-B647-8622-3DE776FF61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80485" y="9318887"/>
              <a:ext cx="2653140" cy="38453"/>
            </a:xfrm>
            <a:custGeom>
              <a:avLst/>
              <a:gdLst>
                <a:gd name="T0" fmla="*/ 0 w 2129"/>
                <a:gd name="T1" fmla="*/ 16 h 31"/>
                <a:gd name="T2" fmla="*/ 0 w 2129"/>
                <a:gd name="T3" fmla="*/ 16 h 31"/>
                <a:gd name="T4" fmla="*/ 0 w 2129"/>
                <a:gd name="T5" fmla="*/ 16 h 31"/>
                <a:gd name="T6" fmla="*/ 15 w 2129"/>
                <a:gd name="T7" fmla="*/ 30 h 31"/>
                <a:gd name="T8" fmla="*/ 2114 w 2129"/>
                <a:gd name="T9" fmla="*/ 30 h 31"/>
                <a:gd name="T10" fmla="*/ 2114 w 2129"/>
                <a:gd name="T11" fmla="*/ 30 h 31"/>
                <a:gd name="T12" fmla="*/ 2128 w 2129"/>
                <a:gd name="T13" fmla="*/ 16 h 31"/>
                <a:gd name="T14" fmla="*/ 2128 w 2129"/>
                <a:gd name="T15" fmla="*/ 16 h 31"/>
                <a:gd name="T16" fmla="*/ 2114 w 2129"/>
                <a:gd name="T17" fmla="*/ 0 h 31"/>
                <a:gd name="T18" fmla="*/ 15 w 2129"/>
                <a:gd name="T19" fmla="*/ 0 h 31"/>
                <a:gd name="T20" fmla="*/ 15 w 2129"/>
                <a:gd name="T21" fmla="*/ 0 h 31"/>
                <a:gd name="T22" fmla="*/ 0 w 2129"/>
                <a:gd name="T23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29" h="31">
                  <a:moveTo>
                    <a:pt x="0" y="16"/>
                  </a:moveTo>
                  <a:lnTo>
                    <a:pt x="0" y="16"/>
                  </a:lnTo>
                  <a:lnTo>
                    <a:pt x="0" y="16"/>
                  </a:lnTo>
                  <a:cubicBezTo>
                    <a:pt x="0" y="23"/>
                    <a:pt x="7" y="30"/>
                    <a:pt x="15" y="30"/>
                  </a:cubicBezTo>
                  <a:lnTo>
                    <a:pt x="2114" y="30"/>
                  </a:lnTo>
                  <a:lnTo>
                    <a:pt x="2114" y="30"/>
                  </a:lnTo>
                  <a:cubicBezTo>
                    <a:pt x="2122" y="30"/>
                    <a:pt x="2128" y="23"/>
                    <a:pt x="2128" y="16"/>
                  </a:cubicBezTo>
                  <a:lnTo>
                    <a:pt x="2128" y="16"/>
                  </a:lnTo>
                  <a:cubicBezTo>
                    <a:pt x="2128" y="7"/>
                    <a:pt x="2122" y="0"/>
                    <a:pt x="2114" y="0"/>
                  </a:cubicBezTo>
                  <a:lnTo>
                    <a:pt x="15" y="0"/>
                  </a:lnTo>
                  <a:lnTo>
                    <a:pt x="15" y="0"/>
                  </a:lnTo>
                  <a:cubicBezTo>
                    <a:pt x="7" y="0"/>
                    <a:pt x="0" y="7"/>
                    <a:pt x="0" y="16"/>
                  </a:cubicBezTo>
                </a:path>
              </a:pathLst>
            </a:custGeom>
            <a:solidFill>
              <a:srgbClr val="DAE7F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1" name="Freeform 46">
              <a:extLst>
                <a:ext uri="{FF2B5EF4-FFF2-40B4-BE49-F238E27FC236}">
                  <a16:creationId xmlns:a16="http://schemas.microsoft.com/office/drawing/2014/main" id="{A7DBBD07-F4AF-6040-8AFF-3A6D613F2E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1188" y="7967598"/>
              <a:ext cx="565785" cy="565785"/>
            </a:xfrm>
            <a:custGeom>
              <a:avLst/>
              <a:gdLst>
                <a:gd name="T0" fmla="*/ 227 w 455"/>
                <a:gd name="T1" fmla="*/ 0 h 455"/>
                <a:gd name="T2" fmla="*/ 227 w 455"/>
                <a:gd name="T3" fmla="*/ 227 h 455"/>
                <a:gd name="T4" fmla="*/ 0 w 455"/>
                <a:gd name="T5" fmla="*/ 227 h 455"/>
                <a:gd name="T6" fmla="*/ 0 w 455"/>
                <a:gd name="T7" fmla="*/ 227 h 455"/>
                <a:gd name="T8" fmla="*/ 227 w 455"/>
                <a:gd name="T9" fmla="*/ 454 h 455"/>
                <a:gd name="T10" fmla="*/ 227 w 455"/>
                <a:gd name="T11" fmla="*/ 454 h 455"/>
                <a:gd name="T12" fmla="*/ 454 w 455"/>
                <a:gd name="T13" fmla="*/ 227 h 455"/>
                <a:gd name="T14" fmla="*/ 454 w 455"/>
                <a:gd name="T15" fmla="*/ 227 h 455"/>
                <a:gd name="T16" fmla="*/ 227 w 455"/>
                <a:gd name="T17" fmla="*/ 0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5" h="455">
                  <a:moveTo>
                    <a:pt x="227" y="0"/>
                  </a:moveTo>
                  <a:lnTo>
                    <a:pt x="227" y="227"/>
                  </a:lnTo>
                  <a:lnTo>
                    <a:pt x="0" y="227"/>
                  </a:lnTo>
                  <a:lnTo>
                    <a:pt x="0" y="227"/>
                  </a:lnTo>
                  <a:cubicBezTo>
                    <a:pt x="0" y="353"/>
                    <a:pt x="102" y="454"/>
                    <a:pt x="227" y="454"/>
                  </a:cubicBezTo>
                  <a:lnTo>
                    <a:pt x="227" y="454"/>
                  </a:lnTo>
                  <a:cubicBezTo>
                    <a:pt x="353" y="454"/>
                    <a:pt x="454" y="353"/>
                    <a:pt x="454" y="227"/>
                  </a:cubicBezTo>
                  <a:lnTo>
                    <a:pt x="454" y="227"/>
                  </a:lnTo>
                  <a:cubicBezTo>
                    <a:pt x="454" y="102"/>
                    <a:pt x="353" y="0"/>
                    <a:pt x="227" y="0"/>
                  </a:cubicBezTo>
                </a:path>
              </a:pathLst>
            </a:custGeom>
            <a:solidFill>
              <a:srgbClr val="FDB14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2" name="Freeform 47">
              <a:extLst>
                <a:ext uri="{FF2B5EF4-FFF2-40B4-BE49-F238E27FC236}">
                  <a16:creationId xmlns:a16="http://schemas.microsoft.com/office/drawing/2014/main" id="{1FBE0C4A-BC07-0B43-914B-5856A4D47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2748" y="7967598"/>
              <a:ext cx="285639" cy="565785"/>
            </a:xfrm>
            <a:custGeom>
              <a:avLst/>
              <a:gdLst>
                <a:gd name="T0" fmla="*/ 0 w 228"/>
                <a:gd name="T1" fmla="*/ 227 h 455"/>
                <a:gd name="T2" fmla="*/ 0 w 228"/>
                <a:gd name="T3" fmla="*/ 227 h 455"/>
                <a:gd name="T4" fmla="*/ 227 w 228"/>
                <a:gd name="T5" fmla="*/ 454 h 455"/>
                <a:gd name="T6" fmla="*/ 227 w 228"/>
                <a:gd name="T7" fmla="*/ 0 h 455"/>
                <a:gd name="T8" fmla="*/ 227 w 228"/>
                <a:gd name="T9" fmla="*/ 0 h 455"/>
                <a:gd name="T10" fmla="*/ 0 w 228"/>
                <a:gd name="T11" fmla="*/ 227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8" h="455">
                  <a:moveTo>
                    <a:pt x="0" y="227"/>
                  </a:moveTo>
                  <a:lnTo>
                    <a:pt x="0" y="227"/>
                  </a:lnTo>
                  <a:cubicBezTo>
                    <a:pt x="0" y="353"/>
                    <a:pt x="101" y="454"/>
                    <a:pt x="227" y="454"/>
                  </a:cubicBezTo>
                  <a:lnTo>
                    <a:pt x="227" y="0"/>
                  </a:lnTo>
                  <a:lnTo>
                    <a:pt x="227" y="0"/>
                  </a:lnTo>
                  <a:cubicBezTo>
                    <a:pt x="101" y="0"/>
                    <a:pt x="0" y="102"/>
                    <a:pt x="0" y="227"/>
                  </a:cubicBezTo>
                </a:path>
              </a:pathLst>
            </a:custGeom>
            <a:solidFill>
              <a:srgbClr val="789D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3" name="Freeform 48">
              <a:extLst>
                <a:ext uri="{FF2B5EF4-FFF2-40B4-BE49-F238E27FC236}">
                  <a16:creationId xmlns:a16="http://schemas.microsoft.com/office/drawing/2014/main" id="{248DA247-C5B0-694B-9329-1018E0A675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8819" y="7923651"/>
              <a:ext cx="510851" cy="598744"/>
            </a:xfrm>
            <a:custGeom>
              <a:avLst/>
              <a:gdLst>
                <a:gd name="T0" fmla="*/ 87 w 408"/>
                <a:gd name="T1" fmla="*/ 91 h 479"/>
                <a:gd name="T2" fmla="*/ 87 w 408"/>
                <a:gd name="T3" fmla="*/ 91 h 479"/>
                <a:gd name="T4" fmla="*/ 91 w 408"/>
                <a:gd name="T5" fmla="*/ 412 h 479"/>
                <a:gd name="T6" fmla="*/ 91 w 408"/>
                <a:gd name="T7" fmla="*/ 412 h 479"/>
                <a:gd name="T8" fmla="*/ 253 w 408"/>
                <a:gd name="T9" fmla="*/ 477 h 479"/>
                <a:gd name="T10" fmla="*/ 250 w 408"/>
                <a:gd name="T11" fmla="*/ 250 h 479"/>
                <a:gd name="T12" fmla="*/ 407 w 408"/>
                <a:gd name="T13" fmla="*/ 87 h 479"/>
                <a:gd name="T14" fmla="*/ 407 w 408"/>
                <a:gd name="T15" fmla="*/ 87 h 479"/>
                <a:gd name="T16" fmla="*/ 87 w 408"/>
                <a:gd name="T17" fmla="*/ 91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8" h="479">
                  <a:moveTo>
                    <a:pt x="87" y="91"/>
                  </a:moveTo>
                  <a:lnTo>
                    <a:pt x="87" y="91"/>
                  </a:lnTo>
                  <a:cubicBezTo>
                    <a:pt x="0" y="181"/>
                    <a:pt x="1" y="325"/>
                    <a:pt x="91" y="412"/>
                  </a:cubicBezTo>
                  <a:lnTo>
                    <a:pt x="91" y="412"/>
                  </a:lnTo>
                  <a:cubicBezTo>
                    <a:pt x="136" y="457"/>
                    <a:pt x="195" y="478"/>
                    <a:pt x="253" y="477"/>
                  </a:cubicBezTo>
                  <a:lnTo>
                    <a:pt x="250" y="250"/>
                  </a:lnTo>
                  <a:lnTo>
                    <a:pt x="407" y="87"/>
                  </a:lnTo>
                  <a:lnTo>
                    <a:pt x="407" y="87"/>
                  </a:lnTo>
                  <a:cubicBezTo>
                    <a:pt x="318" y="0"/>
                    <a:pt x="174" y="2"/>
                    <a:pt x="87" y="91"/>
                  </a:cubicBezTo>
                </a:path>
              </a:pathLst>
            </a:custGeom>
            <a:solidFill>
              <a:srgbClr val="CC415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4" name="Freeform 49">
              <a:extLst>
                <a:ext uri="{FF2B5EF4-FFF2-40B4-BE49-F238E27FC236}">
                  <a16:creationId xmlns:a16="http://schemas.microsoft.com/office/drawing/2014/main" id="{48041C87-993D-5846-947B-F6D41F6C1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29392" y="7967598"/>
              <a:ext cx="565785" cy="565785"/>
            </a:xfrm>
            <a:custGeom>
              <a:avLst/>
              <a:gdLst>
                <a:gd name="T0" fmla="*/ 227 w 455"/>
                <a:gd name="T1" fmla="*/ 228 h 455"/>
                <a:gd name="T2" fmla="*/ 227 w 455"/>
                <a:gd name="T3" fmla="*/ 0 h 455"/>
                <a:gd name="T4" fmla="*/ 227 w 455"/>
                <a:gd name="T5" fmla="*/ 0 h 455"/>
                <a:gd name="T6" fmla="*/ 0 w 455"/>
                <a:gd name="T7" fmla="*/ 227 h 455"/>
                <a:gd name="T8" fmla="*/ 0 w 455"/>
                <a:gd name="T9" fmla="*/ 227 h 455"/>
                <a:gd name="T10" fmla="*/ 227 w 455"/>
                <a:gd name="T11" fmla="*/ 454 h 455"/>
                <a:gd name="T12" fmla="*/ 227 w 455"/>
                <a:gd name="T13" fmla="*/ 454 h 455"/>
                <a:gd name="T14" fmla="*/ 454 w 455"/>
                <a:gd name="T15" fmla="*/ 228 h 455"/>
                <a:gd name="T16" fmla="*/ 227 w 455"/>
                <a:gd name="T17" fmla="*/ 228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5" h="455">
                  <a:moveTo>
                    <a:pt x="227" y="228"/>
                  </a:moveTo>
                  <a:lnTo>
                    <a:pt x="227" y="0"/>
                  </a:lnTo>
                  <a:lnTo>
                    <a:pt x="227" y="0"/>
                  </a:lnTo>
                  <a:cubicBezTo>
                    <a:pt x="102" y="0"/>
                    <a:pt x="0" y="102"/>
                    <a:pt x="0" y="227"/>
                  </a:cubicBezTo>
                  <a:lnTo>
                    <a:pt x="0" y="227"/>
                  </a:lnTo>
                  <a:cubicBezTo>
                    <a:pt x="0" y="353"/>
                    <a:pt x="102" y="454"/>
                    <a:pt x="227" y="454"/>
                  </a:cubicBezTo>
                  <a:lnTo>
                    <a:pt x="227" y="454"/>
                  </a:lnTo>
                  <a:cubicBezTo>
                    <a:pt x="351" y="454"/>
                    <a:pt x="453" y="353"/>
                    <a:pt x="454" y="228"/>
                  </a:cubicBezTo>
                  <a:lnTo>
                    <a:pt x="227" y="228"/>
                  </a:lnTo>
                </a:path>
              </a:pathLst>
            </a:custGeom>
            <a:solidFill>
              <a:srgbClr val="4AAD5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5" name="Freeform 50">
              <a:extLst>
                <a:ext uri="{FF2B5EF4-FFF2-40B4-BE49-F238E27FC236}">
                  <a16:creationId xmlns:a16="http://schemas.microsoft.com/office/drawing/2014/main" id="{AC045737-0D56-364F-8238-C9583B7EB7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4143" y="9467201"/>
              <a:ext cx="3559494" cy="911845"/>
            </a:xfrm>
            <a:custGeom>
              <a:avLst/>
              <a:gdLst>
                <a:gd name="T0" fmla="*/ 2856 w 2857"/>
                <a:gd name="T1" fmla="*/ 497 h 732"/>
                <a:gd name="T2" fmla="*/ 2856 w 2857"/>
                <a:gd name="T3" fmla="*/ 497 h 732"/>
                <a:gd name="T4" fmla="*/ 2621 w 2857"/>
                <a:gd name="T5" fmla="*/ 731 h 732"/>
                <a:gd name="T6" fmla="*/ 0 w 2857"/>
                <a:gd name="T7" fmla="*/ 731 h 732"/>
                <a:gd name="T8" fmla="*/ 41 w 2857"/>
                <a:gd name="T9" fmla="*/ 726 h 732"/>
                <a:gd name="T10" fmla="*/ 41 w 2857"/>
                <a:gd name="T11" fmla="*/ 726 h 732"/>
                <a:gd name="T12" fmla="*/ 174 w 2857"/>
                <a:gd name="T13" fmla="*/ 658 h 732"/>
                <a:gd name="T14" fmla="*/ 174 w 2857"/>
                <a:gd name="T15" fmla="*/ 136 h 732"/>
                <a:gd name="T16" fmla="*/ 174 w 2857"/>
                <a:gd name="T17" fmla="*/ 136 h 732"/>
                <a:gd name="T18" fmla="*/ 296 w 2857"/>
                <a:gd name="T19" fmla="*/ 0 h 732"/>
                <a:gd name="T20" fmla="*/ 296 w 2857"/>
                <a:gd name="T21" fmla="*/ 0 h 732"/>
                <a:gd name="T22" fmla="*/ 2856 w 2857"/>
                <a:gd name="T23" fmla="*/ 0 h 732"/>
                <a:gd name="T24" fmla="*/ 2856 w 2857"/>
                <a:gd name="T25" fmla="*/ 497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57" h="732">
                  <a:moveTo>
                    <a:pt x="2856" y="497"/>
                  </a:moveTo>
                  <a:lnTo>
                    <a:pt x="2856" y="497"/>
                  </a:lnTo>
                  <a:cubicBezTo>
                    <a:pt x="2856" y="626"/>
                    <a:pt x="2751" y="731"/>
                    <a:pt x="2621" y="731"/>
                  </a:cubicBezTo>
                  <a:lnTo>
                    <a:pt x="0" y="731"/>
                  </a:lnTo>
                  <a:lnTo>
                    <a:pt x="41" y="726"/>
                  </a:lnTo>
                  <a:lnTo>
                    <a:pt x="41" y="726"/>
                  </a:lnTo>
                  <a:cubicBezTo>
                    <a:pt x="92" y="720"/>
                    <a:pt x="139" y="696"/>
                    <a:pt x="174" y="658"/>
                  </a:cubicBezTo>
                  <a:lnTo>
                    <a:pt x="174" y="136"/>
                  </a:lnTo>
                  <a:lnTo>
                    <a:pt x="174" y="136"/>
                  </a:lnTo>
                  <a:cubicBezTo>
                    <a:pt x="174" y="61"/>
                    <a:pt x="228" y="0"/>
                    <a:pt x="296" y="0"/>
                  </a:cubicBezTo>
                  <a:lnTo>
                    <a:pt x="296" y="0"/>
                  </a:lnTo>
                  <a:lnTo>
                    <a:pt x="2856" y="0"/>
                  </a:lnTo>
                  <a:lnTo>
                    <a:pt x="2856" y="497"/>
                  </a:lnTo>
                </a:path>
              </a:pathLst>
            </a:custGeom>
            <a:gradFill>
              <a:gsLst>
                <a:gs pos="1000">
                  <a:srgbClr val="789DB6"/>
                </a:gs>
                <a:gs pos="99000">
                  <a:srgbClr val="B5DDF6"/>
                </a:gs>
              </a:gsLst>
              <a:lin ang="16200000" scaled="0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Freeform 51">
              <a:extLst>
                <a:ext uri="{FF2B5EF4-FFF2-40B4-BE49-F238E27FC236}">
                  <a16:creationId xmlns:a16="http://schemas.microsoft.com/office/drawing/2014/main" id="{EC0A2752-BE46-744D-B9DB-AB6BFB4094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2181" y="9467201"/>
              <a:ext cx="3537523" cy="620712"/>
            </a:xfrm>
            <a:custGeom>
              <a:avLst/>
              <a:gdLst>
                <a:gd name="T0" fmla="*/ 2840 w 2841"/>
                <a:gd name="T1" fmla="*/ 497 h 498"/>
                <a:gd name="T2" fmla="*/ 120 w 2841"/>
                <a:gd name="T3" fmla="*/ 497 h 498"/>
                <a:gd name="T4" fmla="*/ 120 w 2841"/>
                <a:gd name="T5" fmla="*/ 119 h 498"/>
                <a:gd name="T6" fmla="*/ 120 w 2841"/>
                <a:gd name="T7" fmla="*/ 119 h 498"/>
                <a:gd name="T8" fmla="*/ 0 w 2841"/>
                <a:gd name="T9" fmla="*/ 1 h 498"/>
                <a:gd name="T10" fmla="*/ 2715 w 2841"/>
                <a:gd name="T11" fmla="*/ 1 h 498"/>
                <a:gd name="T12" fmla="*/ 2715 w 2841"/>
                <a:gd name="T13" fmla="*/ 1 h 498"/>
                <a:gd name="T14" fmla="*/ 2840 w 2841"/>
                <a:gd name="T15" fmla="*/ 126 h 498"/>
                <a:gd name="T16" fmla="*/ 2840 w 2841"/>
                <a:gd name="T17" fmla="*/ 497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41" h="498">
                  <a:moveTo>
                    <a:pt x="2840" y="497"/>
                  </a:moveTo>
                  <a:lnTo>
                    <a:pt x="120" y="497"/>
                  </a:lnTo>
                  <a:lnTo>
                    <a:pt x="120" y="119"/>
                  </a:lnTo>
                  <a:lnTo>
                    <a:pt x="120" y="119"/>
                  </a:lnTo>
                  <a:cubicBezTo>
                    <a:pt x="120" y="54"/>
                    <a:pt x="66" y="0"/>
                    <a:pt x="0" y="1"/>
                  </a:cubicBezTo>
                  <a:lnTo>
                    <a:pt x="2715" y="1"/>
                  </a:lnTo>
                  <a:lnTo>
                    <a:pt x="2715" y="1"/>
                  </a:lnTo>
                  <a:cubicBezTo>
                    <a:pt x="2784" y="1"/>
                    <a:pt x="2840" y="56"/>
                    <a:pt x="2840" y="126"/>
                  </a:cubicBezTo>
                  <a:lnTo>
                    <a:pt x="2840" y="497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7" name="Freeform 52">
              <a:extLst>
                <a:ext uri="{FF2B5EF4-FFF2-40B4-BE49-F238E27FC236}">
                  <a16:creationId xmlns:a16="http://schemas.microsoft.com/office/drawing/2014/main" id="{E23E1A1D-D9B8-C74E-8BAF-E507133A8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92197" y="9544103"/>
              <a:ext cx="1955525" cy="38449"/>
            </a:xfrm>
            <a:custGeom>
              <a:avLst/>
              <a:gdLst>
                <a:gd name="T0" fmla="*/ 0 w 1570"/>
                <a:gd name="T1" fmla="*/ 15 h 31"/>
                <a:gd name="T2" fmla="*/ 0 w 1570"/>
                <a:gd name="T3" fmla="*/ 15 h 31"/>
                <a:gd name="T4" fmla="*/ 0 w 1570"/>
                <a:gd name="T5" fmla="*/ 15 h 31"/>
                <a:gd name="T6" fmla="*/ 15 w 1570"/>
                <a:gd name="T7" fmla="*/ 30 h 31"/>
                <a:gd name="T8" fmla="*/ 1554 w 1570"/>
                <a:gd name="T9" fmla="*/ 30 h 31"/>
                <a:gd name="T10" fmla="*/ 1554 w 1570"/>
                <a:gd name="T11" fmla="*/ 30 h 31"/>
                <a:gd name="T12" fmla="*/ 1569 w 1570"/>
                <a:gd name="T13" fmla="*/ 15 h 31"/>
                <a:gd name="T14" fmla="*/ 1569 w 1570"/>
                <a:gd name="T15" fmla="*/ 15 h 31"/>
                <a:gd name="T16" fmla="*/ 1554 w 1570"/>
                <a:gd name="T17" fmla="*/ 0 h 31"/>
                <a:gd name="T18" fmla="*/ 15 w 1570"/>
                <a:gd name="T19" fmla="*/ 0 h 31"/>
                <a:gd name="T20" fmla="*/ 15 w 1570"/>
                <a:gd name="T21" fmla="*/ 0 h 31"/>
                <a:gd name="T22" fmla="*/ 0 w 1570"/>
                <a:gd name="T23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70" h="31">
                  <a:moveTo>
                    <a:pt x="0" y="15"/>
                  </a:moveTo>
                  <a:lnTo>
                    <a:pt x="0" y="15"/>
                  </a:lnTo>
                  <a:lnTo>
                    <a:pt x="0" y="15"/>
                  </a:lnTo>
                  <a:cubicBezTo>
                    <a:pt x="0" y="23"/>
                    <a:pt x="6" y="30"/>
                    <a:pt x="15" y="30"/>
                  </a:cubicBezTo>
                  <a:lnTo>
                    <a:pt x="1554" y="30"/>
                  </a:lnTo>
                  <a:lnTo>
                    <a:pt x="1554" y="30"/>
                  </a:lnTo>
                  <a:cubicBezTo>
                    <a:pt x="1563" y="30"/>
                    <a:pt x="1569" y="23"/>
                    <a:pt x="1569" y="15"/>
                  </a:cubicBezTo>
                  <a:lnTo>
                    <a:pt x="1569" y="15"/>
                  </a:lnTo>
                  <a:cubicBezTo>
                    <a:pt x="1569" y="7"/>
                    <a:pt x="1563" y="0"/>
                    <a:pt x="1554" y="0"/>
                  </a:cubicBezTo>
                  <a:lnTo>
                    <a:pt x="15" y="0"/>
                  </a:lnTo>
                  <a:lnTo>
                    <a:pt x="15" y="0"/>
                  </a:lnTo>
                  <a:cubicBezTo>
                    <a:pt x="6" y="0"/>
                    <a:pt x="0" y="7"/>
                    <a:pt x="0" y="15"/>
                  </a:cubicBezTo>
                </a:path>
              </a:pathLst>
            </a:custGeom>
            <a:solidFill>
              <a:srgbClr val="9BCD8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8" name="Freeform 53">
              <a:extLst>
                <a:ext uri="{FF2B5EF4-FFF2-40B4-BE49-F238E27FC236}">
                  <a16:creationId xmlns:a16="http://schemas.microsoft.com/office/drawing/2014/main" id="{45AFE0F5-4AC7-4342-856D-40224E5E0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92199" y="9708894"/>
              <a:ext cx="543814" cy="38449"/>
            </a:xfrm>
            <a:custGeom>
              <a:avLst/>
              <a:gdLst>
                <a:gd name="T0" fmla="*/ 0 w 436"/>
                <a:gd name="T1" fmla="*/ 15 h 31"/>
                <a:gd name="T2" fmla="*/ 0 w 436"/>
                <a:gd name="T3" fmla="*/ 15 h 31"/>
                <a:gd name="T4" fmla="*/ 0 w 436"/>
                <a:gd name="T5" fmla="*/ 15 h 31"/>
                <a:gd name="T6" fmla="*/ 15 w 436"/>
                <a:gd name="T7" fmla="*/ 30 h 31"/>
                <a:gd name="T8" fmla="*/ 420 w 436"/>
                <a:gd name="T9" fmla="*/ 30 h 31"/>
                <a:gd name="T10" fmla="*/ 420 w 436"/>
                <a:gd name="T11" fmla="*/ 30 h 31"/>
                <a:gd name="T12" fmla="*/ 435 w 436"/>
                <a:gd name="T13" fmla="*/ 15 h 31"/>
                <a:gd name="T14" fmla="*/ 435 w 436"/>
                <a:gd name="T15" fmla="*/ 15 h 31"/>
                <a:gd name="T16" fmla="*/ 420 w 436"/>
                <a:gd name="T17" fmla="*/ 0 h 31"/>
                <a:gd name="T18" fmla="*/ 15 w 436"/>
                <a:gd name="T19" fmla="*/ 0 h 31"/>
                <a:gd name="T20" fmla="*/ 15 w 436"/>
                <a:gd name="T21" fmla="*/ 0 h 31"/>
                <a:gd name="T22" fmla="*/ 0 w 436"/>
                <a:gd name="T23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6" h="31">
                  <a:moveTo>
                    <a:pt x="0" y="15"/>
                  </a:moveTo>
                  <a:lnTo>
                    <a:pt x="0" y="15"/>
                  </a:lnTo>
                  <a:lnTo>
                    <a:pt x="0" y="15"/>
                  </a:lnTo>
                  <a:cubicBezTo>
                    <a:pt x="0" y="23"/>
                    <a:pt x="6" y="30"/>
                    <a:pt x="15" y="30"/>
                  </a:cubicBezTo>
                  <a:lnTo>
                    <a:pt x="420" y="30"/>
                  </a:lnTo>
                  <a:lnTo>
                    <a:pt x="420" y="30"/>
                  </a:lnTo>
                  <a:cubicBezTo>
                    <a:pt x="428" y="30"/>
                    <a:pt x="435" y="23"/>
                    <a:pt x="435" y="15"/>
                  </a:cubicBezTo>
                  <a:lnTo>
                    <a:pt x="435" y="15"/>
                  </a:lnTo>
                  <a:cubicBezTo>
                    <a:pt x="435" y="7"/>
                    <a:pt x="428" y="0"/>
                    <a:pt x="420" y="0"/>
                  </a:cubicBezTo>
                  <a:lnTo>
                    <a:pt x="15" y="0"/>
                  </a:lnTo>
                  <a:lnTo>
                    <a:pt x="15" y="0"/>
                  </a:lnTo>
                  <a:cubicBezTo>
                    <a:pt x="6" y="0"/>
                    <a:pt x="0" y="7"/>
                    <a:pt x="0" y="15"/>
                  </a:cubicBezTo>
                </a:path>
              </a:pathLst>
            </a:custGeom>
            <a:solidFill>
              <a:srgbClr val="FDB14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9" name="Freeform 54">
              <a:extLst>
                <a:ext uri="{FF2B5EF4-FFF2-40B4-BE49-F238E27FC236}">
                  <a16:creationId xmlns:a16="http://schemas.microsoft.com/office/drawing/2014/main" id="{C96480F8-68AC-CE44-94F8-78D8DF609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9815" y="9708894"/>
              <a:ext cx="543810" cy="38449"/>
            </a:xfrm>
            <a:custGeom>
              <a:avLst/>
              <a:gdLst>
                <a:gd name="T0" fmla="*/ 0 w 437"/>
                <a:gd name="T1" fmla="*/ 15 h 31"/>
                <a:gd name="T2" fmla="*/ 0 w 437"/>
                <a:gd name="T3" fmla="*/ 15 h 31"/>
                <a:gd name="T4" fmla="*/ 0 w 437"/>
                <a:gd name="T5" fmla="*/ 15 h 31"/>
                <a:gd name="T6" fmla="*/ 14 w 437"/>
                <a:gd name="T7" fmla="*/ 30 h 31"/>
                <a:gd name="T8" fmla="*/ 421 w 437"/>
                <a:gd name="T9" fmla="*/ 30 h 31"/>
                <a:gd name="T10" fmla="*/ 421 w 437"/>
                <a:gd name="T11" fmla="*/ 30 h 31"/>
                <a:gd name="T12" fmla="*/ 436 w 437"/>
                <a:gd name="T13" fmla="*/ 15 h 31"/>
                <a:gd name="T14" fmla="*/ 436 w 437"/>
                <a:gd name="T15" fmla="*/ 15 h 31"/>
                <a:gd name="T16" fmla="*/ 421 w 437"/>
                <a:gd name="T17" fmla="*/ 0 h 31"/>
                <a:gd name="T18" fmla="*/ 14 w 437"/>
                <a:gd name="T19" fmla="*/ 0 h 31"/>
                <a:gd name="T20" fmla="*/ 14 w 437"/>
                <a:gd name="T21" fmla="*/ 0 h 31"/>
                <a:gd name="T22" fmla="*/ 0 w 437"/>
                <a:gd name="T23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7" h="31">
                  <a:moveTo>
                    <a:pt x="0" y="15"/>
                  </a:moveTo>
                  <a:lnTo>
                    <a:pt x="0" y="15"/>
                  </a:lnTo>
                  <a:lnTo>
                    <a:pt x="0" y="15"/>
                  </a:lnTo>
                  <a:cubicBezTo>
                    <a:pt x="0" y="23"/>
                    <a:pt x="6" y="30"/>
                    <a:pt x="14" y="30"/>
                  </a:cubicBezTo>
                  <a:lnTo>
                    <a:pt x="421" y="30"/>
                  </a:lnTo>
                  <a:lnTo>
                    <a:pt x="421" y="30"/>
                  </a:lnTo>
                  <a:cubicBezTo>
                    <a:pt x="429" y="30"/>
                    <a:pt x="436" y="23"/>
                    <a:pt x="436" y="15"/>
                  </a:cubicBezTo>
                  <a:lnTo>
                    <a:pt x="436" y="15"/>
                  </a:lnTo>
                  <a:cubicBezTo>
                    <a:pt x="436" y="7"/>
                    <a:pt x="429" y="0"/>
                    <a:pt x="421" y="0"/>
                  </a:cubicBezTo>
                  <a:lnTo>
                    <a:pt x="14" y="0"/>
                  </a:lnTo>
                  <a:lnTo>
                    <a:pt x="14" y="0"/>
                  </a:lnTo>
                  <a:cubicBezTo>
                    <a:pt x="6" y="0"/>
                    <a:pt x="0" y="7"/>
                    <a:pt x="0" y="15"/>
                  </a:cubicBezTo>
                </a:path>
              </a:pathLst>
            </a:custGeom>
            <a:solidFill>
              <a:srgbClr val="71B8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0" name="Freeform 55">
              <a:extLst>
                <a:ext uri="{FF2B5EF4-FFF2-40B4-BE49-F238E27FC236}">
                  <a16:creationId xmlns:a16="http://schemas.microsoft.com/office/drawing/2014/main" id="{1AEC5105-9768-2B4B-97D3-0E5C9D727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8418" y="9708894"/>
              <a:ext cx="543814" cy="38449"/>
            </a:xfrm>
            <a:custGeom>
              <a:avLst/>
              <a:gdLst>
                <a:gd name="T0" fmla="*/ 0 w 437"/>
                <a:gd name="T1" fmla="*/ 15 h 31"/>
                <a:gd name="T2" fmla="*/ 0 w 437"/>
                <a:gd name="T3" fmla="*/ 15 h 31"/>
                <a:gd name="T4" fmla="*/ 0 w 437"/>
                <a:gd name="T5" fmla="*/ 15 h 31"/>
                <a:gd name="T6" fmla="*/ 14 w 437"/>
                <a:gd name="T7" fmla="*/ 30 h 31"/>
                <a:gd name="T8" fmla="*/ 421 w 437"/>
                <a:gd name="T9" fmla="*/ 30 h 31"/>
                <a:gd name="T10" fmla="*/ 421 w 437"/>
                <a:gd name="T11" fmla="*/ 30 h 31"/>
                <a:gd name="T12" fmla="*/ 436 w 437"/>
                <a:gd name="T13" fmla="*/ 15 h 31"/>
                <a:gd name="T14" fmla="*/ 436 w 437"/>
                <a:gd name="T15" fmla="*/ 15 h 31"/>
                <a:gd name="T16" fmla="*/ 421 w 437"/>
                <a:gd name="T17" fmla="*/ 0 h 31"/>
                <a:gd name="T18" fmla="*/ 14 w 437"/>
                <a:gd name="T19" fmla="*/ 0 h 31"/>
                <a:gd name="T20" fmla="*/ 14 w 437"/>
                <a:gd name="T21" fmla="*/ 0 h 31"/>
                <a:gd name="T22" fmla="*/ 0 w 437"/>
                <a:gd name="T23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7" h="31">
                  <a:moveTo>
                    <a:pt x="0" y="15"/>
                  </a:moveTo>
                  <a:lnTo>
                    <a:pt x="0" y="15"/>
                  </a:lnTo>
                  <a:lnTo>
                    <a:pt x="0" y="15"/>
                  </a:lnTo>
                  <a:cubicBezTo>
                    <a:pt x="0" y="23"/>
                    <a:pt x="6" y="30"/>
                    <a:pt x="14" y="30"/>
                  </a:cubicBezTo>
                  <a:lnTo>
                    <a:pt x="421" y="30"/>
                  </a:lnTo>
                  <a:lnTo>
                    <a:pt x="421" y="30"/>
                  </a:lnTo>
                  <a:cubicBezTo>
                    <a:pt x="429" y="30"/>
                    <a:pt x="436" y="23"/>
                    <a:pt x="436" y="15"/>
                  </a:cubicBezTo>
                  <a:lnTo>
                    <a:pt x="436" y="15"/>
                  </a:lnTo>
                  <a:cubicBezTo>
                    <a:pt x="436" y="7"/>
                    <a:pt x="429" y="0"/>
                    <a:pt x="421" y="0"/>
                  </a:cubicBezTo>
                  <a:lnTo>
                    <a:pt x="14" y="0"/>
                  </a:lnTo>
                  <a:lnTo>
                    <a:pt x="14" y="0"/>
                  </a:lnTo>
                  <a:cubicBezTo>
                    <a:pt x="6" y="0"/>
                    <a:pt x="0" y="7"/>
                    <a:pt x="0" y="15"/>
                  </a:cubicBezTo>
                </a:path>
              </a:pathLst>
            </a:custGeom>
            <a:solidFill>
              <a:srgbClr val="CC415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" name="Freeform 56">
              <a:extLst>
                <a:ext uri="{FF2B5EF4-FFF2-40B4-BE49-F238E27FC236}">
                  <a16:creationId xmlns:a16="http://schemas.microsoft.com/office/drawing/2014/main" id="{24D2D4A4-FF29-3641-90D4-DDEA3E361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92199" y="9873686"/>
              <a:ext cx="895368" cy="38449"/>
            </a:xfrm>
            <a:custGeom>
              <a:avLst/>
              <a:gdLst>
                <a:gd name="T0" fmla="*/ 0 w 719"/>
                <a:gd name="T1" fmla="*/ 15 h 31"/>
                <a:gd name="T2" fmla="*/ 0 w 719"/>
                <a:gd name="T3" fmla="*/ 15 h 31"/>
                <a:gd name="T4" fmla="*/ 0 w 719"/>
                <a:gd name="T5" fmla="*/ 15 h 31"/>
                <a:gd name="T6" fmla="*/ 15 w 719"/>
                <a:gd name="T7" fmla="*/ 30 h 31"/>
                <a:gd name="T8" fmla="*/ 703 w 719"/>
                <a:gd name="T9" fmla="*/ 30 h 31"/>
                <a:gd name="T10" fmla="*/ 703 w 719"/>
                <a:gd name="T11" fmla="*/ 30 h 31"/>
                <a:gd name="T12" fmla="*/ 718 w 719"/>
                <a:gd name="T13" fmla="*/ 15 h 31"/>
                <a:gd name="T14" fmla="*/ 718 w 719"/>
                <a:gd name="T15" fmla="*/ 15 h 31"/>
                <a:gd name="T16" fmla="*/ 703 w 719"/>
                <a:gd name="T17" fmla="*/ 0 h 31"/>
                <a:gd name="T18" fmla="*/ 15 w 719"/>
                <a:gd name="T19" fmla="*/ 0 h 31"/>
                <a:gd name="T20" fmla="*/ 15 w 719"/>
                <a:gd name="T21" fmla="*/ 0 h 31"/>
                <a:gd name="T22" fmla="*/ 0 w 719"/>
                <a:gd name="T23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9" h="31">
                  <a:moveTo>
                    <a:pt x="0" y="15"/>
                  </a:moveTo>
                  <a:lnTo>
                    <a:pt x="0" y="15"/>
                  </a:lnTo>
                  <a:lnTo>
                    <a:pt x="0" y="15"/>
                  </a:lnTo>
                  <a:cubicBezTo>
                    <a:pt x="0" y="23"/>
                    <a:pt x="6" y="30"/>
                    <a:pt x="15" y="30"/>
                  </a:cubicBezTo>
                  <a:lnTo>
                    <a:pt x="703" y="30"/>
                  </a:lnTo>
                  <a:lnTo>
                    <a:pt x="703" y="30"/>
                  </a:lnTo>
                  <a:cubicBezTo>
                    <a:pt x="711" y="30"/>
                    <a:pt x="718" y="23"/>
                    <a:pt x="718" y="15"/>
                  </a:cubicBezTo>
                  <a:lnTo>
                    <a:pt x="718" y="15"/>
                  </a:lnTo>
                  <a:cubicBezTo>
                    <a:pt x="718" y="7"/>
                    <a:pt x="711" y="0"/>
                    <a:pt x="703" y="0"/>
                  </a:cubicBezTo>
                  <a:lnTo>
                    <a:pt x="15" y="0"/>
                  </a:lnTo>
                  <a:lnTo>
                    <a:pt x="15" y="0"/>
                  </a:lnTo>
                  <a:cubicBezTo>
                    <a:pt x="6" y="0"/>
                    <a:pt x="0" y="7"/>
                    <a:pt x="0" y="15"/>
                  </a:cubicBezTo>
                </a:path>
              </a:pathLst>
            </a:custGeom>
            <a:solidFill>
              <a:srgbClr val="9BCD8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2" name="Freeform 57">
              <a:extLst>
                <a:ext uri="{FF2B5EF4-FFF2-40B4-BE49-F238E27FC236}">
                  <a16:creationId xmlns:a16="http://schemas.microsoft.com/office/drawing/2014/main" id="{4F2B889E-F49D-834B-8ABA-D3C422D1F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76977" y="9549596"/>
              <a:ext cx="411981" cy="411981"/>
            </a:xfrm>
            <a:custGeom>
              <a:avLst/>
              <a:gdLst>
                <a:gd name="T0" fmla="*/ 329 w 330"/>
                <a:gd name="T1" fmla="*/ 164 h 329"/>
                <a:gd name="T2" fmla="*/ 329 w 330"/>
                <a:gd name="T3" fmla="*/ 164 h 329"/>
                <a:gd name="T4" fmla="*/ 164 w 330"/>
                <a:gd name="T5" fmla="*/ 328 h 329"/>
                <a:gd name="T6" fmla="*/ 164 w 330"/>
                <a:gd name="T7" fmla="*/ 328 h 329"/>
                <a:gd name="T8" fmla="*/ 0 w 330"/>
                <a:gd name="T9" fmla="*/ 164 h 329"/>
                <a:gd name="T10" fmla="*/ 0 w 330"/>
                <a:gd name="T11" fmla="*/ 164 h 329"/>
                <a:gd name="T12" fmla="*/ 164 w 330"/>
                <a:gd name="T13" fmla="*/ 0 h 329"/>
                <a:gd name="T14" fmla="*/ 164 w 330"/>
                <a:gd name="T15" fmla="*/ 0 h 329"/>
                <a:gd name="T16" fmla="*/ 329 w 330"/>
                <a:gd name="T17" fmla="*/ 164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0" h="329">
                  <a:moveTo>
                    <a:pt x="329" y="164"/>
                  </a:moveTo>
                  <a:lnTo>
                    <a:pt x="329" y="164"/>
                  </a:lnTo>
                  <a:cubicBezTo>
                    <a:pt x="329" y="255"/>
                    <a:pt x="255" y="328"/>
                    <a:pt x="164" y="328"/>
                  </a:cubicBezTo>
                  <a:lnTo>
                    <a:pt x="164" y="328"/>
                  </a:lnTo>
                  <a:cubicBezTo>
                    <a:pt x="74" y="328"/>
                    <a:pt x="0" y="255"/>
                    <a:pt x="0" y="164"/>
                  </a:cubicBezTo>
                  <a:lnTo>
                    <a:pt x="0" y="164"/>
                  </a:lnTo>
                  <a:cubicBezTo>
                    <a:pt x="0" y="73"/>
                    <a:pt x="74" y="0"/>
                    <a:pt x="164" y="0"/>
                  </a:cubicBezTo>
                  <a:lnTo>
                    <a:pt x="164" y="0"/>
                  </a:lnTo>
                  <a:cubicBezTo>
                    <a:pt x="255" y="0"/>
                    <a:pt x="329" y="73"/>
                    <a:pt x="329" y="164"/>
                  </a:cubicBezTo>
                </a:path>
              </a:pathLst>
            </a:custGeom>
            <a:solidFill>
              <a:srgbClr val="9BCD8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3" name="Freeform 58">
              <a:extLst>
                <a:ext uri="{FF2B5EF4-FFF2-40B4-BE49-F238E27FC236}">
                  <a16:creationId xmlns:a16="http://schemas.microsoft.com/office/drawing/2014/main" id="{48928A9B-11F9-0E42-AC2C-37DEB11CAF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9936" y="9582554"/>
              <a:ext cx="346064" cy="346064"/>
            </a:xfrm>
            <a:custGeom>
              <a:avLst/>
              <a:gdLst>
                <a:gd name="T0" fmla="*/ 276 w 277"/>
                <a:gd name="T1" fmla="*/ 139 h 278"/>
                <a:gd name="T2" fmla="*/ 276 w 277"/>
                <a:gd name="T3" fmla="*/ 139 h 278"/>
                <a:gd name="T4" fmla="*/ 138 w 277"/>
                <a:gd name="T5" fmla="*/ 277 h 278"/>
                <a:gd name="T6" fmla="*/ 138 w 277"/>
                <a:gd name="T7" fmla="*/ 277 h 278"/>
                <a:gd name="T8" fmla="*/ 0 w 277"/>
                <a:gd name="T9" fmla="*/ 139 h 278"/>
                <a:gd name="T10" fmla="*/ 0 w 277"/>
                <a:gd name="T11" fmla="*/ 139 h 278"/>
                <a:gd name="T12" fmla="*/ 138 w 277"/>
                <a:gd name="T13" fmla="*/ 0 h 278"/>
                <a:gd name="T14" fmla="*/ 138 w 277"/>
                <a:gd name="T15" fmla="*/ 0 h 278"/>
                <a:gd name="T16" fmla="*/ 276 w 277"/>
                <a:gd name="T17" fmla="*/ 13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7" h="278">
                  <a:moveTo>
                    <a:pt x="276" y="139"/>
                  </a:moveTo>
                  <a:lnTo>
                    <a:pt x="276" y="139"/>
                  </a:lnTo>
                  <a:cubicBezTo>
                    <a:pt x="276" y="216"/>
                    <a:pt x="215" y="277"/>
                    <a:pt x="138" y="277"/>
                  </a:cubicBezTo>
                  <a:lnTo>
                    <a:pt x="138" y="277"/>
                  </a:lnTo>
                  <a:cubicBezTo>
                    <a:pt x="62" y="277"/>
                    <a:pt x="0" y="216"/>
                    <a:pt x="0" y="139"/>
                  </a:cubicBezTo>
                  <a:lnTo>
                    <a:pt x="0" y="139"/>
                  </a:lnTo>
                  <a:cubicBezTo>
                    <a:pt x="0" y="63"/>
                    <a:pt x="62" y="0"/>
                    <a:pt x="138" y="0"/>
                  </a:cubicBezTo>
                  <a:lnTo>
                    <a:pt x="138" y="0"/>
                  </a:lnTo>
                  <a:cubicBezTo>
                    <a:pt x="215" y="0"/>
                    <a:pt x="276" y="63"/>
                    <a:pt x="276" y="139"/>
                  </a:cubicBezTo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Freeform 59">
              <a:extLst>
                <a:ext uri="{FF2B5EF4-FFF2-40B4-BE49-F238E27FC236}">
                  <a16:creationId xmlns:a16="http://schemas.microsoft.com/office/drawing/2014/main" id="{A6E51CB5-EA87-A642-900E-008EF29DBA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1346" y="9555090"/>
              <a:ext cx="368032" cy="291129"/>
            </a:xfrm>
            <a:custGeom>
              <a:avLst/>
              <a:gdLst>
                <a:gd name="T0" fmla="*/ 76 w 294"/>
                <a:gd name="T1" fmla="*/ 234 h 235"/>
                <a:gd name="T2" fmla="*/ 4 w 294"/>
                <a:gd name="T3" fmla="*/ 163 h 235"/>
                <a:gd name="T4" fmla="*/ 4 w 294"/>
                <a:gd name="T5" fmla="*/ 163 h 235"/>
                <a:gd name="T6" fmla="*/ 4 w 294"/>
                <a:gd name="T7" fmla="*/ 147 h 235"/>
                <a:gd name="T8" fmla="*/ 4 w 294"/>
                <a:gd name="T9" fmla="*/ 147 h 235"/>
                <a:gd name="T10" fmla="*/ 20 w 294"/>
                <a:gd name="T11" fmla="*/ 147 h 235"/>
                <a:gd name="T12" fmla="*/ 76 w 294"/>
                <a:gd name="T13" fmla="*/ 202 h 235"/>
                <a:gd name="T14" fmla="*/ 273 w 294"/>
                <a:gd name="T15" fmla="*/ 5 h 235"/>
                <a:gd name="T16" fmla="*/ 273 w 294"/>
                <a:gd name="T17" fmla="*/ 5 h 235"/>
                <a:gd name="T18" fmla="*/ 289 w 294"/>
                <a:gd name="T19" fmla="*/ 5 h 235"/>
                <a:gd name="T20" fmla="*/ 289 w 294"/>
                <a:gd name="T21" fmla="*/ 5 h 235"/>
                <a:gd name="T22" fmla="*/ 289 w 294"/>
                <a:gd name="T23" fmla="*/ 21 h 235"/>
                <a:gd name="T24" fmla="*/ 76 w 294"/>
                <a:gd name="T25" fmla="*/ 234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4" h="235">
                  <a:moveTo>
                    <a:pt x="76" y="234"/>
                  </a:moveTo>
                  <a:lnTo>
                    <a:pt x="4" y="163"/>
                  </a:lnTo>
                  <a:lnTo>
                    <a:pt x="4" y="163"/>
                  </a:lnTo>
                  <a:cubicBezTo>
                    <a:pt x="0" y="158"/>
                    <a:pt x="0" y="151"/>
                    <a:pt x="4" y="147"/>
                  </a:cubicBezTo>
                  <a:lnTo>
                    <a:pt x="4" y="147"/>
                  </a:lnTo>
                  <a:cubicBezTo>
                    <a:pt x="9" y="142"/>
                    <a:pt x="16" y="142"/>
                    <a:pt x="20" y="147"/>
                  </a:cubicBezTo>
                  <a:lnTo>
                    <a:pt x="76" y="202"/>
                  </a:lnTo>
                  <a:lnTo>
                    <a:pt x="273" y="5"/>
                  </a:lnTo>
                  <a:lnTo>
                    <a:pt x="273" y="5"/>
                  </a:lnTo>
                  <a:cubicBezTo>
                    <a:pt x="277" y="0"/>
                    <a:pt x="285" y="0"/>
                    <a:pt x="289" y="5"/>
                  </a:cubicBezTo>
                  <a:lnTo>
                    <a:pt x="289" y="5"/>
                  </a:lnTo>
                  <a:cubicBezTo>
                    <a:pt x="293" y="10"/>
                    <a:pt x="293" y="17"/>
                    <a:pt x="289" y="21"/>
                  </a:cubicBezTo>
                  <a:lnTo>
                    <a:pt x="76" y="234"/>
                  </a:lnTo>
                </a:path>
              </a:pathLst>
            </a:custGeom>
            <a:solidFill>
              <a:srgbClr val="4AAD5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" name="Freeform 54">
              <a:extLst>
                <a:ext uri="{FF2B5EF4-FFF2-40B4-BE49-F238E27FC236}">
                  <a16:creationId xmlns:a16="http://schemas.microsoft.com/office/drawing/2014/main" id="{E9E306C0-A297-EB49-8F90-15C7A4967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0111" y="7511676"/>
              <a:ext cx="2221684" cy="2698212"/>
            </a:xfrm>
            <a:custGeom>
              <a:avLst/>
              <a:gdLst>
                <a:gd name="connsiteX0" fmla="*/ 571519 w 2221684"/>
                <a:gd name="connsiteY0" fmla="*/ 1713831 h 2698212"/>
                <a:gd name="connsiteX1" fmla="*/ 804476 w 2221684"/>
                <a:gd name="connsiteY1" fmla="*/ 1881077 h 2698212"/>
                <a:gd name="connsiteX2" fmla="*/ 250112 w 2221684"/>
                <a:gd name="connsiteY2" fmla="*/ 2656152 h 2698212"/>
                <a:gd name="connsiteX3" fmla="*/ 110586 w 2221684"/>
                <a:gd name="connsiteY3" fmla="*/ 2678618 h 2698212"/>
                <a:gd name="connsiteX4" fmla="*/ 42070 w 2221684"/>
                <a:gd name="connsiteY4" fmla="*/ 2629942 h 2698212"/>
                <a:gd name="connsiteX5" fmla="*/ 18400 w 2221684"/>
                <a:gd name="connsiteY5" fmla="*/ 2490154 h 2698212"/>
                <a:gd name="connsiteX6" fmla="*/ 1320824 w 2221684"/>
                <a:gd name="connsiteY6" fmla="*/ 134382 h 2698212"/>
                <a:gd name="connsiteX7" fmla="*/ 555591 w 2221684"/>
                <a:gd name="connsiteY7" fmla="*/ 899615 h 2698212"/>
                <a:gd name="connsiteX8" fmla="*/ 1320824 w 2221684"/>
                <a:gd name="connsiteY8" fmla="*/ 1664848 h 2698212"/>
                <a:gd name="connsiteX9" fmla="*/ 2086057 w 2221684"/>
                <a:gd name="connsiteY9" fmla="*/ 899615 h 2698212"/>
                <a:gd name="connsiteX10" fmla="*/ 1320824 w 2221684"/>
                <a:gd name="connsiteY10" fmla="*/ 134382 h 2698212"/>
                <a:gd name="connsiteX11" fmla="*/ 1320824 w 2221684"/>
                <a:gd name="connsiteY11" fmla="*/ 0 h 2698212"/>
                <a:gd name="connsiteX12" fmla="*/ 2221684 w 2221684"/>
                <a:gd name="connsiteY12" fmla="*/ 899615 h 2698212"/>
                <a:gd name="connsiteX13" fmla="*/ 1320824 w 2221684"/>
                <a:gd name="connsiteY13" fmla="*/ 1800475 h 2698212"/>
                <a:gd name="connsiteX14" fmla="*/ 421209 w 2221684"/>
                <a:gd name="connsiteY14" fmla="*/ 899615 h 2698212"/>
                <a:gd name="connsiteX15" fmla="*/ 1320824 w 2221684"/>
                <a:gd name="connsiteY15" fmla="*/ 0 h 269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221684" h="2698212">
                  <a:moveTo>
                    <a:pt x="571519" y="1713831"/>
                  </a:moveTo>
                  <a:lnTo>
                    <a:pt x="804476" y="1881077"/>
                  </a:lnTo>
                  <a:lnTo>
                    <a:pt x="250112" y="2656152"/>
                  </a:lnTo>
                  <a:cubicBezTo>
                    <a:pt x="217722" y="2701084"/>
                    <a:pt x="155434" y="2712317"/>
                    <a:pt x="110586" y="2678618"/>
                  </a:cubicBezTo>
                  <a:lnTo>
                    <a:pt x="42070" y="2629942"/>
                  </a:lnTo>
                  <a:cubicBezTo>
                    <a:pt x="-4024" y="2598739"/>
                    <a:pt x="-12744" y="2535086"/>
                    <a:pt x="18400" y="2490154"/>
                  </a:cubicBezTo>
                  <a:close/>
                  <a:moveTo>
                    <a:pt x="1320824" y="134382"/>
                  </a:moveTo>
                  <a:cubicBezTo>
                    <a:pt x="897769" y="134382"/>
                    <a:pt x="555591" y="476559"/>
                    <a:pt x="555591" y="899615"/>
                  </a:cubicBezTo>
                  <a:cubicBezTo>
                    <a:pt x="555591" y="1322671"/>
                    <a:pt x="897769" y="1664848"/>
                    <a:pt x="1320824" y="1664848"/>
                  </a:cubicBezTo>
                  <a:cubicBezTo>
                    <a:pt x="1743880" y="1664848"/>
                    <a:pt x="2086057" y="1322671"/>
                    <a:pt x="2086057" y="899615"/>
                  </a:cubicBezTo>
                  <a:cubicBezTo>
                    <a:pt x="2086057" y="476559"/>
                    <a:pt x="1743880" y="134382"/>
                    <a:pt x="1320824" y="134382"/>
                  </a:cubicBezTo>
                  <a:close/>
                  <a:moveTo>
                    <a:pt x="1320824" y="0"/>
                  </a:moveTo>
                  <a:cubicBezTo>
                    <a:pt x="1817292" y="0"/>
                    <a:pt x="2221684" y="401903"/>
                    <a:pt x="2221684" y="899615"/>
                  </a:cubicBezTo>
                  <a:cubicBezTo>
                    <a:pt x="2221684" y="1396083"/>
                    <a:pt x="1817292" y="1800475"/>
                    <a:pt x="1320824" y="1800475"/>
                  </a:cubicBezTo>
                  <a:cubicBezTo>
                    <a:pt x="823112" y="1800475"/>
                    <a:pt x="421209" y="1396083"/>
                    <a:pt x="421209" y="899615"/>
                  </a:cubicBezTo>
                  <a:cubicBezTo>
                    <a:pt x="421209" y="401903"/>
                    <a:pt x="823112" y="0"/>
                    <a:pt x="1320824" y="0"/>
                  </a:cubicBezTo>
                  <a:close/>
                </a:path>
              </a:pathLst>
            </a:custGeom>
            <a:solidFill>
              <a:srgbClr val="1F3A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6" name="Freeform 55">
              <a:extLst>
                <a:ext uri="{FF2B5EF4-FFF2-40B4-BE49-F238E27FC236}">
                  <a16:creationId xmlns:a16="http://schemas.microsoft.com/office/drawing/2014/main" id="{2ACF9227-0571-C542-85A5-EA6D1759F5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99663" y="8990346"/>
              <a:ext cx="1004815" cy="1219591"/>
            </a:xfrm>
            <a:custGeom>
              <a:avLst/>
              <a:gdLst>
                <a:gd name="connsiteX0" fmla="*/ 637471 w 1004815"/>
                <a:gd name="connsiteY0" fmla="*/ 0 h 1219591"/>
                <a:gd name="connsiteX1" fmla="*/ 684823 w 1004815"/>
                <a:gd name="connsiteY1" fmla="*/ 57551 h 1219591"/>
                <a:gd name="connsiteX2" fmla="*/ 970735 w 1004815"/>
                <a:gd name="connsiteY2" fmla="*/ 250861 h 1219591"/>
                <a:gd name="connsiteX3" fmla="*/ 1004815 w 1004815"/>
                <a:gd name="connsiteY3" fmla="*/ 263370 h 1219591"/>
                <a:gd name="connsiteX4" fmla="*/ 803337 w 1004815"/>
                <a:gd name="connsiteY4" fmla="*/ 403915 h 1219591"/>
                <a:gd name="connsiteX5" fmla="*/ 804923 w 1004815"/>
                <a:gd name="connsiteY5" fmla="*/ 405045 h 1219591"/>
                <a:gd name="connsiteX6" fmla="*/ 250058 w 1004815"/>
                <a:gd name="connsiteY6" fmla="*/ 1177665 h 1219591"/>
                <a:gd name="connsiteX7" fmla="*/ 110406 w 1004815"/>
                <a:gd name="connsiteY7" fmla="*/ 1200060 h 1219591"/>
                <a:gd name="connsiteX8" fmla="*/ 41828 w 1004815"/>
                <a:gd name="connsiteY8" fmla="*/ 1151538 h 1219591"/>
                <a:gd name="connsiteX9" fmla="*/ 3174 w 1004815"/>
                <a:gd name="connsiteY9" fmla="*/ 1044540 h 1219591"/>
                <a:gd name="connsiteX10" fmla="*/ 69259 w 1004815"/>
                <a:gd name="connsiteY10" fmla="*/ 1091818 h 1219591"/>
                <a:gd name="connsiteX11" fmla="*/ 241330 w 1004815"/>
                <a:gd name="connsiteY11" fmla="*/ 1063203 h 1219591"/>
                <a:gd name="connsiteX12" fmla="*/ 743744 w 1004815"/>
                <a:gd name="connsiteY12" fmla="*/ 361615 h 1219591"/>
                <a:gd name="connsiteX13" fmla="*/ 569967 w 1004815"/>
                <a:gd name="connsiteY13" fmla="*/ 236631 h 1219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4815" h="1219591">
                  <a:moveTo>
                    <a:pt x="637471" y="0"/>
                  </a:moveTo>
                  <a:lnTo>
                    <a:pt x="684823" y="57551"/>
                  </a:lnTo>
                  <a:cubicBezTo>
                    <a:pt x="766167" y="139129"/>
                    <a:pt x="863066" y="205192"/>
                    <a:pt x="970735" y="250861"/>
                  </a:cubicBezTo>
                  <a:lnTo>
                    <a:pt x="1004815" y="263370"/>
                  </a:lnTo>
                  <a:lnTo>
                    <a:pt x="803337" y="403915"/>
                  </a:lnTo>
                  <a:lnTo>
                    <a:pt x="804923" y="405045"/>
                  </a:lnTo>
                  <a:lnTo>
                    <a:pt x="250058" y="1177665"/>
                  </a:lnTo>
                  <a:cubicBezTo>
                    <a:pt x="217639" y="1222454"/>
                    <a:pt x="155294" y="1233652"/>
                    <a:pt x="110406" y="1200060"/>
                  </a:cubicBezTo>
                  <a:lnTo>
                    <a:pt x="41828" y="1151538"/>
                  </a:lnTo>
                  <a:cubicBezTo>
                    <a:pt x="6915" y="1126655"/>
                    <a:pt x="-6801" y="1083109"/>
                    <a:pt x="3174" y="1044540"/>
                  </a:cubicBezTo>
                  <a:lnTo>
                    <a:pt x="69259" y="1091818"/>
                  </a:lnTo>
                  <a:cubicBezTo>
                    <a:pt x="125369" y="1131631"/>
                    <a:pt x="202676" y="1117946"/>
                    <a:pt x="241330" y="1063203"/>
                  </a:cubicBezTo>
                  <a:lnTo>
                    <a:pt x="743744" y="361615"/>
                  </a:lnTo>
                  <a:lnTo>
                    <a:pt x="569967" y="236631"/>
                  </a:lnTo>
                  <a:close/>
                </a:path>
              </a:pathLst>
            </a:custGeom>
            <a:solidFill>
              <a:srgbClr val="101B3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7" name="Freeform 63">
              <a:extLst>
                <a:ext uri="{FF2B5EF4-FFF2-40B4-BE49-F238E27FC236}">
                  <a16:creationId xmlns:a16="http://schemas.microsoft.com/office/drawing/2014/main" id="{70A08652-FBB9-394C-A33D-E1E107AEAD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53155" y="7649001"/>
              <a:ext cx="1532557" cy="1532561"/>
            </a:xfrm>
            <a:custGeom>
              <a:avLst/>
              <a:gdLst>
                <a:gd name="T0" fmla="*/ 615 w 1231"/>
                <a:gd name="T1" fmla="*/ 1230 h 1231"/>
                <a:gd name="T2" fmla="*/ 615 w 1231"/>
                <a:gd name="T3" fmla="*/ 1230 h 1231"/>
                <a:gd name="T4" fmla="*/ 0 w 1231"/>
                <a:gd name="T5" fmla="*/ 615 h 1231"/>
                <a:gd name="T6" fmla="*/ 0 w 1231"/>
                <a:gd name="T7" fmla="*/ 615 h 1231"/>
                <a:gd name="T8" fmla="*/ 615 w 1231"/>
                <a:gd name="T9" fmla="*/ 0 h 1231"/>
                <a:gd name="T10" fmla="*/ 615 w 1231"/>
                <a:gd name="T11" fmla="*/ 0 h 1231"/>
                <a:gd name="T12" fmla="*/ 1230 w 1231"/>
                <a:gd name="T13" fmla="*/ 615 h 1231"/>
                <a:gd name="T14" fmla="*/ 1230 w 1231"/>
                <a:gd name="T15" fmla="*/ 615 h 1231"/>
                <a:gd name="T16" fmla="*/ 615 w 1231"/>
                <a:gd name="T17" fmla="*/ 1230 h 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31" h="1231">
                  <a:moveTo>
                    <a:pt x="615" y="1230"/>
                  </a:moveTo>
                  <a:lnTo>
                    <a:pt x="615" y="1230"/>
                  </a:lnTo>
                  <a:cubicBezTo>
                    <a:pt x="275" y="1230"/>
                    <a:pt x="0" y="955"/>
                    <a:pt x="0" y="615"/>
                  </a:cubicBezTo>
                  <a:lnTo>
                    <a:pt x="0" y="615"/>
                  </a:lnTo>
                  <a:cubicBezTo>
                    <a:pt x="0" y="275"/>
                    <a:pt x="275" y="0"/>
                    <a:pt x="615" y="0"/>
                  </a:cubicBezTo>
                  <a:lnTo>
                    <a:pt x="615" y="0"/>
                  </a:lnTo>
                  <a:cubicBezTo>
                    <a:pt x="955" y="0"/>
                    <a:pt x="1230" y="275"/>
                    <a:pt x="1230" y="615"/>
                  </a:cubicBezTo>
                  <a:lnTo>
                    <a:pt x="1230" y="615"/>
                  </a:lnTo>
                  <a:cubicBezTo>
                    <a:pt x="1230" y="955"/>
                    <a:pt x="955" y="1230"/>
                    <a:pt x="615" y="1230"/>
                  </a:cubicBezTo>
                </a:path>
              </a:pathLst>
            </a:custGeom>
            <a:solidFill>
              <a:srgbClr val="71B8E9">
                <a:alpha val="4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8" name="Freeform 57">
              <a:extLst>
                <a:ext uri="{FF2B5EF4-FFF2-40B4-BE49-F238E27FC236}">
                  <a16:creationId xmlns:a16="http://schemas.microsoft.com/office/drawing/2014/main" id="{A71E19BB-A23C-894B-8B1B-E4F513912C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53153" y="7648999"/>
              <a:ext cx="1536806" cy="1531316"/>
            </a:xfrm>
            <a:custGeom>
              <a:avLst/>
              <a:gdLst>
                <a:gd name="connsiteX0" fmla="*/ 1495608 w 1536806"/>
                <a:gd name="connsiteY0" fmla="*/ 516347 h 1531316"/>
                <a:gd name="connsiteX1" fmla="*/ 1536806 w 1536806"/>
                <a:gd name="connsiteY1" fmla="*/ 749516 h 1531316"/>
                <a:gd name="connsiteX2" fmla="*/ 1003731 w 1536806"/>
                <a:gd name="connsiteY2" fmla="*/ 1495156 h 1531316"/>
                <a:gd name="connsiteX3" fmla="*/ 769028 w 1536806"/>
                <a:gd name="connsiteY3" fmla="*/ 1531316 h 1531316"/>
                <a:gd name="connsiteX4" fmla="*/ 756257 w 1536806"/>
                <a:gd name="connsiteY4" fmla="*/ 0 h 1531316"/>
                <a:gd name="connsiteX5" fmla="*/ 764966 w 1536806"/>
                <a:gd name="connsiteY5" fmla="*/ 0 h 1531316"/>
                <a:gd name="connsiteX6" fmla="*/ 1240186 w 1536806"/>
                <a:gd name="connsiteY6" fmla="*/ 165572 h 1531316"/>
                <a:gd name="connsiteX7" fmla="*/ 351947 w 1536806"/>
                <a:gd name="connsiteY7" fmla="*/ 1410470 h 1531316"/>
                <a:gd name="connsiteX8" fmla="*/ 38451 w 1536806"/>
                <a:gd name="connsiteY8" fmla="*/ 1005878 h 1531316"/>
                <a:gd name="connsiteX9" fmla="*/ 674395 w 1536806"/>
                <a:gd name="connsiteY9" fmla="*/ 0 h 1531316"/>
                <a:gd name="connsiteX10" fmla="*/ 16205 w 1536806"/>
                <a:gd name="connsiteY10" fmla="*/ 921585 h 1531316"/>
                <a:gd name="connsiteX11" fmla="*/ 0 w 1536806"/>
                <a:gd name="connsiteY11" fmla="*/ 761960 h 1531316"/>
                <a:gd name="connsiteX12" fmla="*/ 26178 w 1536806"/>
                <a:gd name="connsiteY12" fmla="*/ 563676 h 1531316"/>
                <a:gd name="connsiteX13" fmla="*/ 339068 w 1536806"/>
                <a:gd name="connsiteY13" fmla="*/ 125954 h 1531316"/>
                <a:gd name="connsiteX14" fmla="*/ 674395 w 1536806"/>
                <a:gd name="connsiteY14" fmla="*/ 0 h 1531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36806" h="1531316">
                  <a:moveTo>
                    <a:pt x="1495608" y="516347"/>
                  </a:moveTo>
                  <a:cubicBezTo>
                    <a:pt x="1520576" y="588667"/>
                    <a:pt x="1535557" y="667221"/>
                    <a:pt x="1536806" y="749516"/>
                  </a:cubicBezTo>
                  <a:lnTo>
                    <a:pt x="1003731" y="1495156"/>
                  </a:lnTo>
                  <a:cubicBezTo>
                    <a:pt x="930074" y="1518847"/>
                    <a:pt x="851424" y="1531316"/>
                    <a:pt x="769028" y="1531316"/>
                  </a:cubicBezTo>
                  <a:close/>
                  <a:moveTo>
                    <a:pt x="756257" y="0"/>
                  </a:moveTo>
                  <a:cubicBezTo>
                    <a:pt x="758746" y="0"/>
                    <a:pt x="762478" y="0"/>
                    <a:pt x="764966" y="0"/>
                  </a:cubicBezTo>
                  <a:cubicBezTo>
                    <a:pt x="945350" y="0"/>
                    <a:pt x="1109563" y="61000"/>
                    <a:pt x="1240186" y="165572"/>
                  </a:cubicBezTo>
                  <a:lnTo>
                    <a:pt x="351947" y="1410470"/>
                  </a:lnTo>
                  <a:cubicBezTo>
                    <a:pt x="205151" y="1315858"/>
                    <a:pt x="93188" y="1173939"/>
                    <a:pt x="38451" y="1005878"/>
                  </a:cubicBezTo>
                  <a:close/>
                  <a:moveTo>
                    <a:pt x="674395" y="0"/>
                  </a:moveTo>
                  <a:lnTo>
                    <a:pt x="16205" y="921585"/>
                  </a:lnTo>
                  <a:cubicBezTo>
                    <a:pt x="4986" y="870455"/>
                    <a:pt x="0" y="816831"/>
                    <a:pt x="0" y="761960"/>
                  </a:cubicBezTo>
                  <a:cubicBezTo>
                    <a:pt x="0" y="693371"/>
                    <a:pt x="8726" y="627277"/>
                    <a:pt x="26178" y="563676"/>
                  </a:cubicBezTo>
                  <a:lnTo>
                    <a:pt x="339068" y="125954"/>
                  </a:lnTo>
                  <a:cubicBezTo>
                    <a:pt x="437547" y="58613"/>
                    <a:pt x="550985" y="16212"/>
                    <a:pt x="674395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9" name="Freeform 68">
              <a:extLst>
                <a:ext uri="{FF2B5EF4-FFF2-40B4-BE49-F238E27FC236}">
                  <a16:creationId xmlns:a16="http://schemas.microsoft.com/office/drawing/2014/main" id="{DF4E7ECB-5954-5243-8CB2-275369F49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1360" y="6561378"/>
              <a:ext cx="774518" cy="681137"/>
            </a:xfrm>
            <a:custGeom>
              <a:avLst/>
              <a:gdLst>
                <a:gd name="T0" fmla="*/ 0 w 621"/>
                <a:gd name="T1" fmla="*/ 547 h 548"/>
                <a:gd name="T2" fmla="*/ 511 w 621"/>
                <a:gd name="T3" fmla="*/ 351 h 548"/>
                <a:gd name="T4" fmla="*/ 620 w 621"/>
                <a:gd name="T5" fmla="*/ 32 h 548"/>
                <a:gd name="T6" fmla="*/ 590 w 621"/>
                <a:gd name="T7" fmla="*/ 0 h 548"/>
                <a:gd name="T8" fmla="*/ 0 w 621"/>
                <a:gd name="T9" fmla="*/ 547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1" h="548">
                  <a:moveTo>
                    <a:pt x="0" y="547"/>
                  </a:moveTo>
                  <a:lnTo>
                    <a:pt x="511" y="351"/>
                  </a:lnTo>
                  <a:lnTo>
                    <a:pt x="620" y="32"/>
                  </a:lnTo>
                  <a:lnTo>
                    <a:pt x="590" y="0"/>
                  </a:lnTo>
                  <a:lnTo>
                    <a:pt x="0" y="547"/>
                  </a:lnTo>
                </a:path>
              </a:pathLst>
            </a:custGeom>
            <a:solidFill>
              <a:srgbClr val="FA982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0" name="Freeform 69">
              <a:extLst>
                <a:ext uri="{FF2B5EF4-FFF2-40B4-BE49-F238E27FC236}">
                  <a16:creationId xmlns:a16="http://schemas.microsoft.com/office/drawing/2014/main" id="{D3888A57-8CAB-5F45-A177-7D153DCD4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49513" y="5539670"/>
              <a:ext cx="736069" cy="725082"/>
            </a:xfrm>
            <a:custGeom>
              <a:avLst/>
              <a:gdLst>
                <a:gd name="T0" fmla="*/ 0 w 591"/>
                <a:gd name="T1" fmla="*/ 579 h 580"/>
                <a:gd name="T2" fmla="*/ 233 w 591"/>
                <a:gd name="T3" fmla="*/ 84 h 580"/>
                <a:gd name="T4" fmla="*/ 560 w 591"/>
                <a:gd name="T5" fmla="*/ 0 h 580"/>
                <a:gd name="T6" fmla="*/ 590 w 591"/>
                <a:gd name="T7" fmla="*/ 32 h 580"/>
                <a:gd name="T8" fmla="*/ 0 w 591"/>
                <a:gd name="T9" fmla="*/ 579 h 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1" h="580">
                  <a:moveTo>
                    <a:pt x="0" y="579"/>
                  </a:moveTo>
                  <a:lnTo>
                    <a:pt x="233" y="84"/>
                  </a:lnTo>
                  <a:lnTo>
                    <a:pt x="560" y="0"/>
                  </a:lnTo>
                  <a:lnTo>
                    <a:pt x="590" y="32"/>
                  </a:lnTo>
                  <a:lnTo>
                    <a:pt x="0" y="579"/>
                  </a:lnTo>
                </a:path>
              </a:pathLst>
            </a:custGeom>
            <a:solidFill>
              <a:srgbClr val="FFC3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" name="Freeform 70">
              <a:extLst>
                <a:ext uri="{FF2B5EF4-FFF2-40B4-BE49-F238E27FC236}">
                  <a16:creationId xmlns:a16="http://schemas.microsoft.com/office/drawing/2014/main" id="{AEA91BC5-965E-EC42-94C9-4873B8DB9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49379" y="4880507"/>
              <a:ext cx="1906089" cy="1900595"/>
            </a:xfrm>
            <a:custGeom>
              <a:avLst/>
              <a:gdLst>
                <a:gd name="T0" fmla="*/ 1221 w 1529"/>
                <a:gd name="T1" fmla="*/ 1245 h 1527"/>
                <a:gd name="T2" fmla="*/ 1221 w 1529"/>
                <a:gd name="T3" fmla="*/ 1245 h 1527"/>
                <a:gd name="T4" fmla="*/ 1284 w 1529"/>
                <a:gd name="T5" fmla="*/ 1180 h 1527"/>
                <a:gd name="T6" fmla="*/ 1284 w 1529"/>
                <a:gd name="T7" fmla="*/ 1180 h 1527"/>
                <a:gd name="T8" fmla="*/ 1528 w 1529"/>
                <a:gd name="T9" fmla="*/ 720 h 1527"/>
                <a:gd name="T10" fmla="*/ 859 w 1529"/>
                <a:gd name="T11" fmla="*/ 0 h 1527"/>
                <a:gd name="T12" fmla="*/ 859 w 1529"/>
                <a:gd name="T13" fmla="*/ 0 h 1527"/>
                <a:gd name="T14" fmla="*/ 364 w 1529"/>
                <a:gd name="T15" fmla="*/ 223 h 1527"/>
                <a:gd name="T16" fmla="*/ 364 w 1529"/>
                <a:gd name="T17" fmla="*/ 223 h 1527"/>
                <a:gd name="T18" fmla="*/ 314 w 1529"/>
                <a:gd name="T19" fmla="*/ 266 h 1527"/>
                <a:gd name="T20" fmla="*/ 314 w 1529"/>
                <a:gd name="T21" fmla="*/ 266 h 1527"/>
                <a:gd name="T22" fmla="*/ 0 w 1529"/>
                <a:gd name="T23" fmla="*/ 702 h 1527"/>
                <a:gd name="T24" fmla="*/ 763 w 1529"/>
                <a:gd name="T25" fmla="*/ 1526 h 1527"/>
                <a:gd name="T26" fmla="*/ 763 w 1529"/>
                <a:gd name="T27" fmla="*/ 1526 h 1527"/>
                <a:gd name="T28" fmla="*/ 1221 w 1529"/>
                <a:gd name="T29" fmla="*/ 1245 h 1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29" h="1527">
                  <a:moveTo>
                    <a:pt x="1221" y="1245"/>
                  </a:moveTo>
                  <a:lnTo>
                    <a:pt x="1221" y="1245"/>
                  </a:lnTo>
                  <a:cubicBezTo>
                    <a:pt x="1243" y="1225"/>
                    <a:pt x="1264" y="1203"/>
                    <a:pt x="1284" y="1180"/>
                  </a:cubicBezTo>
                  <a:lnTo>
                    <a:pt x="1284" y="1180"/>
                  </a:lnTo>
                  <a:cubicBezTo>
                    <a:pt x="1402" y="1046"/>
                    <a:pt x="1484" y="889"/>
                    <a:pt x="1528" y="720"/>
                  </a:cubicBezTo>
                  <a:lnTo>
                    <a:pt x="859" y="0"/>
                  </a:lnTo>
                  <a:lnTo>
                    <a:pt x="859" y="0"/>
                  </a:lnTo>
                  <a:cubicBezTo>
                    <a:pt x="680" y="32"/>
                    <a:pt x="510" y="108"/>
                    <a:pt x="364" y="223"/>
                  </a:cubicBezTo>
                  <a:lnTo>
                    <a:pt x="364" y="223"/>
                  </a:lnTo>
                  <a:cubicBezTo>
                    <a:pt x="348" y="237"/>
                    <a:pt x="330" y="251"/>
                    <a:pt x="314" y="266"/>
                  </a:cubicBezTo>
                  <a:lnTo>
                    <a:pt x="314" y="266"/>
                  </a:lnTo>
                  <a:cubicBezTo>
                    <a:pt x="160" y="406"/>
                    <a:pt x="49" y="604"/>
                    <a:pt x="0" y="702"/>
                  </a:cubicBezTo>
                  <a:lnTo>
                    <a:pt x="763" y="1526"/>
                  </a:lnTo>
                  <a:lnTo>
                    <a:pt x="763" y="1526"/>
                  </a:lnTo>
                  <a:cubicBezTo>
                    <a:pt x="864" y="1484"/>
                    <a:pt x="1070" y="1388"/>
                    <a:pt x="1221" y="1245"/>
                  </a:cubicBezTo>
                </a:path>
              </a:pathLst>
            </a:custGeom>
            <a:solidFill>
              <a:srgbClr val="DAE7F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2" name="Freeform 71">
              <a:extLst>
                <a:ext uri="{FF2B5EF4-FFF2-40B4-BE49-F238E27FC236}">
                  <a16:creationId xmlns:a16="http://schemas.microsoft.com/office/drawing/2014/main" id="{BA425C5F-DAE8-6148-B532-624F927717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5016" y="5006847"/>
              <a:ext cx="1499603" cy="1494108"/>
            </a:xfrm>
            <a:custGeom>
              <a:avLst/>
              <a:gdLst>
                <a:gd name="T0" fmla="*/ 422 w 1205"/>
                <a:gd name="T1" fmla="*/ 1108 h 1200"/>
                <a:gd name="T2" fmla="*/ 77 w 1205"/>
                <a:gd name="T3" fmla="*/ 735 h 1200"/>
                <a:gd name="T4" fmla="*/ 77 w 1205"/>
                <a:gd name="T5" fmla="*/ 735 h 1200"/>
                <a:gd name="T6" fmla="*/ 52 w 1205"/>
                <a:gd name="T7" fmla="*/ 473 h 1200"/>
                <a:gd name="T8" fmla="*/ 52 w 1205"/>
                <a:gd name="T9" fmla="*/ 473 h 1200"/>
                <a:gd name="T10" fmla="*/ 232 w 1205"/>
                <a:gd name="T11" fmla="*/ 245 h 1200"/>
                <a:gd name="T12" fmla="*/ 232 w 1205"/>
                <a:gd name="T13" fmla="*/ 245 h 1200"/>
                <a:gd name="T14" fmla="*/ 276 w 1205"/>
                <a:gd name="T15" fmla="*/ 208 h 1200"/>
                <a:gd name="T16" fmla="*/ 276 w 1205"/>
                <a:gd name="T17" fmla="*/ 208 h 1200"/>
                <a:gd name="T18" fmla="*/ 954 w 1205"/>
                <a:gd name="T19" fmla="*/ 39 h 1200"/>
                <a:gd name="T20" fmla="*/ 1163 w 1205"/>
                <a:gd name="T21" fmla="*/ 73 h 1200"/>
                <a:gd name="T22" fmla="*/ 1163 w 1205"/>
                <a:gd name="T23" fmla="*/ 73 h 1200"/>
                <a:gd name="T24" fmla="*/ 1165 w 1205"/>
                <a:gd name="T25" fmla="*/ 75 h 1200"/>
                <a:gd name="T26" fmla="*/ 1183 w 1205"/>
                <a:gd name="T27" fmla="*/ 286 h 1200"/>
                <a:gd name="T28" fmla="*/ 1183 w 1205"/>
                <a:gd name="T29" fmla="*/ 286 h 1200"/>
                <a:gd name="T30" fmla="*/ 964 w 1205"/>
                <a:gd name="T31" fmla="*/ 948 h 1200"/>
                <a:gd name="T32" fmla="*/ 964 w 1205"/>
                <a:gd name="T33" fmla="*/ 948 h 1200"/>
                <a:gd name="T34" fmla="*/ 923 w 1205"/>
                <a:gd name="T35" fmla="*/ 990 h 1200"/>
                <a:gd name="T36" fmla="*/ 923 w 1205"/>
                <a:gd name="T37" fmla="*/ 990 h 1200"/>
                <a:gd name="T38" fmla="*/ 682 w 1205"/>
                <a:gd name="T39" fmla="*/ 1154 h 1200"/>
                <a:gd name="T40" fmla="*/ 682 w 1205"/>
                <a:gd name="T41" fmla="*/ 1154 h 1200"/>
                <a:gd name="T42" fmla="*/ 422 w 1205"/>
                <a:gd name="T43" fmla="*/ 1108 h 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5" h="1200">
                  <a:moveTo>
                    <a:pt x="422" y="1108"/>
                  </a:moveTo>
                  <a:lnTo>
                    <a:pt x="77" y="735"/>
                  </a:lnTo>
                  <a:lnTo>
                    <a:pt x="77" y="735"/>
                  </a:lnTo>
                  <a:cubicBezTo>
                    <a:pt x="10" y="664"/>
                    <a:pt x="0" y="556"/>
                    <a:pt x="52" y="473"/>
                  </a:cubicBezTo>
                  <a:lnTo>
                    <a:pt x="52" y="473"/>
                  </a:lnTo>
                  <a:cubicBezTo>
                    <a:pt x="96" y="400"/>
                    <a:pt x="156" y="313"/>
                    <a:pt x="232" y="245"/>
                  </a:cubicBezTo>
                  <a:lnTo>
                    <a:pt x="232" y="245"/>
                  </a:lnTo>
                  <a:cubicBezTo>
                    <a:pt x="246" y="232"/>
                    <a:pt x="260" y="219"/>
                    <a:pt x="276" y="208"/>
                  </a:cubicBezTo>
                  <a:lnTo>
                    <a:pt x="276" y="208"/>
                  </a:lnTo>
                  <a:cubicBezTo>
                    <a:pt x="467" y="59"/>
                    <a:pt x="714" y="0"/>
                    <a:pt x="954" y="39"/>
                  </a:cubicBezTo>
                  <a:lnTo>
                    <a:pt x="1163" y="73"/>
                  </a:lnTo>
                  <a:lnTo>
                    <a:pt x="1163" y="73"/>
                  </a:lnTo>
                  <a:cubicBezTo>
                    <a:pt x="1164" y="73"/>
                    <a:pt x="1165" y="74"/>
                    <a:pt x="1165" y="75"/>
                  </a:cubicBezTo>
                  <a:lnTo>
                    <a:pt x="1183" y="286"/>
                  </a:lnTo>
                  <a:lnTo>
                    <a:pt x="1183" y="286"/>
                  </a:lnTo>
                  <a:cubicBezTo>
                    <a:pt x="1204" y="528"/>
                    <a:pt x="1126" y="769"/>
                    <a:pt x="964" y="948"/>
                  </a:cubicBezTo>
                  <a:lnTo>
                    <a:pt x="964" y="948"/>
                  </a:lnTo>
                  <a:cubicBezTo>
                    <a:pt x="951" y="963"/>
                    <a:pt x="937" y="977"/>
                    <a:pt x="923" y="990"/>
                  </a:cubicBezTo>
                  <a:lnTo>
                    <a:pt x="923" y="990"/>
                  </a:lnTo>
                  <a:cubicBezTo>
                    <a:pt x="849" y="1060"/>
                    <a:pt x="758" y="1115"/>
                    <a:pt x="682" y="1154"/>
                  </a:cubicBezTo>
                  <a:lnTo>
                    <a:pt x="682" y="1154"/>
                  </a:lnTo>
                  <a:cubicBezTo>
                    <a:pt x="595" y="1199"/>
                    <a:pt x="489" y="1180"/>
                    <a:pt x="422" y="1108"/>
                  </a:cubicBezTo>
                </a:path>
              </a:pathLst>
            </a:custGeom>
            <a:solidFill>
              <a:srgbClr val="A7CE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3" name="Freeform 72">
              <a:extLst>
                <a:ext uri="{FF2B5EF4-FFF2-40B4-BE49-F238E27FC236}">
                  <a16:creationId xmlns:a16="http://schemas.microsoft.com/office/drawing/2014/main" id="{7A15B56C-5C68-0044-AFDC-E4841D913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0525" y="4847546"/>
              <a:ext cx="889874" cy="928326"/>
            </a:xfrm>
            <a:custGeom>
              <a:avLst/>
              <a:gdLst>
                <a:gd name="T0" fmla="*/ 704 w 716"/>
                <a:gd name="T1" fmla="*/ 348 h 747"/>
                <a:gd name="T2" fmla="*/ 679 w 716"/>
                <a:gd name="T3" fmla="*/ 68 h 747"/>
                <a:gd name="T4" fmla="*/ 401 w 716"/>
                <a:gd name="T5" fmla="*/ 22 h 747"/>
                <a:gd name="T6" fmla="*/ 401 w 716"/>
                <a:gd name="T7" fmla="*/ 22 h 747"/>
                <a:gd name="T8" fmla="*/ 0 w 716"/>
                <a:gd name="T9" fmla="*/ 26 h 747"/>
                <a:gd name="T10" fmla="*/ 669 w 716"/>
                <a:gd name="T11" fmla="*/ 746 h 747"/>
                <a:gd name="T12" fmla="*/ 669 w 716"/>
                <a:gd name="T13" fmla="*/ 746 h 747"/>
                <a:gd name="T14" fmla="*/ 704 w 716"/>
                <a:gd name="T15" fmla="*/ 348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16" h="747">
                  <a:moveTo>
                    <a:pt x="704" y="348"/>
                  </a:moveTo>
                  <a:lnTo>
                    <a:pt x="679" y="68"/>
                  </a:lnTo>
                  <a:lnTo>
                    <a:pt x="401" y="22"/>
                  </a:lnTo>
                  <a:lnTo>
                    <a:pt x="401" y="22"/>
                  </a:lnTo>
                  <a:cubicBezTo>
                    <a:pt x="267" y="0"/>
                    <a:pt x="131" y="1"/>
                    <a:pt x="0" y="26"/>
                  </a:cubicBezTo>
                  <a:lnTo>
                    <a:pt x="669" y="746"/>
                  </a:lnTo>
                  <a:lnTo>
                    <a:pt x="669" y="746"/>
                  </a:lnTo>
                  <a:cubicBezTo>
                    <a:pt x="703" y="618"/>
                    <a:pt x="715" y="483"/>
                    <a:pt x="704" y="348"/>
                  </a:cubicBezTo>
                </a:path>
              </a:pathLst>
            </a:custGeom>
            <a:solidFill>
              <a:srgbClr val="FDB14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" name="Freeform 73">
              <a:extLst>
                <a:ext uri="{FF2B5EF4-FFF2-40B4-BE49-F238E27FC236}">
                  <a16:creationId xmlns:a16="http://schemas.microsoft.com/office/drawing/2014/main" id="{3E566C8C-6E29-CA43-980C-D020B7012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8835" y="5034311"/>
              <a:ext cx="549304" cy="582263"/>
            </a:xfrm>
            <a:custGeom>
              <a:avLst/>
              <a:gdLst>
                <a:gd name="T0" fmla="*/ 433 w 440"/>
                <a:gd name="T1" fmla="*/ 262 h 466"/>
                <a:gd name="T2" fmla="*/ 415 w 440"/>
                <a:gd name="T3" fmla="*/ 51 h 466"/>
                <a:gd name="T4" fmla="*/ 415 w 440"/>
                <a:gd name="T5" fmla="*/ 51 h 466"/>
                <a:gd name="T6" fmla="*/ 413 w 440"/>
                <a:gd name="T7" fmla="*/ 49 h 466"/>
                <a:gd name="T8" fmla="*/ 204 w 440"/>
                <a:gd name="T9" fmla="*/ 15 h 466"/>
                <a:gd name="T10" fmla="*/ 204 w 440"/>
                <a:gd name="T11" fmla="*/ 15 h 466"/>
                <a:gd name="T12" fmla="*/ 0 w 440"/>
                <a:gd name="T13" fmla="*/ 5 h 466"/>
                <a:gd name="T14" fmla="*/ 427 w 440"/>
                <a:gd name="T15" fmla="*/ 465 h 466"/>
                <a:gd name="T16" fmla="*/ 427 w 440"/>
                <a:gd name="T17" fmla="*/ 465 h 466"/>
                <a:gd name="T18" fmla="*/ 433 w 440"/>
                <a:gd name="T19" fmla="*/ 262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0" h="466">
                  <a:moveTo>
                    <a:pt x="433" y="262"/>
                  </a:moveTo>
                  <a:lnTo>
                    <a:pt x="415" y="51"/>
                  </a:lnTo>
                  <a:lnTo>
                    <a:pt x="415" y="51"/>
                  </a:lnTo>
                  <a:cubicBezTo>
                    <a:pt x="415" y="50"/>
                    <a:pt x="414" y="49"/>
                    <a:pt x="413" y="49"/>
                  </a:cubicBezTo>
                  <a:lnTo>
                    <a:pt x="204" y="15"/>
                  </a:lnTo>
                  <a:lnTo>
                    <a:pt x="204" y="15"/>
                  </a:lnTo>
                  <a:cubicBezTo>
                    <a:pt x="136" y="4"/>
                    <a:pt x="67" y="0"/>
                    <a:pt x="0" y="5"/>
                  </a:cubicBezTo>
                  <a:lnTo>
                    <a:pt x="427" y="465"/>
                  </a:lnTo>
                  <a:lnTo>
                    <a:pt x="427" y="465"/>
                  </a:lnTo>
                  <a:cubicBezTo>
                    <a:pt x="437" y="399"/>
                    <a:pt x="439" y="331"/>
                    <a:pt x="433" y="262"/>
                  </a:cubicBezTo>
                </a:path>
              </a:pathLst>
            </a:custGeom>
            <a:solidFill>
              <a:srgbClr val="FA982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5" name="Freeform 74">
              <a:extLst>
                <a:ext uri="{FF2B5EF4-FFF2-40B4-BE49-F238E27FC236}">
                  <a16:creationId xmlns:a16="http://schemas.microsoft.com/office/drawing/2014/main" id="{3E550470-2DA1-1643-BD16-EA2C0D079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0928" y="5753903"/>
              <a:ext cx="988748" cy="1060155"/>
            </a:xfrm>
            <a:custGeom>
              <a:avLst/>
              <a:gdLst>
                <a:gd name="T0" fmla="*/ 29 w 793"/>
                <a:gd name="T1" fmla="*/ 0 h 849"/>
                <a:gd name="T2" fmla="*/ 29 w 793"/>
                <a:gd name="T3" fmla="*/ 0 h 849"/>
                <a:gd name="T4" fmla="*/ 0 w 793"/>
                <a:gd name="T5" fmla="*/ 60 h 849"/>
                <a:gd name="T6" fmla="*/ 730 w 793"/>
                <a:gd name="T7" fmla="*/ 848 h 849"/>
                <a:gd name="T8" fmla="*/ 730 w 793"/>
                <a:gd name="T9" fmla="*/ 848 h 849"/>
                <a:gd name="T10" fmla="*/ 792 w 793"/>
                <a:gd name="T11" fmla="*/ 824 h 849"/>
                <a:gd name="T12" fmla="*/ 29 w 793"/>
                <a:gd name="T13" fmla="*/ 0 h 8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3" h="849">
                  <a:moveTo>
                    <a:pt x="29" y="0"/>
                  </a:moveTo>
                  <a:lnTo>
                    <a:pt x="29" y="0"/>
                  </a:lnTo>
                  <a:cubicBezTo>
                    <a:pt x="10" y="37"/>
                    <a:pt x="0" y="60"/>
                    <a:pt x="0" y="60"/>
                  </a:cubicBezTo>
                  <a:lnTo>
                    <a:pt x="730" y="848"/>
                  </a:lnTo>
                  <a:lnTo>
                    <a:pt x="730" y="848"/>
                  </a:lnTo>
                  <a:cubicBezTo>
                    <a:pt x="730" y="848"/>
                    <a:pt x="754" y="839"/>
                    <a:pt x="792" y="824"/>
                  </a:cubicBezTo>
                  <a:lnTo>
                    <a:pt x="29" y="0"/>
                  </a:lnTo>
                </a:path>
              </a:pathLst>
            </a:custGeom>
            <a:solidFill>
              <a:srgbClr val="A7CE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6" name="Freeform 75">
              <a:extLst>
                <a:ext uri="{FF2B5EF4-FFF2-40B4-BE49-F238E27FC236}">
                  <a16:creationId xmlns:a16="http://schemas.microsoft.com/office/drawing/2014/main" id="{B6BA78B4-5B9E-6446-98A7-999AB46C7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6433" y="5341922"/>
              <a:ext cx="692124" cy="692124"/>
            </a:xfrm>
            <a:custGeom>
              <a:avLst/>
              <a:gdLst>
                <a:gd name="T0" fmla="*/ 447 w 555"/>
                <a:gd name="T1" fmla="*/ 460 h 555"/>
                <a:gd name="T2" fmla="*/ 447 w 555"/>
                <a:gd name="T3" fmla="*/ 460 h 555"/>
                <a:gd name="T4" fmla="*/ 93 w 555"/>
                <a:gd name="T5" fmla="*/ 447 h 555"/>
                <a:gd name="T6" fmla="*/ 93 w 555"/>
                <a:gd name="T7" fmla="*/ 447 h 555"/>
                <a:gd name="T8" fmla="*/ 107 w 555"/>
                <a:gd name="T9" fmla="*/ 94 h 555"/>
                <a:gd name="T10" fmla="*/ 107 w 555"/>
                <a:gd name="T11" fmla="*/ 94 h 555"/>
                <a:gd name="T12" fmla="*/ 460 w 555"/>
                <a:gd name="T13" fmla="*/ 107 h 555"/>
                <a:gd name="T14" fmla="*/ 460 w 555"/>
                <a:gd name="T15" fmla="*/ 107 h 555"/>
                <a:gd name="T16" fmla="*/ 447 w 555"/>
                <a:gd name="T17" fmla="*/ 460 h 5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5" h="555">
                  <a:moveTo>
                    <a:pt x="447" y="460"/>
                  </a:moveTo>
                  <a:lnTo>
                    <a:pt x="447" y="460"/>
                  </a:lnTo>
                  <a:cubicBezTo>
                    <a:pt x="345" y="554"/>
                    <a:pt x="188" y="548"/>
                    <a:pt x="93" y="447"/>
                  </a:cubicBezTo>
                  <a:lnTo>
                    <a:pt x="93" y="447"/>
                  </a:lnTo>
                  <a:cubicBezTo>
                    <a:pt x="0" y="346"/>
                    <a:pt x="5" y="187"/>
                    <a:pt x="107" y="94"/>
                  </a:cubicBezTo>
                  <a:lnTo>
                    <a:pt x="107" y="94"/>
                  </a:lnTo>
                  <a:cubicBezTo>
                    <a:pt x="208" y="0"/>
                    <a:pt x="366" y="6"/>
                    <a:pt x="460" y="107"/>
                  </a:cubicBezTo>
                  <a:lnTo>
                    <a:pt x="460" y="107"/>
                  </a:lnTo>
                  <a:cubicBezTo>
                    <a:pt x="554" y="208"/>
                    <a:pt x="548" y="366"/>
                    <a:pt x="447" y="460"/>
                  </a:cubicBezTo>
                </a:path>
              </a:pathLst>
            </a:custGeom>
            <a:solidFill>
              <a:srgbClr val="789D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7" name="Freeform 76">
              <a:extLst>
                <a:ext uri="{FF2B5EF4-FFF2-40B4-BE49-F238E27FC236}">
                  <a16:creationId xmlns:a16="http://schemas.microsoft.com/office/drawing/2014/main" id="{2C8F2AAF-731C-6A48-B398-F4E96DF482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56858" y="5407839"/>
              <a:ext cx="565782" cy="565785"/>
            </a:xfrm>
            <a:custGeom>
              <a:avLst/>
              <a:gdLst>
                <a:gd name="T0" fmla="*/ 366 w 454"/>
                <a:gd name="T1" fmla="*/ 377 h 455"/>
                <a:gd name="T2" fmla="*/ 366 w 454"/>
                <a:gd name="T3" fmla="*/ 377 h 455"/>
                <a:gd name="T4" fmla="*/ 77 w 454"/>
                <a:gd name="T5" fmla="*/ 366 h 455"/>
                <a:gd name="T6" fmla="*/ 77 w 454"/>
                <a:gd name="T7" fmla="*/ 366 h 455"/>
                <a:gd name="T8" fmla="*/ 87 w 454"/>
                <a:gd name="T9" fmla="*/ 77 h 455"/>
                <a:gd name="T10" fmla="*/ 87 w 454"/>
                <a:gd name="T11" fmla="*/ 77 h 455"/>
                <a:gd name="T12" fmla="*/ 377 w 454"/>
                <a:gd name="T13" fmla="*/ 88 h 455"/>
                <a:gd name="T14" fmla="*/ 377 w 454"/>
                <a:gd name="T15" fmla="*/ 88 h 455"/>
                <a:gd name="T16" fmla="*/ 366 w 454"/>
                <a:gd name="T17" fmla="*/ 377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4" h="455">
                  <a:moveTo>
                    <a:pt x="366" y="377"/>
                  </a:moveTo>
                  <a:lnTo>
                    <a:pt x="366" y="377"/>
                  </a:lnTo>
                  <a:cubicBezTo>
                    <a:pt x="283" y="454"/>
                    <a:pt x="153" y="449"/>
                    <a:pt x="77" y="366"/>
                  </a:cubicBezTo>
                  <a:lnTo>
                    <a:pt x="77" y="366"/>
                  </a:lnTo>
                  <a:cubicBezTo>
                    <a:pt x="0" y="283"/>
                    <a:pt x="5" y="154"/>
                    <a:pt x="87" y="77"/>
                  </a:cubicBezTo>
                  <a:lnTo>
                    <a:pt x="87" y="77"/>
                  </a:lnTo>
                  <a:cubicBezTo>
                    <a:pt x="171" y="0"/>
                    <a:pt x="300" y="5"/>
                    <a:pt x="377" y="88"/>
                  </a:cubicBezTo>
                  <a:lnTo>
                    <a:pt x="377" y="88"/>
                  </a:lnTo>
                  <a:cubicBezTo>
                    <a:pt x="453" y="170"/>
                    <a:pt x="448" y="300"/>
                    <a:pt x="366" y="377"/>
                  </a:cubicBezTo>
                </a:path>
              </a:pathLst>
            </a:custGeom>
            <a:solidFill>
              <a:srgbClr val="1F3A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8" name="Freeform 77">
              <a:extLst>
                <a:ext uri="{FF2B5EF4-FFF2-40B4-BE49-F238E27FC236}">
                  <a16:creationId xmlns:a16="http://schemas.microsoft.com/office/drawing/2014/main" id="{0A685AD0-3A8E-A24D-958F-07F571F0C4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6849" y="4929946"/>
              <a:ext cx="1560025" cy="1878621"/>
            </a:xfrm>
            <a:custGeom>
              <a:avLst/>
              <a:gdLst>
                <a:gd name="T0" fmla="*/ 884 w 1253"/>
                <a:gd name="T1" fmla="*/ 1203 h 1509"/>
                <a:gd name="T2" fmla="*/ 884 w 1253"/>
                <a:gd name="T3" fmla="*/ 1203 h 1509"/>
                <a:gd name="T4" fmla="*/ 947 w 1253"/>
                <a:gd name="T5" fmla="*/ 1138 h 1509"/>
                <a:gd name="T6" fmla="*/ 947 w 1253"/>
                <a:gd name="T7" fmla="*/ 1138 h 1509"/>
                <a:gd name="T8" fmla="*/ 1226 w 1253"/>
                <a:gd name="T9" fmla="*/ 280 h 1509"/>
                <a:gd name="T10" fmla="*/ 1201 w 1253"/>
                <a:gd name="T11" fmla="*/ 0 h 1509"/>
                <a:gd name="T12" fmla="*/ 0 w 1253"/>
                <a:gd name="T13" fmla="*/ 1114 h 1509"/>
                <a:gd name="T14" fmla="*/ 364 w 1253"/>
                <a:gd name="T15" fmla="*/ 1508 h 1509"/>
                <a:gd name="T16" fmla="*/ 364 w 1253"/>
                <a:gd name="T17" fmla="*/ 1508 h 1509"/>
                <a:gd name="T18" fmla="*/ 884 w 1253"/>
                <a:gd name="T19" fmla="*/ 1203 h 1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53" h="1509">
                  <a:moveTo>
                    <a:pt x="884" y="1203"/>
                  </a:moveTo>
                  <a:lnTo>
                    <a:pt x="884" y="1203"/>
                  </a:lnTo>
                  <a:cubicBezTo>
                    <a:pt x="906" y="1183"/>
                    <a:pt x="927" y="1161"/>
                    <a:pt x="947" y="1138"/>
                  </a:cubicBezTo>
                  <a:lnTo>
                    <a:pt x="947" y="1138"/>
                  </a:lnTo>
                  <a:cubicBezTo>
                    <a:pt x="1154" y="903"/>
                    <a:pt x="1252" y="592"/>
                    <a:pt x="1226" y="280"/>
                  </a:cubicBezTo>
                  <a:lnTo>
                    <a:pt x="1201" y="0"/>
                  </a:lnTo>
                  <a:lnTo>
                    <a:pt x="0" y="1114"/>
                  </a:lnTo>
                  <a:lnTo>
                    <a:pt x="364" y="1508"/>
                  </a:lnTo>
                  <a:lnTo>
                    <a:pt x="364" y="1508"/>
                  </a:lnTo>
                  <a:cubicBezTo>
                    <a:pt x="364" y="1508"/>
                    <a:pt x="676" y="1400"/>
                    <a:pt x="884" y="1203"/>
                  </a:cubicBezTo>
                </a:path>
              </a:pathLst>
            </a:custGeom>
            <a:solidFill>
              <a:srgbClr val="1F3A6E">
                <a:alpha val="1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9" name="Freeform 78">
              <a:extLst>
                <a:ext uri="{FF2B5EF4-FFF2-40B4-BE49-F238E27FC236}">
                  <a16:creationId xmlns:a16="http://schemas.microsoft.com/office/drawing/2014/main" id="{9CB0D03C-EC0E-A44E-A089-111B34780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83464" y="6045030"/>
              <a:ext cx="780013" cy="730577"/>
            </a:xfrm>
            <a:custGeom>
              <a:avLst/>
              <a:gdLst>
                <a:gd name="T0" fmla="*/ 36 w 626"/>
                <a:gd name="T1" fmla="*/ 586 h 587"/>
                <a:gd name="T2" fmla="*/ 0 w 626"/>
                <a:gd name="T3" fmla="*/ 548 h 587"/>
                <a:gd name="T4" fmla="*/ 346 w 626"/>
                <a:gd name="T5" fmla="*/ 170 h 587"/>
                <a:gd name="T6" fmla="*/ 590 w 626"/>
                <a:gd name="T7" fmla="*/ 0 h 587"/>
                <a:gd name="T8" fmla="*/ 625 w 626"/>
                <a:gd name="T9" fmla="*/ 39 h 587"/>
                <a:gd name="T10" fmla="*/ 436 w 626"/>
                <a:gd name="T11" fmla="*/ 271 h 587"/>
                <a:gd name="T12" fmla="*/ 36 w 626"/>
                <a:gd name="T13" fmla="*/ 586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6" h="587">
                  <a:moveTo>
                    <a:pt x="36" y="586"/>
                  </a:moveTo>
                  <a:lnTo>
                    <a:pt x="0" y="548"/>
                  </a:lnTo>
                  <a:lnTo>
                    <a:pt x="346" y="170"/>
                  </a:lnTo>
                  <a:lnTo>
                    <a:pt x="590" y="0"/>
                  </a:lnTo>
                  <a:lnTo>
                    <a:pt x="625" y="39"/>
                  </a:lnTo>
                  <a:lnTo>
                    <a:pt x="436" y="271"/>
                  </a:lnTo>
                  <a:lnTo>
                    <a:pt x="36" y="586"/>
                  </a:lnTo>
                </a:path>
              </a:pathLst>
            </a:custGeom>
            <a:solidFill>
              <a:srgbClr val="FFC3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0" name="Freeform 79">
              <a:extLst>
                <a:ext uri="{FF2B5EF4-FFF2-40B4-BE49-F238E27FC236}">
                  <a16:creationId xmlns:a16="http://schemas.microsoft.com/office/drawing/2014/main" id="{CCA04CDD-8E90-2940-ABE4-A47EE3CCE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436" y="6067002"/>
              <a:ext cx="758041" cy="708605"/>
            </a:xfrm>
            <a:custGeom>
              <a:avLst/>
              <a:gdLst>
                <a:gd name="T0" fmla="*/ 0 w 608"/>
                <a:gd name="T1" fmla="*/ 547 h 568"/>
                <a:gd name="T2" fmla="*/ 18 w 608"/>
                <a:gd name="T3" fmla="*/ 567 h 568"/>
                <a:gd name="T4" fmla="*/ 418 w 608"/>
                <a:gd name="T5" fmla="*/ 252 h 568"/>
                <a:gd name="T6" fmla="*/ 607 w 608"/>
                <a:gd name="T7" fmla="*/ 20 h 568"/>
                <a:gd name="T8" fmla="*/ 589 w 608"/>
                <a:gd name="T9" fmla="*/ 0 h 568"/>
                <a:gd name="T10" fmla="*/ 0 w 608"/>
                <a:gd name="T11" fmla="*/ 547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8" h="568">
                  <a:moveTo>
                    <a:pt x="0" y="547"/>
                  </a:moveTo>
                  <a:lnTo>
                    <a:pt x="18" y="567"/>
                  </a:lnTo>
                  <a:lnTo>
                    <a:pt x="418" y="252"/>
                  </a:lnTo>
                  <a:lnTo>
                    <a:pt x="607" y="20"/>
                  </a:lnTo>
                  <a:lnTo>
                    <a:pt x="589" y="0"/>
                  </a:lnTo>
                  <a:lnTo>
                    <a:pt x="0" y="547"/>
                  </a:lnTo>
                </a:path>
              </a:pathLst>
            </a:custGeom>
            <a:solidFill>
              <a:srgbClr val="FA982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1" name="Freeform 70">
              <a:extLst>
                <a:ext uri="{FF2B5EF4-FFF2-40B4-BE49-F238E27FC236}">
                  <a16:creationId xmlns:a16="http://schemas.microsoft.com/office/drawing/2014/main" id="{59447776-45AA-854F-A730-7BC1CD261A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9816" y="5435871"/>
              <a:ext cx="508664" cy="459543"/>
            </a:xfrm>
            <a:custGeom>
              <a:avLst/>
              <a:gdLst>
                <a:gd name="connsiteX0" fmla="*/ 49434 w 508664"/>
                <a:gd name="connsiteY0" fmla="*/ 405921 h 459543"/>
                <a:gd name="connsiteX1" fmla="*/ 443686 w 508664"/>
                <a:gd name="connsiteY1" fmla="*/ 421616 h 459543"/>
                <a:gd name="connsiteX2" fmla="*/ 426219 w 508664"/>
                <a:gd name="connsiteY2" fmla="*/ 439926 h 459543"/>
                <a:gd name="connsiteX3" fmla="*/ 402514 w 508664"/>
                <a:gd name="connsiteY3" fmla="*/ 459543 h 459543"/>
                <a:gd name="connsiteX4" fmla="*/ 85615 w 508664"/>
                <a:gd name="connsiteY4" fmla="*/ 446465 h 459543"/>
                <a:gd name="connsiteX5" fmla="*/ 65653 w 508664"/>
                <a:gd name="connsiteY5" fmla="*/ 425539 h 459543"/>
                <a:gd name="connsiteX6" fmla="*/ 49434 w 508664"/>
                <a:gd name="connsiteY6" fmla="*/ 405921 h 459543"/>
                <a:gd name="connsiteX7" fmla="*/ 12460 w 508664"/>
                <a:gd name="connsiteY7" fmla="*/ 175212 h 459543"/>
                <a:gd name="connsiteX8" fmla="*/ 499637 w 508664"/>
                <a:gd name="connsiteY8" fmla="*/ 192414 h 459543"/>
                <a:gd name="connsiteX9" fmla="*/ 508359 w 508664"/>
                <a:gd name="connsiteY9" fmla="*/ 267364 h 459543"/>
                <a:gd name="connsiteX10" fmla="*/ 0 w 508664"/>
                <a:gd name="connsiteY10" fmla="*/ 248933 h 459543"/>
                <a:gd name="connsiteX11" fmla="*/ 12460 w 508664"/>
                <a:gd name="connsiteY11" fmla="*/ 175212 h 459543"/>
                <a:gd name="connsiteX12" fmla="*/ 259946 w 508664"/>
                <a:gd name="connsiteY12" fmla="*/ 189 h 459543"/>
                <a:gd name="connsiteX13" fmla="*/ 437486 w 508664"/>
                <a:gd name="connsiteY13" fmla="*/ 82348 h 459543"/>
                <a:gd name="connsiteX14" fmla="*/ 471155 w 508664"/>
                <a:gd name="connsiteY14" fmla="*/ 130013 h 459543"/>
                <a:gd name="connsiteX15" fmla="*/ 38449 w 508664"/>
                <a:gd name="connsiteY15" fmla="*/ 113707 h 459543"/>
                <a:gd name="connsiteX16" fmla="*/ 75859 w 508664"/>
                <a:gd name="connsiteY16" fmla="*/ 68550 h 459543"/>
                <a:gd name="connsiteX17" fmla="*/ 259946 w 508664"/>
                <a:gd name="connsiteY17" fmla="*/ 189 h 459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08664" h="459543">
                  <a:moveTo>
                    <a:pt x="49434" y="405921"/>
                  </a:moveTo>
                  <a:lnTo>
                    <a:pt x="443686" y="421616"/>
                  </a:lnTo>
                  <a:cubicBezTo>
                    <a:pt x="437448" y="426847"/>
                    <a:pt x="431210" y="433386"/>
                    <a:pt x="426219" y="439926"/>
                  </a:cubicBezTo>
                  <a:cubicBezTo>
                    <a:pt x="418734" y="446465"/>
                    <a:pt x="411248" y="453004"/>
                    <a:pt x="402514" y="459543"/>
                  </a:cubicBezTo>
                  <a:lnTo>
                    <a:pt x="85615" y="446465"/>
                  </a:lnTo>
                  <a:cubicBezTo>
                    <a:pt x="79377" y="439926"/>
                    <a:pt x="71891" y="433386"/>
                    <a:pt x="65653" y="425539"/>
                  </a:cubicBezTo>
                  <a:cubicBezTo>
                    <a:pt x="59415" y="419000"/>
                    <a:pt x="54425" y="412461"/>
                    <a:pt x="49434" y="405921"/>
                  </a:cubicBezTo>
                  <a:close/>
                  <a:moveTo>
                    <a:pt x="12460" y="175212"/>
                  </a:moveTo>
                  <a:lnTo>
                    <a:pt x="499637" y="192414"/>
                  </a:lnTo>
                  <a:cubicBezTo>
                    <a:pt x="507113" y="216988"/>
                    <a:pt x="509605" y="242790"/>
                    <a:pt x="508359" y="267364"/>
                  </a:cubicBezTo>
                  <a:lnTo>
                    <a:pt x="0" y="248933"/>
                  </a:lnTo>
                  <a:cubicBezTo>
                    <a:pt x="0" y="224360"/>
                    <a:pt x="3738" y="198557"/>
                    <a:pt x="12460" y="175212"/>
                  </a:cubicBezTo>
                  <a:close/>
                  <a:moveTo>
                    <a:pt x="259946" y="189"/>
                  </a:moveTo>
                  <a:cubicBezTo>
                    <a:pt x="325257" y="2698"/>
                    <a:pt x="389477" y="30293"/>
                    <a:pt x="437486" y="82348"/>
                  </a:cubicBezTo>
                  <a:cubicBezTo>
                    <a:pt x="449956" y="97400"/>
                    <a:pt x="462426" y="112452"/>
                    <a:pt x="471155" y="130013"/>
                  </a:cubicBezTo>
                  <a:lnTo>
                    <a:pt x="38449" y="113707"/>
                  </a:lnTo>
                  <a:cubicBezTo>
                    <a:pt x="48425" y="97400"/>
                    <a:pt x="62142" y="82348"/>
                    <a:pt x="75859" y="68550"/>
                  </a:cubicBezTo>
                  <a:cubicBezTo>
                    <a:pt x="128233" y="20258"/>
                    <a:pt x="194635" y="-2320"/>
                    <a:pt x="259946" y="189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2" name="Freeform 83">
              <a:extLst>
                <a:ext uri="{FF2B5EF4-FFF2-40B4-BE49-F238E27FC236}">
                  <a16:creationId xmlns:a16="http://schemas.microsoft.com/office/drawing/2014/main" id="{26CC1891-5782-034F-859B-4683DBE4BD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009" y="9829742"/>
              <a:ext cx="1999469" cy="1565516"/>
            </a:xfrm>
            <a:custGeom>
              <a:avLst/>
              <a:gdLst>
                <a:gd name="T0" fmla="*/ 1303 w 1605"/>
                <a:gd name="T1" fmla="*/ 1257 h 1258"/>
                <a:gd name="T2" fmla="*/ 0 w 1605"/>
                <a:gd name="T3" fmla="*/ 684 h 1258"/>
                <a:gd name="T4" fmla="*/ 300 w 1605"/>
                <a:gd name="T5" fmla="*/ 0 h 1258"/>
                <a:gd name="T6" fmla="*/ 1604 w 1605"/>
                <a:gd name="T7" fmla="*/ 573 h 1258"/>
                <a:gd name="T8" fmla="*/ 1303 w 1605"/>
                <a:gd name="T9" fmla="*/ 1257 h 1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5" h="1258">
                  <a:moveTo>
                    <a:pt x="1303" y="1257"/>
                  </a:moveTo>
                  <a:lnTo>
                    <a:pt x="0" y="684"/>
                  </a:lnTo>
                  <a:lnTo>
                    <a:pt x="300" y="0"/>
                  </a:lnTo>
                  <a:lnTo>
                    <a:pt x="1604" y="573"/>
                  </a:lnTo>
                  <a:lnTo>
                    <a:pt x="1303" y="1257"/>
                  </a:lnTo>
                </a:path>
              </a:pathLst>
            </a:custGeom>
            <a:solidFill>
              <a:srgbClr val="FA982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3" name="Freeform 84">
              <a:extLst>
                <a:ext uri="{FF2B5EF4-FFF2-40B4-BE49-F238E27FC236}">
                  <a16:creationId xmlns:a16="http://schemas.microsoft.com/office/drawing/2014/main" id="{3CE212E2-5A41-8E44-8922-0E37EAE7C3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009" y="10642713"/>
              <a:ext cx="1625943" cy="752546"/>
            </a:xfrm>
            <a:custGeom>
              <a:avLst/>
              <a:gdLst>
                <a:gd name="T0" fmla="*/ 763 w 1304"/>
                <a:gd name="T1" fmla="*/ 0 h 604"/>
                <a:gd name="T2" fmla="*/ 1303 w 1304"/>
                <a:gd name="T3" fmla="*/ 603 h 604"/>
                <a:gd name="T4" fmla="*/ 0 w 1304"/>
                <a:gd name="T5" fmla="*/ 29 h 604"/>
                <a:gd name="T6" fmla="*/ 763 w 1304"/>
                <a:gd name="T7" fmla="*/ 0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04" h="604">
                  <a:moveTo>
                    <a:pt x="763" y="0"/>
                  </a:moveTo>
                  <a:lnTo>
                    <a:pt x="1303" y="603"/>
                  </a:lnTo>
                  <a:lnTo>
                    <a:pt x="0" y="29"/>
                  </a:lnTo>
                  <a:lnTo>
                    <a:pt x="763" y="0"/>
                  </a:lnTo>
                </a:path>
              </a:pathLst>
            </a:custGeom>
            <a:solidFill>
              <a:srgbClr val="FDB14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" name="Freeform 85">
              <a:extLst>
                <a:ext uri="{FF2B5EF4-FFF2-40B4-BE49-F238E27FC236}">
                  <a16:creationId xmlns:a16="http://schemas.microsoft.com/office/drawing/2014/main" id="{E2418C5D-1805-1F49-B71B-61A45E716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4535" y="9829742"/>
              <a:ext cx="1625943" cy="906351"/>
            </a:xfrm>
            <a:custGeom>
              <a:avLst/>
              <a:gdLst>
                <a:gd name="T0" fmla="*/ 424 w 1305"/>
                <a:gd name="T1" fmla="*/ 709 h 727"/>
                <a:gd name="T2" fmla="*/ 0 w 1305"/>
                <a:gd name="T3" fmla="*/ 0 h 727"/>
                <a:gd name="T4" fmla="*/ 1304 w 1305"/>
                <a:gd name="T5" fmla="*/ 573 h 727"/>
                <a:gd name="T6" fmla="*/ 455 w 1305"/>
                <a:gd name="T7" fmla="*/ 723 h 727"/>
                <a:gd name="T8" fmla="*/ 455 w 1305"/>
                <a:gd name="T9" fmla="*/ 723 h 727"/>
                <a:gd name="T10" fmla="*/ 424 w 1305"/>
                <a:gd name="T11" fmla="*/ 709 h 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5" h="727">
                  <a:moveTo>
                    <a:pt x="424" y="709"/>
                  </a:moveTo>
                  <a:lnTo>
                    <a:pt x="0" y="0"/>
                  </a:lnTo>
                  <a:lnTo>
                    <a:pt x="1304" y="573"/>
                  </a:lnTo>
                  <a:lnTo>
                    <a:pt x="455" y="723"/>
                  </a:lnTo>
                  <a:lnTo>
                    <a:pt x="455" y="723"/>
                  </a:lnTo>
                  <a:cubicBezTo>
                    <a:pt x="442" y="726"/>
                    <a:pt x="430" y="720"/>
                    <a:pt x="424" y="709"/>
                  </a:cubicBezTo>
                </a:path>
              </a:pathLst>
            </a:custGeom>
            <a:solidFill>
              <a:srgbClr val="F97221">
                <a:alpha val="7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5" name="Freeform 86">
              <a:extLst>
                <a:ext uri="{FF2B5EF4-FFF2-40B4-BE49-F238E27FC236}">
                  <a16:creationId xmlns:a16="http://schemas.microsoft.com/office/drawing/2014/main" id="{92F3F371-61CB-2944-9E76-E48772AA3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4535" y="9829742"/>
              <a:ext cx="1625943" cy="818462"/>
            </a:xfrm>
            <a:custGeom>
              <a:avLst/>
              <a:gdLst>
                <a:gd name="T0" fmla="*/ 452 w 1305"/>
                <a:gd name="T1" fmla="*/ 641 h 656"/>
                <a:gd name="T2" fmla="*/ 0 w 1305"/>
                <a:gd name="T3" fmla="*/ 0 h 656"/>
                <a:gd name="T4" fmla="*/ 1304 w 1305"/>
                <a:gd name="T5" fmla="*/ 573 h 656"/>
                <a:gd name="T6" fmla="*/ 479 w 1305"/>
                <a:gd name="T7" fmla="*/ 654 h 656"/>
                <a:gd name="T8" fmla="*/ 479 w 1305"/>
                <a:gd name="T9" fmla="*/ 654 h 656"/>
                <a:gd name="T10" fmla="*/ 452 w 1305"/>
                <a:gd name="T11" fmla="*/ 641 h 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5" h="656">
                  <a:moveTo>
                    <a:pt x="452" y="641"/>
                  </a:moveTo>
                  <a:lnTo>
                    <a:pt x="0" y="0"/>
                  </a:lnTo>
                  <a:lnTo>
                    <a:pt x="1304" y="573"/>
                  </a:lnTo>
                  <a:lnTo>
                    <a:pt x="479" y="654"/>
                  </a:lnTo>
                  <a:lnTo>
                    <a:pt x="479" y="654"/>
                  </a:lnTo>
                  <a:cubicBezTo>
                    <a:pt x="468" y="655"/>
                    <a:pt x="458" y="650"/>
                    <a:pt x="452" y="641"/>
                  </a:cubicBezTo>
                </a:path>
              </a:pathLst>
            </a:custGeom>
            <a:solidFill>
              <a:srgbClr val="FDB14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6" name="Freeform 87">
              <a:extLst>
                <a:ext uri="{FF2B5EF4-FFF2-40B4-BE49-F238E27FC236}">
                  <a16:creationId xmlns:a16="http://schemas.microsoft.com/office/drawing/2014/main" id="{ACA6C80B-DEC0-7B40-BF67-9550CE104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66054" y="7110684"/>
              <a:ext cx="1263402" cy="807479"/>
            </a:xfrm>
            <a:custGeom>
              <a:avLst/>
              <a:gdLst>
                <a:gd name="T0" fmla="*/ 833 w 1014"/>
                <a:gd name="T1" fmla="*/ 508 h 648"/>
                <a:gd name="T2" fmla="*/ 833 w 1014"/>
                <a:gd name="T3" fmla="*/ 508 h 648"/>
                <a:gd name="T4" fmla="*/ 1013 w 1014"/>
                <a:gd name="T5" fmla="*/ 288 h 648"/>
                <a:gd name="T6" fmla="*/ 1013 w 1014"/>
                <a:gd name="T7" fmla="*/ 288 h 648"/>
                <a:gd name="T8" fmla="*/ 506 w 1014"/>
                <a:gd name="T9" fmla="*/ 0 h 648"/>
                <a:gd name="T10" fmla="*/ 506 w 1014"/>
                <a:gd name="T11" fmla="*/ 0 h 648"/>
                <a:gd name="T12" fmla="*/ 0 w 1014"/>
                <a:gd name="T13" fmla="*/ 288 h 648"/>
                <a:gd name="T14" fmla="*/ 0 w 1014"/>
                <a:gd name="T15" fmla="*/ 288 h 648"/>
                <a:gd name="T16" fmla="*/ 506 w 1014"/>
                <a:gd name="T17" fmla="*/ 577 h 648"/>
                <a:gd name="T18" fmla="*/ 506 w 1014"/>
                <a:gd name="T19" fmla="*/ 577 h 648"/>
                <a:gd name="T20" fmla="*/ 658 w 1014"/>
                <a:gd name="T21" fmla="*/ 563 h 648"/>
                <a:gd name="T22" fmla="*/ 658 w 1014"/>
                <a:gd name="T23" fmla="*/ 563 h 648"/>
                <a:gd name="T24" fmla="*/ 886 w 1014"/>
                <a:gd name="T25" fmla="*/ 647 h 648"/>
                <a:gd name="T26" fmla="*/ 886 w 1014"/>
                <a:gd name="T27" fmla="*/ 647 h 648"/>
                <a:gd name="T28" fmla="*/ 978 w 1014"/>
                <a:gd name="T29" fmla="*/ 636 h 648"/>
                <a:gd name="T30" fmla="*/ 978 w 1014"/>
                <a:gd name="T31" fmla="*/ 636 h 648"/>
                <a:gd name="T32" fmla="*/ 833 w 1014"/>
                <a:gd name="T33" fmla="*/ 508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14" h="648">
                  <a:moveTo>
                    <a:pt x="833" y="508"/>
                  </a:moveTo>
                  <a:lnTo>
                    <a:pt x="833" y="508"/>
                  </a:lnTo>
                  <a:cubicBezTo>
                    <a:pt x="944" y="455"/>
                    <a:pt x="1013" y="377"/>
                    <a:pt x="1013" y="288"/>
                  </a:cubicBezTo>
                  <a:lnTo>
                    <a:pt x="1013" y="288"/>
                  </a:lnTo>
                  <a:cubicBezTo>
                    <a:pt x="1013" y="129"/>
                    <a:pt x="786" y="0"/>
                    <a:pt x="506" y="0"/>
                  </a:cubicBezTo>
                  <a:lnTo>
                    <a:pt x="506" y="0"/>
                  </a:lnTo>
                  <a:cubicBezTo>
                    <a:pt x="227" y="0"/>
                    <a:pt x="0" y="129"/>
                    <a:pt x="0" y="288"/>
                  </a:cubicBezTo>
                  <a:lnTo>
                    <a:pt x="0" y="288"/>
                  </a:lnTo>
                  <a:cubicBezTo>
                    <a:pt x="0" y="448"/>
                    <a:pt x="227" y="577"/>
                    <a:pt x="506" y="577"/>
                  </a:cubicBezTo>
                  <a:lnTo>
                    <a:pt x="506" y="577"/>
                  </a:lnTo>
                  <a:cubicBezTo>
                    <a:pt x="559" y="577"/>
                    <a:pt x="611" y="572"/>
                    <a:pt x="658" y="563"/>
                  </a:cubicBezTo>
                  <a:lnTo>
                    <a:pt x="658" y="563"/>
                  </a:lnTo>
                  <a:cubicBezTo>
                    <a:pt x="706" y="613"/>
                    <a:pt x="790" y="647"/>
                    <a:pt x="886" y="647"/>
                  </a:cubicBezTo>
                  <a:lnTo>
                    <a:pt x="886" y="647"/>
                  </a:lnTo>
                  <a:cubicBezTo>
                    <a:pt x="918" y="647"/>
                    <a:pt x="949" y="643"/>
                    <a:pt x="978" y="636"/>
                  </a:cubicBezTo>
                  <a:lnTo>
                    <a:pt x="978" y="636"/>
                  </a:lnTo>
                  <a:cubicBezTo>
                    <a:pt x="910" y="611"/>
                    <a:pt x="858" y="565"/>
                    <a:pt x="833" y="508"/>
                  </a:cubicBezTo>
                </a:path>
              </a:pathLst>
            </a:custGeom>
            <a:solidFill>
              <a:srgbClr val="9BCD8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7" name="Freeform 88">
              <a:extLst>
                <a:ext uri="{FF2B5EF4-FFF2-40B4-BE49-F238E27FC236}">
                  <a16:creationId xmlns:a16="http://schemas.microsoft.com/office/drawing/2014/main" id="{B19B6DF1-5A72-AE40-8A6D-E3AEA91115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57583" y="6912932"/>
              <a:ext cx="1631437" cy="1010721"/>
            </a:xfrm>
            <a:custGeom>
              <a:avLst/>
              <a:gdLst>
                <a:gd name="T0" fmla="*/ 654 w 1309"/>
                <a:gd name="T1" fmla="*/ 0 h 810"/>
                <a:gd name="T2" fmla="*/ 654 w 1309"/>
                <a:gd name="T3" fmla="*/ 0 h 810"/>
                <a:gd name="T4" fmla="*/ 0 w 1309"/>
                <a:gd name="T5" fmla="*/ 373 h 810"/>
                <a:gd name="T6" fmla="*/ 0 w 1309"/>
                <a:gd name="T7" fmla="*/ 373 h 810"/>
                <a:gd name="T8" fmla="*/ 203 w 1309"/>
                <a:gd name="T9" fmla="*/ 643 h 810"/>
                <a:gd name="T10" fmla="*/ 203 w 1309"/>
                <a:gd name="T11" fmla="*/ 643 h 810"/>
                <a:gd name="T12" fmla="*/ 50 w 1309"/>
                <a:gd name="T13" fmla="*/ 798 h 810"/>
                <a:gd name="T14" fmla="*/ 50 w 1309"/>
                <a:gd name="T15" fmla="*/ 798 h 810"/>
                <a:gd name="T16" fmla="*/ 141 w 1309"/>
                <a:gd name="T17" fmla="*/ 809 h 810"/>
                <a:gd name="T18" fmla="*/ 141 w 1309"/>
                <a:gd name="T19" fmla="*/ 809 h 810"/>
                <a:gd name="T20" fmla="*/ 381 w 1309"/>
                <a:gd name="T21" fmla="*/ 711 h 810"/>
                <a:gd name="T22" fmla="*/ 381 w 1309"/>
                <a:gd name="T23" fmla="*/ 711 h 810"/>
                <a:gd name="T24" fmla="*/ 654 w 1309"/>
                <a:gd name="T25" fmla="*/ 745 h 810"/>
                <a:gd name="T26" fmla="*/ 654 w 1309"/>
                <a:gd name="T27" fmla="*/ 745 h 810"/>
                <a:gd name="T28" fmla="*/ 1308 w 1309"/>
                <a:gd name="T29" fmla="*/ 373 h 810"/>
                <a:gd name="T30" fmla="*/ 1308 w 1309"/>
                <a:gd name="T31" fmla="*/ 373 h 810"/>
                <a:gd name="T32" fmla="*/ 654 w 1309"/>
                <a:gd name="T33" fmla="*/ 0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09" h="810">
                  <a:moveTo>
                    <a:pt x="654" y="0"/>
                  </a:moveTo>
                  <a:lnTo>
                    <a:pt x="654" y="0"/>
                  </a:lnTo>
                  <a:cubicBezTo>
                    <a:pt x="293" y="0"/>
                    <a:pt x="0" y="167"/>
                    <a:pt x="0" y="373"/>
                  </a:cubicBezTo>
                  <a:lnTo>
                    <a:pt x="0" y="373"/>
                  </a:lnTo>
                  <a:cubicBezTo>
                    <a:pt x="0" y="479"/>
                    <a:pt x="78" y="575"/>
                    <a:pt x="203" y="643"/>
                  </a:cubicBezTo>
                  <a:lnTo>
                    <a:pt x="203" y="643"/>
                  </a:lnTo>
                  <a:cubicBezTo>
                    <a:pt x="185" y="712"/>
                    <a:pt x="127" y="769"/>
                    <a:pt x="50" y="798"/>
                  </a:cubicBezTo>
                  <a:lnTo>
                    <a:pt x="50" y="798"/>
                  </a:lnTo>
                  <a:cubicBezTo>
                    <a:pt x="78" y="805"/>
                    <a:pt x="109" y="809"/>
                    <a:pt x="141" y="809"/>
                  </a:cubicBezTo>
                  <a:lnTo>
                    <a:pt x="141" y="809"/>
                  </a:lnTo>
                  <a:cubicBezTo>
                    <a:pt x="246" y="809"/>
                    <a:pt x="336" y="769"/>
                    <a:pt x="381" y="711"/>
                  </a:cubicBezTo>
                  <a:lnTo>
                    <a:pt x="381" y="711"/>
                  </a:lnTo>
                  <a:cubicBezTo>
                    <a:pt x="464" y="732"/>
                    <a:pt x="556" y="745"/>
                    <a:pt x="654" y="745"/>
                  </a:cubicBezTo>
                  <a:lnTo>
                    <a:pt x="654" y="745"/>
                  </a:lnTo>
                  <a:cubicBezTo>
                    <a:pt x="1015" y="745"/>
                    <a:pt x="1308" y="578"/>
                    <a:pt x="1308" y="373"/>
                  </a:cubicBezTo>
                  <a:lnTo>
                    <a:pt x="1308" y="373"/>
                  </a:lnTo>
                  <a:cubicBezTo>
                    <a:pt x="1308" y="167"/>
                    <a:pt x="1015" y="0"/>
                    <a:pt x="654" y="0"/>
                  </a:cubicBezTo>
                </a:path>
              </a:pathLst>
            </a:custGeom>
            <a:solidFill>
              <a:srgbClr val="25343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8" name="Freeform 89">
              <a:extLst>
                <a:ext uri="{FF2B5EF4-FFF2-40B4-BE49-F238E27FC236}">
                  <a16:creationId xmlns:a16="http://schemas.microsoft.com/office/drawing/2014/main" id="{BBF70EA6-75AE-7A40-B02E-B513ED6525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7742" y="6511942"/>
              <a:ext cx="609727" cy="609727"/>
            </a:xfrm>
            <a:custGeom>
              <a:avLst/>
              <a:gdLst>
                <a:gd name="T0" fmla="*/ 489 w 490"/>
                <a:gd name="T1" fmla="*/ 245 h 489"/>
                <a:gd name="T2" fmla="*/ 489 w 490"/>
                <a:gd name="T3" fmla="*/ 245 h 489"/>
                <a:gd name="T4" fmla="*/ 244 w 490"/>
                <a:gd name="T5" fmla="*/ 488 h 489"/>
                <a:gd name="T6" fmla="*/ 244 w 490"/>
                <a:gd name="T7" fmla="*/ 488 h 489"/>
                <a:gd name="T8" fmla="*/ 0 w 490"/>
                <a:gd name="T9" fmla="*/ 245 h 489"/>
                <a:gd name="T10" fmla="*/ 0 w 490"/>
                <a:gd name="T11" fmla="*/ 245 h 489"/>
                <a:gd name="T12" fmla="*/ 244 w 490"/>
                <a:gd name="T13" fmla="*/ 0 h 489"/>
                <a:gd name="T14" fmla="*/ 244 w 490"/>
                <a:gd name="T15" fmla="*/ 0 h 489"/>
                <a:gd name="T16" fmla="*/ 489 w 490"/>
                <a:gd name="T17" fmla="*/ 245 h 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0" h="489">
                  <a:moveTo>
                    <a:pt x="489" y="245"/>
                  </a:moveTo>
                  <a:lnTo>
                    <a:pt x="489" y="245"/>
                  </a:lnTo>
                  <a:cubicBezTo>
                    <a:pt x="489" y="379"/>
                    <a:pt x="380" y="488"/>
                    <a:pt x="244" y="488"/>
                  </a:cubicBezTo>
                  <a:lnTo>
                    <a:pt x="244" y="488"/>
                  </a:lnTo>
                  <a:cubicBezTo>
                    <a:pt x="109" y="488"/>
                    <a:pt x="0" y="379"/>
                    <a:pt x="0" y="245"/>
                  </a:cubicBezTo>
                  <a:lnTo>
                    <a:pt x="0" y="245"/>
                  </a:lnTo>
                  <a:cubicBezTo>
                    <a:pt x="0" y="110"/>
                    <a:pt x="109" y="0"/>
                    <a:pt x="244" y="0"/>
                  </a:cubicBezTo>
                  <a:lnTo>
                    <a:pt x="244" y="0"/>
                  </a:lnTo>
                  <a:cubicBezTo>
                    <a:pt x="380" y="0"/>
                    <a:pt x="489" y="110"/>
                    <a:pt x="489" y="245"/>
                  </a:cubicBezTo>
                </a:path>
              </a:pathLst>
            </a:custGeom>
            <a:solidFill>
              <a:srgbClr val="CC415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9" name="Freeform 90">
              <a:extLst>
                <a:ext uri="{FF2B5EF4-FFF2-40B4-BE49-F238E27FC236}">
                  <a16:creationId xmlns:a16="http://schemas.microsoft.com/office/drawing/2014/main" id="{05EBFA18-E943-E34B-9ED8-B4317C60E6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17874" y="8357604"/>
              <a:ext cx="1669886" cy="3026667"/>
            </a:xfrm>
            <a:custGeom>
              <a:avLst/>
              <a:gdLst>
                <a:gd name="T0" fmla="*/ 1229 w 1339"/>
                <a:gd name="T1" fmla="*/ 2430 h 2431"/>
                <a:gd name="T2" fmla="*/ 110 w 1339"/>
                <a:gd name="T3" fmla="*/ 2430 h 2431"/>
                <a:gd name="T4" fmla="*/ 110 w 1339"/>
                <a:gd name="T5" fmla="*/ 2430 h 2431"/>
                <a:gd name="T6" fmla="*/ 0 w 1339"/>
                <a:gd name="T7" fmla="*/ 2321 h 2431"/>
                <a:gd name="T8" fmla="*/ 0 w 1339"/>
                <a:gd name="T9" fmla="*/ 109 h 2431"/>
                <a:gd name="T10" fmla="*/ 0 w 1339"/>
                <a:gd name="T11" fmla="*/ 109 h 2431"/>
                <a:gd name="T12" fmla="*/ 110 w 1339"/>
                <a:gd name="T13" fmla="*/ 0 h 2431"/>
                <a:gd name="T14" fmla="*/ 1229 w 1339"/>
                <a:gd name="T15" fmla="*/ 0 h 2431"/>
                <a:gd name="T16" fmla="*/ 1229 w 1339"/>
                <a:gd name="T17" fmla="*/ 0 h 2431"/>
                <a:gd name="T18" fmla="*/ 1338 w 1339"/>
                <a:gd name="T19" fmla="*/ 109 h 2431"/>
                <a:gd name="T20" fmla="*/ 1338 w 1339"/>
                <a:gd name="T21" fmla="*/ 2321 h 2431"/>
                <a:gd name="T22" fmla="*/ 1338 w 1339"/>
                <a:gd name="T23" fmla="*/ 2321 h 2431"/>
                <a:gd name="T24" fmla="*/ 1229 w 1339"/>
                <a:gd name="T25" fmla="*/ 2430 h 2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39" h="2431">
                  <a:moveTo>
                    <a:pt x="1229" y="2430"/>
                  </a:moveTo>
                  <a:lnTo>
                    <a:pt x="110" y="2430"/>
                  </a:lnTo>
                  <a:lnTo>
                    <a:pt x="110" y="2430"/>
                  </a:lnTo>
                  <a:cubicBezTo>
                    <a:pt x="49" y="2430"/>
                    <a:pt x="0" y="2381"/>
                    <a:pt x="0" y="2321"/>
                  </a:cubicBezTo>
                  <a:lnTo>
                    <a:pt x="0" y="109"/>
                  </a:lnTo>
                  <a:lnTo>
                    <a:pt x="0" y="109"/>
                  </a:lnTo>
                  <a:cubicBezTo>
                    <a:pt x="0" y="49"/>
                    <a:pt x="49" y="0"/>
                    <a:pt x="110" y="0"/>
                  </a:cubicBezTo>
                  <a:lnTo>
                    <a:pt x="1229" y="0"/>
                  </a:lnTo>
                  <a:lnTo>
                    <a:pt x="1229" y="0"/>
                  </a:lnTo>
                  <a:cubicBezTo>
                    <a:pt x="1289" y="0"/>
                    <a:pt x="1338" y="49"/>
                    <a:pt x="1338" y="109"/>
                  </a:cubicBezTo>
                  <a:lnTo>
                    <a:pt x="1338" y="2321"/>
                  </a:lnTo>
                  <a:lnTo>
                    <a:pt x="1338" y="2321"/>
                  </a:lnTo>
                  <a:cubicBezTo>
                    <a:pt x="1338" y="2381"/>
                    <a:pt x="1289" y="2430"/>
                    <a:pt x="1229" y="2430"/>
                  </a:cubicBezTo>
                </a:path>
              </a:pathLst>
            </a:custGeom>
            <a:solidFill>
              <a:srgbClr val="101B3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0" name="Freeform 91">
              <a:extLst>
                <a:ext uri="{FF2B5EF4-FFF2-40B4-BE49-F238E27FC236}">
                  <a16:creationId xmlns:a16="http://schemas.microsoft.com/office/drawing/2014/main" id="{0F7B7E2E-FC2F-5E45-808C-E5E652E1D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94776" y="8571831"/>
              <a:ext cx="1516080" cy="2466380"/>
            </a:xfrm>
            <a:custGeom>
              <a:avLst/>
              <a:gdLst>
                <a:gd name="T0" fmla="*/ 0 w 1217"/>
                <a:gd name="T1" fmla="*/ 0 h 1981"/>
                <a:gd name="T2" fmla="*/ 0 w 1217"/>
                <a:gd name="T3" fmla="*/ 1899 h 1981"/>
                <a:gd name="T4" fmla="*/ 0 w 1217"/>
                <a:gd name="T5" fmla="*/ 1899 h 1981"/>
                <a:gd name="T6" fmla="*/ 81 w 1217"/>
                <a:gd name="T7" fmla="*/ 1980 h 1981"/>
                <a:gd name="T8" fmla="*/ 1135 w 1217"/>
                <a:gd name="T9" fmla="*/ 1980 h 1981"/>
                <a:gd name="T10" fmla="*/ 1135 w 1217"/>
                <a:gd name="T11" fmla="*/ 1980 h 1981"/>
                <a:gd name="T12" fmla="*/ 1216 w 1217"/>
                <a:gd name="T13" fmla="*/ 1899 h 1981"/>
                <a:gd name="T14" fmla="*/ 1216 w 1217"/>
                <a:gd name="T15" fmla="*/ 0 h 1981"/>
                <a:gd name="T16" fmla="*/ 0 w 1217"/>
                <a:gd name="T17" fmla="*/ 0 h 1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17" h="1981">
                  <a:moveTo>
                    <a:pt x="0" y="0"/>
                  </a:moveTo>
                  <a:lnTo>
                    <a:pt x="0" y="1899"/>
                  </a:lnTo>
                  <a:lnTo>
                    <a:pt x="0" y="1899"/>
                  </a:lnTo>
                  <a:cubicBezTo>
                    <a:pt x="0" y="1943"/>
                    <a:pt x="36" y="1980"/>
                    <a:pt x="81" y="1980"/>
                  </a:cubicBezTo>
                  <a:lnTo>
                    <a:pt x="1135" y="1980"/>
                  </a:lnTo>
                  <a:lnTo>
                    <a:pt x="1135" y="1980"/>
                  </a:lnTo>
                  <a:cubicBezTo>
                    <a:pt x="1180" y="1980"/>
                    <a:pt x="1216" y="1943"/>
                    <a:pt x="1216" y="1899"/>
                  </a:cubicBezTo>
                  <a:lnTo>
                    <a:pt x="1216" y="0"/>
                  </a:lnTo>
                  <a:lnTo>
                    <a:pt x="0" y="0"/>
                  </a:lnTo>
                </a:path>
              </a:pathLst>
            </a:custGeom>
            <a:solidFill>
              <a:srgbClr val="DAE7F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1" name="Freeform 92">
              <a:extLst>
                <a:ext uri="{FF2B5EF4-FFF2-40B4-BE49-F238E27FC236}">
                  <a16:creationId xmlns:a16="http://schemas.microsoft.com/office/drawing/2014/main" id="{AEEFC6DC-776C-0748-879A-F9A6B0DD5F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85774" y="8571831"/>
              <a:ext cx="725082" cy="2466380"/>
            </a:xfrm>
            <a:custGeom>
              <a:avLst/>
              <a:gdLst>
                <a:gd name="T0" fmla="*/ 0 w 583"/>
                <a:gd name="T1" fmla="*/ 0 h 1981"/>
                <a:gd name="T2" fmla="*/ 0 w 583"/>
                <a:gd name="T3" fmla="*/ 1980 h 1981"/>
                <a:gd name="T4" fmla="*/ 501 w 583"/>
                <a:gd name="T5" fmla="*/ 1980 h 1981"/>
                <a:gd name="T6" fmla="*/ 501 w 583"/>
                <a:gd name="T7" fmla="*/ 1980 h 1981"/>
                <a:gd name="T8" fmla="*/ 582 w 583"/>
                <a:gd name="T9" fmla="*/ 1899 h 1981"/>
                <a:gd name="T10" fmla="*/ 582 w 583"/>
                <a:gd name="T11" fmla="*/ 0 h 1981"/>
                <a:gd name="T12" fmla="*/ 0 w 583"/>
                <a:gd name="T13" fmla="*/ 0 h 1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3" h="1981">
                  <a:moveTo>
                    <a:pt x="0" y="0"/>
                  </a:moveTo>
                  <a:lnTo>
                    <a:pt x="0" y="1980"/>
                  </a:lnTo>
                  <a:lnTo>
                    <a:pt x="501" y="1980"/>
                  </a:lnTo>
                  <a:lnTo>
                    <a:pt x="501" y="1980"/>
                  </a:lnTo>
                  <a:cubicBezTo>
                    <a:pt x="546" y="1980"/>
                    <a:pt x="582" y="1943"/>
                    <a:pt x="582" y="1899"/>
                  </a:cubicBezTo>
                  <a:lnTo>
                    <a:pt x="582" y="0"/>
                  </a:lnTo>
                  <a:lnTo>
                    <a:pt x="0" y="0"/>
                  </a:lnTo>
                </a:path>
              </a:pathLst>
            </a:custGeom>
            <a:solidFill>
              <a:srgbClr val="A7CEF3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2" name="Freeform 93">
              <a:extLst>
                <a:ext uri="{FF2B5EF4-FFF2-40B4-BE49-F238E27FC236}">
                  <a16:creationId xmlns:a16="http://schemas.microsoft.com/office/drawing/2014/main" id="{001A7218-4028-CC46-BF0E-9FF372903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94776" y="8456482"/>
              <a:ext cx="1516080" cy="120848"/>
            </a:xfrm>
            <a:custGeom>
              <a:avLst/>
              <a:gdLst>
                <a:gd name="T0" fmla="*/ 1216 w 1217"/>
                <a:gd name="T1" fmla="*/ 80 h 96"/>
                <a:gd name="T2" fmla="*/ 1216 w 1217"/>
                <a:gd name="T3" fmla="*/ 80 h 96"/>
                <a:gd name="T4" fmla="*/ 1135 w 1217"/>
                <a:gd name="T5" fmla="*/ 0 h 96"/>
                <a:gd name="T6" fmla="*/ 81 w 1217"/>
                <a:gd name="T7" fmla="*/ 0 h 96"/>
                <a:gd name="T8" fmla="*/ 81 w 1217"/>
                <a:gd name="T9" fmla="*/ 0 h 96"/>
                <a:gd name="T10" fmla="*/ 0 w 1217"/>
                <a:gd name="T11" fmla="*/ 80 h 96"/>
                <a:gd name="T12" fmla="*/ 0 w 1217"/>
                <a:gd name="T13" fmla="*/ 95 h 96"/>
                <a:gd name="T14" fmla="*/ 1216 w 1217"/>
                <a:gd name="T15" fmla="*/ 95 h 96"/>
                <a:gd name="T16" fmla="*/ 1216 w 1217"/>
                <a:gd name="T17" fmla="*/ 8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17" h="96">
                  <a:moveTo>
                    <a:pt x="1216" y="80"/>
                  </a:moveTo>
                  <a:lnTo>
                    <a:pt x="1216" y="80"/>
                  </a:lnTo>
                  <a:cubicBezTo>
                    <a:pt x="1216" y="36"/>
                    <a:pt x="1180" y="0"/>
                    <a:pt x="1135" y="0"/>
                  </a:cubicBezTo>
                  <a:lnTo>
                    <a:pt x="81" y="0"/>
                  </a:lnTo>
                  <a:lnTo>
                    <a:pt x="81" y="0"/>
                  </a:lnTo>
                  <a:cubicBezTo>
                    <a:pt x="36" y="0"/>
                    <a:pt x="0" y="36"/>
                    <a:pt x="0" y="80"/>
                  </a:cubicBezTo>
                  <a:lnTo>
                    <a:pt x="0" y="95"/>
                  </a:lnTo>
                  <a:lnTo>
                    <a:pt x="1216" y="95"/>
                  </a:lnTo>
                  <a:lnTo>
                    <a:pt x="1216" y="8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3" name="Freeform 82">
              <a:extLst>
                <a:ext uri="{FF2B5EF4-FFF2-40B4-BE49-F238E27FC236}">
                  <a16:creationId xmlns:a16="http://schemas.microsoft.com/office/drawing/2014/main" id="{35B52377-8056-6C48-B523-1AB4F628B0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48581" y="9428748"/>
              <a:ext cx="1273141" cy="1146795"/>
            </a:xfrm>
            <a:custGeom>
              <a:avLst/>
              <a:gdLst>
                <a:gd name="connsiteX0" fmla="*/ 0 w 1273141"/>
                <a:gd name="connsiteY0" fmla="*/ 796492 h 1146795"/>
                <a:gd name="connsiteX1" fmla="*/ 1273141 w 1273141"/>
                <a:gd name="connsiteY1" fmla="*/ 796492 h 1146795"/>
                <a:gd name="connsiteX2" fmla="*/ 1273141 w 1273141"/>
                <a:gd name="connsiteY2" fmla="*/ 1146795 h 1146795"/>
                <a:gd name="connsiteX3" fmla="*/ 0 w 1273141"/>
                <a:gd name="connsiteY3" fmla="*/ 1146795 h 1146795"/>
                <a:gd name="connsiteX4" fmla="*/ 0 w 1273141"/>
                <a:gd name="connsiteY4" fmla="*/ 0 h 1146795"/>
                <a:gd name="connsiteX5" fmla="*/ 1273141 w 1273141"/>
                <a:gd name="connsiteY5" fmla="*/ 0 h 1146795"/>
                <a:gd name="connsiteX6" fmla="*/ 1273141 w 1273141"/>
                <a:gd name="connsiteY6" fmla="*/ 350303 h 1146795"/>
                <a:gd name="connsiteX7" fmla="*/ 0 w 1273141"/>
                <a:gd name="connsiteY7" fmla="*/ 350303 h 1146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73141" h="1146795">
                  <a:moveTo>
                    <a:pt x="0" y="796492"/>
                  </a:moveTo>
                  <a:lnTo>
                    <a:pt x="1273141" y="796492"/>
                  </a:lnTo>
                  <a:lnTo>
                    <a:pt x="1273141" y="1146795"/>
                  </a:lnTo>
                  <a:lnTo>
                    <a:pt x="0" y="1146795"/>
                  </a:lnTo>
                  <a:close/>
                  <a:moveTo>
                    <a:pt x="0" y="0"/>
                  </a:moveTo>
                  <a:lnTo>
                    <a:pt x="1273141" y="0"/>
                  </a:lnTo>
                  <a:lnTo>
                    <a:pt x="1273141" y="350303"/>
                  </a:lnTo>
                  <a:lnTo>
                    <a:pt x="0" y="350303"/>
                  </a:lnTo>
                  <a:close/>
                </a:path>
              </a:pathLst>
            </a:custGeom>
            <a:solidFill>
              <a:srgbClr val="FFC3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" name="Freeform 83">
              <a:extLst>
                <a:ext uri="{FF2B5EF4-FFF2-40B4-BE49-F238E27FC236}">
                  <a16:creationId xmlns:a16="http://schemas.microsoft.com/office/drawing/2014/main" id="{B795CC4E-CC43-FA46-81CF-7BF6D5343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19995" y="9478188"/>
              <a:ext cx="251441" cy="1053425"/>
            </a:xfrm>
            <a:custGeom>
              <a:avLst/>
              <a:gdLst>
                <a:gd name="connsiteX0" fmla="*/ 126340 w 251441"/>
                <a:gd name="connsiteY0" fmla="*/ 801984 h 1053425"/>
                <a:gd name="connsiteX1" fmla="*/ 251441 w 251441"/>
                <a:gd name="connsiteY1" fmla="*/ 928324 h 1053425"/>
                <a:gd name="connsiteX2" fmla="*/ 126340 w 251441"/>
                <a:gd name="connsiteY2" fmla="*/ 1053425 h 1053425"/>
                <a:gd name="connsiteX3" fmla="*/ 0 w 251441"/>
                <a:gd name="connsiteY3" fmla="*/ 928324 h 1053425"/>
                <a:gd name="connsiteX4" fmla="*/ 126340 w 251441"/>
                <a:gd name="connsiteY4" fmla="*/ 801984 h 1053425"/>
                <a:gd name="connsiteX5" fmla="*/ 126340 w 251441"/>
                <a:gd name="connsiteY5" fmla="*/ 0 h 1053425"/>
                <a:gd name="connsiteX6" fmla="*/ 251441 w 251441"/>
                <a:gd name="connsiteY6" fmla="*/ 125718 h 1053425"/>
                <a:gd name="connsiteX7" fmla="*/ 126340 w 251441"/>
                <a:gd name="connsiteY7" fmla="*/ 251435 h 1053425"/>
                <a:gd name="connsiteX8" fmla="*/ 0 w 251441"/>
                <a:gd name="connsiteY8" fmla="*/ 125718 h 1053425"/>
                <a:gd name="connsiteX9" fmla="*/ 126340 w 251441"/>
                <a:gd name="connsiteY9" fmla="*/ 0 h 105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1441" h="1053425">
                  <a:moveTo>
                    <a:pt x="126340" y="801984"/>
                  </a:moveTo>
                  <a:cubicBezTo>
                    <a:pt x="195703" y="801984"/>
                    <a:pt x="251441" y="857722"/>
                    <a:pt x="251441" y="928324"/>
                  </a:cubicBezTo>
                  <a:cubicBezTo>
                    <a:pt x="251441" y="996449"/>
                    <a:pt x="195703" y="1053425"/>
                    <a:pt x="126340" y="1053425"/>
                  </a:cubicBezTo>
                  <a:cubicBezTo>
                    <a:pt x="56977" y="1053425"/>
                    <a:pt x="0" y="996449"/>
                    <a:pt x="0" y="928324"/>
                  </a:cubicBezTo>
                  <a:cubicBezTo>
                    <a:pt x="0" y="857722"/>
                    <a:pt x="56977" y="801984"/>
                    <a:pt x="126340" y="801984"/>
                  </a:cubicBezTo>
                  <a:close/>
                  <a:moveTo>
                    <a:pt x="126340" y="0"/>
                  </a:moveTo>
                  <a:cubicBezTo>
                    <a:pt x="195703" y="0"/>
                    <a:pt x="251441" y="56013"/>
                    <a:pt x="251441" y="125718"/>
                  </a:cubicBezTo>
                  <a:cubicBezTo>
                    <a:pt x="251441" y="195422"/>
                    <a:pt x="195703" y="251435"/>
                    <a:pt x="126340" y="251435"/>
                  </a:cubicBezTo>
                  <a:cubicBezTo>
                    <a:pt x="56977" y="251435"/>
                    <a:pt x="0" y="195422"/>
                    <a:pt x="0" y="125718"/>
                  </a:cubicBezTo>
                  <a:cubicBezTo>
                    <a:pt x="0" y="56013"/>
                    <a:pt x="56977" y="0"/>
                    <a:pt x="126340" y="0"/>
                  </a:cubicBezTo>
                  <a:close/>
                </a:path>
              </a:pathLst>
            </a:custGeom>
            <a:solidFill>
              <a:srgbClr val="FA982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" name="Freeform 84">
              <a:extLst>
                <a:ext uri="{FF2B5EF4-FFF2-40B4-BE49-F238E27FC236}">
                  <a16:creationId xmlns:a16="http://schemas.microsoft.com/office/drawing/2014/main" id="{E9969A2F-A1E6-EE42-9A85-83C9FDB120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46333" y="9478188"/>
              <a:ext cx="125103" cy="1053425"/>
            </a:xfrm>
            <a:custGeom>
              <a:avLst/>
              <a:gdLst>
                <a:gd name="connsiteX0" fmla="*/ 0 w 125103"/>
                <a:gd name="connsiteY0" fmla="*/ 801984 h 1053425"/>
                <a:gd name="connsiteX1" fmla="*/ 125103 w 125103"/>
                <a:gd name="connsiteY1" fmla="*/ 928324 h 1053425"/>
                <a:gd name="connsiteX2" fmla="*/ 0 w 125103"/>
                <a:gd name="connsiteY2" fmla="*/ 1053425 h 1053425"/>
                <a:gd name="connsiteX3" fmla="*/ 0 w 125103"/>
                <a:gd name="connsiteY3" fmla="*/ 0 h 1053425"/>
                <a:gd name="connsiteX4" fmla="*/ 125103 w 125103"/>
                <a:gd name="connsiteY4" fmla="*/ 125718 h 1053425"/>
                <a:gd name="connsiteX5" fmla="*/ 0 w 125103"/>
                <a:gd name="connsiteY5" fmla="*/ 251435 h 105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5103" h="1053425">
                  <a:moveTo>
                    <a:pt x="0" y="801984"/>
                  </a:moveTo>
                  <a:cubicBezTo>
                    <a:pt x="69364" y="801984"/>
                    <a:pt x="125103" y="857722"/>
                    <a:pt x="125103" y="928324"/>
                  </a:cubicBezTo>
                  <a:cubicBezTo>
                    <a:pt x="125103" y="996449"/>
                    <a:pt x="69364" y="1053425"/>
                    <a:pt x="0" y="1053425"/>
                  </a:cubicBezTo>
                  <a:close/>
                  <a:moveTo>
                    <a:pt x="0" y="0"/>
                  </a:moveTo>
                  <a:cubicBezTo>
                    <a:pt x="69364" y="0"/>
                    <a:pt x="125103" y="56013"/>
                    <a:pt x="125103" y="125718"/>
                  </a:cubicBezTo>
                  <a:cubicBezTo>
                    <a:pt x="125103" y="195422"/>
                    <a:pt x="69364" y="251435"/>
                    <a:pt x="0" y="251435"/>
                  </a:cubicBezTo>
                  <a:close/>
                </a:path>
              </a:pathLst>
            </a:custGeom>
            <a:solidFill>
              <a:srgbClr val="FDB14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6" name="Freeform 85">
              <a:extLst>
                <a:ext uri="{FF2B5EF4-FFF2-40B4-BE49-F238E27FC236}">
                  <a16:creationId xmlns:a16="http://schemas.microsoft.com/office/drawing/2014/main" id="{949276E2-0B9A-F041-9FFE-F42AC562D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48581" y="9027756"/>
              <a:ext cx="1273141" cy="1943304"/>
            </a:xfrm>
            <a:custGeom>
              <a:avLst/>
              <a:gdLst>
                <a:gd name="connsiteX0" fmla="*/ 0 w 1273141"/>
                <a:gd name="connsiteY0" fmla="*/ 1598476 h 1943304"/>
                <a:gd name="connsiteX1" fmla="*/ 1273141 w 1273141"/>
                <a:gd name="connsiteY1" fmla="*/ 1598476 h 1943304"/>
                <a:gd name="connsiteX2" fmla="*/ 1273141 w 1273141"/>
                <a:gd name="connsiteY2" fmla="*/ 1943304 h 1943304"/>
                <a:gd name="connsiteX3" fmla="*/ 0 w 1273141"/>
                <a:gd name="connsiteY3" fmla="*/ 1943304 h 1943304"/>
                <a:gd name="connsiteX4" fmla="*/ 0 w 1273141"/>
                <a:gd name="connsiteY4" fmla="*/ 796490 h 1943304"/>
                <a:gd name="connsiteX5" fmla="*/ 1273141 w 1273141"/>
                <a:gd name="connsiteY5" fmla="*/ 796490 h 1943304"/>
                <a:gd name="connsiteX6" fmla="*/ 1273141 w 1273141"/>
                <a:gd name="connsiteY6" fmla="*/ 1146793 h 1943304"/>
                <a:gd name="connsiteX7" fmla="*/ 0 w 1273141"/>
                <a:gd name="connsiteY7" fmla="*/ 1146793 h 1943304"/>
                <a:gd name="connsiteX8" fmla="*/ 0 w 1273141"/>
                <a:gd name="connsiteY8" fmla="*/ 0 h 1943304"/>
                <a:gd name="connsiteX9" fmla="*/ 1273141 w 1273141"/>
                <a:gd name="connsiteY9" fmla="*/ 0 h 1943304"/>
                <a:gd name="connsiteX10" fmla="*/ 1273141 w 1273141"/>
                <a:gd name="connsiteY10" fmla="*/ 344824 h 1943304"/>
                <a:gd name="connsiteX11" fmla="*/ 0 w 1273141"/>
                <a:gd name="connsiteY11" fmla="*/ 344824 h 1943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73141" h="1943304">
                  <a:moveTo>
                    <a:pt x="0" y="1598476"/>
                  </a:moveTo>
                  <a:lnTo>
                    <a:pt x="1273141" y="1598476"/>
                  </a:lnTo>
                  <a:lnTo>
                    <a:pt x="1273141" y="1943304"/>
                  </a:lnTo>
                  <a:lnTo>
                    <a:pt x="0" y="1943304"/>
                  </a:lnTo>
                  <a:close/>
                  <a:moveTo>
                    <a:pt x="0" y="796490"/>
                  </a:moveTo>
                  <a:lnTo>
                    <a:pt x="1273141" y="796490"/>
                  </a:lnTo>
                  <a:lnTo>
                    <a:pt x="1273141" y="1146793"/>
                  </a:lnTo>
                  <a:lnTo>
                    <a:pt x="0" y="1146793"/>
                  </a:lnTo>
                  <a:close/>
                  <a:moveTo>
                    <a:pt x="0" y="0"/>
                  </a:moveTo>
                  <a:lnTo>
                    <a:pt x="1273141" y="0"/>
                  </a:lnTo>
                  <a:lnTo>
                    <a:pt x="1273141" y="344824"/>
                  </a:lnTo>
                  <a:lnTo>
                    <a:pt x="0" y="344824"/>
                  </a:lnTo>
                  <a:close/>
                </a:path>
              </a:pathLst>
            </a:custGeom>
            <a:solidFill>
              <a:srgbClr val="789D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7" name="Freeform 86">
              <a:extLst>
                <a:ext uri="{FF2B5EF4-FFF2-40B4-BE49-F238E27FC236}">
                  <a16:creationId xmlns:a16="http://schemas.microsoft.com/office/drawing/2014/main" id="{C47574E6-6463-9F4D-886A-F8ABBCF065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19995" y="9082688"/>
              <a:ext cx="251441" cy="1849915"/>
            </a:xfrm>
            <a:custGeom>
              <a:avLst/>
              <a:gdLst>
                <a:gd name="connsiteX0" fmla="*/ 126340 w 251441"/>
                <a:gd name="connsiteY0" fmla="*/ 1598474 h 1849915"/>
                <a:gd name="connsiteX1" fmla="*/ 251441 w 251441"/>
                <a:gd name="connsiteY1" fmla="*/ 1724814 h 1849915"/>
                <a:gd name="connsiteX2" fmla="*/ 126340 w 251441"/>
                <a:gd name="connsiteY2" fmla="*/ 1849915 h 1849915"/>
                <a:gd name="connsiteX3" fmla="*/ 0 w 251441"/>
                <a:gd name="connsiteY3" fmla="*/ 1724814 h 1849915"/>
                <a:gd name="connsiteX4" fmla="*/ 126340 w 251441"/>
                <a:gd name="connsiteY4" fmla="*/ 1598474 h 1849915"/>
                <a:gd name="connsiteX5" fmla="*/ 126340 w 251441"/>
                <a:gd name="connsiteY5" fmla="*/ 796490 h 1849915"/>
                <a:gd name="connsiteX6" fmla="*/ 251441 w 251441"/>
                <a:gd name="connsiteY6" fmla="*/ 921591 h 1849915"/>
                <a:gd name="connsiteX7" fmla="*/ 126340 w 251441"/>
                <a:gd name="connsiteY7" fmla="*/ 1047931 h 1849915"/>
                <a:gd name="connsiteX8" fmla="*/ 0 w 251441"/>
                <a:gd name="connsiteY8" fmla="*/ 921591 h 1849915"/>
                <a:gd name="connsiteX9" fmla="*/ 126340 w 251441"/>
                <a:gd name="connsiteY9" fmla="*/ 796490 h 1849915"/>
                <a:gd name="connsiteX10" fmla="*/ 126340 w 251441"/>
                <a:gd name="connsiteY10" fmla="*/ 0 h 1849915"/>
                <a:gd name="connsiteX11" fmla="*/ 251441 w 251441"/>
                <a:gd name="connsiteY11" fmla="*/ 125718 h 1849915"/>
                <a:gd name="connsiteX12" fmla="*/ 126340 w 251441"/>
                <a:gd name="connsiteY12" fmla="*/ 251435 h 1849915"/>
                <a:gd name="connsiteX13" fmla="*/ 0 w 251441"/>
                <a:gd name="connsiteY13" fmla="*/ 125718 h 1849915"/>
                <a:gd name="connsiteX14" fmla="*/ 126340 w 251441"/>
                <a:gd name="connsiteY14" fmla="*/ 0 h 1849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51441" h="1849915">
                  <a:moveTo>
                    <a:pt x="126340" y="1598474"/>
                  </a:moveTo>
                  <a:cubicBezTo>
                    <a:pt x="195703" y="1598474"/>
                    <a:pt x="251441" y="1654212"/>
                    <a:pt x="251441" y="1724814"/>
                  </a:cubicBezTo>
                  <a:cubicBezTo>
                    <a:pt x="251441" y="1794177"/>
                    <a:pt x="195703" y="1849915"/>
                    <a:pt x="126340" y="1849915"/>
                  </a:cubicBezTo>
                  <a:cubicBezTo>
                    <a:pt x="56977" y="1849915"/>
                    <a:pt x="0" y="1794177"/>
                    <a:pt x="0" y="1724814"/>
                  </a:cubicBezTo>
                  <a:cubicBezTo>
                    <a:pt x="0" y="1654212"/>
                    <a:pt x="56977" y="1598474"/>
                    <a:pt x="126340" y="1598474"/>
                  </a:cubicBezTo>
                  <a:close/>
                  <a:moveTo>
                    <a:pt x="126340" y="796490"/>
                  </a:moveTo>
                  <a:cubicBezTo>
                    <a:pt x="195703" y="796490"/>
                    <a:pt x="251441" y="852228"/>
                    <a:pt x="251441" y="921591"/>
                  </a:cubicBezTo>
                  <a:cubicBezTo>
                    <a:pt x="251441" y="990955"/>
                    <a:pt x="195703" y="1047931"/>
                    <a:pt x="126340" y="1047931"/>
                  </a:cubicBezTo>
                  <a:cubicBezTo>
                    <a:pt x="56977" y="1047931"/>
                    <a:pt x="0" y="990955"/>
                    <a:pt x="0" y="921591"/>
                  </a:cubicBezTo>
                  <a:cubicBezTo>
                    <a:pt x="0" y="852228"/>
                    <a:pt x="56977" y="796490"/>
                    <a:pt x="126340" y="796490"/>
                  </a:cubicBezTo>
                  <a:close/>
                  <a:moveTo>
                    <a:pt x="126340" y="0"/>
                  </a:moveTo>
                  <a:cubicBezTo>
                    <a:pt x="195703" y="0"/>
                    <a:pt x="251441" y="56013"/>
                    <a:pt x="251441" y="125718"/>
                  </a:cubicBezTo>
                  <a:cubicBezTo>
                    <a:pt x="251441" y="194178"/>
                    <a:pt x="195703" y="251435"/>
                    <a:pt x="126340" y="251435"/>
                  </a:cubicBezTo>
                  <a:cubicBezTo>
                    <a:pt x="56977" y="251435"/>
                    <a:pt x="0" y="194178"/>
                    <a:pt x="0" y="125718"/>
                  </a:cubicBezTo>
                  <a:cubicBezTo>
                    <a:pt x="0" y="56013"/>
                    <a:pt x="56977" y="0"/>
                    <a:pt x="126340" y="0"/>
                  </a:cubicBezTo>
                  <a:close/>
                </a:path>
              </a:pathLst>
            </a:custGeom>
            <a:solidFill>
              <a:srgbClr val="25343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8" name="Freeform 87">
              <a:extLst>
                <a:ext uri="{FF2B5EF4-FFF2-40B4-BE49-F238E27FC236}">
                  <a16:creationId xmlns:a16="http://schemas.microsoft.com/office/drawing/2014/main" id="{58935E89-03A3-6F47-8E0B-02BAB440CF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46333" y="9082688"/>
              <a:ext cx="125103" cy="1849915"/>
            </a:xfrm>
            <a:custGeom>
              <a:avLst/>
              <a:gdLst>
                <a:gd name="connsiteX0" fmla="*/ 0 w 125103"/>
                <a:gd name="connsiteY0" fmla="*/ 1598474 h 1849915"/>
                <a:gd name="connsiteX1" fmla="*/ 125103 w 125103"/>
                <a:gd name="connsiteY1" fmla="*/ 1724814 h 1849915"/>
                <a:gd name="connsiteX2" fmla="*/ 0 w 125103"/>
                <a:gd name="connsiteY2" fmla="*/ 1849915 h 1849915"/>
                <a:gd name="connsiteX3" fmla="*/ 0 w 125103"/>
                <a:gd name="connsiteY3" fmla="*/ 796490 h 1849915"/>
                <a:gd name="connsiteX4" fmla="*/ 125103 w 125103"/>
                <a:gd name="connsiteY4" fmla="*/ 921591 h 1849915"/>
                <a:gd name="connsiteX5" fmla="*/ 0 w 125103"/>
                <a:gd name="connsiteY5" fmla="*/ 1047931 h 1849915"/>
                <a:gd name="connsiteX6" fmla="*/ 0 w 125103"/>
                <a:gd name="connsiteY6" fmla="*/ 0 h 1849915"/>
                <a:gd name="connsiteX7" fmla="*/ 125103 w 125103"/>
                <a:gd name="connsiteY7" fmla="*/ 125718 h 1849915"/>
                <a:gd name="connsiteX8" fmla="*/ 0 w 125103"/>
                <a:gd name="connsiteY8" fmla="*/ 251435 h 1849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103" h="1849915">
                  <a:moveTo>
                    <a:pt x="0" y="1598474"/>
                  </a:moveTo>
                  <a:cubicBezTo>
                    <a:pt x="69364" y="1598474"/>
                    <a:pt x="125103" y="1654212"/>
                    <a:pt x="125103" y="1724814"/>
                  </a:cubicBezTo>
                  <a:cubicBezTo>
                    <a:pt x="125103" y="1794177"/>
                    <a:pt x="69364" y="1849915"/>
                    <a:pt x="0" y="1849915"/>
                  </a:cubicBezTo>
                  <a:close/>
                  <a:moveTo>
                    <a:pt x="0" y="796490"/>
                  </a:moveTo>
                  <a:cubicBezTo>
                    <a:pt x="69364" y="796490"/>
                    <a:pt x="125103" y="852228"/>
                    <a:pt x="125103" y="921591"/>
                  </a:cubicBezTo>
                  <a:cubicBezTo>
                    <a:pt x="125103" y="990955"/>
                    <a:pt x="69364" y="1047931"/>
                    <a:pt x="0" y="1047931"/>
                  </a:cubicBezTo>
                  <a:close/>
                  <a:moveTo>
                    <a:pt x="0" y="0"/>
                  </a:moveTo>
                  <a:cubicBezTo>
                    <a:pt x="69364" y="0"/>
                    <a:pt x="125103" y="56013"/>
                    <a:pt x="125103" y="125718"/>
                  </a:cubicBezTo>
                  <a:cubicBezTo>
                    <a:pt x="125103" y="194178"/>
                    <a:pt x="69364" y="251435"/>
                    <a:pt x="0" y="251435"/>
                  </a:cubicBezTo>
                  <a:close/>
                </a:path>
              </a:pathLst>
            </a:custGeom>
            <a:solidFill>
              <a:srgbClr val="789DB6">
                <a:alpha val="3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9" name="Freeform 112">
              <a:extLst>
                <a:ext uri="{FF2B5EF4-FFF2-40B4-BE49-F238E27FC236}">
                  <a16:creationId xmlns:a16="http://schemas.microsoft.com/office/drawing/2014/main" id="{998FAE0D-66F0-534D-97D9-C2F800961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48581" y="8626763"/>
              <a:ext cx="1274387" cy="346064"/>
            </a:xfrm>
            <a:custGeom>
              <a:avLst/>
              <a:gdLst>
                <a:gd name="T0" fmla="*/ 1022 w 1023"/>
                <a:gd name="T1" fmla="*/ 279 h 280"/>
                <a:gd name="T2" fmla="*/ 0 w 1023"/>
                <a:gd name="T3" fmla="*/ 279 h 280"/>
                <a:gd name="T4" fmla="*/ 0 w 1023"/>
                <a:gd name="T5" fmla="*/ 0 h 280"/>
                <a:gd name="T6" fmla="*/ 1022 w 1023"/>
                <a:gd name="T7" fmla="*/ 0 h 280"/>
                <a:gd name="T8" fmla="*/ 1022 w 1023"/>
                <a:gd name="T9" fmla="*/ 279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3" h="280">
                  <a:moveTo>
                    <a:pt x="1022" y="279"/>
                  </a:moveTo>
                  <a:lnTo>
                    <a:pt x="0" y="279"/>
                  </a:lnTo>
                  <a:lnTo>
                    <a:pt x="0" y="0"/>
                  </a:lnTo>
                  <a:lnTo>
                    <a:pt x="1022" y="0"/>
                  </a:lnTo>
                  <a:lnTo>
                    <a:pt x="1022" y="279"/>
                  </a:lnTo>
                </a:path>
              </a:pathLst>
            </a:custGeom>
            <a:solidFill>
              <a:srgbClr val="9BCD8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0" name="Freeform 116">
              <a:extLst>
                <a:ext uri="{FF2B5EF4-FFF2-40B4-BE49-F238E27FC236}">
                  <a16:creationId xmlns:a16="http://schemas.microsoft.com/office/drawing/2014/main" id="{AF747072-B8F6-DE45-96DC-6D1AEDFEA5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19994" y="8681694"/>
              <a:ext cx="252680" cy="252680"/>
            </a:xfrm>
            <a:custGeom>
              <a:avLst/>
              <a:gdLst>
                <a:gd name="T0" fmla="*/ 203 w 204"/>
                <a:gd name="T1" fmla="*/ 101 h 203"/>
                <a:gd name="T2" fmla="*/ 203 w 204"/>
                <a:gd name="T3" fmla="*/ 101 h 203"/>
                <a:gd name="T4" fmla="*/ 102 w 204"/>
                <a:gd name="T5" fmla="*/ 202 h 203"/>
                <a:gd name="T6" fmla="*/ 102 w 204"/>
                <a:gd name="T7" fmla="*/ 202 h 203"/>
                <a:gd name="T8" fmla="*/ 0 w 204"/>
                <a:gd name="T9" fmla="*/ 101 h 203"/>
                <a:gd name="T10" fmla="*/ 0 w 204"/>
                <a:gd name="T11" fmla="*/ 101 h 203"/>
                <a:gd name="T12" fmla="*/ 102 w 204"/>
                <a:gd name="T13" fmla="*/ 0 h 203"/>
                <a:gd name="T14" fmla="*/ 102 w 204"/>
                <a:gd name="T15" fmla="*/ 0 h 203"/>
                <a:gd name="T16" fmla="*/ 203 w 204"/>
                <a:gd name="T17" fmla="*/ 101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4" h="203">
                  <a:moveTo>
                    <a:pt x="203" y="101"/>
                  </a:moveTo>
                  <a:lnTo>
                    <a:pt x="203" y="101"/>
                  </a:lnTo>
                  <a:cubicBezTo>
                    <a:pt x="203" y="156"/>
                    <a:pt x="158" y="202"/>
                    <a:pt x="102" y="202"/>
                  </a:cubicBezTo>
                  <a:lnTo>
                    <a:pt x="102" y="202"/>
                  </a:lnTo>
                  <a:cubicBezTo>
                    <a:pt x="46" y="202"/>
                    <a:pt x="0" y="156"/>
                    <a:pt x="0" y="101"/>
                  </a:cubicBezTo>
                  <a:lnTo>
                    <a:pt x="0" y="101"/>
                  </a:lnTo>
                  <a:cubicBezTo>
                    <a:pt x="0" y="45"/>
                    <a:pt x="46" y="0"/>
                    <a:pt x="102" y="0"/>
                  </a:cubicBezTo>
                  <a:lnTo>
                    <a:pt x="102" y="0"/>
                  </a:lnTo>
                  <a:cubicBezTo>
                    <a:pt x="158" y="0"/>
                    <a:pt x="203" y="45"/>
                    <a:pt x="203" y="101"/>
                  </a:cubicBezTo>
                </a:path>
              </a:pathLst>
            </a:custGeom>
            <a:solidFill>
              <a:srgbClr val="4AAD5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1" name="Freeform 117">
              <a:extLst>
                <a:ext uri="{FF2B5EF4-FFF2-40B4-BE49-F238E27FC236}">
                  <a16:creationId xmlns:a16="http://schemas.microsoft.com/office/drawing/2014/main" id="{94EBFA43-017C-294E-B1EF-77019A785A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46332" y="8681694"/>
              <a:ext cx="126342" cy="252680"/>
            </a:xfrm>
            <a:custGeom>
              <a:avLst/>
              <a:gdLst>
                <a:gd name="T0" fmla="*/ 0 w 102"/>
                <a:gd name="T1" fmla="*/ 0 h 203"/>
                <a:gd name="T2" fmla="*/ 0 w 102"/>
                <a:gd name="T3" fmla="*/ 202 h 203"/>
                <a:gd name="T4" fmla="*/ 0 w 102"/>
                <a:gd name="T5" fmla="*/ 202 h 203"/>
                <a:gd name="T6" fmla="*/ 101 w 102"/>
                <a:gd name="T7" fmla="*/ 101 h 203"/>
                <a:gd name="T8" fmla="*/ 101 w 102"/>
                <a:gd name="T9" fmla="*/ 101 h 203"/>
                <a:gd name="T10" fmla="*/ 0 w 102"/>
                <a:gd name="T11" fmla="*/ 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" h="203">
                  <a:moveTo>
                    <a:pt x="0" y="0"/>
                  </a:moveTo>
                  <a:lnTo>
                    <a:pt x="0" y="202"/>
                  </a:lnTo>
                  <a:lnTo>
                    <a:pt x="0" y="202"/>
                  </a:lnTo>
                  <a:cubicBezTo>
                    <a:pt x="56" y="202"/>
                    <a:pt x="101" y="156"/>
                    <a:pt x="101" y="101"/>
                  </a:cubicBezTo>
                  <a:lnTo>
                    <a:pt x="101" y="101"/>
                  </a:lnTo>
                  <a:cubicBezTo>
                    <a:pt x="101" y="45"/>
                    <a:pt x="56" y="0"/>
                    <a:pt x="0" y="0"/>
                  </a:cubicBezTo>
                </a:path>
              </a:pathLst>
            </a:custGeom>
            <a:solidFill>
              <a:srgbClr val="25343F">
                <a:alpha val="2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2" name="Freeform 118">
              <a:extLst>
                <a:ext uri="{FF2B5EF4-FFF2-40B4-BE49-F238E27FC236}">
                  <a16:creationId xmlns:a16="http://schemas.microsoft.com/office/drawing/2014/main" id="{C75A4B7F-357A-FF49-8549-AD2BCF672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07883" y="8659720"/>
              <a:ext cx="181269" cy="219722"/>
            </a:xfrm>
            <a:custGeom>
              <a:avLst/>
              <a:gdLst>
                <a:gd name="T0" fmla="*/ 35 w 145"/>
                <a:gd name="T1" fmla="*/ 174 h 175"/>
                <a:gd name="T2" fmla="*/ 35 w 145"/>
                <a:gd name="T3" fmla="*/ 174 h 175"/>
                <a:gd name="T4" fmla="*/ 29 w 145"/>
                <a:gd name="T5" fmla="*/ 171 h 175"/>
                <a:gd name="T6" fmla="*/ 2 w 145"/>
                <a:gd name="T7" fmla="*/ 134 h 175"/>
                <a:gd name="T8" fmla="*/ 2 w 145"/>
                <a:gd name="T9" fmla="*/ 134 h 175"/>
                <a:gd name="T10" fmla="*/ 4 w 145"/>
                <a:gd name="T11" fmla="*/ 123 h 175"/>
                <a:gd name="T12" fmla="*/ 4 w 145"/>
                <a:gd name="T13" fmla="*/ 123 h 175"/>
                <a:gd name="T14" fmla="*/ 15 w 145"/>
                <a:gd name="T15" fmla="*/ 125 h 175"/>
                <a:gd name="T16" fmla="*/ 34 w 145"/>
                <a:gd name="T17" fmla="*/ 153 h 175"/>
                <a:gd name="T18" fmla="*/ 129 w 145"/>
                <a:gd name="T19" fmla="*/ 4 h 175"/>
                <a:gd name="T20" fmla="*/ 129 w 145"/>
                <a:gd name="T21" fmla="*/ 4 h 175"/>
                <a:gd name="T22" fmla="*/ 140 w 145"/>
                <a:gd name="T23" fmla="*/ 2 h 175"/>
                <a:gd name="T24" fmla="*/ 140 w 145"/>
                <a:gd name="T25" fmla="*/ 2 h 175"/>
                <a:gd name="T26" fmla="*/ 142 w 145"/>
                <a:gd name="T27" fmla="*/ 13 h 175"/>
                <a:gd name="T28" fmla="*/ 41 w 145"/>
                <a:gd name="T29" fmla="*/ 170 h 175"/>
                <a:gd name="T30" fmla="*/ 41 w 145"/>
                <a:gd name="T31" fmla="*/ 170 h 175"/>
                <a:gd name="T32" fmla="*/ 35 w 145"/>
                <a:gd name="T33" fmla="*/ 174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5" h="175">
                  <a:moveTo>
                    <a:pt x="35" y="174"/>
                  </a:moveTo>
                  <a:lnTo>
                    <a:pt x="35" y="174"/>
                  </a:lnTo>
                  <a:cubicBezTo>
                    <a:pt x="33" y="174"/>
                    <a:pt x="30" y="173"/>
                    <a:pt x="29" y="171"/>
                  </a:cubicBezTo>
                  <a:lnTo>
                    <a:pt x="2" y="134"/>
                  </a:lnTo>
                  <a:lnTo>
                    <a:pt x="2" y="134"/>
                  </a:lnTo>
                  <a:cubicBezTo>
                    <a:pt x="0" y="130"/>
                    <a:pt x="1" y="125"/>
                    <a:pt x="4" y="123"/>
                  </a:cubicBezTo>
                  <a:lnTo>
                    <a:pt x="4" y="123"/>
                  </a:lnTo>
                  <a:cubicBezTo>
                    <a:pt x="7" y="121"/>
                    <a:pt x="12" y="122"/>
                    <a:pt x="15" y="125"/>
                  </a:cubicBezTo>
                  <a:lnTo>
                    <a:pt x="34" y="153"/>
                  </a:lnTo>
                  <a:lnTo>
                    <a:pt x="129" y="4"/>
                  </a:lnTo>
                  <a:lnTo>
                    <a:pt x="129" y="4"/>
                  </a:lnTo>
                  <a:cubicBezTo>
                    <a:pt x="132" y="1"/>
                    <a:pt x="137" y="0"/>
                    <a:pt x="140" y="2"/>
                  </a:cubicBezTo>
                  <a:lnTo>
                    <a:pt x="140" y="2"/>
                  </a:lnTo>
                  <a:cubicBezTo>
                    <a:pt x="143" y="4"/>
                    <a:pt x="144" y="9"/>
                    <a:pt x="142" y="13"/>
                  </a:cubicBezTo>
                  <a:lnTo>
                    <a:pt x="41" y="170"/>
                  </a:lnTo>
                  <a:lnTo>
                    <a:pt x="41" y="170"/>
                  </a:lnTo>
                  <a:cubicBezTo>
                    <a:pt x="40" y="173"/>
                    <a:pt x="38" y="174"/>
                    <a:pt x="35" y="174"/>
                  </a:cubicBezTo>
                </a:path>
              </a:pathLst>
            </a:custGeom>
            <a:solidFill>
              <a:srgbClr val="25343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3" name="Freeform 92">
              <a:extLst>
                <a:ext uri="{FF2B5EF4-FFF2-40B4-BE49-F238E27FC236}">
                  <a16:creationId xmlns:a16="http://schemas.microsoft.com/office/drawing/2014/main" id="{1469A370-685A-3D49-AFE6-C09302A3F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66054" y="8681692"/>
              <a:ext cx="339326" cy="2047703"/>
            </a:xfrm>
            <a:custGeom>
              <a:avLst/>
              <a:gdLst>
                <a:gd name="connsiteX0" fmla="*/ 23616 w 339326"/>
                <a:gd name="connsiteY0" fmla="*/ 1999469 h 2047703"/>
                <a:gd name="connsiteX1" fmla="*/ 314467 w 339326"/>
                <a:gd name="connsiteY1" fmla="*/ 1999469 h 2047703"/>
                <a:gd name="connsiteX2" fmla="*/ 339326 w 339326"/>
                <a:gd name="connsiteY2" fmla="*/ 2023586 h 2047703"/>
                <a:gd name="connsiteX3" fmla="*/ 314467 w 339326"/>
                <a:gd name="connsiteY3" fmla="*/ 2047703 h 2047703"/>
                <a:gd name="connsiteX4" fmla="*/ 23616 w 339326"/>
                <a:gd name="connsiteY4" fmla="*/ 2047703 h 2047703"/>
                <a:gd name="connsiteX5" fmla="*/ 0 w 339326"/>
                <a:gd name="connsiteY5" fmla="*/ 2023586 h 2047703"/>
                <a:gd name="connsiteX6" fmla="*/ 23616 w 339326"/>
                <a:gd name="connsiteY6" fmla="*/ 1999469 h 2047703"/>
                <a:gd name="connsiteX7" fmla="*/ 23616 w 339326"/>
                <a:gd name="connsiteY7" fmla="*/ 1598480 h 2047703"/>
                <a:gd name="connsiteX8" fmla="*/ 314467 w 339326"/>
                <a:gd name="connsiteY8" fmla="*/ 1598480 h 2047703"/>
                <a:gd name="connsiteX9" fmla="*/ 339326 w 339326"/>
                <a:gd name="connsiteY9" fmla="*/ 1622595 h 2047703"/>
                <a:gd name="connsiteX10" fmla="*/ 314467 w 339326"/>
                <a:gd name="connsiteY10" fmla="*/ 1646710 h 2047703"/>
                <a:gd name="connsiteX11" fmla="*/ 23616 w 339326"/>
                <a:gd name="connsiteY11" fmla="*/ 1646710 h 2047703"/>
                <a:gd name="connsiteX12" fmla="*/ 0 w 339326"/>
                <a:gd name="connsiteY12" fmla="*/ 1622595 h 2047703"/>
                <a:gd name="connsiteX13" fmla="*/ 23616 w 339326"/>
                <a:gd name="connsiteY13" fmla="*/ 1598480 h 2047703"/>
                <a:gd name="connsiteX14" fmla="*/ 23616 w 339326"/>
                <a:gd name="connsiteY14" fmla="*/ 1197484 h 2047703"/>
                <a:gd name="connsiteX15" fmla="*/ 314467 w 339326"/>
                <a:gd name="connsiteY15" fmla="*/ 1197484 h 2047703"/>
                <a:gd name="connsiteX16" fmla="*/ 339326 w 339326"/>
                <a:gd name="connsiteY16" fmla="*/ 1221601 h 2047703"/>
                <a:gd name="connsiteX17" fmla="*/ 314467 w 339326"/>
                <a:gd name="connsiteY17" fmla="*/ 1245718 h 2047703"/>
                <a:gd name="connsiteX18" fmla="*/ 23616 w 339326"/>
                <a:gd name="connsiteY18" fmla="*/ 1245718 h 2047703"/>
                <a:gd name="connsiteX19" fmla="*/ 0 w 339326"/>
                <a:gd name="connsiteY19" fmla="*/ 1221601 h 2047703"/>
                <a:gd name="connsiteX20" fmla="*/ 23616 w 339326"/>
                <a:gd name="connsiteY20" fmla="*/ 1197484 h 2047703"/>
                <a:gd name="connsiteX21" fmla="*/ 23616 w 339326"/>
                <a:gd name="connsiteY21" fmla="*/ 796496 h 2047703"/>
                <a:gd name="connsiteX22" fmla="*/ 314467 w 339326"/>
                <a:gd name="connsiteY22" fmla="*/ 796496 h 2047703"/>
                <a:gd name="connsiteX23" fmla="*/ 339326 w 339326"/>
                <a:gd name="connsiteY23" fmla="*/ 820611 h 2047703"/>
                <a:gd name="connsiteX24" fmla="*/ 314467 w 339326"/>
                <a:gd name="connsiteY24" fmla="*/ 844726 h 2047703"/>
                <a:gd name="connsiteX25" fmla="*/ 23616 w 339326"/>
                <a:gd name="connsiteY25" fmla="*/ 844726 h 2047703"/>
                <a:gd name="connsiteX26" fmla="*/ 0 w 339326"/>
                <a:gd name="connsiteY26" fmla="*/ 820611 h 2047703"/>
                <a:gd name="connsiteX27" fmla="*/ 23616 w 339326"/>
                <a:gd name="connsiteY27" fmla="*/ 796496 h 2047703"/>
                <a:gd name="connsiteX28" fmla="*/ 23616 w 339326"/>
                <a:gd name="connsiteY28" fmla="*/ 400996 h 2047703"/>
                <a:gd name="connsiteX29" fmla="*/ 314467 w 339326"/>
                <a:gd name="connsiteY29" fmla="*/ 400996 h 2047703"/>
                <a:gd name="connsiteX30" fmla="*/ 339326 w 339326"/>
                <a:gd name="connsiteY30" fmla="*/ 424478 h 2047703"/>
                <a:gd name="connsiteX31" fmla="*/ 314467 w 339326"/>
                <a:gd name="connsiteY31" fmla="*/ 449196 h 2047703"/>
                <a:gd name="connsiteX32" fmla="*/ 23616 w 339326"/>
                <a:gd name="connsiteY32" fmla="*/ 449196 h 2047703"/>
                <a:gd name="connsiteX33" fmla="*/ 0 w 339326"/>
                <a:gd name="connsiteY33" fmla="*/ 424478 h 2047703"/>
                <a:gd name="connsiteX34" fmla="*/ 23616 w 339326"/>
                <a:gd name="connsiteY34" fmla="*/ 400996 h 2047703"/>
                <a:gd name="connsiteX35" fmla="*/ 23616 w 339326"/>
                <a:gd name="connsiteY35" fmla="*/ 0 h 2047703"/>
                <a:gd name="connsiteX36" fmla="*/ 314467 w 339326"/>
                <a:gd name="connsiteY36" fmla="*/ 0 h 2047703"/>
                <a:gd name="connsiteX37" fmla="*/ 339326 w 339326"/>
                <a:gd name="connsiteY37" fmla="*/ 23484 h 2047703"/>
                <a:gd name="connsiteX38" fmla="*/ 314467 w 339326"/>
                <a:gd name="connsiteY38" fmla="*/ 48204 h 2047703"/>
                <a:gd name="connsiteX39" fmla="*/ 23616 w 339326"/>
                <a:gd name="connsiteY39" fmla="*/ 48204 h 2047703"/>
                <a:gd name="connsiteX40" fmla="*/ 0 w 339326"/>
                <a:gd name="connsiteY40" fmla="*/ 23484 h 2047703"/>
                <a:gd name="connsiteX41" fmla="*/ 23616 w 339326"/>
                <a:gd name="connsiteY41" fmla="*/ 0 h 2047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339326" h="2047703">
                  <a:moveTo>
                    <a:pt x="23616" y="1999469"/>
                  </a:moveTo>
                  <a:lnTo>
                    <a:pt x="314467" y="1999469"/>
                  </a:lnTo>
                  <a:cubicBezTo>
                    <a:pt x="328139" y="1999469"/>
                    <a:pt x="339326" y="2010322"/>
                    <a:pt x="339326" y="2023586"/>
                  </a:cubicBezTo>
                  <a:cubicBezTo>
                    <a:pt x="339326" y="2036850"/>
                    <a:pt x="328139" y="2047703"/>
                    <a:pt x="314467" y="2047703"/>
                  </a:cubicBezTo>
                  <a:lnTo>
                    <a:pt x="23616" y="2047703"/>
                  </a:lnTo>
                  <a:cubicBezTo>
                    <a:pt x="11187" y="2047703"/>
                    <a:pt x="0" y="2036850"/>
                    <a:pt x="0" y="2023586"/>
                  </a:cubicBezTo>
                  <a:cubicBezTo>
                    <a:pt x="0" y="2010322"/>
                    <a:pt x="11187" y="1999469"/>
                    <a:pt x="23616" y="1999469"/>
                  </a:cubicBezTo>
                  <a:close/>
                  <a:moveTo>
                    <a:pt x="23616" y="1598480"/>
                  </a:moveTo>
                  <a:lnTo>
                    <a:pt x="314467" y="1598480"/>
                  </a:lnTo>
                  <a:cubicBezTo>
                    <a:pt x="328139" y="1598480"/>
                    <a:pt x="339326" y="1609332"/>
                    <a:pt x="339326" y="1622595"/>
                  </a:cubicBezTo>
                  <a:cubicBezTo>
                    <a:pt x="339326" y="1635858"/>
                    <a:pt x="328139" y="1646710"/>
                    <a:pt x="314467" y="1646710"/>
                  </a:cubicBezTo>
                  <a:lnTo>
                    <a:pt x="23616" y="1646710"/>
                  </a:lnTo>
                  <a:cubicBezTo>
                    <a:pt x="11187" y="1646710"/>
                    <a:pt x="0" y="1635858"/>
                    <a:pt x="0" y="1622595"/>
                  </a:cubicBezTo>
                  <a:cubicBezTo>
                    <a:pt x="0" y="1609332"/>
                    <a:pt x="11187" y="1598480"/>
                    <a:pt x="23616" y="1598480"/>
                  </a:cubicBezTo>
                  <a:close/>
                  <a:moveTo>
                    <a:pt x="23616" y="1197484"/>
                  </a:moveTo>
                  <a:lnTo>
                    <a:pt x="314467" y="1197484"/>
                  </a:lnTo>
                  <a:cubicBezTo>
                    <a:pt x="328139" y="1197484"/>
                    <a:pt x="339326" y="1208337"/>
                    <a:pt x="339326" y="1221601"/>
                  </a:cubicBezTo>
                  <a:cubicBezTo>
                    <a:pt x="339326" y="1234865"/>
                    <a:pt x="328139" y="1245718"/>
                    <a:pt x="314467" y="1245718"/>
                  </a:cubicBezTo>
                  <a:lnTo>
                    <a:pt x="23616" y="1245718"/>
                  </a:lnTo>
                  <a:cubicBezTo>
                    <a:pt x="11187" y="1245718"/>
                    <a:pt x="0" y="1234865"/>
                    <a:pt x="0" y="1221601"/>
                  </a:cubicBezTo>
                  <a:cubicBezTo>
                    <a:pt x="0" y="1208337"/>
                    <a:pt x="11187" y="1197484"/>
                    <a:pt x="23616" y="1197484"/>
                  </a:cubicBezTo>
                  <a:close/>
                  <a:moveTo>
                    <a:pt x="23616" y="796496"/>
                  </a:moveTo>
                  <a:lnTo>
                    <a:pt x="314467" y="796496"/>
                  </a:lnTo>
                  <a:cubicBezTo>
                    <a:pt x="328139" y="796496"/>
                    <a:pt x="339326" y="806142"/>
                    <a:pt x="339326" y="820611"/>
                  </a:cubicBezTo>
                  <a:cubicBezTo>
                    <a:pt x="339326" y="833874"/>
                    <a:pt x="328139" y="844726"/>
                    <a:pt x="314467" y="844726"/>
                  </a:cubicBezTo>
                  <a:lnTo>
                    <a:pt x="23616" y="844726"/>
                  </a:lnTo>
                  <a:cubicBezTo>
                    <a:pt x="11187" y="844726"/>
                    <a:pt x="0" y="833874"/>
                    <a:pt x="0" y="820611"/>
                  </a:cubicBezTo>
                  <a:cubicBezTo>
                    <a:pt x="0" y="806142"/>
                    <a:pt x="11187" y="796496"/>
                    <a:pt x="23616" y="796496"/>
                  </a:cubicBezTo>
                  <a:close/>
                  <a:moveTo>
                    <a:pt x="23616" y="400996"/>
                  </a:moveTo>
                  <a:lnTo>
                    <a:pt x="314467" y="400996"/>
                  </a:lnTo>
                  <a:cubicBezTo>
                    <a:pt x="328139" y="400996"/>
                    <a:pt x="339326" y="410883"/>
                    <a:pt x="339326" y="424478"/>
                  </a:cubicBezTo>
                  <a:cubicBezTo>
                    <a:pt x="339326" y="438073"/>
                    <a:pt x="328139" y="449196"/>
                    <a:pt x="314467" y="449196"/>
                  </a:cubicBezTo>
                  <a:lnTo>
                    <a:pt x="23616" y="449196"/>
                  </a:lnTo>
                  <a:cubicBezTo>
                    <a:pt x="11187" y="449196"/>
                    <a:pt x="0" y="438073"/>
                    <a:pt x="0" y="424478"/>
                  </a:cubicBezTo>
                  <a:cubicBezTo>
                    <a:pt x="0" y="410883"/>
                    <a:pt x="11187" y="400996"/>
                    <a:pt x="23616" y="400996"/>
                  </a:cubicBezTo>
                  <a:close/>
                  <a:moveTo>
                    <a:pt x="23616" y="0"/>
                  </a:moveTo>
                  <a:lnTo>
                    <a:pt x="314467" y="0"/>
                  </a:lnTo>
                  <a:cubicBezTo>
                    <a:pt x="328139" y="0"/>
                    <a:pt x="339326" y="9888"/>
                    <a:pt x="339326" y="23484"/>
                  </a:cubicBezTo>
                  <a:cubicBezTo>
                    <a:pt x="339326" y="37080"/>
                    <a:pt x="328139" y="48204"/>
                    <a:pt x="314467" y="48204"/>
                  </a:cubicBezTo>
                  <a:lnTo>
                    <a:pt x="23616" y="48204"/>
                  </a:lnTo>
                  <a:cubicBezTo>
                    <a:pt x="11187" y="48204"/>
                    <a:pt x="0" y="37080"/>
                    <a:pt x="0" y="23484"/>
                  </a:cubicBezTo>
                  <a:cubicBezTo>
                    <a:pt x="0" y="9888"/>
                    <a:pt x="11187" y="0"/>
                    <a:pt x="236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4" name="Freeform 93">
              <a:extLst>
                <a:ext uri="{FF2B5EF4-FFF2-40B4-BE49-F238E27FC236}">
                  <a16:creationId xmlns:a16="http://schemas.microsoft.com/office/drawing/2014/main" id="{B58A0B72-BD3E-7547-A2B4-09729A7974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66055" y="8769581"/>
              <a:ext cx="674399" cy="2080671"/>
            </a:xfrm>
            <a:custGeom>
              <a:avLst/>
              <a:gdLst>
                <a:gd name="connsiteX0" fmla="*/ 13712 w 674399"/>
                <a:gd name="connsiteY0" fmla="*/ 2054399 h 2080671"/>
                <a:gd name="connsiteX1" fmla="*/ 660687 w 674399"/>
                <a:gd name="connsiteY1" fmla="*/ 2054399 h 2080671"/>
                <a:gd name="connsiteX2" fmla="*/ 674399 w 674399"/>
                <a:gd name="connsiteY2" fmla="*/ 2067535 h 2080671"/>
                <a:gd name="connsiteX3" fmla="*/ 660687 w 674399"/>
                <a:gd name="connsiteY3" fmla="*/ 2080671 h 2080671"/>
                <a:gd name="connsiteX4" fmla="*/ 13712 w 674399"/>
                <a:gd name="connsiteY4" fmla="*/ 2080671 h 2080671"/>
                <a:gd name="connsiteX5" fmla="*/ 0 w 674399"/>
                <a:gd name="connsiteY5" fmla="*/ 2067535 h 2080671"/>
                <a:gd name="connsiteX6" fmla="*/ 13712 w 674399"/>
                <a:gd name="connsiteY6" fmla="*/ 2054399 h 2080671"/>
                <a:gd name="connsiteX7" fmla="*/ 13712 w 674399"/>
                <a:gd name="connsiteY7" fmla="*/ 1999469 h 2080671"/>
                <a:gd name="connsiteX8" fmla="*/ 660687 w 674399"/>
                <a:gd name="connsiteY8" fmla="*/ 1999469 h 2080671"/>
                <a:gd name="connsiteX9" fmla="*/ 674399 w 674399"/>
                <a:gd name="connsiteY9" fmla="*/ 2012605 h 2080671"/>
                <a:gd name="connsiteX10" fmla="*/ 660687 w 674399"/>
                <a:gd name="connsiteY10" fmla="*/ 2025741 h 2080671"/>
                <a:gd name="connsiteX11" fmla="*/ 13712 w 674399"/>
                <a:gd name="connsiteY11" fmla="*/ 2025741 h 2080671"/>
                <a:gd name="connsiteX12" fmla="*/ 0 w 674399"/>
                <a:gd name="connsiteY12" fmla="*/ 2012605 h 2080671"/>
                <a:gd name="connsiteX13" fmla="*/ 13712 w 674399"/>
                <a:gd name="connsiteY13" fmla="*/ 1999469 h 2080671"/>
                <a:gd name="connsiteX14" fmla="*/ 13712 w 674399"/>
                <a:gd name="connsiteY14" fmla="*/ 1653411 h 2080671"/>
                <a:gd name="connsiteX15" fmla="*/ 660687 w 674399"/>
                <a:gd name="connsiteY15" fmla="*/ 1653411 h 2080671"/>
                <a:gd name="connsiteX16" fmla="*/ 674399 w 674399"/>
                <a:gd name="connsiteY16" fmla="*/ 1666546 h 2080671"/>
                <a:gd name="connsiteX17" fmla="*/ 660687 w 674399"/>
                <a:gd name="connsiteY17" fmla="*/ 1679681 h 2080671"/>
                <a:gd name="connsiteX18" fmla="*/ 13712 w 674399"/>
                <a:gd name="connsiteY18" fmla="*/ 1679681 h 2080671"/>
                <a:gd name="connsiteX19" fmla="*/ 0 w 674399"/>
                <a:gd name="connsiteY19" fmla="*/ 1666546 h 2080671"/>
                <a:gd name="connsiteX20" fmla="*/ 13712 w 674399"/>
                <a:gd name="connsiteY20" fmla="*/ 1653411 h 2080671"/>
                <a:gd name="connsiteX21" fmla="*/ 13712 w 674399"/>
                <a:gd name="connsiteY21" fmla="*/ 1598480 h 2080671"/>
                <a:gd name="connsiteX22" fmla="*/ 660687 w 674399"/>
                <a:gd name="connsiteY22" fmla="*/ 1598480 h 2080671"/>
                <a:gd name="connsiteX23" fmla="*/ 674399 w 674399"/>
                <a:gd name="connsiteY23" fmla="*/ 1611615 h 2080671"/>
                <a:gd name="connsiteX24" fmla="*/ 660687 w 674399"/>
                <a:gd name="connsiteY24" fmla="*/ 1624750 h 2080671"/>
                <a:gd name="connsiteX25" fmla="*/ 13712 w 674399"/>
                <a:gd name="connsiteY25" fmla="*/ 1624750 h 2080671"/>
                <a:gd name="connsiteX26" fmla="*/ 0 w 674399"/>
                <a:gd name="connsiteY26" fmla="*/ 1611615 h 2080671"/>
                <a:gd name="connsiteX27" fmla="*/ 13712 w 674399"/>
                <a:gd name="connsiteY27" fmla="*/ 1598480 h 2080671"/>
                <a:gd name="connsiteX28" fmla="*/ 13712 w 674399"/>
                <a:gd name="connsiteY28" fmla="*/ 1252415 h 2080671"/>
                <a:gd name="connsiteX29" fmla="*/ 660687 w 674399"/>
                <a:gd name="connsiteY29" fmla="*/ 1252415 h 2080671"/>
                <a:gd name="connsiteX30" fmla="*/ 674399 w 674399"/>
                <a:gd name="connsiteY30" fmla="*/ 1265551 h 2080671"/>
                <a:gd name="connsiteX31" fmla="*/ 660687 w 674399"/>
                <a:gd name="connsiteY31" fmla="*/ 1278687 h 2080671"/>
                <a:gd name="connsiteX32" fmla="*/ 13712 w 674399"/>
                <a:gd name="connsiteY32" fmla="*/ 1278687 h 2080671"/>
                <a:gd name="connsiteX33" fmla="*/ 0 w 674399"/>
                <a:gd name="connsiteY33" fmla="*/ 1265551 h 2080671"/>
                <a:gd name="connsiteX34" fmla="*/ 13712 w 674399"/>
                <a:gd name="connsiteY34" fmla="*/ 1252415 h 2080671"/>
                <a:gd name="connsiteX35" fmla="*/ 13712 w 674399"/>
                <a:gd name="connsiteY35" fmla="*/ 1197484 h 2080671"/>
                <a:gd name="connsiteX36" fmla="*/ 660687 w 674399"/>
                <a:gd name="connsiteY36" fmla="*/ 1197484 h 2080671"/>
                <a:gd name="connsiteX37" fmla="*/ 674399 w 674399"/>
                <a:gd name="connsiteY37" fmla="*/ 1210620 h 2080671"/>
                <a:gd name="connsiteX38" fmla="*/ 660687 w 674399"/>
                <a:gd name="connsiteY38" fmla="*/ 1223756 h 2080671"/>
                <a:gd name="connsiteX39" fmla="*/ 13712 w 674399"/>
                <a:gd name="connsiteY39" fmla="*/ 1223756 h 2080671"/>
                <a:gd name="connsiteX40" fmla="*/ 0 w 674399"/>
                <a:gd name="connsiteY40" fmla="*/ 1210620 h 2080671"/>
                <a:gd name="connsiteX41" fmla="*/ 13712 w 674399"/>
                <a:gd name="connsiteY41" fmla="*/ 1197484 h 2080671"/>
                <a:gd name="connsiteX42" fmla="*/ 13712 w 674399"/>
                <a:gd name="connsiteY42" fmla="*/ 851426 h 2080671"/>
                <a:gd name="connsiteX43" fmla="*/ 660687 w 674399"/>
                <a:gd name="connsiteY43" fmla="*/ 851426 h 2080671"/>
                <a:gd name="connsiteX44" fmla="*/ 674399 w 674399"/>
                <a:gd name="connsiteY44" fmla="*/ 865158 h 2080671"/>
                <a:gd name="connsiteX45" fmla="*/ 660687 w 674399"/>
                <a:gd name="connsiteY45" fmla="*/ 877642 h 2080671"/>
                <a:gd name="connsiteX46" fmla="*/ 13712 w 674399"/>
                <a:gd name="connsiteY46" fmla="*/ 877642 h 2080671"/>
                <a:gd name="connsiteX47" fmla="*/ 0 w 674399"/>
                <a:gd name="connsiteY47" fmla="*/ 865158 h 2080671"/>
                <a:gd name="connsiteX48" fmla="*/ 13712 w 674399"/>
                <a:gd name="connsiteY48" fmla="*/ 851426 h 2080671"/>
                <a:gd name="connsiteX49" fmla="*/ 13712 w 674399"/>
                <a:gd name="connsiteY49" fmla="*/ 796496 h 2080671"/>
                <a:gd name="connsiteX50" fmla="*/ 660687 w 674399"/>
                <a:gd name="connsiteY50" fmla="*/ 796496 h 2080671"/>
                <a:gd name="connsiteX51" fmla="*/ 674399 w 674399"/>
                <a:gd name="connsiteY51" fmla="*/ 810228 h 2080671"/>
                <a:gd name="connsiteX52" fmla="*/ 660687 w 674399"/>
                <a:gd name="connsiteY52" fmla="*/ 822816 h 2080671"/>
                <a:gd name="connsiteX53" fmla="*/ 13712 w 674399"/>
                <a:gd name="connsiteY53" fmla="*/ 822816 h 2080671"/>
                <a:gd name="connsiteX54" fmla="*/ 0 w 674399"/>
                <a:gd name="connsiteY54" fmla="*/ 810228 h 2080671"/>
                <a:gd name="connsiteX55" fmla="*/ 13712 w 674399"/>
                <a:gd name="connsiteY55" fmla="*/ 796496 h 2080671"/>
                <a:gd name="connsiteX56" fmla="*/ 13712 w 674399"/>
                <a:gd name="connsiteY56" fmla="*/ 450430 h 2080671"/>
                <a:gd name="connsiteX57" fmla="*/ 660687 w 674399"/>
                <a:gd name="connsiteY57" fmla="*/ 450430 h 2080671"/>
                <a:gd name="connsiteX58" fmla="*/ 674399 w 674399"/>
                <a:gd name="connsiteY58" fmla="*/ 463566 h 2080671"/>
                <a:gd name="connsiteX59" fmla="*/ 660687 w 674399"/>
                <a:gd name="connsiteY59" fmla="*/ 476702 h 2080671"/>
                <a:gd name="connsiteX60" fmla="*/ 13712 w 674399"/>
                <a:gd name="connsiteY60" fmla="*/ 476702 h 2080671"/>
                <a:gd name="connsiteX61" fmla="*/ 0 w 674399"/>
                <a:gd name="connsiteY61" fmla="*/ 463566 h 2080671"/>
                <a:gd name="connsiteX62" fmla="*/ 13712 w 674399"/>
                <a:gd name="connsiteY62" fmla="*/ 450430 h 2080671"/>
                <a:gd name="connsiteX63" fmla="*/ 13712 w 674399"/>
                <a:gd name="connsiteY63" fmla="*/ 400996 h 2080671"/>
                <a:gd name="connsiteX64" fmla="*/ 660687 w 674399"/>
                <a:gd name="connsiteY64" fmla="*/ 400996 h 2080671"/>
                <a:gd name="connsiteX65" fmla="*/ 674399 w 674399"/>
                <a:gd name="connsiteY65" fmla="*/ 414131 h 2080671"/>
                <a:gd name="connsiteX66" fmla="*/ 660687 w 674399"/>
                <a:gd name="connsiteY66" fmla="*/ 427266 h 2080671"/>
                <a:gd name="connsiteX67" fmla="*/ 13712 w 674399"/>
                <a:gd name="connsiteY67" fmla="*/ 427266 h 2080671"/>
                <a:gd name="connsiteX68" fmla="*/ 0 w 674399"/>
                <a:gd name="connsiteY68" fmla="*/ 414131 h 2080671"/>
                <a:gd name="connsiteX69" fmla="*/ 13712 w 674399"/>
                <a:gd name="connsiteY69" fmla="*/ 400996 h 2080671"/>
                <a:gd name="connsiteX70" fmla="*/ 13712 w 674399"/>
                <a:gd name="connsiteY70" fmla="*/ 54930 h 2080671"/>
                <a:gd name="connsiteX71" fmla="*/ 660687 w 674399"/>
                <a:gd name="connsiteY71" fmla="*/ 54930 h 2080671"/>
                <a:gd name="connsiteX72" fmla="*/ 674399 w 674399"/>
                <a:gd name="connsiteY72" fmla="*/ 68066 h 2080671"/>
                <a:gd name="connsiteX73" fmla="*/ 660687 w 674399"/>
                <a:gd name="connsiteY73" fmla="*/ 81202 h 2080671"/>
                <a:gd name="connsiteX74" fmla="*/ 13712 w 674399"/>
                <a:gd name="connsiteY74" fmla="*/ 81202 h 2080671"/>
                <a:gd name="connsiteX75" fmla="*/ 0 w 674399"/>
                <a:gd name="connsiteY75" fmla="*/ 68066 h 2080671"/>
                <a:gd name="connsiteX76" fmla="*/ 13712 w 674399"/>
                <a:gd name="connsiteY76" fmla="*/ 54930 h 2080671"/>
                <a:gd name="connsiteX77" fmla="*/ 13712 w 674399"/>
                <a:gd name="connsiteY77" fmla="*/ 0 h 2080671"/>
                <a:gd name="connsiteX78" fmla="*/ 660687 w 674399"/>
                <a:gd name="connsiteY78" fmla="*/ 0 h 2080671"/>
                <a:gd name="connsiteX79" fmla="*/ 674399 w 674399"/>
                <a:gd name="connsiteY79" fmla="*/ 13136 h 2080671"/>
                <a:gd name="connsiteX80" fmla="*/ 660687 w 674399"/>
                <a:gd name="connsiteY80" fmla="*/ 26272 h 2080671"/>
                <a:gd name="connsiteX81" fmla="*/ 13712 w 674399"/>
                <a:gd name="connsiteY81" fmla="*/ 26272 h 2080671"/>
                <a:gd name="connsiteX82" fmla="*/ 0 w 674399"/>
                <a:gd name="connsiteY82" fmla="*/ 13136 h 2080671"/>
                <a:gd name="connsiteX83" fmla="*/ 13712 w 674399"/>
                <a:gd name="connsiteY83" fmla="*/ 0 h 2080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</a:cxnLst>
              <a:rect l="l" t="t" r="r" b="b"/>
              <a:pathLst>
                <a:path w="674399" h="2080671">
                  <a:moveTo>
                    <a:pt x="13712" y="2054399"/>
                  </a:moveTo>
                  <a:lnTo>
                    <a:pt x="660687" y="2054399"/>
                  </a:lnTo>
                  <a:cubicBezTo>
                    <a:pt x="668166" y="2054399"/>
                    <a:pt x="674399" y="2060370"/>
                    <a:pt x="674399" y="2067535"/>
                  </a:cubicBezTo>
                  <a:cubicBezTo>
                    <a:pt x="674399" y="2074700"/>
                    <a:pt x="668166" y="2080671"/>
                    <a:pt x="660687" y="2080671"/>
                  </a:cubicBezTo>
                  <a:lnTo>
                    <a:pt x="13712" y="2080671"/>
                  </a:lnTo>
                  <a:cubicBezTo>
                    <a:pt x="4986" y="2080671"/>
                    <a:pt x="0" y="2074700"/>
                    <a:pt x="0" y="2067535"/>
                  </a:cubicBezTo>
                  <a:cubicBezTo>
                    <a:pt x="0" y="2060370"/>
                    <a:pt x="4986" y="2054399"/>
                    <a:pt x="13712" y="2054399"/>
                  </a:cubicBezTo>
                  <a:close/>
                  <a:moveTo>
                    <a:pt x="13712" y="1999469"/>
                  </a:moveTo>
                  <a:lnTo>
                    <a:pt x="660687" y="1999469"/>
                  </a:lnTo>
                  <a:cubicBezTo>
                    <a:pt x="668166" y="1999469"/>
                    <a:pt x="674399" y="2005440"/>
                    <a:pt x="674399" y="2012605"/>
                  </a:cubicBezTo>
                  <a:cubicBezTo>
                    <a:pt x="674399" y="2019770"/>
                    <a:pt x="668166" y="2025741"/>
                    <a:pt x="660687" y="2025741"/>
                  </a:cubicBezTo>
                  <a:lnTo>
                    <a:pt x="13712" y="2025741"/>
                  </a:lnTo>
                  <a:cubicBezTo>
                    <a:pt x="4986" y="2025741"/>
                    <a:pt x="0" y="2019770"/>
                    <a:pt x="0" y="2012605"/>
                  </a:cubicBezTo>
                  <a:cubicBezTo>
                    <a:pt x="0" y="2005440"/>
                    <a:pt x="4986" y="1999469"/>
                    <a:pt x="13712" y="1999469"/>
                  </a:cubicBezTo>
                  <a:close/>
                  <a:moveTo>
                    <a:pt x="13712" y="1653411"/>
                  </a:moveTo>
                  <a:lnTo>
                    <a:pt x="660687" y="1653411"/>
                  </a:lnTo>
                  <a:cubicBezTo>
                    <a:pt x="668166" y="1653411"/>
                    <a:pt x="674399" y="1659381"/>
                    <a:pt x="674399" y="1666546"/>
                  </a:cubicBezTo>
                  <a:cubicBezTo>
                    <a:pt x="674399" y="1673710"/>
                    <a:pt x="668166" y="1679681"/>
                    <a:pt x="660687" y="1679681"/>
                  </a:cubicBezTo>
                  <a:lnTo>
                    <a:pt x="13712" y="1679681"/>
                  </a:lnTo>
                  <a:cubicBezTo>
                    <a:pt x="4986" y="1679681"/>
                    <a:pt x="0" y="1673710"/>
                    <a:pt x="0" y="1666546"/>
                  </a:cubicBezTo>
                  <a:cubicBezTo>
                    <a:pt x="0" y="1659381"/>
                    <a:pt x="4986" y="1653411"/>
                    <a:pt x="13712" y="1653411"/>
                  </a:cubicBezTo>
                  <a:close/>
                  <a:moveTo>
                    <a:pt x="13712" y="1598480"/>
                  </a:moveTo>
                  <a:lnTo>
                    <a:pt x="660687" y="1598480"/>
                  </a:lnTo>
                  <a:cubicBezTo>
                    <a:pt x="668166" y="1598480"/>
                    <a:pt x="674399" y="1604450"/>
                    <a:pt x="674399" y="1611615"/>
                  </a:cubicBezTo>
                  <a:cubicBezTo>
                    <a:pt x="674399" y="1618779"/>
                    <a:pt x="668166" y="1624750"/>
                    <a:pt x="660687" y="1624750"/>
                  </a:cubicBezTo>
                  <a:lnTo>
                    <a:pt x="13712" y="1624750"/>
                  </a:lnTo>
                  <a:cubicBezTo>
                    <a:pt x="4986" y="1624750"/>
                    <a:pt x="0" y="1618779"/>
                    <a:pt x="0" y="1611615"/>
                  </a:cubicBezTo>
                  <a:cubicBezTo>
                    <a:pt x="0" y="1604450"/>
                    <a:pt x="4986" y="1598480"/>
                    <a:pt x="13712" y="1598480"/>
                  </a:cubicBezTo>
                  <a:close/>
                  <a:moveTo>
                    <a:pt x="13712" y="1252415"/>
                  </a:moveTo>
                  <a:lnTo>
                    <a:pt x="660687" y="1252415"/>
                  </a:lnTo>
                  <a:cubicBezTo>
                    <a:pt x="668166" y="1252415"/>
                    <a:pt x="674399" y="1258386"/>
                    <a:pt x="674399" y="1265551"/>
                  </a:cubicBezTo>
                  <a:cubicBezTo>
                    <a:pt x="674399" y="1272716"/>
                    <a:pt x="668166" y="1278687"/>
                    <a:pt x="660687" y="1278687"/>
                  </a:cubicBezTo>
                  <a:lnTo>
                    <a:pt x="13712" y="1278687"/>
                  </a:lnTo>
                  <a:cubicBezTo>
                    <a:pt x="4986" y="1278687"/>
                    <a:pt x="0" y="1272716"/>
                    <a:pt x="0" y="1265551"/>
                  </a:cubicBezTo>
                  <a:cubicBezTo>
                    <a:pt x="0" y="1258386"/>
                    <a:pt x="4986" y="1252415"/>
                    <a:pt x="13712" y="1252415"/>
                  </a:cubicBezTo>
                  <a:close/>
                  <a:moveTo>
                    <a:pt x="13712" y="1197484"/>
                  </a:moveTo>
                  <a:lnTo>
                    <a:pt x="660687" y="1197484"/>
                  </a:lnTo>
                  <a:cubicBezTo>
                    <a:pt x="668166" y="1197484"/>
                    <a:pt x="674399" y="1203455"/>
                    <a:pt x="674399" y="1210620"/>
                  </a:cubicBezTo>
                  <a:cubicBezTo>
                    <a:pt x="674399" y="1217785"/>
                    <a:pt x="668166" y="1223756"/>
                    <a:pt x="660687" y="1223756"/>
                  </a:cubicBezTo>
                  <a:lnTo>
                    <a:pt x="13712" y="1223756"/>
                  </a:lnTo>
                  <a:cubicBezTo>
                    <a:pt x="4986" y="1223756"/>
                    <a:pt x="0" y="1217785"/>
                    <a:pt x="0" y="1210620"/>
                  </a:cubicBezTo>
                  <a:cubicBezTo>
                    <a:pt x="0" y="1203455"/>
                    <a:pt x="4986" y="1197484"/>
                    <a:pt x="13712" y="1197484"/>
                  </a:cubicBezTo>
                  <a:close/>
                  <a:moveTo>
                    <a:pt x="13712" y="851426"/>
                  </a:moveTo>
                  <a:lnTo>
                    <a:pt x="660687" y="851426"/>
                  </a:lnTo>
                  <a:cubicBezTo>
                    <a:pt x="668166" y="851426"/>
                    <a:pt x="674399" y="857668"/>
                    <a:pt x="674399" y="865158"/>
                  </a:cubicBezTo>
                  <a:cubicBezTo>
                    <a:pt x="674399" y="872648"/>
                    <a:pt x="668166" y="877642"/>
                    <a:pt x="660687" y="877642"/>
                  </a:cubicBezTo>
                  <a:lnTo>
                    <a:pt x="13712" y="877642"/>
                  </a:lnTo>
                  <a:cubicBezTo>
                    <a:pt x="4986" y="877642"/>
                    <a:pt x="0" y="872648"/>
                    <a:pt x="0" y="865158"/>
                  </a:cubicBezTo>
                  <a:cubicBezTo>
                    <a:pt x="0" y="857668"/>
                    <a:pt x="4986" y="851426"/>
                    <a:pt x="13712" y="851426"/>
                  </a:cubicBezTo>
                  <a:close/>
                  <a:moveTo>
                    <a:pt x="13712" y="796496"/>
                  </a:moveTo>
                  <a:lnTo>
                    <a:pt x="660687" y="796496"/>
                  </a:lnTo>
                  <a:cubicBezTo>
                    <a:pt x="668166" y="796496"/>
                    <a:pt x="674399" y="802218"/>
                    <a:pt x="674399" y="810228"/>
                  </a:cubicBezTo>
                  <a:cubicBezTo>
                    <a:pt x="674399" y="817094"/>
                    <a:pt x="668166" y="822816"/>
                    <a:pt x="660687" y="822816"/>
                  </a:cubicBezTo>
                  <a:lnTo>
                    <a:pt x="13712" y="822816"/>
                  </a:lnTo>
                  <a:cubicBezTo>
                    <a:pt x="4986" y="822816"/>
                    <a:pt x="0" y="817094"/>
                    <a:pt x="0" y="810228"/>
                  </a:cubicBezTo>
                  <a:cubicBezTo>
                    <a:pt x="0" y="802218"/>
                    <a:pt x="4986" y="796496"/>
                    <a:pt x="13712" y="796496"/>
                  </a:cubicBezTo>
                  <a:close/>
                  <a:moveTo>
                    <a:pt x="13712" y="450430"/>
                  </a:moveTo>
                  <a:lnTo>
                    <a:pt x="660687" y="450430"/>
                  </a:lnTo>
                  <a:cubicBezTo>
                    <a:pt x="668166" y="450430"/>
                    <a:pt x="674399" y="456401"/>
                    <a:pt x="674399" y="463566"/>
                  </a:cubicBezTo>
                  <a:cubicBezTo>
                    <a:pt x="674399" y="471925"/>
                    <a:pt x="668166" y="476702"/>
                    <a:pt x="660687" y="476702"/>
                  </a:cubicBezTo>
                  <a:lnTo>
                    <a:pt x="13712" y="476702"/>
                  </a:lnTo>
                  <a:cubicBezTo>
                    <a:pt x="4986" y="476702"/>
                    <a:pt x="0" y="471925"/>
                    <a:pt x="0" y="463566"/>
                  </a:cubicBezTo>
                  <a:cubicBezTo>
                    <a:pt x="0" y="456401"/>
                    <a:pt x="4986" y="450430"/>
                    <a:pt x="13712" y="450430"/>
                  </a:cubicBezTo>
                  <a:close/>
                  <a:moveTo>
                    <a:pt x="13712" y="400996"/>
                  </a:moveTo>
                  <a:lnTo>
                    <a:pt x="660687" y="400996"/>
                  </a:lnTo>
                  <a:cubicBezTo>
                    <a:pt x="668166" y="400996"/>
                    <a:pt x="674399" y="406966"/>
                    <a:pt x="674399" y="414131"/>
                  </a:cubicBezTo>
                  <a:cubicBezTo>
                    <a:pt x="674399" y="422490"/>
                    <a:pt x="668166" y="427266"/>
                    <a:pt x="660687" y="427266"/>
                  </a:cubicBezTo>
                  <a:lnTo>
                    <a:pt x="13712" y="427266"/>
                  </a:lnTo>
                  <a:cubicBezTo>
                    <a:pt x="4986" y="427266"/>
                    <a:pt x="0" y="422490"/>
                    <a:pt x="0" y="414131"/>
                  </a:cubicBezTo>
                  <a:cubicBezTo>
                    <a:pt x="0" y="406966"/>
                    <a:pt x="4986" y="400996"/>
                    <a:pt x="13712" y="400996"/>
                  </a:cubicBezTo>
                  <a:close/>
                  <a:moveTo>
                    <a:pt x="13712" y="54930"/>
                  </a:moveTo>
                  <a:lnTo>
                    <a:pt x="660687" y="54930"/>
                  </a:lnTo>
                  <a:cubicBezTo>
                    <a:pt x="668166" y="54930"/>
                    <a:pt x="674399" y="60901"/>
                    <a:pt x="674399" y="68066"/>
                  </a:cubicBezTo>
                  <a:cubicBezTo>
                    <a:pt x="674399" y="75231"/>
                    <a:pt x="668166" y="81202"/>
                    <a:pt x="660687" y="81202"/>
                  </a:cubicBezTo>
                  <a:lnTo>
                    <a:pt x="13712" y="81202"/>
                  </a:lnTo>
                  <a:cubicBezTo>
                    <a:pt x="4986" y="81202"/>
                    <a:pt x="0" y="75231"/>
                    <a:pt x="0" y="68066"/>
                  </a:cubicBezTo>
                  <a:cubicBezTo>
                    <a:pt x="0" y="60901"/>
                    <a:pt x="4986" y="54930"/>
                    <a:pt x="13712" y="54930"/>
                  </a:cubicBezTo>
                  <a:close/>
                  <a:moveTo>
                    <a:pt x="13712" y="0"/>
                  </a:moveTo>
                  <a:lnTo>
                    <a:pt x="660687" y="0"/>
                  </a:lnTo>
                  <a:cubicBezTo>
                    <a:pt x="668166" y="0"/>
                    <a:pt x="674399" y="5971"/>
                    <a:pt x="674399" y="13136"/>
                  </a:cubicBezTo>
                  <a:cubicBezTo>
                    <a:pt x="674399" y="20301"/>
                    <a:pt x="668166" y="26272"/>
                    <a:pt x="660687" y="26272"/>
                  </a:cubicBezTo>
                  <a:lnTo>
                    <a:pt x="13712" y="26272"/>
                  </a:lnTo>
                  <a:cubicBezTo>
                    <a:pt x="4986" y="26272"/>
                    <a:pt x="0" y="20301"/>
                    <a:pt x="0" y="13136"/>
                  </a:cubicBezTo>
                  <a:cubicBezTo>
                    <a:pt x="0" y="5971"/>
                    <a:pt x="4986" y="0"/>
                    <a:pt x="1371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5" name="Freeform 131">
              <a:extLst>
                <a:ext uri="{FF2B5EF4-FFF2-40B4-BE49-F238E27FC236}">
                  <a16:creationId xmlns:a16="http://schemas.microsoft.com/office/drawing/2014/main" id="{5B49A9D6-AFE0-A344-A551-54D155FAEA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37464" y="11104128"/>
              <a:ext cx="236199" cy="236199"/>
            </a:xfrm>
            <a:custGeom>
              <a:avLst/>
              <a:gdLst>
                <a:gd name="T0" fmla="*/ 188 w 189"/>
                <a:gd name="T1" fmla="*/ 94 h 189"/>
                <a:gd name="T2" fmla="*/ 188 w 189"/>
                <a:gd name="T3" fmla="*/ 94 h 189"/>
                <a:gd name="T4" fmla="*/ 94 w 189"/>
                <a:gd name="T5" fmla="*/ 188 h 189"/>
                <a:gd name="T6" fmla="*/ 94 w 189"/>
                <a:gd name="T7" fmla="*/ 188 h 189"/>
                <a:gd name="T8" fmla="*/ 0 w 189"/>
                <a:gd name="T9" fmla="*/ 94 h 189"/>
                <a:gd name="T10" fmla="*/ 0 w 189"/>
                <a:gd name="T11" fmla="*/ 94 h 189"/>
                <a:gd name="T12" fmla="*/ 94 w 189"/>
                <a:gd name="T13" fmla="*/ 0 h 189"/>
                <a:gd name="T14" fmla="*/ 94 w 189"/>
                <a:gd name="T15" fmla="*/ 0 h 189"/>
                <a:gd name="T16" fmla="*/ 188 w 189"/>
                <a:gd name="T17" fmla="*/ 94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9" h="189">
                  <a:moveTo>
                    <a:pt x="188" y="94"/>
                  </a:moveTo>
                  <a:lnTo>
                    <a:pt x="188" y="94"/>
                  </a:lnTo>
                  <a:cubicBezTo>
                    <a:pt x="188" y="146"/>
                    <a:pt x="146" y="188"/>
                    <a:pt x="94" y="188"/>
                  </a:cubicBezTo>
                  <a:lnTo>
                    <a:pt x="94" y="188"/>
                  </a:lnTo>
                  <a:cubicBezTo>
                    <a:pt x="42" y="188"/>
                    <a:pt x="0" y="146"/>
                    <a:pt x="0" y="94"/>
                  </a:cubicBezTo>
                  <a:lnTo>
                    <a:pt x="0" y="94"/>
                  </a:lnTo>
                  <a:cubicBezTo>
                    <a:pt x="0" y="42"/>
                    <a:pt x="42" y="0"/>
                    <a:pt x="94" y="0"/>
                  </a:cubicBezTo>
                  <a:lnTo>
                    <a:pt x="94" y="0"/>
                  </a:lnTo>
                  <a:cubicBezTo>
                    <a:pt x="146" y="0"/>
                    <a:pt x="188" y="42"/>
                    <a:pt x="188" y="94"/>
                  </a:cubicBezTo>
                </a:path>
              </a:pathLst>
            </a:custGeom>
            <a:solidFill>
              <a:srgbClr val="A7CE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" name="Freeform 132">
              <a:extLst>
                <a:ext uri="{FF2B5EF4-FFF2-40B4-BE49-F238E27FC236}">
                  <a16:creationId xmlns:a16="http://schemas.microsoft.com/office/drawing/2014/main" id="{AC020BEA-340B-8442-AE06-A925EA0D7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59438" y="11126102"/>
              <a:ext cx="181269" cy="159297"/>
            </a:xfrm>
            <a:custGeom>
              <a:avLst/>
              <a:gdLst>
                <a:gd name="T0" fmla="*/ 146 w 147"/>
                <a:gd name="T1" fmla="*/ 72 h 126"/>
                <a:gd name="T2" fmla="*/ 146 w 147"/>
                <a:gd name="T3" fmla="*/ 72 h 126"/>
                <a:gd name="T4" fmla="*/ 73 w 147"/>
                <a:gd name="T5" fmla="*/ 125 h 126"/>
                <a:gd name="T6" fmla="*/ 73 w 147"/>
                <a:gd name="T7" fmla="*/ 125 h 126"/>
                <a:gd name="T8" fmla="*/ 0 w 147"/>
                <a:gd name="T9" fmla="*/ 72 h 126"/>
                <a:gd name="T10" fmla="*/ 0 w 147"/>
                <a:gd name="T11" fmla="*/ 72 h 126"/>
                <a:gd name="T12" fmla="*/ 73 w 147"/>
                <a:gd name="T13" fmla="*/ 0 h 126"/>
                <a:gd name="T14" fmla="*/ 73 w 147"/>
                <a:gd name="T15" fmla="*/ 0 h 126"/>
                <a:gd name="T16" fmla="*/ 146 w 147"/>
                <a:gd name="T17" fmla="*/ 72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" h="126">
                  <a:moveTo>
                    <a:pt x="146" y="72"/>
                  </a:moveTo>
                  <a:lnTo>
                    <a:pt x="146" y="72"/>
                  </a:lnTo>
                  <a:cubicBezTo>
                    <a:pt x="146" y="112"/>
                    <a:pt x="114" y="125"/>
                    <a:pt x="73" y="125"/>
                  </a:cubicBezTo>
                  <a:lnTo>
                    <a:pt x="73" y="125"/>
                  </a:lnTo>
                  <a:cubicBezTo>
                    <a:pt x="33" y="125"/>
                    <a:pt x="0" y="112"/>
                    <a:pt x="0" y="72"/>
                  </a:cubicBezTo>
                  <a:lnTo>
                    <a:pt x="0" y="72"/>
                  </a:lnTo>
                  <a:cubicBezTo>
                    <a:pt x="0" y="32"/>
                    <a:pt x="33" y="0"/>
                    <a:pt x="73" y="0"/>
                  </a:cubicBezTo>
                  <a:lnTo>
                    <a:pt x="73" y="0"/>
                  </a:lnTo>
                  <a:cubicBezTo>
                    <a:pt x="114" y="0"/>
                    <a:pt x="146" y="32"/>
                    <a:pt x="146" y="72"/>
                  </a:cubicBezTo>
                </a:path>
              </a:pathLst>
            </a:custGeom>
            <a:solidFill>
              <a:srgbClr val="DAE7F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7" name="Freeform 133">
            <a:extLst>
              <a:ext uri="{FF2B5EF4-FFF2-40B4-BE49-F238E27FC236}">
                <a16:creationId xmlns:a16="http://schemas.microsoft.com/office/drawing/2014/main" id="{F1B5EF46-A48F-C040-800D-FE774D76A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813" y="3343859"/>
            <a:ext cx="873395" cy="362541"/>
          </a:xfrm>
          <a:custGeom>
            <a:avLst/>
            <a:gdLst>
              <a:gd name="T0" fmla="*/ 700 w 1402"/>
              <a:gd name="T1" fmla="*/ 576 h 582"/>
              <a:gd name="T2" fmla="*/ 700 w 1402"/>
              <a:gd name="T3" fmla="*/ 581 h 582"/>
              <a:gd name="T4" fmla="*/ 1401 w 1402"/>
              <a:gd name="T5" fmla="*/ 6 h 582"/>
              <a:gd name="T6" fmla="*/ 1321 w 1402"/>
              <a:gd name="T7" fmla="*/ 0 h 582"/>
              <a:gd name="T8" fmla="*/ 0 w 1402"/>
              <a:gd name="T9" fmla="*/ 0 h 582"/>
              <a:gd name="T10" fmla="*/ 700 w 1402"/>
              <a:gd name="T11" fmla="*/ 576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02" h="582">
                <a:moveTo>
                  <a:pt x="700" y="576"/>
                </a:moveTo>
                <a:lnTo>
                  <a:pt x="700" y="581"/>
                </a:lnTo>
                <a:lnTo>
                  <a:pt x="1401" y="6"/>
                </a:lnTo>
                <a:lnTo>
                  <a:pt x="1321" y="0"/>
                </a:lnTo>
                <a:lnTo>
                  <a:pt x="0" y="0"/>
                </a:lnTo>
                <a:lnTo>
                  <a:pt x="700" y="576"/>
                </a:lnTo>
              </a:path>
            </a:pathLst>
          </a:custGeom>
          <a:solidFill>
            <a:srgbClr val="4AAD50">
              <a:alpha val="5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Freeform 134">
            <a:extLst>
              <a:ext uri="{FF2B5EF4-FFF2-40B4-BE49-F238E27FC236}">
                <a16:creationId xmlns:a16="http://schemas.microsoft.com/office/drawing/2014/main" id="{1AFADC95-2AE6-174F-86C4-A48BAF4D0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011" y="1748129"/>
            <a:ext cx="2372996" cy="1595731"/>
          </a:xfrm>
          <a:prstGeom prst="roundRect">
            <a:avLst>
              <a:gd name="adj" fmla="val 4388"/>
            </a:avLst>
          </a:prstGeom>
          <a:solidFill>
            <a:srgbClr val="4AAD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" name="Freeform 135">
            <a:extLst>
              <a:ext uri="{FF2B5EF4-FFF2-40B4-BE49-F238E27FC236}">
                <a16:creationId xmlns:a16="http://schemas.microsoft.com/office/drawing/2014/main" id="{6EC54A98-DDC4-D84D-8BB2-97F2D973B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813" y="6016226"/>
            <a:ext cx="873395" cy="362541"/>
          </a:xfrm>
          <a:custGeom>
            <a:avLst/>
            <a:gdLst>
              <a:gd name="T0" fmla="*/ 700 w 1402"/>
              <a:gd name="T1" fmla="*/ 576 h 583"/>
              <a:gd name="T2" fmla="*/ 700 w 1402"/>
              <a:gd name="T3" fmla="*/ 582 h 583"/>
              <a:gd name="T4" fmla="*/ 1401 w 1402"/>
              <a:gd name="T5" fmla="*/ 6 h 583"/>
              <a:gd name="T6" fmla="*/ 1321 w 1402"/>
              <a:gd name="T7" fmla="*/ 0 h 583"/>
              <a:gd name="T8" fmla="*/ 0 w 1402"/>
              <a:gd name="T9" fmla="*/ 0 h 583"/>
              <a:gd name="T10" fmla="*/ 700 w 1402"/>
              <a:gd name="T11" fmla="*/ 576 h 5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02" h="583">
                <a:moveTo>
                  <a:pt x="700" y="576"/>
                </a:moveTo>
                <a:lnTo>
                  <a:pt x="700" y="582"/>
                </a:lnTo>
                <a:lnTo>
                  <a:pt x="1401" y="6"/>
                </a:lnTo>
                <a:lnTo>
                  <a:pt x="1321" y="0"/>
                </a:lnTo>
                <a:lnTo>
                  <a:pt x="0" y="0"/>
                </a:lnTo>
                <a:lnTo>
                  <a:pt x="700" y="576"/>
                </a:lnTo>
              </a:path>
            </a:pathLst>
          </a:custGeom>
          <a:solidFill>
            <a:srgbClr val="FA9825">
              <a:alpha val="5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" name="Freeform 136">
            <a:extLst>
              <a:ext uri="{FF2B5EF4-FFF2-40B4-BE49-F238E27FC236}">
                <a16:creationId xmlns:a16="http://schemas.microsoft.com/office/drawing/2014/main" id="{9C0A9633-0ABA-714F-B8E9-6DE38A294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011" y="4417750"/>
            <a:ext cx="2372996" cy="1598477"/>
          </a:xfrm>
          <a:prstGeom prst="roundRect">
            <a:avLst>
              <a:gd name="adj" fmla="val 5090"/>
            </a:avLst>
          </a:prstGeom>
          <a:solidFill>
            <a:srgbClr val="FA98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Freeform 137">
            <a:extLst>
              <a:ext uri="{FF2B5EF4-FFF2-40B4-BE49-F238E27FC236}">
                <a16:creationId xmlns:a16="http://schemas.microsoft.com/office/drawing/2014/main" id="{A2935E7A-0B92-5948-92DF-330549073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4792" y="3343859"/>
            <a:ext cx="873395" cy="362541"/>
          </a:xfrm>
          <a:custGeom>
            <a:avLst/>
            <a:gdLst>
              <a:gd name="T0" fmla="*/ 701 w 1402"/>
              <a:gd name="T1" fmla="*/ 576 h 582"/>
              <a:gd name="T2" fmla="*/ 701 w 1402"/>
              <a:gd name="T3" fmla="*/ 581 h 582"/>
              <a:gd name="T4" fmla="*/ 1401 w 1402"/>
              <a:gd name="T5" fmla="*/ 6 h 582"/>
              <a:gd name="T6" fmla="*/ 1322 w 1402"/>
              <a:gd name="T7" fmla="*/ 0 h 582"/>
              <a:gd name="T8" fmla="*/ 0 w 1402"/>
              <a:gd name="T9" fmla="*/ 0 h 582"/>
              <a:gd name="T10" fmla="*/ 701 w 1402"/>
              <a:gd name="T11" fmla="*/ 576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02" h="582">
                <a:moveTo>
                  <a:pt x="701" y="576"/>
                </a:moveTo>
                <a:lnTo>
                  <a:pt x="701" y="581"/>
                </a:lnTo>
                <a:lnTo>
                  <a:pt x="1401" y="6"/>
                </a:lnTo>
                <a:lnTo>
                  <a:pt x="1322" y="0"/>
                </a:lnTo>
                <a:lnTo>
                  <a:pt x="0" y="0"/>
                </a:lnTo>
                <a:lnTo>
                  <a:pt x="701" y="576"/>
                </a:lnTo>
              </a:path>
            </a:pathLst>
          </a:custGeom>
          <a:solidFill>
            <a:srgbClr val="CC4152">
              <a:alpha val="5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Freeform 138">
            <a:extLst>
              <a:ext uri="{FF2B5EF4-FFF2-40B4-BE49-F238E27FC236}">
                <a16:creationId xmlns:a16="http://schemas.microsoft.com/office/drawing/2014/main" id="{0FDB1B51-614B-3142-BF7A-F778E6E30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4991" y="1748129"/>
            <a:ext cx="2372996" cy="1595731"/>
          </a:xfrm>
          <a:prstGeom prst="roundRect">
            <a:avLst>
              <a:gd name="adj" fmla="val 4843"/>
            </a:avLst>
          </a:prstGeom>
          <a:solidFill>
            <a:srgbClr val="CC41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Freeform 139">
            <a:extLst>
              <a:ext uri="{FF2B5EF4-FFF2-40B4-BE49-F238E27FC236}">
                <a16:creationId xmlns:a16="http://schemas.microsoft.com/office/drawing/2014/main" id="{AF516A11-668C-174C-A96F-7DB52BB99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4792" y="6016226"/>
            <a:ext cx="873395" cy="362541"/>
          </a:xfrm>
          <a:custGeom>
            <a:avLst/>
            <a:gdLst>
              <a:gd name="T0" fmla="*/ 701 w 1402"/>
              <a:gd name="T1" fmla="*/ 576 h 583"/>
              <a:gd name="T2" fmla="*/ 701 w 1402"/>
              <a:gd name="T3" fmla="*/ 582 h 583"/>
              <a:gd name="T4" fmla="*/ 1401 w 1402"/>
              <a:gd name="T5" fmla="*/ 6 h 583"/>
              <a:gd name="T6" fmla="*/ 1322 w 1402"/>
              <a:gd name="T7" fmla="*/ 0 h 583"/>
              <a:gd name="T8" fmla="*/ 0 w 1402"/>
              <a:gd name="T9" fmla="*/ 0 h 583"/>
              <a:gd name="T10" fmla="*/ 701 w 1402"/>
              <a:gd name="T11" fmla="*/ 576 h 5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02" h="583">
                <a:moveTo>
                  <a:pt x="701" y="576"/>
                </a:moveTo>
                <a:lnTo>
                  <a:pt x="701" y="582"/>
                </a:lnTo>
                <a:lnTo>
                  <a:pt x="1401" y="6"/>
                </a:lnTo>
                <a:lnTo>
                  <a:pt x="1322" y="0"/>
                </a:lnTo>
                <a:lnTo>
                  <a:pt x="0" y="0"/>
                </a:lnTo>
                <a:lnTo>
                  <a:pt x="701" y="576"/>
                </a:lnTo>
              </a:path>
            </a:pathLst>
          </a:custGeom>
          <a:solidFill>
            <a:srgbClr val="F97221">
              <a:alpha val="5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Freeform 140">
            <a:extLst>
              <a:ext uri="{FF2B5EF4-FFF2-40B4-BE49-F238E27FC236}">
                <a16:creationId xmlns:a16="http://schemas.microsoft.com/office/drawing/2014/main" id="{C3AA8102-DCB4-D44C-81BC-75D7180C7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4991" y="4417750"/>
            <a:ext cx="2372996" cy="1598477"/>
          </a:xfrm>
          <a:prstGeom prst="roundRect">
            <a:avLst>
              <a:gd name="adj" fmla="val 4863"/>
            </a:avLst>
          </a:prstGeom>
          <a:solidFill>
            <a:srgbClr val="F9722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20990555-6638-E544-88B6-271FAE52A429}"/>
              </a:ext>
            </a:extLst>
          </p:cNvPr>
          <p:cNvSpPr txBox="1"/>
          <p:nvPr/>
        </p:nvSpPr>
        <p:spPr>
          <a:xfrm>
            <a:off x="909348" y="1963400"/>
            <a:ext cx="2060029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7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01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27B716F6-8171-CC4B-8BC4-C3C8562A084C}"/>
              </a:ext>
            </a:extLst>
          </p:cNvPr>
          <p:cNvSpPr txBox="1"/>
          <p:nvPr/>
        </p:nvSpPr>
        <p:spPr>
          <a:xfrm>
            <a:off x="909348" y="2338731"/>
            <a:ext cx="2060030" cy="76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2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slides, charts, infographics and more.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E3B7C311-F1C6-794D-8EAF-CF166EF9DB58}"/>
              </a:ext>
            </a:extLst>
          </p:cNvPr>
          <p:cNvSpPr txBox="1"/>
          <p:nvPr/>
        </p:nvSpPr>
        <p:spPr>
          <a:xfrm>
            <a:off x="909348" y="4634029"/>
            <a:ext cx="2060029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7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6D86C130-5CC4-6C4F-A6F9-3859AB055904}"/>
              </a:ext>
            </a:extLst>
          </p:cNvPr>
          <p:cNvSpPr txBox="1"/>
          <p:nvPr/>
        </p:nvSpPr>
        <p:spPr>
          <a:xfrm>
            <a:off x="909348" y="5009360"/>
            <a:ext cx="2060030" cy="76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2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slides, charts, infographics and more.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81C5C6EF-1C0B-BA47-8669-2A380499AB56}"/>
              </a:ext>
            </a:extLst>
          </p:cNvPr>
          <p:cNvSpPr txBox="1"/>
          <p:nvPr/>
        </p:nvSpPr>
        <p:spPr>
          <a:xfrm>
            <a:off x="9222623" y="1963400"/>
            <a:ext cx="2060029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7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02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BA1270BA-74A0-4A47-BB62-0193C22E9DFB}"/>
              </a:ext>
            </a:extLst>
          </p:cNvPr>
          <p:cNvSpPr txBox="1"/>
          <p:nvPr/>
        </p:nvSpPr>
        <p:spPr>
          <a:xfrm>
            <a:off x="9222623" y="2338731"/>
            <a:ext cx="2060030" cy="76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2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slides, charts, infographics and more.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87A9504D-1742-F646-B5D2-CD43561CBD4D}"/>
              </a:ext>
            </a:extLst>
          </p:cNvPr>
          <p:cNvSpPr txBox="1"/>
          <p:nvPr/>
        </p:nvSpPr>
        <p:spPr>
          <a:xfrm>
            <a:off x="9222623" y="4634029"/>
            <a:ext cx="2060029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7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04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E9363500-2BAC-B14F-93A6-B8C7856B3BEC}"/>
              </a:ext>
            </a:extLst>
          </p:cNvPr>
          <p:cNvSpPr txBox="1"/>
          <p:nvPr/>
        </p:nvSpPr>
        <p:spPr>
          <a:xfrm>
            <a:off x="9222623" y="5009360"/>
            <a:ext cx="2060030" cy="76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2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slides, charts, infographics and more.</a:t>
            </a:r>
          </a:p>
        </p:txBody>
      </p:sp>
      <p:grpSp>
        <p:nvGrpSpPr>
          <p:cNvPr id="223" name="Группа 222">
            <a:extLst>
              <a:ext uri="{FF2B5EF4-FFF2-40B4-BE49-F238E27FC236}">
                <a16:creationId xmlns:a16="http://schemas.microsoft.com/office/drawing/2014/main" id="{0FAC07EA-E4FD-E043-A4D3-83B97306004A}"/>
              </a:ext>
            </a:extLst>
          </p:cNvPr>
          <p:cNvGrpSpPr/>
          <p:nvPr/>
        </p:nvGrpSpPr>
        <p:grpSpPr>
          <a:xfrm>
            <a:off x="11084476" y="6389436"/>
            <a:ext cx="538648" cy="290004"/>
            <a:chOff x="10551691" y="6461479"/>
            <a:chExt cx="538648" cy="290004"/>
          </a:xfrm>
        </p:grpSpPr>
        <p:sp>
          <p:nvSpPr>
            <p:cNvPr id="224" name="Овал 223">
              <a:extLst>
                <a:ext uri="{FF2B5EF4-FFF2-40B4-BE49-F238E27FC236}">
                  <a16:creationId xmlns:a16="http://schemas.microsoft.com/office/drawing/2014/main" id="{9BF3C3F9-DF65-5D43-8041-719D3B0399CF}"/>
                </a:ext>
              </a:extLst>
            </p:cNvPr>
            <p:cNvSpPr/>
            <p:nvPr/>
          </p:nvSpPr>
          <p:spPr>
            <a:xfrm>
              <a:off x="10676013" y="6461479"/>
              <a:ext cx="290004" cy="290004"/>
            </a:xfrm>
            <a:prstGeom prst="ellipse">
              <a:avLst/>
            </a:prstGeom>
            <a:solidFill>
              <a:srgbClr val="F18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5" name="Номер слайда 3">
              <a:extLst>
                <a:ext uri="{FF2B5EF4-FFF2-40B4-BE49-F238E27FC236}">
                  <a16:creationId xmlns:a16="http://schemas.microsoft.com/office/drawing/2014/main" id="{028181B0-BBDA-4E44-AF5E-070B5D03B87E}"/>
                </a:ext>
              </a:extLst>
            </p:cNvPr>
            <p:cNvSpPr txBox="1">
              <a:spLocks/>
            </p:cNvSpPr>
            <p:nvPr/>
          </p:nvSpPr>
          <p:spPr>
            <a:xfrm>
              <a:off x="10551691" y="6477883"/>
              <a:ext cx="538648" cy="273600"/>
            </a:xfrm>
            <a:prstGeom prst="rect">
              <a:avLst/>
            </a:prstGeom>
          </p:spPr>
          <p:txBody>
            <a:bodyPr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fld id="{4FA2009F-744D-4914-9C38-413CE7F03583}" type="slidenum">
                <a:rPr lang="ru-RU" sz="1050" b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pPr algn="ctr"/>
                <a:t>5</a:t>
              </a:fld>
              <a:endParaRPr lang="ru-RU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15214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E1B045F-9860-2E4F-88E0-4E1D00614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3" y="-2684"/>
            <a:ext cx="12168130" cy="6860684"/>
          </a:xfrm>
          <a:prstGeom prst="rect">
            <a:avLst/>
          </a:prstGeom>
        </p:spPr>
      </p:pic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0A92B270-7AF9-2742-9AD3-509C90A76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165AF41-70F5-424F-8703-90FF056E5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6225" y="6296198"/>
            <a:ext cx="476480" cy="476480"/>
          </a:xfrm>
          <a:prstGeom prst="rect">
            <a:avLst/>
          </a:prstGeom>
        </p:spPr>
      </p:pic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24BF04C7-3D1C-484D-82CA-75D0E9F5DB84}"/>
              </a:ext>
            </a:extLst>
          </p:cNvPr>
          <p:cNvGrpSpPr/>
          <p:nvPr/>
        </p:nvGrpSpPr>
        <p:grpSpPr>
          <a:xfrm>
            <a:off x="11201804" y="189850"/>
            <a:ext cx="1843132" cy="1635775"/>
            <a:chOff x="11201804" y="189850"/>
            <a:chExt cx="1843132" cy="1635775"/>
          </a:xfrm>
        </p:grpSpPr>
        <p:sp>
          <p:nvSpPr>
            <p:cNvPr id="10" name="Кольцо 9">
              <a:extLst>
                <a:ext uri="{FF2B5EF4-FFF2-40B4-BE49-F238E27FC236}">
                  <a16:creationId xmlns:a16="http://schemas.microsoft.com/office/drawing/2014/main" id="{6BBCC9B7-DE5D-DF45-9DB6-C3FD5922D691}"/>
                </a:ext>
              </a:extLst>
            </p:cNvPr>
            <p:cNvSpPr/>
            <p:nvPr/>
          </p:nvSpPr>
          <p:spPr>
            <a:xfrm rot="20903215">
              <a:off x="11515163" y="295852"/>
              <a:ext cx="1529773" cy="1529773"/>
            </a:xfrm>
            <a:prstGeom prst="donut">
              <a:avLst>
                <a:gd name="adj" fmla="val 2513"/>
              </a:avLst>
            </a:prstGeom>
            <a:solidFill>
              <a:srgbClr val="F18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" name="Кольцо 10">
              <a:extLst>
                <a:ext uri="{FF2B5EF4-FFF2-40B4-BE49-F238E27FC236}">
                  <a16:creationId xmlns:a16="http://schemas.microsoft.com/office/drawing/2014/main" id="{E572EF75-6D70-0547-B196-AD8DFC3DD568}"/>
                </a:ext>
              </a:extLst>
            </p:cNvPr>
            <p:cNvSpPr/>
            <p:nvPr/>
          </p:nvSpPr>
          <p:spPr>
            <a:xfrm>
              <a:off x="11201804" y="189850"/>
              <a:ext cx="809336" cy="809336"/>
            </a:xfrm>
            <a:prstGeom prst="donut">
              <a:avLst>
                <a:gd name="adj" fmla="val 14121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898989"/>
                </a:solidFill>
              </a:endParaRPr>
            </a:p>
          </p:txBody>
        </p: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318B6C54-EFE0-424D-804D-51A9CF766B80}"/>
                </a:ext>
              </a:extLst>
            </p:cNvPr>
            <p:cNvSpPr/>
            <p:nvPr/>
          </p:nvSpPr>
          <p:spPr>
            <a:xfrm rot="20903215">
              <a:off x="11694677" y="1483721"/>
              <a:ext cx="311085" cy="311085"/>
            </a:xfrm>
            <a:prstGeom prst="ellipse">
              <a:avLst/>
            </a:prstGeom>
            <a:ln w="57150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F371D631-0A59-4540-B331-E8AD05C44001}"/>
              </a:ext>
            </a:extLst>
          </p:cNvPr>
          <p:cNvGrpSpPr/>
          <p:nvPr/>
        </p:nvGrpSpPr>
        <p:grpSpPr>
          <a:xfrm>
            <a:off x="519272" y="846649"/>
            <a:ext cx="318928" cy="318928"/>
            <a:chOff x="519272" y="846649"/>
            <a:chExt cx="318928" cy="318928"/>
          </a:xfrm>
        </p:grpSpPr>
        <p:grpSp>
          <p:nvGrpSpPr>
            <p:cNvPr id="16" name="Группа 15">
              <a:extLst>
                <a:ext uri="{FF2B5EF4-FFF2-40B4-BE49-F238E27FC236}">
                  <a16:creationId xmlns:a16="http://schemas.microsoft.com/office/drawing/2014/main" id="{84F19FC6-C3A9-8F43-BD4E-88D2D6546F27}"/>
                </a:ext>
              </a:extLst>
            </p:cNvPr>
            <p:cNvGrpSpPr/>
            <p:nvPr/>
          </p:nvGrpSpPr>
          <p:grpSpPr>
            <a:xfrm>
              <a:off x="519272" y="846649"/>
              <a:ext cx="318928" cy="318928"/>
              <a:chOff x="11515163" y="295852"/>
              <a:chExt cx="1529773" cy="1529773"/>
            </a:xfrm>
          </p:grpSpPr>
          <p:sp>
            <p:nvSpPr>
              <p:cNvPr id="17" name="Кольцо 16">
                <a:extLst>
                  <a:ext uri="{FF2B5EF4-FFF2-40B4-BE49-F238E27FC236}">
                    <a16:creationId xmlns:a16="http://schemas.microsoft.com/office/drawing/2014/main" id="{05F42BE0-8DC4-0241-B502-8EFD999E8DC0}"/>
                  </a:ext>
                </a:extLst>
              </p:cNvPr>
              <p:cNvSpPr/>
              <p:nvPr/>
            </p:nvSpPr>
            <p:spPr>
              <a:xfrm rot="20903215">
                <a:off x="11515163" y="295852"/>
                <a:ext cx="1529773" cy="1529773"/>
              </a:xfrm>
              <a:prstGeom prst="donut">
                <a:avLst>
                  <a:gd name="adj" fmla="val 7561"/>
                </a:avLst>
              </a:prstGeom>
              <a:solidFill>
                <a:srgbClr val="F185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Овал 18">
                <a:extLst>
                  <a:ext uri="{FF2B5EF4-FFF2-40B4-BE49-F238E27FC236}">
                    <a16:creationId xmlns:a16="http://schemas.microsoft.com/office/drawing/2014/main" id="{A5C63B0B-6E41-0749-95F3-9E8E54CA9C0A}"/>
                  </a:ext>
                </a:extLst>
              </p:cNvPr>
              <p:cNvSpPr/>
              <p:nvPr/>
            </p:nvSpPr>
            <p:spPr>
              <a:xfrm rot="20903215">
                <a:off x="11694677" y="1483721"/>
                <a:ext cx="311085" cy="311085"/>
              </a:xfrm>
              <a:prstGeom prst="ellips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C1CD513A-EFE9-E845-9BC6-BA8DF6DE7994}"/>
                </a:ext>
              </a:extLst>
            </p:cNvPr>
            <p:cNvSpPr/>
            <p:nvPr/>
          </p:nvSpPr>
          <p:spPr>
            <a:xfrm rot="20903215">
              <a:off x="573413" y="900790"/>
              <a:ext cx="210646" cy="210646"/>
            </a:xfrm>
            <a:prstGeom prst="ellipse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76EE3503-6745-9D43-86CE-C2ED54566B1E}"/>
              </a:ext>
            </a:extLst>
          </p:cNvPr>
          <p:cNvGrpSpPr/>
          <p:nvPr/>
        </p:nvGrpSpPr>
        <p:grpSpPr>
          <a:xfrm>
            <a:off x="11084476" y="6389436"/>
            <a:ext cx="538648" cy="290004"/>
            <a:chOff x="10551691" y="6461479"/>
            <a:chExt cx="538648" cy="290004"/>
          </a:xfrm>
        </p:grpSpPr>
        <p:sp>
          <p:nvSpPr>
            <p:cNvPr id="23" name="Овал 22">
              <a:extLst>
                <a:ext uri="{FF2B5EF4-FFF2-40B4-BE49-F238E27FC236}">
                  <a16:creationId xmlns:a16="http://schemas.microsoft.com/office/drawing/2014/main" id="{7321A2FE-19E0-F74D-8DF2-CD4B6C9FC101}"/>
                </a:ext>
              </a:extLst>
            </p:cNvPr>
            <p:cNvSpPr/>
            <p:nvPr/>
          </p:nvSpPr>
          <p:spPr>
            <a:xfrm>
              <a:off x="10676013" y="6461479"/>
              <a:ext cx="290004" cy="290004"/>
            </a:xfrm>
            <a:prstGeom prst="ellipse">
              <a:avLst/>
            </a:prstGeom>
            <a:solidFill>
              <a:srgbClr val="F18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Номер слайда 3">
              <a:extLst>
                <a:ext uri="{FF2B5EF4-FFF2-40B4-BE49-F238E27FC236}">
                  <a16:creationId xmlns:a16="http://schemas.microsoft.com/office/drawing/2014/main" id="{B6DF2A79-55D8-A94B-9B69-F6731A604174}"/>
                </a:ext>
              </a:extLst>
            </p:cNvPr>
            <p:cNvSpPr txBox="1">
              <a:spLocks/>
            </p:cNvSpPr>
            <p:nvPr/>
          </p:nvSpPr>
          <p:spPr>
            <a:xfrm>
              <a:off x="10551691" y="6477883"/>
              <a:ext cx="538648" cy="273600"/>
            </a:xfrm>
            <a:prstGeom prst="rect">
              <a:avLst/>
            </a:prstGeom>
          </p:spPr>
          <p:txBody>
            <a:bodyPr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fld id="{4FA2009F-744D-4914-9C38-413CE7F03583}" type="slidenum">
                <a:rPr lang="ru-RU" sz="1050" b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pPr algn="ctr"/>
                <a:t>6</a:t>
              </a:fld>
              <a:endParaRPr lang="ru-RU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Freeform 2">
            <a:extLst>
              <a:ext uri="{FF2B5EF4-FFF2-40B4-BE49-F238E27FC236}">
                <a16:creationId xmlns:a16="http://schemas.microsoft.com/office/drawing/2014/main" id="{7EDE95EB-B682-D049-B091-C7030C468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9315" y="267817"/>
            <a:ext cx="7311098" cy="6588777"/>
          </a:xfrm>
          <a:custGeom>
            <a:avLst/>
            <a:gdLst>
              <a:gd name="T0" fmla="*/ 11738 w 11739"/>
              <a:gd name="T1" fmla="*/ 1820 h 10581"/>
              <a:gd name="T2" fmla="*/ 11738 w 11739"/>
              <a:gd name="T3" fmla="*/ 1820 h 10581"/>
              <a:gd name="T4" fmla="*/ 7020 w 11739"/>
              <a:gd name="T5" fmla="*/ 0 h 10581"/>
              <a:gd name="T6" fmla="*/ 7020 w 11739"/>
              <a:gd name="T7" fmla="*/ 0 h 10581"/>
              <a:gd name="T8" fmla="*/ 0 w 11739"/>
              <a:gd name="T9" fmla="*/ 7020 h 10581"/>
              <a:gd name="T10" fmla="*/ 0 w 11739"/>
              <a:gd name="T11" fmla="*/ 7020 h 10581"/>
              <a:gd name="T12" fmla="*/ 968 w 11739"/>
              <a:gd name="T13" fmla="*/ 10580 h 10581"/>
              <a:gd name="T14" fmla="*/ 11738 w 11739"/>
              <a:gd name="T15" fmla="*/ 10580 h 10581"/>
              <a:gd name="T16" fmla="*/ 11738 w 11739"/>
              <a:gd name="T17" fmla="*/ 1820 h 10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39" h="10581">
                <a:moveTo>
                  <a:pt x="11738" y="1820"/>
                </a:moveTo>
                <a:lnTo>
                  <a:pt x="11738" y="1820"/>
                </a:lnTo>
                <a:cubicBezTo>
                  <a:pt x="10492" y="689"/>
                  <a:pt x="8837" y="0"/>
                  <a:pt x="7020" y="0"/>
                </a:cubicBezTo>
                <a:lnTo>
                  <a:pt x="7020" y="0"/>
                </a:lnTo>
                <a:cubicBezTo>
                  <a:pt x="3143" y="0"/>
                  <a:pt x="0" y="3143"/>
                  <a:pt x="0" y="7020"/>
                </a:cubicBezTo>
                <a:lnTo>
                  <a:pt x="0" y="7020"/>
                </a:lnTo>
                <a:cubicBezTo>
                  <a:pt x="0" y="8319"/>
                  <a:pt x="353" y="9536"/>
                  <a:pt x="968" y="10580"/>
                </a:cubicBezTo>
                <a:lnTo>
                  <a:pt x="11738" y="10580"/>
                </a:lnTo>
                <a:lnTo>
                  <a:pt x="11738" y="1820"/>
                </a:lnTo>
              </a:path>
            </a:pathLst>
          </a:custGeom>
          <a:solidFill>
            <a:srgbClr val="F2456E">
              <a:alpha val="1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" name="Group 175">
            <a:extLst>
              <a:ext uri="{FF2B5EF4-FFF2-40B4-BE49-F238E27FC236}">
                <a16:creationId xmlns:a16="http://schemas.microsoft.com/office/drawing/2014/main" id="{20354AF3-61D5-9D4B-B925-EA64091410BE}"/>
              </a:ext>
            </a:extLst>
          </p:cNvPr>
          <p:cNvGrpSpPr/>
          <p:nvPr/>
        </p:nvGrpSpPr>
        <p:grpSpPr>
          <a:xfrm>
            <a:off x="5824100" y="1772882"/>
            <a:ext cx="5957089" cy="4627798"/>
            <a:chOff x="11645024" y="3545763"/>
            <a:chExt cx="11914177" cy="9255596"/>
          </a:xfrm>
        </p:grpSpPr>
        <p:sp>
          <p:nvSpPr>
            <p:cNvPr id="26" name="Freeform 3">
              <a:extLst>
                <a:ext uri="{FF2B5EF4-FFF2-40B4-BE49-F238E27FC236}">
                  <a16:creationId xmlns:a16="http://schemas.microsoft.com/office/drawing/2014/main" id="{9BB95DFE-5802-0A4D-B696-9A6913DF1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5437" y="12378403"/>
              <a:ext cx="1246895" cy="137322"/>
            </a:xfrm>
            <a:custGeom>
              <a:avLst/>
              <a:gdLst>
                <a:gd name="T0" fmla="*/ 998 w 999"/>
                <a:gd name="T1" fmla="*/ 55 h 111"/>
                <a:gd name="T2" fmla="*/ 998 w 999"/>
                <a:gd name="T3" fmla="*/ 55 h 111"/>
                <a:gd name="T4" fmla="*/ 499 w 999"/>
                <a:gd name="T5" fmla="*/ 110 h 111"/>
                <a:gd name="T6" fmla="*/ 499 w 999"/>
                <a:gd name="T7" fmla="*/ 110 h 111"/>
                <a:gd name="T8" fmla="*/ 0 w 999"/>
                <a:gd name="T9" fmla="*/ 55 h 111"/>
                <a:gd name="T10" fmla="*/ 0 w 999"/>
                <a:gd name="T11" fmla="*/ 55 h 111"/>
                <a:gd name="T12" fmla="*/ 499 w 999"/>
                <a:gd name="T13" fmla="*/ 0 h 111"/>
                <a:gd name="T14" fmla="*/ 499 w 999"/>
                <a:gd name="T15" fmla="*/ 0 h 111"/>
                <a:gd name="T16" fmla="*/ 998 w 999"/>
                <a:gd name="T17" fmla="*/ 55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99" h="111">
                  <a:moveTo>
                    <a:pt x="998" y="55"/>
                  </a:moveTo>
                  <a:lnTo>
                    <a:pt x="998" y="55"/>
                  </a:lnTo>
                  <a:cubicBezTo>
                    <a:pt x="998" y="85"/>
                    <a:pt x="775" y="110"/>
                    <a:pt x="499" y="110"/>
                  </a:cubicBezTo>
                  <a:lnTo>
                    <a:pt x="499" y="110"/>
                  </a:lnTo>
                  <a:cubicBezTo>
                    <a:pt x="223" y="110"/>
                    <a:pt x="0" y="85"/>
                    <a:pt x="0" y="55"/>
                  </a:cubicBezTo>
                  <a:lnTo>
                    <a:pt x="0" y="55"/>
                  </a:lnTo>
                  <a:cubicBezTo>
                    <a:pt x="0" y="24"/>
                    <a:pt x="223" y="0"/>
                    <a:pt x="499" y="0"/>
                  </a:cubicBezTo>
                  <a:lnTo>
                    <a:pt x="499" y="0"/>
                  </a:lnTo>
                  <a:cubicBezTo>
                    <a:pt x="775" y="0"/>
                    <a:pt x="998" y="24"/>
                    <a:pt x="998" y="55"/>
                  </a:cubicBezTo>
                </a:path>
              </a:pathLst>
            </a:custGeom>
            <a:solidFill>
              <a:srgbClr val="8AD0EF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4">
              <a:extLst>
                <a:ext uri="{FF2B5EF4-FFF2-40B4-BE49-F238E27FC236}">
                  <a16:creationId xmlns:a16="http://schemas.microsoft.com/office/drawing/2014/main" id="{8D6B78B2-35B2-2C49-B73B-83766B0EF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5287" y="12664037"/>
              <a:ext cx="1246895" cy="137322"/>
            </a:xfrm>
            <a:custGeom>
              <a:avLst/>
              <a:gdLst>
                <a:gd name="T0" fmla="*/ 998 w 999"/>
                <a:gd name="T1" fmla="*/ 56 h 112"/>
                <a:gd name="T2" fmla="*/ 998 w 999"/>
                <a:gd name="T3" fmla="*/ 56 h 112"/>
                <a:gd name="T4" fmla="*/ 500 w 999"/>
                <a:gd name="T5" fmla="*/ 111 h 112"/>
                <a:gd name="T6" fmla="*/ 500 w 999"/>
                <a:gd name="T7" fmla="*/ 111 h 112"/>
                <a:gd name="T8" fmla="*/ 0 w 999"/>
                <a:gd name="T9" fmla="*/ 56 h 112"/>
                <a:gd name="T10" fmla="*/ 0 w 999"/>
                <a:gd name="T11" fmla="*/ 56 h 112"/>
                <a:gd name="T12" fmla="*/ 500 w 999"/>
                <a:gd name="T13" fmla="*/ 0 h 112"/>
                <a:gd name="T14" fmla="*/ 500 w 999"/>
                <a:gd name="T15" fmla="*/ 0 h 112"/>
                <a:gd name="T16" fmla="*/ 998 w 999"/>
                <a:gd name="T17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99" h="112">
                  <a:moveTo>
                    <a:pt x="998" y="56"/>
                  </a:moveTo>
                  <a:lnTo>
                    <a:pt x="998" y="56"/>
                  </a:lnTo>
                  <a:cubicBezTo>
                    <a:pt x="998" y="86"/>
                    <a:pt x="775" y="111"/>
                    <a:pt x="500" y="111"/>
                  </a:cubicBezTo>
                  <a:lnTo>
                    <a:pt x="500" y="111"/>
                  </a:lnTo>
                  <a:cubicBezTo>
                    <a:pt x="224" y="111"/>
                    <a:pt x="0" y="86"/>
                    <a:pt x="0" y="56"/>
                  </a:cubicBezTo>
                  <a:lnTo>
                    <a:pt x="0" y="56"/>
                  </a:lnTo>
                  <a:cubicBezTo>
                    <a:pt x="0" y="26"/>
                    <a:pt x="224" y="0"/>
                    <a:pt x="500" y="0"/>
                  </a:cubicBezTo>
                  <a:lnTo>
                    <a:pt x="500" y="0"/>
                  </a:lnTo>
                  <a:cubicBezTo>
                    <a:pt x="775" y="0"/>
                    <a:pt x="998" y="26"/>
                    <a:pt x="998" y="56"/>
                  </a:cubicBezTo>
                </a:path>
              </a:pathLst>
            </a:custGeom>
            <a:solidFill>
              <a:srgbClr val="8AD0EF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9C2E20CD-982E-024F-BA67-B55E869EB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13446" y="12109247"/>
              <a:ext cx="1246895" cy="137324"/>
            </a:xfrm>
            <a:custGeom>
              <a:avLst/>
              <a:gdLst>
                <a:gd name="T0" fmla="*/ 998 w 999"/>
                <a:gd name="T1" fmla="*/ 55 h 111"/>
                <a:gd name="T2" fmla="*/ 998 w 999"/>
                <a:gd name="T3" fmla="*/ 55 h 111"/>
                <a:gd name="T4" fmla="*/ 499 w 999"/>
                <a:gd name="T5" fmla="*/ 110 h 111"/>
                <a:gd name="T6" fmla="*/ 499 w 999"/>
                <a:gd name="T7" fmla="*/ 110 h 111"/>
                <a:gd name="T8" fmla="*/ 0 w 999"/>
                <a:gd name="T9" fmla="*/ 55 h 111"/>
                <a:gd name="T10" fmla="*/ 0 w 999"/>
                <a:gd name="T11" fmla="*/ 55 h 111"/>
                <a:gd name="T12" fmla="*/ 499 w 999"/>
                <a:gd name="T13" fmla="*/ 0 h 111"/>
                <a:gd name="T14" fmla="*/ 499 w 999"/>
                <a:gd name="T15" fmla="*/ 0 h 111"/>
                <a:gd name="T16" fmla="*/ 998 w 999"/>
                <a:gd name="T17" fmla="*/ 55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99" h="111">
                  <a:moveTo>
                    <a:pt x="998" y="55"/>
                  </a:moveTo>
                  <a:lnTo>
                    <a:pt x="998" y="55"/>
                  </a:lnTo>
                  <a:cubicBezTo>
                    <a:pt x="998" y="86"/>
                    <a:pt x="775" y="110"/>
                    <a:pt x="499" y="110"/>
                  </a:cubicBezTo>
                  <a:lnTo>
                    <a:pt x="499" y="110"/>
                  </a:lnTo>
                  <a:cubicBezTo>
                    <a:pt x="224" y="110"/>
                    <a:pt x="0" y="86"/>
                    <a:pt x="0" y="55"/>
                  </a:cubicBezTo>
                  <a:lnTo>
                    <a:pt x="0" y="55"/>
                  </a:lnTo>
                  <a:cubicBezTo>
                    <a:pt x="0" y="25"/>
                    <a:pt x="224" y="0"/>
                    <a:pt x="499" y="0"/>
                  </a:cubicBezTo>
                  <a:lnTo>
                    <a:pt x="499" y="0"/>
                  </a:lnTo>
                  <a:cubicBezTo>
                    <a:pt x="775" y="0"/>
                    <a:pt x="998" y="25"/>
                    <a:pt x="998" y="55"/>
                  </a:cubicBezTo>
                </a:path>
              </a:pathLst>
            </a:custGeom>
            <a:solidFill>
              <a:srgbClr val="8AD0EF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6">
              <a:extLst>
                <a:ext uri="{FF2B5EF4-FFF2-40B4-BE49-F238E27FC236}">
                  <a16:creationId xmlns:a16="http://schemas.microsoft.com/office/drawing/2014/main" id="{57DF1CC6-5376-2F48-86EF-FE54F49D6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94588" y="11516011"/>
              <a:ext cx="3301253" cy="472392"/>
            </a:xfrm>
            <a:custGeom>
              <a:avLst/>
              <a:gdLst>
                <a:gd name="T0" fmla="*/ 2650 w 2651"/>
                <a:gd name="T1" fmla="*/ 190 h 381"/>
                <a:gd name="T2" fmla="*/ 2650 w 2651"/>
                <a:gd name="T3" fmla="*/ 190 h 381"/>
                <a:gd name="T4" fmla="*/ 1324 w 2651"/>
                <a:gd name="T5" fmla="*/ 380 h 381"/>
                <a:gd name="T6" fmla="*/ 1324 w 2651"/>
                <a:gd name="T7" fmla="*/ 380 h 381"/>
                <a:gd name="T8" fmla="*/ 0 w 2651"/>
                <a:gd name="T9" fmla="*/ 190 h 381"/>
                <a:gd name="T10" fmla="*/ 0 w 2651"/>
                <a:gd name="T11" fmla="*/ 190 h 381"/>
                <a:gd name="T12" fmla="*/ 1324 w 2651"/>
                <a:gd name="T13" fmla="*/ 0 h 381"/>
                <a:gd name="T14" fmla="*/ 1324 w 2651"/>
                <a:gd name="T15" fmla="*/ 0 h 381"/>
                <a:gd name="T16" fmla="*/ 2650 w 2651"/>
                <a:gd name="T17" fmla="*/ 190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51" h="381">
                  <a:moveTo>
                    <a:pt x="2650" y="190"/>
                  </a:moveTo>
                  <a:lnTo>
                    <a:pt x="2650" y="190"/>
                  </a:lnTo>
                  <a:cubicBezTo>
                    <a:pt x="2650" y="295"/>
                    <a:pt x="2057" y="380"/>
                    <a:pt x="1324" y="380"/>
                  </a:cubicBezTo>
                  <a:lnTo>
                    <a:pt x="1324" y="380"/>
                  </a:lnTo>
                  <a:cubicBezTo>
                    <a:pt x="593" y="380"/>
                    <a:pt x="0" y="295"/>
                    <a:pt x="0" y="190"/>
                  </a:cubicBezTo>
                  <a:lnTo>
                    <a:pt x="0" y="190"/>
                  </a:lnTo>
                  <a:cubicBezTo>
                    <a:pt x="0" y="86"/>
                    <a:pt x="593" y="0"/>
                    <a:pt x="1324" y="0"/>
                  </a:cubicBezTo>
                  <a:lnTo>
                    <a:pt x="1324" y="0"/>
                  </a:lnTo>
                  <a:cubicBezTo>
                    <a:pt x="2057" y="0"/>
                    <a:pt x="2650" y="86"/>
                    <a:pt x="2650" y="190"/>
                  </a:cubicBezTo>
                </a:path>
              </a:pathLst>
            </a:custGeom>
            <a:solidFill>
              <a:srgbClr val="8AD0EF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7">
              <a:extLst>
                <a:ext uri="{FF2B5EF4-FFF2-40B4-BE49-F238E27FC236}">
                  <a16:creationId xmlns:a16="http://schemas.microsoft.com/office/drawing/2014/main" id="{BDC7292B-1D97-9C4E-B1E3-E1D61CD0B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5024" y="4111535"/>
              <a:ext cx="11386855" cy="6629976"/>
            </a:xfrm>
            <a:custGeom>
              <a:avLst/>
              <a:gdLst>
                <a:gd name="T0" fmla="*/ 949 w 9142"/>
                <a:gd name="T1" fmla="*/ 3829 h 5321"/>
                <a:gd name="T2" fmla="*/ 949 w 9142"/>
                <a:gd name="T3" fmla="*/ 3829 h 5321"/>
                <a:gd name="T4" fmla="*/ 2983 w 9142"/>
                <a:gd name="T5" fmla="*/ 5175 h 5321"/>
                <a:gd name="T6" fmla="*/ 2983 w 9142"/>
                <a:gd name="T7" fmla="*/ 5175 h 5321"/>
                <a:gd name="T8" fmla="*/ 4843 w 9142"/>
                <a:gd name="T9" fmla="*/ 5110 h 5321"/>
                <a:gd name="T10" fmla="*/ 4843 w 9142"/>
                <a:gd name="T11" fmla="*/ 5110 h 5321"/>
                <a:gd name="T12" fmla="*/ 5103 w 9142"/>
                <a:gd name="T13" fmla="*/ 5019 h 5321"/>
                <a:gd name="T14" fmla="*/ 5103 w 9142"/>
                <a:gd name="T15" fmla="*/ 5019 h 5321"/>
                <a:gd name="T16" fmla="*/ 6134 w 9142"/>
                <a:gd name="T17" fmla="*/ 4515 h 5321"/>
                <a:gd name="T18" fmla="*/ 6134 w 9142"/>
                <a:gd name="T19" fmla="*/ 4515 h 5321"/>
                <a:gd name="T20" fmla="*/ 7137 w 9142"/>
                <a:gd name="T21" fmla="*/ 3083 h 5321"/>
                <a:gd name="T22" fmla="*/ 7137 w 9142"/>
                <a:gd name="T23" fmla="*/ 3083 h 5321"/>
                <a:gd name="T24" fmla="*/ 8581 w 9142"/>
                <a:gd name="T25" fmla="*/ 1582 h 5321"/>
                <a:gd name="T26" fmla="*/ 8581 w 9142"/>
                <a:gd name="T27" fmla="*/ 1582 h 5321"/>
                <a:gd name="T28" fmla="*/ 9141 w 9142"/>
                <a:gd name="T29" fmla="*/ 1265 h 5321"/>
                <a:gd name="T30" fmla="*/ 9141 w 9142"/>
                <a:gd name="T31" fmla="*/ 0 h 5321"/>
                <a:gd name="T32" fmla="*/ 9141 w 9142"/>
                <a:gd name="T33" fmla="*/ 0 h 5321"/>
                <a:gd name="T34" fmla="*/ 7814 w 9142"/>
                <a:gd name="T35" fmla="*/ 1045 h 5321"/>
                <a:gd name="T36" fmla="*/ 7814 w 9142"/>
                <a:gd name="T37" fmla="*/ 1045 h 5321"/>
                <a:gd name="T38" fmla="*/ 6649 w 9142"/>
                <a:gd name="T39" fmla="*/ 2265 h 5321"/>
                <a:gd name="T40" fmla="*/ 6649 w 9142"/>
                <a:gd name="T41" fmla="*/ 2265 h 5321"/>
                <a:gd name="T42" fmla="*/ 5485 w 9142"/>
                <a:gd name="T43" fmla="*/ 3780 h 5321"/>
                <a:gd name="T44" fmla="*/ 5485 w 9142"/>
                <a:gd name="T45" fmla="*/ 3780 h 5321"/>
                <a:gd name="T46" fmla="*/ 4315 w 9142"/>
                <a:gd name="T47" fmla="*/ 4273 h 5321"/>
                <a:gd name="T48" fmla="*/ 4315 w 9142"/>
                <a:gd name="T49" fmla="*/ 4273 h 5321"/>
                <a:gd name="T50" fmla="*/ 3503 w 9142"/>
                <a:gd name="T51" fmla="*/ 4359 h 5321"/>
                <a:gd name="T52" fmla="*/ 3503 w 9142"/>
                <a:gd name="T53" fmla="*/ 4359 h 5321"/>
                <a:gd name="T54" fmla="*/ 2706 w 9142"/>
                <a:gd name="T55" fmla="*/ 4221 h 5321"/>
                <a:gd name="T56" fmla="*/ 2706 w 9142"/>
                <a:gd name="T57" fmla="*/ 4221 h 5321"/>
                <a:gd name="T58" fmla="*/ 1497 w 9142"/>
                <a:gd name="T59" fmla="*/ 2942 h 5321"/>
                <a:gd name="T60" fmla="*/ 1497 w 9142"/>
                <a:gd name="T61" fmla="*/ 2942 h 5321"/>
                <a:gd name="T62" fmla="*/ 0 w 9142"/>
                <a:gd name="T63" fmla="*/ 1682 h 5321"/>
                <a:gd name="T64" fmla="*/ 0 w 9142"/>
                <a:gd name="T65" fmla="*/ 2581 h 5321"/>
                <a:gd name="T66" fmla="*/ 0 w 9142"/>
                <a:gd name="T67" fmla="*/ 2581 h 5321"/>
                <a:gd name="T68" fmla="*/ 949 w 9142"/>
                <a:gd name="T69" fmla="*/ 3829 h 5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142" h="5321">
                  <a:moveTo>
                    <a:pt x="949" y="3829"/>
                  </a:moveTo>
                  <a:lnTo>
                    <a:pt x="949" y="3829"/>
                  </a:lnTo>
                  <a:cubicBezTo>
                    <a:pt x="1392" y="4720"/>
                    <a:pt x="2300" y="5053"/>
                    <a:pt x="2983" y="5175"/>
                  </a:cubicBezTo>
                  <a:lnTo>
                    <a:pt x="2983" y="5175"/>
                  </a:lnTo>
                  <a:cubicBezTo>
                    <a:pt x="3787" y="5320"/>
                    <a:pt x="4555" y="5224"/>
                    <a:pt x="4843" y="5110"/>
                  </a:cubicBezTo>
                  <a:lnTo>
                    <a:pt x="4843" y="5110"/>
                  </a:lnTo>
                  <a:cubicBezTo>
                    <a:pt x="4922" y="5079"/>
                    <a:pt x="5010" y="5050"/>
                    <a:pt x="5103" y="5019"/>
                  </a:cubicBezTo>
                  <a:lnTo>
                    <a:pt x="5103" y="5019"/>
                  </a:lnTo>
                  <a:cubicBezTo>
                    <a:pt x="5401" y="4918"/>
                    <a:pt x="5772" y="4793"/>
                    <a:pt x="6134" y="4515"/>
                  </a:cubicBezTo>
                  <a:lnTo>
                    <a:pt x="6134" y="4515"/>
                  </a:lnTo>
                  <a:cubicBezTo>
                    <a:pt x="6559" y="4189"/>
                    <a:pt x="6887" y="3721"/>
                    <a:pt x="7137" y="3083"/>
                  </a:cubicBezTo>
                  <a:lnTo>
                    <a:pt x="7137" y="3083"/>
                  </a:lnTo>
                  <a:cubicBezTo>
                    <a:pt x="7584" y="1941"/>
                    <a:pt x="8137" y="1742"/>
                    <a:pt x="8581" y="1582"/>
                  </a:cubicBezTo>
                  <a:lnTo>
                    <a:pt x="8581" y="1582"/>
                  </a:lnTo>
                  <a:cubicBezTo>
                    <a:pt x="8802" y="1503"/>
                    <a:pt x="8994" y="1433"/>
                    <a:pt x="9141" y="1265"/>
                  </a:cubicBezTo>
                  <a:lnTo>
                    <a:pt x="9141" y="0"/>
                  </a:lnTo>
                  <a:lnTo>
                    <a:pt x="9141" y="0"/>
                  </a:lnTo>
                  <a:cubicBezTo>
                    <a:pt x="8674" y="735"/>
                    <a:pt x="8220" y="900"/>
                    <a:pt x="7814" y="1045"/>
                  </a:cubicBezTo>
                  <a:lnTo>
                    <a:pt x="7814" y="1045"/>
                  </a:lnTo>
                  <a:cubicBezTo>
                    <a:pt x="7358" y="1210"/>
                    <a:pt x="6963" y="1353"/>
                    <a:pt x="6649" y="2265"/>
                  </a:cubicBezTo>
                  <a:lnTo>
                    <a:pt x="6649" y="2265"/>
                  </a:lnTo>
                  <a:cubicBezTo>
                    <a:pt x="6432" y="2896"/>
                    <a:pt x="6040" y="3406"/>
                    <a:pt x="5485" y="3780"/>
                  </a:cubicBezTo>
                  <a:lnTo>
                    <a:pt x="5485" y="3780"/>
                  </a:lnTo>
                  <a:cubicBezTo>
                    <a:pt x="4962" y="4131"/>
                    <a:pt x="4457" y="4246"/>
                    <a:pt x="4315" y="4273"/>
                  </a:cubicBezTo>
                  <a:lnTo>
                    <a:pt x="4315" y="4273"/>
                  </a:lnTo>
                  <a:cubicBezTo>
                    <a:pt x="4010" y="4330"/>
                    <a:pt x="3743" y="4359"/>
                    <a:pt x="3503" y="4359"/>
                  </a:cubicBezTo>
                  <a:lnTo>
                    <a:pt x="3503" y="4359"/>
                  </a:lnTo>
                  <a:cubicBezTo>
                    <a:pt x="3201" y="4359"/>
                    <a:pt x="2943" y="4314"/>
                    <a:pt x="2706" y="4221"/>
                  </a:cubicBezTo>
                  <a:lnTo>
                    <a:pt x="2706" y="4221"/>
                  </a:lnTo>
                  <a:cubicBezTo>
                    <a:pt x="2204" y="4026"/>
                    <a:pt x="1808" y="3607"/>
                    <a:pt x="1497" y="2942"/>
                  </a:cubicBezTo>
                  <a:lnTo>
                    <a:pt x="1497" y="2942"/>
                  </a:lnTo>
                  <a:cubicBezTo>
                    <a:pt x="1045" y="1976"/>
                    <a:pt x="463" y="1733"/>
                    <a:pt x="0" y="1682"/>
                  </a:cubicBezTo>
                  <a:lnTo>
                    <a:pt x="0" y="2581"/>
                  </a:lnTo>
                  <a:lnTo>
                    <a:pt x="0" y="2581"/>
                  </a:lnTo>
                  <a:cubicBezTo>
                    <a:pt x="399" y="2851"/>
                    <a:pt x="726" y="3380"/>
                    <a:pt x="949" y="3829"/>
                  </a:cubicBezTo>
                </a:path>
              </a:pathLst>
            </a:custGeom>
            <a:solidFill>
              <a:srgbClr val="FFD87F">
                <a:alpha val="1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8">
              <a:extLst>
                <a:ext uri="{FF2B5EF4-FFF2-40B4-BE49-F238E27FC236}">
                  <a16:creationId xmlns:a16="http://schemas.microsoft.com/office/drawing/2014/main" id="{0791C027-D5BF-E04D-8F5E-2AB4DE76B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5024" y="5797866"/>
              <a:ext cx="11386855" cy="6009273"/>
            </a:xfrm>
            <a:custGeom>
              <a:avLst/>
              <a:gdLst>
                <a:gd name="T0" fmla="*/ 7897 w 9142"/>
                <a:gd name="T1" fmla="*/ 659 h 4824"/>
                <a:gd name="T2" fmla="*/ 7897 w 9142"/>
                <a:gd name="T3" fmla="*/ 659 h 4824"/>
                <a:gd name="T4" fmla="*/ 7194 w 9142"/>
                <a:gd name="T5" fmla="*/ 1752 h 4824"/>
                <a:gd name="T6" fmla="*/ 7194 w 9142"/>
                <a:gd name="T7" fmla="*/ 1752 h 4824"/>
                <a:gd name="T8" fmla="*/ 6172 w 9142"/>
                <a:gd name="T9" fmla="*/ 3210 h 4824"/>
                <a:gd name="T10" fmla="*/ 6172 w 9142"/>
                <a:gd name="T11" fmla="*/ 3210 h 4824"/>
                <a:gd name="T12" fmla="*/ 5122 w 9142"/>
                <a:gd name="T13" fmla="*/ 3723 h 4824"/>
                <a:gd name="T14" fmla="*/ 5122 w 9142"/>
                <a:gd name="T15" fmla="*/ 3723 h 4824"/>
                <a:gd name="T16" fmla="*/ 4866 w 9142"/>
                <a:gd name="T17" fmla="*/ 3813 h 4824"/>
                <a:gd name="T18" fmla="*/ 4866 w 9142"/>
                <a:gd name="T19" fmla="*/ 3813 h 4824"/>
                <a:gd name="T20" fmla="*/ 3815 w 9142"/>
                <a:gd name="T21" fmla="*/ 3955 h 4824"/>
                <a:gd name="T22" fmla="*/ 3815 w 9142"/>
                <a:gd name="T23" fmla="*/ 3955 h 4824"/>
                <a:gd name="T24" fmla="*/ 2972 w 9142"/>
                <a:gd name="T25" fmla="*/ 3882 h 4824"/>
                <a:gd name="T26" fmla="*/ 2972 w 9142"/>
                <a:gd name="T27" fmla="*/ 3882 h 4824"/>
                <a:gd name="T28" fmla="*/ 895 w 9142"/>
                <a:gd name="T29" fmla="*/ 2503 h 4824"/>
                <a:gd name="T30" fmla="*/ 895 w 9142"/>
                <a:gd name="T31" fmla="*/ 2503 h 4824"/>
                <a:gd name="T32" fmla="*/ 0 w 9142"/>
                <a:gd name="T33" fmla="*/ 1301 h 4824"/>
                <a:gd name="T34" fmla="*/ 0 w 9142"/>
                <a:gd name="T35" fmla="*/ 4823 h 4824"/>
                <a:gd name="T36" fmla="*/ 9141 w 9142"/>
                <a:gd name="T37" fmla="*/ 4823 h 4824"/>
                <a:gd name="T38" fmla="*/ 9141 w 9142"/>
                <a:gd name="T39" fmla="*/ 0 h 4824"/>
                <a:gd name="T40" fmla="*/ 9141 w 9142"/>
                <a:gd name="T41" fmla="*/ 0 h 4824"/>
                <a:gd name="T42" fmla="*/ 8602 w 9142"/>
                <a:gd name="T43" fmla="*/ 286 h 4824"/>
                <a:gd name="T44" fmla="*/ 8602 w 9142"/>
                <a:gd name="T45" fmla="*/ 286 h 4824"/>
                <a:gd name="T46" fmla="*/ 7897 w 9142"/>
                <a:gd name="T47" fmla="*/ 659 h 4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142" h="4824">
                  <a:moveTo>
                    <a:pt x="7897" y="659"/>
                  </a:moveTo>
                  <a:lnTo>
                    <a:pt x="7897" y="659"/>
                  </a:lnTo>
                  <a:cubicBezTo>
                    <a:pt x="7619" y="896"/>
                    <a:pt x="7389" y="1253"/>
                    <a:pt x="7194" y="1752"/>
                  </a:cubicBezTo>
                  <a:lnTo>
                    <a:pt x="7194" y="1752"/>
                  </a:lnTo>
                  <a:cubicBezTo>
                    <a:pt x="6941" y="2400"/>
                    <a:pt x="6607" y="2877"/>
                    <a:pt x="6172" y="3210"/>
                  </a:cubicBezTo>
                  <a:lnTo>
                    <a:pt x="6172" y="3210"/>
                  </a:lnTo>
                  <a:cubicBezTo>
                    <a:pt x="5802" y="3495"/>
                    <a:pt x="5425" y="3621"/>
                    <a:pt x="5122" y="3723"/>
                  </a:cubicBezTo>
                  <a:lnTo>
                    <a:pt x="5122" y="3723"/>
                  </a:lnTo>
                  <a:cubicBezTo>
                    <a:pt x="5030" y="3754"/>
                    <a:pt x="4943" y="3783"/>
                    <a:pt x="4866" y="3813"/>
                  </a:cubicBezTo>
                  <a:lnTo>
                    <a:pt x="4866" y="3813"/>
                  </a:lnTo>
                  <a:cubicBezTo>
                    <a:pt x="4676" y="3888"/>
                    <a:pt x="4286" y="3955"/>
                    <a:pt x="3815" y="3955"/>
                  </a:cubicBezTo>
                  <a:lnTo>
                    <a:pt x="3815" y="3955"/>
                  </a:lnTo>
                  <a:cubicBezTo>
                    <a:pt x="3553" y="3955"/>
                    <a:pt x="3264" y="3934"/>
                    <a:pt x="2972" y="3882"/>
                  </a:cubicBezTo>
                  <a:lnTo>
                    <a:pt x="2972" y="3882"/>
                  </a:lnTo>
                  <a:cubicBezTo>
                    <a:pt x="2275" y="3757"/>
                    <a:pt x="1349" y="3416"/>
                    <a:pt x="895" y="2503"/>
                  </a:cubicBezTo>
                  <a:lnTo>
                    <a:pt x="895" y="2503"/>
                  </a:lnTo>
                  <a:cubicBezTo>
                    <a:pt x="681" y="2073"/>
                    <a:pt x="373" y="1570"/>
                    <a:pt x="0" y="1301"/>
                  </a:cubicBezTo>
                  <a:lnTo>
                    <a:pt x="0" y="4823"/>
                  </a:lnTo>
                  <a:lnTo>
                    <a:pt x="9141" y="4823"/>
                  </a:lnTo>
                  <a:lnTo>
                    <a:pt x="9141" y="0"/>
                  </a:lnTo>
                  <a:lnTo>
                    <a:pt x="9141" y="0"/>
                  </a:lnTo>
                  <a:cubicBezTo>
                    <a:pt x="8991" y="146"/>
                    <a:pt x="8804" y="214"/>
                    <a:pt x="8602" y="286"/>
                  </a:cubicBezTo>
                  <a:lnTo>
                    <a:pt x="8602" y="286"/>
                  </a:lnTo>
                  <a:cubicBezTo>
                    <a:pt x="8385" y="364"/>
                    <a:pt x="8139" y="452"/>
                    <a:pt x="7897" y="659"/>
                  </a:cubicBezTo>
                </a:path>
              </a:pathLst>
            </a:custGeom>
            <a:solidFill>
              <a:srgbClr val="F2456E">
                <a:alpha val="1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9">
              <a:extLst>
                <a:ext uri="{FF2B5EF4-FFF2-40B4-BE49-F238E27FC236}">
                  <a16:creationId xmlns:a16="http://schemas.microsoft.com/office/drawing/2014/main" id="{39F6291F-7C17-6B44-BC6A-9D52621A10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5024" y="3545763"/>
              <a:ext cx="11677983" cy="5998286"/>
            </a:xfrm>
            <a:custGeom>
              <a:avLst/>
              <a:gdLst>
                <a:gd name="T0" fmla="*/ 1497 w 9373"/>
                <a:gd name="T1" fmla="*/ 3399 h 4817"/>
                <a:gd name="T2" fmla="*/ 1497 w 9373"/>
                <a:gd name="T3" fmla="*/ 3399 h 4817"/>
                <a:gd name="T4" fmla="*/ 2706 w 9373"/>
                <a:gd name="T5" fmla="*/ 4678 h 4817"/>
                <a:gd name="T6" fmla="*/ 2706 w 9373"/>
                <a:gd name="T7" fmla="*/ 4678 h 4817"/>
                <a:gd name="T8" fmla="*/ 3503 w 9373"/>
                <a:gd name="T9" fmla="*/ 4816 h 4817"/>
                <a:gd name="T10" fmla="*/ 3503 w 9373"/>
                <a:gd name="T11" fmla="*/ 4816 h 4817"/>
                <a:gd name="T12" fmla="*/ 4315 w 9373"/>
                <a:gd name="T13" fmla="*/ 4730 h 4817"/>
                <a:gd name="T14" fmla="*/ 4315 w 9373"/>
                <a:gd name="T15" fmla="*/ 4730 h 4817"/>
                <a:gd name="T16" fmla="*/ 5485 w 9373"/>
                <a:gd name="T17" fmla="*/ 4237 h 4817"/>
                <a:gd name="T18" fmla="*/ 5485 w 9373"/>
                <a:gd name="T19" fmla="*/ 4237 h 4817"/>
                <a:gd name="T20" fmla="*/ 6649 w 9373"/>
                <a:gd name="T21" fmla="*/ 2722 h 4817"/>
                <a:gd name="T22" fmla="*/ 6649 w 9373"/>
                <a:gd name="T23" fmla="*/ 2722 h 4817"/>
                <a:gd name="T24" fmla="*/ 7814 w 9373"/>
                <a:gd name="T25" fmla="*/ 1502 h 4817"/>
                <a:gd name="T26" fmla="*/ 7814 w 9373"/>
                <a:gd name="T27" fmla="*/ 1502 h 4817"/>
                <a:gd name="T28" fmla="*/ 9254 w 9373"/>
                <a:gd name="T29" fmla="*/ 269 h 4817"/>
                <a:gd name="T30" fmla="*/ 9372 w 9373"/>
                <a:gd name="T31" fmla="*/ 332 h 4817"/>
                <a:gd name="T32" fmla="*/ 9359 w 9373"/>
                <a:gd name="T33" fmla="*/ 0 h 4817"/>
                <a:gd name="T34" fmla="*/ 9076 w 9373"/>
                <a:gd name="T35" fmla="*/ 173 h 4817"/>
                <a:gd name="T36" fmla="*/ 9200 w 9373"/>
                <a:gd name="T37" fmla="*/ 240 h 4817"/>
                <a:gd name="T38" fmla="*/ 9200 w 9373"/>
                <a:gd name="T39" fmla="*/ 240 h 4817"/>
                <a:gd name="T40" fmla="*/ 8476 w 9373"/>
                <a:gd name="T41" fmla="*/ 1110 h 4817"/>
                <a:gd name="T42" fmla="*/ 8476 w 9373"/>
                <a:gd name="T43" fmla="*/ 1110 h 4817"/>
                <a:gd name="T44" fmla="*/ 7794 w 9373"/>
                <a:gd name="T45" fmla="*/ 1445 h 4817"/>
                <a:gd name="T46" fmla="*/ 7794 w 9373"/>
                <a:gd name="T47" fmla="*/ 1445 h 4817"/>
                <a:gd name="T48" fmla="*/ 7139 w 9373"/>
                <a:gd name="T49" fmla="*/ 1784 h 4817"/>
                <a:gd name="T50" fmla="*/ 7139 w 9373"/>
                <a:gd name="T51" fmla="*/ 1784 h 4817"/>
                <a:gd name="T52" fmla="*/ 6591 w 9373"/>
                <a:gd name="T53" fmla="*/ 2702 h 4817"/>
                <a:gd name="T54" fmla="*/ 6591 w 9373"/>
                <a:gd name="T55" fmla="*/ 2702 h 4817"/>
                <a:gd name="T56" fmla="*/ 5451 w 9373"/>
                <a:gd name="T57" fmla="*/ 4185 h 4817"/>
                <a:gd name="T58" fmla="*/ 5451 w 9373"/>
                <a:gd name="T59" fmla="*/ 4185 h 4817"/>
                <a:gd name="T60" fmla="*/ 4303 w 9373"/>
                <a:gd name="T61" fmla="*/ 4670 h 4817"/>
                <a:gd name="T62" fmla="*/ 4303 w 9373"/>
                <a:gd name="T63" fmla="*/ 4670 h 4817"/>
                <a:gd name="T64" fmla="*/ 2729 w 9373"/>
                <a:gd name="T65" fmla="*/ 4621 h 4817"/>
                <a:gd name="T66" fmla="*/ 2729 w 9373"/>
                <a:gd name="T67" fmla="*/ 4621 h 4817"/>
                <a:gd name="T68" fmla="*/ 1552 w 9373"/>
                <a:gd name="T69" fmla="*/ 3373 h 4817"/>
                <a:gd name="T70" fmla="*/ 1552 w 9373"/>
                <a:gd name="T71" fmla="*/ 3373 h 4817"/>
                <a:gd name="T72" fmla="*/ 633 w 9373"/>
                <a:gd name="T73" fmla="*/ 2277 h 4817"/>
                <a:gd name="T74" fmla="*/ 633 w 9373"/>
                <a:gd name="T75" fmla="*/ 2277 h 4817"/>
                <a:gd name="T76" fmla="*/ 0 w 9373"/>
                <a:gd name="T77" fmla="*/ 2077 h 4817"/>
                <a:gd name="T78" fmla="*/ 0 w 9373"/>
                <a:gd name="T79" fmla="*/ 2139 h 4817"/>
                <a:gd name="T80" fmla="*/ 0 w 9373"/>
                <a:gd name="T81" fmla="*/ 2139 h 4817"/>
                <a:gd name="T82" fmla="*/ 1497 w 9373"/>
                <a:gd name="T83" fmla="*/ 3399 h 4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373" h="4817">
                  <a:moveTo>
                    <a:pt x="1497" y="3399"/>
                  </a:moveTo>
                  <a:lnTo>
                    <a:pt x="1497" y="3399"/>
                  </a:lnTo>
                  <a:cubicBezTo>
                    <a:pt x="1808" y="4064"/>
                    <a:pt x="2204" y="4483"/>
                    <a:pt x="2706" y="4678"/>
                  </a:cubicBezTo>
                  <a:lnTo>
                    <a:pt x="2706" y="4678"/>
                  </a:lnTo>
                  <a:cubicBezTo>
                    <a:pt x="2943" y="4771"/>
                    <a:pt x="3201" y="4816"/>
                    <a:pt x="3503" y="4816"/>
                  </a:cubicBezTo>
                  <a:lnTo>
                    <a:pt x="3503" y="4816"/>
                  </a:lnTo>
                  <a:cubicBezTo>
                    <a:pt x="3743" y="4816"/>
                    <a:pt x="4010" y="4787"/>
                    <a:pt x="4315" y="4730"/>
                  </a:cubicBezTo>
                  <a:lnTo>
                    <a:pt x="4315" y="4730"/>
                  </a:lnTo>
                  <a:cubicBezTo>
                    <a:pt x="4457" y="4703"/>
                    <a:pt x="4962" y="4588"/>
                    <a:pt x="5485" y="4237"/>
                  </a:cubicBezTo>
                  <a:lnTo>
                    <a:pt x="5485" y="4237"/>
                  </a:lnTo>
                  <a:cubicBezTo>
                    <a:pt x="6040" y="3863"/>
                    <a:pt x="6432" y="3353"/>
                    <a:pt x="6649" y="2722"/>
                  </a:cubicBezTo>
                  <a:lnTo>
                    <a:pt x="6649" y="2722"/>
                  </a:lnTo>
                  <a:cubicBezTo>
                    <a:pt x="6963" y="1810"/>
                    <a:pt x="7358" y="1667"/>
                    <a:pt x="7814" y="1502"/>
                  </a:cubicBezTo>
                  <a:lnTo>
                    <a:pt x="7814" y="1502"/>
                  </a:lnTo>
                  <a:cubicBezTo>
                    <a:pt x="8252" y="1344"/>
                    <a:pt x="8748" y="1166"/>
                    <a:pt x="9254" y="269"/>
                  </a:cubicBezTo>
                  <a:lnTo>
                    <a:pt x="9372" y="332"/>
                  </a:lnTo>
                  <a:lnTo>
                    <a:pt x="9359" y="0"/>
                  </a:lnTo>
                  <a:lnTo>
                    <a:pt x="9076" y="173"/>
                  </a:lnTo>
                  <a:lnTo>
                    <a:pt x="9200" y="240"/>
                  </a:lnTo>
                  <a:lnTo>
                    <a:pt x="9200" y="240"/>
                  </a:lnTo>
                  <a:cubicBezTo>
                    <a:pt x="8979" y="630"/>
                    <a:pt x="8742" y="915"/>
                    <a:pt x="8476" y="1110"/>
                  </a:cubicBezTo>
                  <a:lnTo>
                    <a:pt x="8476" y="1110"/>
                  </a:lnTo>
                  <a:cubicBezTo>
                    <a:pt x="8241" y="1283"/>
                    <a:pt x="8013" y="1365"/>
                    <a:pt x="7794" y="1445"/>
                  </a:cubicBezTo>
                  <a:lnTo>
                    <a:pt x="7794" y="1445"/>
                  </a:lnTo>
                  <a:cubicBezTo>
                    <a:pt x="7562" y="1528"/>
                    <a:pt x="7343" y="1607"/>
                    <a:pt x="7139" y="1784"/>
                  </a:cubicBezTo>
                  <a:lnTo>
                    <a:pt x="7139" y="1784"/>
                  </a:lnTo>
                  <a:cubicBezTo>
                    <a:pt x="6913" y="1982"/>
                    <a:pt x="6739" y="2273"/>
                    <a:pt x="6591" y="2702"/>
                  </a:cubicBezTo>
                  <a:lnTo>
                    <a:pt x="6591" y="2702"/>
                  </a:lnTo>
                  <a:cubicBezTo>
                    <a:pt x="6379" y="3320"/>
                    <a:pt x="5995" y="3819"/>
                    <a:pt x="5451" y="4185"/>
                  </a:cubicBezTo>
                  <a:lnTo>
                    <a:pt x="5451" y="4185"/>
                  </a:lnTo>
                  <a:cubicBezTo>
                    <a:pt x="4938" y="4531"/>
                    <a:pt x="4443" y="4643"/>
                    <a:pt x="4303" y="4670"/>
                  </a:cubicBezTo>
                  <a:lnTo>
                    <a:pt x="4303" y="4670"/>
                  </a:lnTo>
                  <a:cubicBezTo>
                    <a:pt x="3627" y="4796"/>
                    <a:pt x="3141" y="4782"/>
                    <a:pt x="2729" y="4621"/>
                  </a:cubicBezTo>
                  <a:lnTo>
                    <a:pt x="2729" y="4621"/>
                  </a:lnTo>
                  <a:cubicBezTo>
                    <a:pt x="2242" y="4431"/>
                    <a:pt x="1856" y="4023"/>
                    <a:pt x="1552" y="3373"/>
                  </a:cubicBezTo>
                  <a:lnTo>
                    <a:pt x="1552" y="3373"/>
                  </a:lnTo>
                  <a:cubicBezTo>
                    <a:pt x="1309" y="2853"/>
                    <a:pt x="1000" y="2484"/>
                    <a:pt x="633" y="2277"/>
                  </a:cubicBezTo>
                  <a:lnTo>
                    <a:pt x="633" y="2277"/>
                  </a:lnTo>
                  <a:cubicBezTo>
                    <a:pt x="407" y="2148"/>
                    <a:pt x="186" y="2096"/>
                    <a:pt x="0" y="2077"/>
                  </a:cubicBezTo>
                  <a:lnTo>
                    <a:pt x="0" y="2139"/>
                  </a:lnTo>
                  <a:lnTo>
                    <a:pt x="0" y="2139"/>
                  </a:lnTo>
                  <a:cubicBezTo>
                    <a:pt x="463" y="2190"/>
                    <a:pt x="1045" y="2433"/>
                    <a:pt x="1497" y="3399"/>
                  </a:cubicBezTo>
                </a:path>
              </a:pathLst>
            </a:custGeom>
            <a:solidFill>
              <a:srgbClr val="FFD87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10">
              <a:extLst>
                <a:ext uri="{FF2B5EF4-FFF2-40B4-BE49-F238E27FC236}">
                  <a16:creationId xmlns:a16="http://schemas.microsoft.com/office/drawing/2014/main" id="{069F81FF-3945-724A-A1E6-CAAB79FC71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5024" y="4660828"/>
              <a:ext cx="11914177" cy="6080683"/>
            </a:xfrm>
            <a:custGeom>
              <a:avLst/>
              <a:gdLst>
                <a:gd name="T0" fmla="*/ 9439 w 9566"/>
                <a:gd name="T1" fmla="*/ 0 h 4880"/>
                <a:gd name="T2" fmla="*/ 9232 w 9566"/>
                <a:gd name="T3" fmla="*/ 260 h 4880"/>
                <a:gd name="T4" fmla="*/ 9377 w 9566"/>
                <a:gd name="T5" fmla="*/ 281 h 4880"/>
                <a:gd name="T6" fmla="*/ 9377 w 9566"/>
                <a:gd name="T7" fmla="*/ 281 h 4880"/>
                <a:gd name="T8" fmla="*/ 8581 w 9566"/>
                <a:gd name="T9" fmla="*/ 1141 h 4880"/>
                <a:gd name="T10" fmla="*/ 8581 w 9566"/>
                <a:gd name="T11" fmla="*/ 1141 h 4880"/>
                <a:gd name="T12" fmla="*/ 7137 w 9566"/>
                <a:gd name="T13" fmla="*/ 2642 h 4880"/>
                <a:gd name="T14" fmla="*/ 7137 w 9566"/>
                <a:gd name="T15" fmla="*/ 2642 h 4880"/>
                <a:gd name="T16" fmla="*/ 6134 w 9566"/>
                <a:gd name="T17" fmla="*/ 4074 h 4880"/>
                <a:gd name="T18" fmla="*/ 6134 w 9566"/>
                <a:gd name="T19" fmla="*/ 4074 h 4880"/>
                <a:gd name="T20" fmla="*/ 5103 w 9566"/>
                <a:gd name="T21" fmla="*/ 4578 h 4880"/>
                <a:gd name="T22" fmla="*/ 5103 w 9566"/>
                <a:gd name="T23" fmla="*/ 4578 h 4880"/>
                <a:gd name="T24" fmla="*/ 4843 w 9566"/>
                <a:gd name="T25" fmla="*/ 4669 h 4880"/>
                <a:gd name="T26" fmla="*/ 4843 w 9566"/>
                <a:gd name="T27" fmla="*/ 4669 h 4880"/>
                <a:gd name="T28" fmla="*/ 2983 w 9566"/>
                <a:gd name="T29" fmla="*/ 4734 h 4880"/>
                <a:gd name="T30" fmla="*/ 2983 w 9566"/>
                <a:gd name="T31" fmla="*/ 4734 h 4880"/>
                <a:gd name="T32" fmla="*/ 949 w 9566"/>
                <a:gd name="T33" fmla="*/ 3388 h 4880"/>
                <a:gd name="T34" fmla="*/ 949 w 9566"/>
                <a:gd name="T35" fmla="*/ 3388 h 4880"/>
                <a:gd name="T36" fmla="*/ 0 w 9566"/>
                <a:gd name="T37" fmla="*/ 2140 h 4880"/>
                <a:gd name="T38" fmla="*/ 0 w 9566"/>
                <a:gd name="T39" fmla="*/ 2214 h 4880"/>
                <a:gd name="T40" fmla="*/ 0 w 9566"/>
                <a:gd name="T41" fmla="*/ 2214 h 4880"/>
                <a:gd name="T42" fmla="*/ 895 w 9566"/>
                <a:gd name="T43" fmla="*/ 3416 h 4880"/>
                <a:gd name="T44" fmla="*/ 895 w 9566"/>
                <a:gd name="T45" fmla="*/ 3416 h 4880"/>
                <a:gd name="T46" fmla="*/ 2972 w 9566"/>
                <a:gd name="T47" fmla="*/ 4795 h 4880"/>
                <a:gd name="T48" fmla="*/ 2972 w 9566"/>
                <a:gd name="T49" fmla="*/ 4795 h 4880"/>
                <a:gd name="T50" fmla="*/ 3815 w 9566"/>
                <a:gd name="T51" fmla="*/ 4868 h 4880"/>
                <a:gd name="T52" fmla="*/ 3815 w 9566"/>
                <a:gd name="T53" fmla="*/ 4868 h 4880"/>
                <a:gd name="T54" fmla="*/ 4866 w 9566"/>
                <a:gd name="T55" fmla="*/ 4726 h 4880"/>
                <a:gd name="T56" fmla="*/ 4866 w 9566"/>
                <a:gd name="T57" fmla="*/ 4726 h 4880"/>
                <a:gd name="T58" fmla="*/ 5122 w 9566"/>
                <a:gd name="T59" fmla="*/ 4636 h 4880"/>
                <a:gd name="T60" fmla="*/ 5122 w 9566"/>
                <a:gd name="T61" fmla="*/ 4636 h 4880"/>
                <a:gd name="T62" fmla="*/ 6172 w 9566"/>
                <a:gd name="T63" fmla="*/ 4123 h 4880"/>
                <a:gd name="T64" fmla="*/ 6172 w 9566"/>
                <a:gd name="T65" fmla="*/ 4123 h 4880"/>
                <a:gd name="T66" fmla="*/ 7194 w 9566"/>
                <a:gd name="T67" fmla="*/ 2665 h 4880"/>
                <a:gd name="T68" fmla="*/ 7194 w 9566"/>
                <a:gd name="T69" fmla="*/ 2665 h 4880"/>
                <a:gd name="T70" fmla="*/ 7897 w 9566"/>
                <a:gd name="T71" fmla="*/ 1572 h 4880"/>
                <a:gd name="T72" fmla="*/ 7897 w 9566"/>
                <a:gd name="T73" fmla="*/ 1572 h 4880"/>
                <a:gd name="T74" fmla="*/ 8602 w 9566"/>
                <a:gd name="T75" fmla="*/ 1199 h 4880"/>
                <a:gd name="T76" fmla="*/ 8602 w 9566"/>
                <a:gd name="T77" fmla="*/ 1199 h 4880"/>
                <a:gd name="T78" fmla="*/ 9438 w 9566"/>
                <a:gd name="T79" fmla="*/ 290 h 4880"/>
                <a:gd name="T80" fmla="*/ 9565 w 9566"/>
                <a:gd name="T81" fmla="*/ 308 h 4880"/>
                <a:gd name="T82" fmla="*/ 9439 w 9566"/>
                <a:gd name="T83" fmla="*/ 0 h 4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566" h="4880">
                  <a:moveTo>
                    <a:pt x="9439" y="0"/>
                  </a:moveTo>
                  <a:lnTo>
                    <a:pt x="9232" y="260"/>
                  </a:lnTo>
                  <a:lnTo>
                    <a:pt x="9377" y="281"/>
                  </a:lnTo>
                  <a:lnTo>
                    <a:pt x="9377" y="281"/>
                  </a:lnTo>
                  <a:cubicBezTo>
                    <a:pt x="9253" y="899"/>
                    <a:pt x="8956" y="1007"/>
                    <a:pt x="8581" y="1141"/>
                  </a:cubicBezTo>
                  <a:lnTo>
                    <a:pt x="8581" y="1141"/>
                  </a:lnTo>
                  <a:cubicBezTo>
                    <a:pt x="8137" y="1301"/>
                    <a:pt x="7584" y="1500"/>
                    <a:pt x="7137" y="2642"/>
                  </a:cubicBezTo>
                  <a:lnTo>
                    <a:pt x="7137" y="2642"/>
                  </a:lnTo>
                  <a:cubicBezTo>
                    <a:pt x="6887" y="3280"/>
                    <a:pt x="6559" y="3748"/>
                    <a:pt x="6134" y="4074"/>
                  </a:cubicBezTo>
                  <a:lnTo>
                    <a:pt x="6134" y="4074"/>
                  </a:lnTo>
                  <a:cubicBezTo>
                    <a:pt x="5772" y="4352"/>
                    <a:pt x="5401" y="4477"/>
                    <a:pt x="5103" y="4578"/>
                  </a:cubicBezTo>
                  <a:lnTo>
                    <a:pt x="5103" y="4578"/>
                  </a:lnTo>
                  <a:cubicBezTo>
                    <a:pt x="5010" y="4609"/>
                    <a:pt x="4922" y="4638"/>
                    <a:pt x="4843" y="4669"/>
                  </a:cubicBezTo>
                  <a:lnTo>
                    <a:pt x="4843" y="4669"/>
                  </a:lnTo>
                  <a:cubicBezTo>
                    <a:pt x="4555" y="4783"/>
                    <a:pt x="3787" y="4879"/>
                    <a:pt x="2983" y="4734"/>
                  </a:cubicBezTo>
                  <a:lnTo>
                    <a:pt x="2983" y="4734"/>
                  </a:lnTo>
                  <a:cubicBezTo>
                    <a:pt x="2300" y="4612"/>
                    <a:pt x="1392" y="4279"/>
                    <a:pt x="949" y="3388"/>
                  </a:cubicBezTo>
                  <a:lnTo>
                    <a:pt x="949" y="3388"/>
                  </a:lnTo>
                  <a:cubicBezTo>
                    <a:pt x="726" y="2939"/>
                    <a:pt x="399" y="2410"/>
                    <a:pt x="0" y="2140"/>
                  </a:cubicBezTo>
                  <a:lnTo>
                    <a:pt x="0" y="2214"/>
                  </a:lnTo>
                  <a:lnTo>
                    <a:pt x="0" y="2214"/>
                  </a:lnTo>
                  <a:cubicBezTo>
                    <a:pt x="373" y="2483"/>
                    <a:pt x="681" y="2986"/>
                    <a:pt x="895" y="3416"/>
                  </a:cubicBezTo>
                  <a:lnTo>
                    <a:pt x="895" y="3416"/>
                  </a:lnTo>
                  <a:cubicBezTo>
                    <a:pt x="1349" y="4329"/>
                    <a:pt x="2275" y="4670"/>
                    <a:pt x="2972" y="4795"/>
                  </a:cubicBezTo>
                  <a:lnTo>
                    <a:pt x="2972" y="4795"/>
                  </a:lnTo>
                  <a:cubicBezTo>
                    <a:pt x="3264" y="4847"/>
                    <a:pt x="3553" y="4868"/>
                    <a:pt x="3815" y="4868"/>
                  </a:cubicBezTo>
                  <a:lnTo>
                    <a:pt x="3815" y="4868"/>
                  </a:lnTo>
                  <a:cubicBezTo>
                    <a:pt x="4286" y="4868"/>
                    <a:pt x="4676" y="4801"/>
                    <a:pt x="4866" y="4726"/>
                  </a:cubicBezTo>
                  <a:lnTo>
                    <a:pt x="4866" y="4726"/>
                  </a:lnTo>
                  <a:cubicBezTo>
                    <a:pt x="4943" y="4696"/>
                    <a:pt x="5030" y="4667"/>
                    <a:pt x="5122" y="4636"/>
                  </a:cubicBezTo>
                  <a:lnTo>
                    <a:pt x="5122" y="4636"/>
                  </a:lnTo>
                  <a:cubicBezTo>
                    <a:pt x="5425" y="4534"/>
                    <a:pt x="5802" y="4408"/>
                    <a:pt x="6172" y="4123"/>
                  </a:cubicBezTo>
                  <a:lnTo>
                    <a:pt x="6172" y="4123"/>
                  </a:lnTo>
                  <a:cubicBezTo>
                    <a:pt x="6607" y="3790"/>
                    <a:pt x="6941" y="3313"/>
                    <a:pt x="7194" y="2665"/>
                  </a:cubicBezTo>
                  <a:lnTo>
                    <a:pt x="7194" y="2665"/>
                  </a:lnTo>
                  <a:cubicBezTo>
                    <a:pt x="7389" y="2166"/>
                    <a:pt x="7619" y="1809"/>
                    <a:pt x="7897" y="1572"/>
                  </a:cubicBezTo>
                  <a:lnTo>
                    <a:pt x="7897" y="1572"/>
                  </a:lnTo>
                  <a:cubicBezTo>
                    <a:pt x="8139" y="1365"/>
                    <a:pt x="8385" y="1277"/>
                    <a:pt x="8602" y="1199"/>
                  </a:cubicBezTo>
                  <a:lnTo>
                    <a:pt x="8602" y="1199"/>
                  </a:lnTo>
                  <a:cubicBezTo>
                    <a:pt x="8981" y="1063"/>
                    <a:pt x="9307" y="945"/>
                    <a:pt x="9438" y="290"/>
                  </a:cubicBezTo>
                  <a:lnTo>
                    <a:pt x="9565" y="308"/>
                  </a:lnTo>
                  <a:lnTo>
                    <a:pt x="9439" y="0"/>
                  </a:lnTo>
                </a:path>
              </a:pathLst>
            </a:custGeom>
            <a:solidFill>
              <a:srgbClr val="F245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27">
              <a:extLst>
                <a:ext uri="{FF2B5EF4-FFF2-40B4-BE49-F238E27FC236}">
                  <a16:creationId xmlns:a16="http://schemas.microsoft.com/office/drawing/2014/main" id="{42CCC1D9-D9AE-3540-8E8F-7A8AC6835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9667" y="6325188"/>
              <a:ext cx="9243451" cy="5486195"/>
            </a:xfrm>
            <a:custGeom>
              <a:avLst/>
              <a:gdLst>
                <a:gd name="connsiteX0" fmla="*/ 4118545 w 9243451"/>
                <a:gd name="connsiteY0" fmla="*/ 4388853 h 5486195"/>
                <a:gd name="connsiteX1" fmla="*/ 4118545 w 9243451"/>
                <a:gd name="connsiteY1" fmla="*/ 5486192 h 5486195"/>
                <a:gd name="connsiteX2" fmla="*/ 4097729 w 9243451"/>
                <a:gd name="connsiteY2" fmla="*/ 5486192 h 5486195"/>
                <a:gd name="connsiteX3" fmla="*/ 4097729 w 9243451"/>
                <a:gd name="connsiteY3" fmla="*/ 4390100 h 5486195"/>
                <a:gd name="connsiteX4" fmla="*/ 4118545 w 9243451"/>
                <a:gd name="connsiteY4" fmla="*/ 4388853 h 5486195"/>
                <a:gd name="connsiteX5" fmla="*/ 3076044 w 9243451"/>
                <a:gd name="connsiteY5" fmla="*/ 4372376 h 5486195"/>
                <a:gd name="connsiteX6" fmla="*/ 3096859 w 9243451"/>
                <a:gd name="connsiteY6" fmla="*/ 4374871 h 5486195"/>
                <a:gd name="connsiteX7" fmla="*/ 3096859 w 9243451"/>
                <a:gd name="connsiteY7" fmla="*/ 5486192 h 5486195"/>
                <a:gd name="connsiteX8" fmla="*/ 3076044 w 9243451"/>
                <a:gd name="connsiteY8" fmla="*/ 5486192 h 5486195"/>
                <a:gd name="connsiteX9" fmla="*/ 5145723 w 9243451"/>
                <a:gd name="connsiteY9" fmla="*/ 4174630 h 5486195"/>
                <a:gd name="connsiteX10" fmla="*/ 5145723 w 9243451"/>
                <a:gd name="connsiteY10" fmla="*/ 5486191 h 5486195"/>
                <a:gd name="connsiteX11" fmla="*/ 5124909 w 9243451"/>
                <a:gd name="connsiteY11" fmla="*/ 5486191 h 5486195"/>
                <a:gd name="connsiteX12" fmla="*/ 5124909 w 9243451"/>
                <a:gd name="connsiteY12" fmla="*/ 4182118 h 5486195"/>
                <a:gd name="connsiteX13" fmla="*/ 5145723 w 9243451"/>
                <a:gd name="connsiteY13" fmla="*/ 4174630 h 5486195"/>
                <a:gd name="connsiteX14" fmla="*/ 2048862 w 9243451"/>
                <a:gd name="connsiteY14" fmla="*/ 4169136 h 5486195"/>
                <a:gd name="connsiteX15" fmla="*/ 2069612 w 9243451"/>
                <a:gd name="connsiteY15" fmla="*/ 4175372 h 5486195"/>
                <a:gd name="connsiteX16" fmla="*/ 2069612 w 9243451"/>
                <a:gd name="connsiteY16" fmla="*/ 5486194 h 5486195"/>
                <a:gd name="connsiteX17" fmla="*/ 2048862 w 9243451"/>
                <a:gd name="connsiteY17" fmla="*/ 5486194 h 5486195"/>
                <a:gd name="connsiteX18" fmla="*/ 1027176 w 9243451"/>
                <a:gd name="connsiteY18" fmla="*/ 3685759 h 5486195"/>
                <a:gd name="connsiteX19" fmla="*/ 1047926 w 9243451"/>
                <a:gd name="connsiteY19" fmla="*/ 3700707 h 5486195"/>
                <a:gd name="connsiteX20" fmla="*/ 1047926 w 9243451"/>
                <a:gd name="connsiteY20" fmla="*/ 5480705 h 5486195"/>
                <a:gd name="connsiteX21" fmla="*/ 1027176 w 9243451"/>
                <a:gd name="connsiteY21" fmla="*/ 5480705 h 5486195"/>
                <a:gd name="connsiteX22" fmla="*/ 7194589 w 9243451"/>
                <a:gd name="connsiteY22" fmla="*/ 2922243 h 5486195"/>
                <a:gd name="connsiteX23" fmla="*/ 7194589 w 9243451"/>
                <a:gd name="connsiteY23" fmla="*/ 5480706 h 5486195"/>
                <a:gd name="connsiteX24" fmla="*/ 7173775 w 9243451"/>
                <a:gd name="connsiteY24" fmla="*/ 5480706 h 5486195"/>
                <a:gd name="connsiteX25" fmla="*/ 7173775 w 9243451"/>
                <a:gd name="connsiteY25" fmla="*/ 2948388 h 5486195"/>
                <a:gd name="connsiteX26" fmla="*/ 7194589 w 9243451"/>
                <a:gd name="connsiteY26" fmla="*/ 2922243 h 5486195"/>
                <a:gd name="connsiteX27" fmla="*/ 0 w 9243451"/>
                <a:gd name="connsiteY27" fmla="*/ 2482806 h 5486195"/>
                <a:gd name="connsiteX28" fmla="*/ 20815 w 9243451"/>
                <a:gd name="connsiteY28" fmla="*/ 2525195 h 5486195"/>
                <a:gd name="connsiteX29" fmla="*/ 20815 w 9243451"/>
                <a:gd name="connsiteY29" fmla="*/ 5486194 h 5486195"/>
                <a:gd name="connsiteX30" fmla="*/ 0 w 9243451"/>
                <a:gd name="connsiteY30" fmla="*/ 5486194 h 5486195"/>
                <a:gd name="connsiteX31" fmla="*/ 8216211 w 9243451"/>
                <a:gd name="connsiteY31" fmla="*/ 994220 h 5486195"/>
                <a:gd name="connsiteX32" fmla="*/ 8216211 w 9243451"/>
                <a:gd name="connsiteY32" fmla="*/ 5486194 h 5486195"/>
                <a:gd name="connsiteX33" fmla="*/ 8195461 w 9243451"/>
                <a:gd name="connsiteY33" fmla="*/ 5486194 h 5486195"/>
                <a:gd name="connsiteX34" fmla="*/ 8195461 w 9243451"/>
                <a:gd name="connsiteY34" fmla="*/ 1032858 h 5486195"/>
                <a:gd name="connsiteX35" fmla="*/ 8216211 w 9243451"/>
                <a:gd name="connsiteY35" fmla="*/ 994220 h 5486195"/>
                <a:gd name="connsiteX36" fmla="*/ 9243451 w 9243451"/>
                <a:gd name="connsiteY36" fmla="*/ 0 h 5486195"/>
                <a:gd name="connsiteX37" fmla="*/ 9243451 w 9243451"/>
                <a:gd name="connsiteY37" fmla="*/ 5486195 h 5486195"/>
                <a:gd name="connsiteX38" fmla="*/ 9222637 w 9243451"/>
                <a:gd name="connsiteY38" fmla="*/ 5486195 h 5486195"/>
                <a:gd name="connsiteX39" fmla="*/ 9222637 w 9243451"/>
                <a:gd name="connsiteY39" fmla="*/ 9968 h 5486195"/>
                <a:gd name="connsiteX40" fmla="*/ 9243451 w 9243451"/>
                <a:gd name="connsiteY40" fmla="*/ 0 h 548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9243451" h="5486195">
                  <a:moveTo>
                    <a:pt x="4118545" y="4388853"/>
                  </a:moveTo>
                  <a:lnTo>
                    <a:pt x="4118545" y="5486192"/>
                  </a:lnTo>
                  <a:lnTo>
                    <a:pt x="4097729" y="5486192"/>
                  </a:lnTo>
                  <a:lnTo>
                    <a:pt x="4097729" y="4390100"/>
                  </a:lnTo>
                  <a:cubicBezTo>
                    <a:pt x="4104669" y="4390100"/>
                    <a:pt x="4111607" y="4390100"/>
                    <a:pt x="4118545" y="4388853"/>
                  </a:cubicBezTo>
                  <a:close/>
                  <a:moveTo>
                    <a:pt x="3076044" y="4372376"/>
                  </a:moveTo>
                  <a:cubicBezTo>
                    <a:pt x="3084139" y="4373623"/>
                    <a:pt x="3089920" y="4373623"/>
                    <a:pt x="3096859" y="4374871"/>
                  </a:cubicBezTo>
                  <a:lnTo>
                    <a:pt x="3096859" y="5486192"/>
                  </a:lnTo>
                  <a:lnTo>
                    <a:pt x="3076044" y="5486192"/>
                  </a:lnTo>
                  <a:close/>
                  <a:moveTo>
                    <a:pt x="5145723" y="4174630"/>
                  </a:moveTo>
                  <a:lnTo>
                    <a:pt x="5145723" y="5486191"/>
                  </a:lnTo>
                  <a:lnTo>
                    <a:pt x="5124909" y="5486191"/>
                  </a:lnTo>
                  <a:lnTo>
                    <a:pt x="5124909" y="4182118"/>
                  </a:lnTo>
                  <a:cubicBezTo>
                    <a:pt x="5131847" y="4179622"/>
                    <a:pt x="5138785" y="4175878"/>
                    <a:pt x="5145723" y="4174630"/>
                  </a:cubicBezTo>
                  <a:close/>
                  <a:moveTo>
                    <a:pt x="2048862" y="4169136"/>
                  </a:moveTo>
                  <a:cubicBezTo>
                    <a:pt x="2056186" y="4171630"/>
                    <a:pt x="2063509" y="4174125"/>
                    <a:pt x="2069612" y="4175372"/>
                  </a:cubicBezTo>
                  <a:lnTo>
                    <a:pt x="2069612" y="5486194"/>
                  </a:lnTo>
                  <a:lnTo>
                    <a:pt x="2048862" y="5486194"/>
                  </a:lnTo>
                  <a:close/>
                  <a:moveTo>
                    <a:pt x="1027176" y="3685759"/>
                  </a:moveTo>
                  <a:cubicBezTo>
                    <a:pt x="1033279" y="3690742"/>
                    <a:pt x="1040603" y="3695724"/>
                    <a:pt x="1047926" y="3700707"/>
                  </a:cubicBezTo>
                  <a:lnTo>
                    <a:pt x="1047926" y="5480705"/>
                  </a:lnTo>
                  <a:lnTo>
                    <a:pt x="1027176" y="5480705"/>
                  </a:lnTo>
                  <a:close/>
                  <a:moveTo>
                    <a:pt x="7194589" y="2922243"/>
                  </a:moveTo>
                  <a:lnTo>
                    <a:pt x="7194589" y="5480706"/>
                  </a:lnTo>
                  <a:lnTo>
                    <a:pt x="7173775" y="5480706"/>
                  </a:lnTo>
                  <a:lnTo>
                    <a:pt x="7173775" y="2948388"/>
                  </a:lnTo>
                  <a:cubicBezTo>
                    <a:pt x="7180713" y="2939673"/>
                    <a:pt x="7187651" y="2930958"/>
                    <a:pt x="7194589" y="2922243"/>
                  </a:cubicBezTo>
                  <a:close/>
                  <a:moveTo>
                    <a:pt x="0" y="2482806"/>
                  </a:moveTo>
                  <a:cubicBezTo>
                    <a:pt x="8095" y="2496520"/>
                    <a:pt x="13876" y="2511481"/>
                    <a:pt x="20815" y="2525195"/>
                  </a:cubicBezTo>
                  <a:lnTo>
                    <a:pt x="20815" y="5486194"/>
                  </a:lnTo>
                  <a:lnTo>
                    <a:pt x="0" y="5486194"/>
                  </a:lnTo>
                  <a:close/>
                  <a:moveTo>
                    <a:pt x="8216211" y="994220"/>
                  </a:moveTo>
                  <a:lnTo>
                    <a:pt x="8216211" y="5486194"/>
                  </a:lnTo>
                  <a:lnTo>
                    <a:pt x="8195461" y="5486194"/>
                  </a:lnTo>
                  <a:lnTo>
                    <a:pt x="8195461" y="1032858"/>
                  </a:lnTo>
                  <a:cubicBezTo>
                    <a:pt x="8202785" y="1019147"/>
                    <a:pt x="8208887" y="1006684"/>
                    <a:pt x="8216211" y="994220"/>
                  </a:cubicBezTo>
                  <a:close/>
                  <a:moveTo>
                    <a:pt x="9243451" y="0"/>
                  </a:moveTo>
                  <a:lnTo>
                    <a:pt x="9243451" y="5486195"/>
                  </a:lnTo>
                  <a:lnTo>
                    <a:pt x="9222637" y="5486195"/>
                  </a:lnTo>
                  <a:lnTo>
                    <a:pt x="9222637" y="9968"/>
                  </a:lnTo>
                  <a:cubicBezTo>
                    <a:pt x="9229575" y="7476"/>
                    <a:pt x="9236513" y="3738"/>
                    <a:pt x="9243451" y="0"/>
                  </a:cubicBezTo>
                  <a:close/>
                </a:path>
              </a:pathLst>
            </a:custGeom>
            <a:solidFill>
              <a:srgbClr val="F2456E">
                <a:alpha val="5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21">
              <a:extLst>
                <a:ext uri="{FF2B5EF4-FFF2-40B4-BE49-F238E27FC236}">
                  <a16:creationId xmlns:a16="http://schemas.microsoft.com/office/drawing/2014/main" id="{854B9F6D-710F-AA40-B834-A14C927DC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34450" y="5133220"/>
              <a:ext cx="1505065" cy="1505065"/>
            </a:xfrm>
            <a:custGeom>
              <a:avLst/>
              <a:gdLst>
                <a:gd name="T0" fmla="*/ 604 w 1209"/>
                <a:gd name="T1" fmla="*/ 864 h 1208"/>
                <a:gd name="T2" fmla="*/ 604 w 1209"/>
                <a:gd name="T3" fmla="*/ 864 h 1208"/>
                <a:gd name="T4" fmla="*/ 344 w 1209"/>
                <a:gd name="T5" fmla="*/ 604 h 1208"/>
                <a:gd name="T6" fmla="*/ 344 w 1209"/>
                <a:gd name="T7" fmla="*/ 604 h 1208"/>
                <a:gd name="T8" fmla="*/ 604 w 1209"/>
                <a:gd name="T9" fmla="*/ 343 h 1208"/>
                <a:gd name="T10" fmla="*/ 604 w 1209"/>
                <a:gd name="T11" fmla="*/ 343 h 1208"/>
                <a:gd name="T12" fmla="*/ 865 w 1209"/>
                <a:gd name="T13" fmla="*/ 604 h 1208"/>
                <a:gd name="T14" fmla="*/ 865 w 1209"/>
                <a:gd name="T15" fmla="*/ 604 h 1208"/>
                <a:gd name="T16" fmla="*/ 604 w 1209"/>
                <a:gd name="T17" fmla="*/ 864 h 1208"/>
                <a:gd name="T18" fmla="*/ 1208 w 1209"/>
                <a:gd name="T19" fmla="*/ 700 h 1208"/>
                <a:gd name="T20" fmla="*/ 1208 w 1209"/>
                <a:gd name="T21" fmla="*/ 507 h 1208"/>
                <a:gd name="T22" fmla="*/ 1050 w 1209"/>
                <a:gd name="T23" fmla="*/ 507 h 1208"/>
                <a:gd name="T24" fmla="*/ 1050 w 1209"/>
                <a:gd name="T25" fmla="*/ 507 h 1208"/>
                <a:gd name="T26" fmla="*/ 988 w 1209"/>
                <a:gd name="T27" fmla="*/ 357 h 1208"/>
                <a:gd name="T28" fmla="*/ 1099 w 1209"/>
                <a:gd name="T29" fmla="*/ 245 h 1208"/>
                <a:gd name="T30" fmla="*/ 963 w 1209"/>
                <a:gd name="T31" fmla="*/ 108 h 1208"/>
                <a:gd name="T32" fmla="*/ 851 w 1209"/>
                <a:gd name="T33" fmla="*/ 220 h 1208"/>
                <a:gd name="T34" fmla="*/ 851 w 1209"/>
                <a:gd name="T35" fmla="*/ 220 h 1208"/>
                <a:gd name="T36" fmla="*/ 701 w 1209"/>
                <a:gd name="T37" fmla="*/ 157 h 1208"/>
                <a:gd name="T38" fmla="*/ 701 w 1209"/>
                <a:gd name="T39" fmla="*/ 0 h 1208"/>
                <a:gd name="T40" fmla="*/ 508 w 1209"/>
                <a:gd name="T41" fmla="*/ 0 h 1208"/>
                <a:gd name="T42" fmla="*/ 508 w 1209"/>
                <a:gd name="T43" fmla="*/ 157 h 1208"/>
                <a:gd name="T44" fmla="*/ 508 w 1209"/>
                <a:gd name="T45" fmla="*/ 157 h 1208"/>
                <a:gd name="T46" fmla="*/ 357 w 1209"/>
                <a:gd name="T47" fmla="*/ 220 h 1208"/>
                <a:gd name="T48" fmla="*/ 246 w 1209"/>
                <a:gd name="T49" fmla="*/ 108 h 1208"/>
                <a:gd name="T50" fmla="*/ 109 w 1209"/>
                <a:gd name="T51" fmla="*/ 245 h 1208"/>
                <a:gd name="T52" fmla="*/ 220 w 1209"/>
                <a:gd name="T53" fmla="*/ 357 h 1208"/>
                <a:gd name="T54" fmla="*/ 220 w 1209"/>
                <a:gd name="T55" fmla="*/ 357 h 1208"/>
                <a:gd name="T56" fmla="*/ 158 w 1209"/>
                <a:gd name="T57" fmla="*/ 507 h 1208"/>
                <a:gd name="T58" fmla="*/ 0 w 1209"/>
                <a:gd name="T59" fmla="*/ 507 h 1208"/>
                <a:gd name="T60" fmla="*/ 0 w 1209"/>
                <a:gd name="T61" fmla="*/ 700 h 1208"/>
                <a:gd name="T62" fmla="*/ 158 w 1209"/>
                <a:gd name="T63" fmla="*/ 700 h 1208"/>
                <a:gd name="T64" fmla="*/ 158 w 1209"/>
                <a:gd name="T65" fmla="*/ 700 h 1208"/>
                <a:gd name="T66" fmla="*/ 220 w 1209"/>
                <a:gd name="T67" fmla="*/ 851 h 1208"/>
                <a:gd name="T68" fmla="*/ 109 w 1209"/>
                <a:gd name="T69" fmla="*/ 962 h 1208"/>
                <a:gd name="T70" fmla="*/ 246 w 1209"/>
                <a:gd name="T71" fmla="*/ 1099 h 1208"/>
                <a:gd name="T72" fmla="*/ 357 w 1209"/>
                <a:gd name="T73" fmla="*/ 987 h 1208"/>
                <a:gd name="T74" fmla="*/ 357 w 1209"/>
                <a:gd name="T75" fmla="*/ 987 h 1208"/>
                <a:gd name="T76" fmla="*/ 508 w 1209"/>
                <a:gd name="T77" fmla="*/ 1049 h 1208"/>
                <a:gd name="T78" fmla="*/ 508 w 1209"/>
                <a:gd name="T79" fmla="*/ 1207 h 1208"/>
                <a:gd name="T80" fmla="*/ 701 w 1209"/>
                <a:gd name="T81" fmla="*/ 1207 h 1208"/>
                <a:gd name="T82" fmla="*/ 701 w 1209"/>
                <a:gd name="T83" fmla="*/ 1049 h 1208"/>
                <a:gd name="T84" fmla="*/ 701 w 1209"/>
                <a:gd name="T85" fmla="*/ 1049 h 1208"/>
                <a:gd name="T86" fmla="*/ 851 w 1209"/>
                <a:gd name="T87" fmla="*/ 987 h 1208"/>
                <a:gd name="T88" fmla="*/ 963 w 1209"/>
                <a:gd name="T89" fmla="*/ 1099 h 1208"/>
                <a:gd name="T90" fmla="*/ 1099 w 1209"/>
                <a:gd name="T91" fmla="*/ 962 h 1208"/>
                <a:gd name="T92" fmla="*/ 988 w 1209"/>
                <a:gd name="T93" fmla="*/ 851 h 1208"/>
                <a:gd name="T94" fmla="*/ 988 w 1209"/>
                <a:gd name="T95" fmla="*/ 851 h 1208"/>
                <a:gd name="T96" fmla="*/ 1050 w 1209"/>
                <a:gd name="T97" fmla="*/ 700 h 1208"/>
                <a:gd name="T98" fmla="*/ 1208 w 1209"/>
                <a:gd name="T99" fmla="*/ 700 h 1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09" h="1208">
                  <a:moveTo>
                    <a:pt x="604" y="864"/>
                  </a:moveTo>
                  <a:lnTo>
                    <a:pt x="604" y="864"/>
                  </a:lnTo>
                  <a:cubicBezTo>
                    <a:pt x="460" y="864"/>
                    <a:pt x="344" y="748"/>
                    <a:pt x="344" y="604"/>
                  </a:cubicBezTo>
                  <a:lnTo>
                    <a:pt x="344" y="604"/>
                  </a:lnTo>
                  <a:cubicBezTo>
                    <a:pt x="344" y="460"/>
                    <a:pt x="460" y="343"/>
                    <a:pt x="604" y="343"/>
                  </a:cubicBezTo>
                  <a:lnTo>
                    <a:pt x="604" y="343"/>
                  </a:lnTo>
                  <a:cubicBezTo>
                    <a:pt x="748" y="343"/>
                    <a:pt x="865" y="460"/>
                    <a:pt x="865" y="604"/>
                  </a:cubicBezTo>
                  <a:lnTo>
                    <a:pt x="865" y="604"/>
                  </a:lnTo>
                  <a:cubicBezTo>
                    <a:pt x="865" y="748"/>
                    <a:pt x="748" y="864"/>
                    <a:pt x="604" y="864"/>
                  </a:cubicBezTo>
                  <a:close/>
                  <a:moveTo>
                    <a:pt x="1208" y="700"/>
                  </a:moveTo>
                  <a:lnTo>
                    <a:pt x="1208" y="507"/>
                  </a:lnTo>
                  <a:lnTo>
                    <a:pt x="1050" y="507"/>
                  </a:lnTo>
                  <a:lnTo>
                    <a:pt x="1050" y="507"/>
                  </a:lnTo>
                  <a:cubicBezTo>
                    <a:pt x="1038" y="453"/>
                    <a:pt x="1017" y="402"/>
                    <a:pt x="988" y="357"/>
                  </a:cubicBezTo>
                  <a:lnTo>
                    <a:pt x="1099" y="245"/>
                  </a:lnTo>
                  <a:lnTo>
                    <a:pt x="963" y="108"/>
                  </a:lnTo>
                  <a:lnTo>
                    <a:pt x="851" y="220"/>
                  </a:lnTo>
                  <a:lnTo>
                    <a:pt x="851" y="220"/>
                  </a:lnTo>
                  <a:cubicBezTo>
                    <a:pt x="806" y="191"/>
                    <a:pt x="755" y="169"/>
                    <a:pt x="701" y="157"/>
                  </a:cubicBezTo>
                  <a:lnTo>
                    <a:pt x="701" y="0"/>
                  </a:lnTo>
                  <a:lnTo>
                    <a:pt x="508" y="0"/>
                  </a:lnTo>
                  <a:lnTo>
                    <a:pt x="508" y="157"/>
                  </a:lnTo>
                  <a:lnTo>
                    <a:pt x="508" y="157"/>
                  </a:lnTo>
                  <a:cubicBezTo>
                    <a:pt x="453" y="169"/>
                    <a:pt x="402" y="191"/>
                    <a:pt x="357" y="220"/>
                  </a:cubicBezTo>
                  <a:lnTo>
                    <a:pt x="246" y="108"/>
                  </a:lnTo>
                  <a:lnTo>
                    <a:pt x="109" y="245"/>
                  </a:lnTo>
                  <a:lnTo>
                    <a:pt x="220" y="357"/>
                  </a:lnTo>
                  <a:lnTo>
                    <a:pt x="220" y="357"/>
                  </a:lnTo>
                  <a:cubicBezTo>
                    <a:pt x="191" y="402"/>
                    <a:pt x="169" y="453"/>
                    <a:pt x="158" y="507"/>
                  </a:cubicBezTo>
                  <a:lnTo>
                    <a:pt x="0" y="507"/>
                  </a:lnTo>
                  <a:lnTo>
                    <a:pt x="0" y="700"/>
                  </a:lnTo>
                  <a:lnTo>
                    <a:pt x="158" y="700"/>
                  </a:lnTo>
                  <a:lnTo>
                    <a:pt x="158" y="700"/>
                  </a:lnTo>
                  <a:cubicBezTo>
                    <a:pt x="169" y="755"/>
                    <a:pt x="191" y="806"/>
                    <a:pt x="220" y="851"/>
                  </a:cubicBezTo>
                  <a:lnTo>
                    <a:pt x="109" y="962"/>
                  </a:lnTo>
                  <a:lnTo>
                    <a:pt x="246" y="1099"/>
                  </a:lnTo>
                  <a:lnTo>
                    <a:pt x="357" y="987"/>
                  </a:lnTo>
                  <a:lnTo>
                    <a:pt x="357" y="987"/>
                  </a:lnTo>
                  <a:cubicBezTo>
                    <a:pt x="402" y="1016"/>
                    <a:pt x="453" y="1038"/>
                    <a:pt x="508" y="1049"/>
                  </a:cubicBezTo>
                  <a:lnTo>
                    <a:pt x="508" y="1207"/>
                  </a:lnTo>
                  <a:lnTo>
                    <a:pt x="701" y="1207"/>
                  </a:lnTo>
                  <a:lnTo>
                    <a:pt x="701" y="1049"/>
                  </a:lnTo>
                  <a:lnTo>
                    <a:pt x="701" y="1049"/>
                  </a:lnTo>
                  <a:cubicBezTo>
                    <a:pt x="755" y="1038"/>
                    <a:pt x="806" y="1016"/>
                    <a:pt x="851" y="987"/>
                  </a:cubicBezTo>
                  <a:lnTo>
                    <a:pt x="963" y="1099"/>
                  </a:lnTo>
                  <a:lnTo>
                    <a:pt x="1099" y="962"/>
                  </a:lnTo>
                  <a:lnTo>
                    <a:pt x="988" y="851"/>
                  </a:lnTo>
                  <a:lnTo>
                    <a:pt x="988" y="851"/>
                  </a:lnTo>
                  <a:cubicBezTo>
                    <a:pt x="1017" y="806"/>
                    <a:pt x="1038" y="755"/>
                    <a:pt x="1050" y="700"/>
                  </a:cubicBezTo>
                  <a:lnTo>
                    <a:pt x="1208" y="700"/>
                  </a:lnTo>
                  <a:close/>
                </a:path>
              </a:pathLst>
            </a:custGeom>
            <a:solidFill>
              <a:srgbClr val="73C9B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22">
              <a:extLst>
                <a:ext uri="{FF2B5EF4-FFF2-40B4-BE49-F238E27FC236}">
                  <a16:creationId xmlns:a16="http://schemas.microsoft.com/office/drawing/2014/main" id="{B7A34F66-1160-2F4A-8C69-34C8D85382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23023" y="8407010"/>
              <a:ext cx="1834641" cy="1834641"/>
            </a:xfrm>
            <a:custGeom>
              <a:avLst/>
              <a:gdLst>
                <a:gd name="T0" fmla="*/ 737 w 1475"/>
                <a:gd name="T1" fmla="*/ 1055 h 1474"/>
                <a:gd name="T2" fmla="*/ 737 w 1475"/>
                <a:gd name="T3" fmla="*/ 1055 h 1474"/>
                <a:gd name="T4" fmla="*/ 419 w 1475"/>
                <a:gd name="T5" fmla="*/ 737 h 1474"/>
                <a:gd name="T6" fmla="*/ 419 w 1475"/>
                <a:gd name="T7" fmla="*/ 737 h 1474"/>
                <a:gd name="T8" fmla="*/ 737 w 1475"/>
                <a:gd name="T9" fmla="*/ 419 h 1474"/>
                <a:gd name="T10" fmla="*/ 737 w 1475"/>
                <a:gd name="T11" fmla="*/ 419 h 1474"/>
                <a:gd name="T12" fmla="*/ 1055 w 1475"/>
                <a:gd name="T13" fmla="*/ 737 h 1474"/>
                <a:gd name="T14" fmla="*/ 1055 w 1475"/>
                <a:gd name="T15" fmla="*/ 737 h 1474"/>
                <a:gd name="T16" fmla="*/ 737 w 1475"/>
                <a:gd name="T17" fmla="*/ 1055 h 1474"/>
                <a:gd name="T18" fmla="*/ 1474 w 1475"/>
                <a:gd name="T19" fmla="*/ 855 h 1474"/>
                <a:gd name="T20" fmla="*/ 1474 w 1475"/>
                <a:gd name="T21" fmla="*/ 619 h 1474"/>
                <a:gd name="T22" fmla="*/ 1281 w 1475"/>
                <a:gd name="T23" fmla="*/ 619 h 1474"/>
                <a:gd name="T24" fmla="*/ 1281 w 1475"/>
                <a:gd name="T25" fmla="*/ 619 h 1474"/>
                <a:gd name="T26" fmla="*/ 1206 w 1475"/>
                <a:gd name="T27" fmla="*/ 435 h 1474"/>
                <a:gd name="T28" fmla="*/ 1341 w 1475"/>
                <a:gd name="T29" fmla="*/ 299 h 1474"/>
                <a:gd name="T30" fmla="*/ 1174 w 1475"/>
                <a:gd name="T31" fmla="*/ 133 h 1474"/>
                <a:gd name="T32" fmla="*/ 1039 w 1475"/>
                <a:gd name="T33" fmla="*/ 268 h 1474"/>
                <a:gd name="T34" fmla="*/ 1039 w 1475"/>
                <a:gd name="T35" fmla="*/ 268 h 1474"/>
                <a:gd name="T36" fmla="*/ 855 w 1475"/>
                <a:gd name="T37" fmla="*/ 192 h 1474"/>
                <a:gd name="T38" fmla="*/ 855 w 1475"/>
                <a:gd name="T39" fmla="*/ 0 h 1474"/>
                <a:gd name="T40" fmla="*/ 619 w 1475"/>
                <a:gd name="T41" fmla="*/ 0 h 1474"/>
                <a:gd name="T42" fmla="*/ 619 w 1475"/>
                <a:gd name="T43" fmla="*/ 192 h 1474"/>
                <a:gd name="T44" fmla="*/ 619 w 1475"/>
                <a:gd name="T45" fmla="*/ 192 h 1474"/>
                <a:gd name="T46" fmla="*/ 436 w 1475"/>
                <a:gd name="T47" fmla="*/ 268 h 1474"/>
                <a:gd name="T48" fmla="*/ 299 w 1475"/>
                <a:gd name="T49" fmla="*/ 133 h 1474"/>
                <a:gd name="T50" fmla="*/ 132 w 1475"/>
                <a:gd name="T51" fmla="*/ 299 h 1474"/>
                <a:gd name="T52" fmla="*/ 269 w 1475"/>
                <a:gd name="T53" fmla="*/ 435 h 1474"/>
                <a:gd name="T54" fmla="*/ 269 w 1475"/>
                <a:gd name="T55" fmla="*/ 435 h 1474"/>
                <a:gd name="T56" fmla="*/ 192 w 1475"/>
                <a:gd name="T57" fmla="*/ 619 h 1474"/>
                <a:gd name="T58" fmla="*/ 0 w 1475"/>
                <a:gd name="T59" fmla="*/ 619 h 1474"/>
                <a:gd name="T60" fmla="*/ 0 w 1475"/>
                <a:gd name="T61" fmla="*/ 855 h 1474"/>
                <a:gd name="T62" fmla="*/ 192 w 1475"/>
                <a:gd name="T63" fmla="*/ 855 h 1474"/>
                <a:gd name="T64" fmla="*/ 192 w 1475"/>
                <a:gd name="T65" fmla="*/ 855 h 1474"/>
                <a:gd name="T66" fmla="*/ 269 w 1475"/>
                <a:gd name="T67" fmla="*/ 1038 h 1474"/>
                <a:gd name="T68" fmla="*/ 132 w 1475"/>
                <a:gd name="T69" fmla="*/ 1174 h 1474"/>
                <a:gd name="T70" fmla="*/ 299 w 1475"/>
                <a:gd name="T71" fmla="*/ 1341 h 1474"/>
                <a:gd name="T72" fmla="*/ 436 w 1475"/>
                <a:gd name="T73" fmla="*/ 1205 h 1474"/>
                <a:gd name="T74" fmla="*/ 436 w 1475"/>
                <a:gd name="T75" fmla="*/ 1205 h 1474"/>
                <a:gd name="T76" fmla="*/ 619 w 1475"/>
                <a:gd name="T77" fmla="*/ 1282 h 1474"/>
                <a:gd name="T78" fmla="*/ 619 w 1475"/>
                <a:gd name="T79" fmla="*/ 1473 h 1474"/>
                <a:gd name="T80" fmla="*/ 855 w 1475"/>
                <a:gd name="T81" fmla="*/ 1473 h 1474"/>
                <a:gd name="T82" fmla="*/ 855 w 1475"/>
                <a:gd name="T83" fmla="*/ 1282 h 1474"/>
                <a:gd name="T84" fmla="*/ 855 w 1475"/>
                <a:gd name="T85" fmla="*/ 1282 h 1474"/>
                <a:gd name="T86" fmla="*/ 1039 w 1475"/>
                <a:gd name="T87" fmla="*/ 1205 h 1474"/>
                <a:gd name="T88" fmla="*/ 1174 w 1475"/>
                <a:gd name="T89" fmla="*/ 1341 h 1474"/>
                <a:gd name="T90" fmla="*/ 1341 w 1475"/>
                <a:gd name="T91" fmla="*/ 1174 h 1474"/>
                <a:gd name="T92" fmla="*/ 1206 w 1475"/>
                <a:gd name="T93" fmla="*/ 1038 h 1474"/>
                <a:gd name="T94" fmla="*/ 1206 w 1475"/>
                <a:gd name="T95" fmla="*/ 1038 h 1474"/>
                <a:gd name="T96" fmla="*/ 1281 w 1475"/>
                <a:gd name="T97" fmla="*/ 855 h 1474"/>
                <a:gd name="T98" fmla="*/ 1474 w 1475"/>
                <a:gd name="T99" fmla="*/ 855 h 1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475" h="1474">
                  <a:moveTo>
                    <a:pt x="737" y="1055"/>
                  </a:moveTo>
                  <a:lnTo>
                    <a:pt x="737" y="1055"/>
                  </a:lnTo>
                  <a:cubicBezTo>
                    <a:pt x="562" y="1055"/>
                    <a:pt x="419" y="912"/>
                    <a:pt x="419" y="737"/>
                  </a:cubicBezTo>
                  <a:lnTo>
                    <a:pt x="419" y="737"/>
                  </a:lnTo>
                  <a:cubicBezTo>
                    <a:pt x="419" y="562"/>
                    <a:pt x="562" y="419"/>
                    <a:pt x="737" y="419"/>
                  </a:cubicBezTo>
                  <a:lnTo>
                    <a:pt x="737" y="419"/>
                  </a:lnTo>
                  <a:cubicBezTo>
                    <a:pt x="913" y="419"/>
                    <a:pt x="1055" y="562"/>
                    <a:pt x="1055" y="737"/>
                  </a:cubicBezTo>
                  <a:lnTo>
                    <a:pt x="1055" y="737"/>
                  </a:lnTo>
                  <a:cubicBezTo>
                    <a:pt x="1055" y="912"/>
                    <a:pt x="913" y="1055"/>
                    <a:pt x="737" y="1055"/>
                  </a:cubicBezTo>
                  <a:close/>
                  <a:moveTo>
                    <a:pt x="1474" y="855"/>
                  </a:moveTo>
                  <a:lnTo>
                    <a:pt x="1474" y="619"/>
                  </a:lnTo>
                  <a:lnTo>
                    <a:pt x="1281" y="619"/>
                  </a:lnTo>
                  <a:lnTo>
                    <a:pt x="1281" y="619"/>
                  </a:lnTo>
                  <a:cubicBezTo>
                    <a:pt x="1267" y="553"/>
                    <a:pt x="1241" y="491"/>
                    <a:pt x="1206" y="435"/>
                  </a:cubicBezTo>
                  <a:lnTo>
                    <a:pt x="1341" y="299"/>
                  </a:lnTo>
                  <a:lnTo>
                    <a:pt x="1174" y="133"/>
                  </a:lnTo>
                  <a:lnTo>
                    <a:pt x="1039" y="268"/>
                  </a:lnTo>
                  <a:lnTo>
                    <a:pt x="1039" y="268"/>
                  </a:lnTo>
                  <a:cubicBezTo>
                    <a:pt x="983" y="233"/>
                    <a:pt x="921" y="207"/>
                    <a:pt x="855" y="192"/>
                  </a:cubicBezTo>
                  <a:lnTo>
                    <a:pt x="855" y="0"/>
                  </a:lnTo>
                  <a:lnTo>
                    <a:pt x="619" y="0"/>
                  </a:lnTo>
                  <a:lnTo>
                    <a:pt x="619" y="192"/>
                  </a:lnTo>
                  <a:lnTo>
                    <a:pt x="619" y="192"/>
                  </a:lnTo>
                  <a:cubicBezTo>
                    <a:pt x="553" y="207"/>
                    <a:pt x="491" y="233"/>
                    <a:pt x="436" y="268"/>
                  </a:cubicBezTo>
                  <a:lnTo>
                    <a:pt x="299" y="133"/>
                  </a:lnTo>
                  <a:lnTo>
                    <a:pt x="132" y="299"/>
                  </a:lnTo>
                  <a:lnTo>
                    <a:pt x="269" y="435"/>
                  </a:lnTo>
                  <a:lnTo>
                    <a:pt x="269" y="435"/>
                  </a:lnTo>
                  <a:cubicBezTo>
                    <a:pt x="233" y="491"/>
                    <a:pt x="207" y="553"/>
                    <a:pt x="192" y="619"/>
                  </a:cubicBezTo>
                  <a:lnTo>
                    <a:pt x="0" y="619"/>
                  </a:lnTo>
                  <a:lnTo>
                    <a:pt x="0" y="855"/>
                  </a:lnTo>
                  <a:lnTo>
                    <a:pt x="192" y="855"/>
                  </a:lnTo>
                  <a:lnTo>
                    <a:pt x="192" y="855"/>
                  </a:lnTo>
                  <a:cubicBezTo>
                    <a:pt x="207" y="921"/>
                    <a:pt x="233" y="983"/>
                    <a:pt x="269" y="1038"/>
                  </a:cubicBezTo>
                  <a:lnTo>
                    <a:pt x="132" y="1174"/>
                  </a:lnTo>
                  <a:lnTo>
                    <a:pt x="299" y="1341"/>
                  </a:lnTo>
                  <a:lnTo>
                    <a:pt x="436" y="1205"/>
                  </a:lnTo>
                  <a:lnTo>
                    <a:pt x="436" y="1205"/>
                  </a:lnTo>
                  <a:cubicBezTo>
                    <a:pt x="491" y="1241"/>
                    <a:pt x="553" y="1267"/>
                    <a:pt x="619" y="1282"/>
                  </a:cubicBezTo>
                  <a:lnTo>
                    <a:pt x="619" y="1473"/>
                  </a:lnTo>
                  <a:lnTo>
                    <a:pt x="855" y="1473"/>
                  </a:lnTo>
                  <a:lnTo>
                    <a:pt x="855" y="1282"/>
                  </a:lnTo>
                  <a:lnTo>
                    <a:pt x="855" y="1282"/>
                  </a:lnTo>
                  <a:cubicBezTo>
                    <a:pt x="921" y="1267"/>
                    <a:pt x="983" y="1241"/>
                    <a:pt x="1039" y="1205"/>
                  </a:cubicBezTo>
                  <a:lnTo>
                    <a:pt x="1174" y="1341"/>
                  </a:lnTo>
                  <a:lnTo>
                    <a:pt x="1341" y="1174"/>
                  </a:lnTo>
                  <a:lnTo>
                    <a:pt x="1206" y="1038"/>
                  </a:lnTo>
                  <a:lnTo>
                    <a:pt x="1206" y="1038"/>
                  </a:lnTo>
                  <a:cubicBezTo>
                    <a:pt x="1241" y="983"/>
                    <a:pt x="1267" y="921"/>
                    <a:pt x="1281" y="855"/>
                  </a:cubicBezTo>
                  <a:lnTo>
                    <a:pt x="1474" y="855"/>
                  </a:lnTo>
                  <a:close/>
                </a:path>
              </a:pathLst>
            </a:custGeom>
            <a:solidFill>
              <a:srgbClr val="73C9B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23">
              <a:extLst>
                <a:ext uri="{FF2B5EF4-FFF2-40B4-BE49-F238E27FC236}">
                  <a16:creationId xmlns:a16="http://schemas.microsoft.com/office/drawing/2014/main" id="{90AF3297-AA21-C548-84DE-2F1BBA800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82060" y="5946173"/>
              <a:ext cx="939295" cy="1450135"/>
            </a:xfrm>
            <a:custGeom>
              <a:avLst/>
              <a:gdLst>
                <a:gd name="T0" fmla="*/ 553 w 752"/>
                <a:gd name="T1" fmla="*/ 568 h 1165"/>
                <a:gd name="T2" fmla="*/ 553 w 752"/>
                <a:gd name="T3" fmla="*/ 568 h 1165"/>
                <a:gd name="T4" fmla="*/ 483 w 752"/>
                <a:gd name="T5" fmla="*/ 463 h 1165"/>
                <a:gd name="T6" fmla="*/ 483 w 752"/>
                <a:gd name="T7" fmla="*/ 463 h 1165"/>
                <a:gd name="T8" fmla="*/ 467 w 752"/>
                <a:gd name="T9" fmla="*/ 402 h 1165"/>
                <a:gd name="T10" fmla="*/ 467 w 752"/>
                <a:gd name="T11" fmla="*/ 402 h 1165"/>
                <a:gd name="T12" fmla="*/ 365 w 752"/>
                <a:gd name="T13" fmla="*/ 292 h 1165"/>
                <a:gd name="T14" fmla="*/ 365 w 752"/>
                <a:gd name="T15" fmla="*/ 292 h 1165"/>
                <a:gd name="T16" fmla="*/ 292 w 752"/>
                <a:gd name="T17" fmla="*/ 187 h 1165"/>
                <a:gd name="T18" fmla="*/ 292 w 752"/>
                <a:gd name="T19" fmla="*/ 187 h 1165"/>
                <a:gd name="T20" fmla="*/ 277 w 752"/>
                <a:gd name="T21" fmla="*/ 133 h 1165"/>
                <a:gd name="T22" fmla="*/ 277 w 752"/>
                <a:gd name="T23" fmla="*/ 133 h 1165"/>
                <a:gd name="T24" fmla="*/ 92 w 752"/>
                <a:gd name="T25" fmla="*/ 28 h 1165"/>
                <a:gd name="T26" fmla="*/ 92 w 752"/>
                <a:gd name="T27" fmla="*/ 28 h 1165"/>
                <a:gd name="T28" fmla="*/ 35 w 752"/>
                <a:gd name="T29" fmla="*/ 233 h 1165"/>
                <a:gd name="T30" fmla="*/ 35 w 752"/>
                <a:gd name="T31" fmla="*/ 233 h 1165"/>
                <a:gd name="T32" fmla="*/ 63 w 752"/>
                <a:gd name="T33" fmla="*/ 281 h 1165"/>
                <a:gd name="T34" fmla="*/ 63 w 752"/>
                <a:gd name="T35" fmla="*/ 281 h 1165"/>
                <a:gd name="T36" fmla="*/ 85 w 752"/>
                <a:gd name="T37" fmla="*/ 407 h 1165"/>
                <a:gd name="T38" fmla="*/ 85 w 752"/>
                <a:gd name="T39" fmla="*/ 407 h 1165"/>
                <a:gd name="T40" fmla="*/ 91 w 752"/>
                <a:gd name="T41" fmla="*/ 559 h 1165"/>
                <a:gd name="T42" fmla="*/ 91 w 752"/>
                <a:gd name="T43" fmla="*/ 559 h 1165"/>
                <a:gd name="T44" fmla="*/ 123 w 752"/>
                <a:gd name="T45" fmla="*/ 613 h 1165"/>
                <a:gd name="T46" fmla="*/ 123 w 752"/>
                <a:gd name="T47" fmla="*/ 613 h 1165"/>
                <a:gd name="T48" fmla="*/ 148 w 752"/>
                <a:gd name="T49" fmla="*/ 735 h 1165"/>
                <a:gd name="T50" fmla="*/ 148 w 752"/>
                <a:gd name="T51" fmla="*/ 735 h 1165"/>
                <a:gd name="T52" fmla="*/ 159 w 752"/>
                <a:gd name="T53" fmla="*/ 938 h 1165"/>
                <a:gd name="T54" fmla="*/ 159 w 752"/>
                <a:gd name="T55" fmla="*/ 938 h 1165"/>
                <a:gd name="T56" fmla="*/ 537 w 752"/>
                <a:gd name="T57" fmla="*/ 1103 h 1165"/>
                <a:gd name="T58" fmla="*/ 537 w 752"/>
                <a:gd name="T59" fmla="*/ 1103 h 1165"/>
                <a:gd name="T60" fmla="*/ 688 w 752"/>
                <a:gd name="T61" fmla="*/ 720 h 1165"/>
                <a:gd name="T62" fmla="*/ 688 w 752"/>
                <a:gd name="T63" fmla="*/ 720 h 1165"/>
                <a:gd name="T64" fmla="*/ 553 w 752"/>
                <a:gd name="T65" fmla="*/ 568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52" h="1165">
                  <a:moveTo>
                    <a:pt x="553" y="568"/>
                  </a:moveTo>
                  <a:lnTo>
                    <a:pt x="553" y="568"/>
                  </a:lnTo>
                  <a:cubicBezTo>
                    <a:pt x="513" y="547"/>
                    <a:pt x="488" y="508"/>
                    <a:pt x="483" y="463"/>
                  </a:cubicBezTo>
                  <a:lnTo>
                    <a:pt x="483" y="463"/>
                  </a:lnTo>
                  <a:cubicBezTo>
                    <a:pt x="480" y="443"/>
                    <a:pt x="475" y="423"/>
                    <a:pt x="467" y="402"/>
                  </a:cubicBezTo>
                  <a:lnTo>
                    <a:pt x="467" y="402"/>
                  </a:lnTo>
                  <a:cubicBezTo>
                    <a:pt x="447" y="353"/>
                    <a:pt x="409" y="314"/>
                    <a:pt x="365" y="292"/>
                  </a:cubicBezTo>
                  <a:lnTo>
                    <a:pt x="365" y="292"/>
                  </a:lnTo>
                  <a:cubicBezTo>
                    <a:pt x="324" y="271"/>
                    <a:pt x="297" y="232"/>
                    <a:pt x="292" y="187"/>
                  </a:cubicBezTo>
                  <a:lnTo>
                    <a:pt x="292" y="187"/>
                  </a:lnTo>
                  <a:cubicBezTo>
                    <a:pt x="289" y="169"/>
                    <a:pt x="285" y="151"/>
                    <a:pt x="277" y="133"/>
                  </a:cubicBezTo>
                  <a:lnTo>
                    <a:pt x="277" y="133"/>
                  </a:lnTo>
                  <a:cubicBezTo>
                    <a:pt x="242" y="47"/>
                    <a:pt x="159" y="0"/>
                    <a:pt x="92" y="28"/>
                  </a:cubicBezTo>
                  <a:lnTo>
                    <a:pt x="92" y="28"/>
                  </a:lnTo>
                  <a:cubicBezTo>
                    <a:pt x="25" y="56"/>
                    <a:pt x="0" y="148"/>
                    <a:pt x="35" y="233"/>
                  </a:cubicBezTo>
                  <a:lnTo>
                    <a:pt x="35" y="233"/>
                  </a:lnTo>
                  <a:cubicBezTo>
                    <a:pt x="42" y="252"/>
                    <a:pt x="52" y="268"/>
                    <a:pt x="63" y="281"/>
                  </a:cubicBezTo>
                  <a:lnTo>
                    <a:pt x="63" y="281"/>
                  </a:lnTo>
                  <a:cubicBezTo>
                    <a:pt x="91" y="318"/>
                    <a:pt x="99" y="365"/>
                    <a:pt x="85" y="407"/>
                  </a:cubicBezTo>
                  <a:lnTo>
                    <a:pt x="85" y="407"/>
                  </a:lnTo>
                  <a:cubicBezTo>
                    <a:pt x="70" y="454"/>
                    <a:pt x="70" y="508"/>
                    <a:pt x="91" y="559"/>
                  </a:cubicBezTo>
                  <a:lnTo>
                    <a:pt x="91" y="559"/>
                  </a:lnTo>
                  <a:cubicBezTo>
                    <a:pt x="99" y="578"/>
                    <a:pt x="110" y="596"/>
                    <a:pt x="123" y="613"/>
                  </a:cubicBezTo>
                  <a:lnTo>
                    <a:pt x="123" y="613"/>
                  </a:lnTo>
                  <a:cubicBezTo>
                    <a:pt x="151" y="647"/>
                    <a:pt x="160" y="693"/>
                    <a:pt x="148" y="735"/>
                  </a:cubicBezTo>
                  <a:lnTo>
                    <a:pt x="148" y="735"/>
                  </a:lnTo>
                  <a:cubicBezTo>
                    <a:pt x="129" y="799"/>
                    <a:pt x="131" y="871"/>
                    <a:pt x="159" y="938"/>
                  </a:cubicBezTo>
                  <a:lnTo>
                    <a:pt x="159" y="938"/>
                  </a:lnTo>
                  <a:cubicBezTo>
                    <a:pt x="222" y="1090"/>
                    <a:pt x="391" y="1164"/>
                    <a:pt x="537" y="1103"/>
                  </a:cubicBezTo>
                  <a:lnTo>
                    <a:pt x="537" y="1103"/>
                  </a:lnTo>
                  <a:cubicBezTo>
                    <a:pt x="683" y="1043"/>
                    <a:pt x="751" y="871"/>
                    <a:pt x="688" y="720"/>
                  </a:cubicBezTo>
                  <a:lnTo>
                    <a:pt x="688" y="720"/>
                  </a:lnTo>
                  <a:cubicBezTo>
                    <a:pt x="660" y="652"/>
                    <a:pt x="611" y="600"/>
                    <a:pt x="553" y="568"/>
                  </a:cubicBezTo>
                </a:path>
              </a:pathLst>
            </a:custGeom>
            <a:solidFill>
              <a:srgbClr val="8AD0E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24">
              <a:extLst>
                <a:ext uri="{FF2B5EF4-FFF2-40B4-BE49-F238E27FC236}">
                  <a16:creationId xmlns:a16="http://schemas.microsoft.com/office/drawing/2014/main" id="{19F1A494-67C1-5646-B9B7-D1AA5CDE0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97413" y="6132933"/>
              <a:ext cx="576757" cy="1054644"/>
            </a:xfrm>
            <a:custGeom>
              <a:avLst/>
              <a:gdLst>
                <a:gd name="T0" fmla="*/ 459 w 463"/>
                <a:gd name="T1" fmla="*/ 509 h 845"/>
                <a:gd name="T2" fmla="*/ 459 w 463"/>
                <a:gd name="T3" fmla="*/ 509 h 845"/>
                <a:gd name="T4" fmla="*/ 455 w 463"/>
                <a:gd name="T5" fmla="*/ 510 h 845"/>
                <a:gd name="T6" fmla="*/ 377 w 463"/>
                <a:gd name="T7" fmla="*/ 778 h 845"/>
                <a:gd name="T8" fmla="*/ 252 w 463"/>
                <a:gd name="T9" fmla="*/ 477 h 845"/>
                <a:gd name="T10" fmla="*/ 307 w 463"/>
                <a:gd name="T11" fmla="*/ 288 h 845"/>
                <a:gd name="T12" fmla="*/ 307 w 463"/>
                <a:gd name="T13" fmla="*/ 288 h 845"/>
                <a:gd name="T14" fmla="*/ 305 w 463"/>
                <a:gd name="T15" fmla="*/ 284 h 845"/>
                <a:gd name="T16" fmla="*/ 305 w 463"/>
                <a:gd name="T17" fmla="*/ 284 h 845"/>
                <a:gd name="T18" fmla="*/ 301 w 463"/>
                <a:gd name="T19" fmla="*/ 287 h 845"/>
                <a:gd name="T20" fmla="*/ 248 w 463"/>
                <a:gd name="T21" fmla="*/ 468 h 845"/>
                <a:gd name="T22" fmla="*/ 103 w 463"/>
                <a:gd name="T23" fmla="*/ 116 h 845"/>
                <a:gd name="T24" fmla="*/ 125 w 463"/>
                <a:gd name="T25" fmla="*/ 38 h 845"/>
                <a:gd name="T26" fmla="*/ 125 w 463"/>
                <a:gd name="T27" fmla="*/ 38 h 845"/>
                <a:gd name="T28" fmla="*/ 122 w 463"/>
                <a:gd name="T29" fmla="*/ 35 h 845"/>
                <a:gd name="T30" fmla="*/ 122 w 463"/>
                <a:gd name="T31" fmla="*/ 35 h 845"/>
                <a:gd name="T32" fmla="*/ 119 w 463"/>
                <a:gd name="T33" fmla="*/ 37 h 845"/>
                <a:gd name="T34" fmla="*/ 98 w 463"/>
                <a:gd name="T35" fmla="*/ 106 h 845"/>
                <a:gd name="T36" fmla="*/ 55 w 463"/>
                <a:gd name="T37" fmla="*/ 2 h 845"/>
                <a:gd name="T38" fmla="*/ 55 w 463"/>
                <a:gd name="T39" fmla="*/ 2 h 845"/>
                <a:gd name="T40" fmla="*/ 51 w 463"/>
                <a:gd name="T41" fmla="*/ 1 h 845"/>
                <a:gd name="T42" fmla="*/ 51 w 463"/>
                <a:gd name="T43" fmla="*/ 1 h 845"/>
                <a:gd name="T44" fmla="*/ 50 w 463"/>
                <a:gd name="T45" fmla="*/ 5 h 845"/>
                <a:gd name="T46" fmla="*/ 69 w 463"/>
                <a:gd name="T47" fmla="*/ 51 h 845"/>
                <a:gd name="T48" fmla="*/ 5 w 463"/>
                <a:gd name="T49" fmla="*/ 16 h 845"/>
                <a:gd name="T50" fmla="*/ 5 w 463"/>
                <a:gd name="T51" fmla="*/ 16 h 845"/>
                <a:gd name="T52" fmla="*/ 0 w 463"/>
                <a:gd name="T53" fmla="*/ 17 h 845"/>
                <a:gd name="T54" fmla="*/ 0 w 463"/>
                <a:gd name="T55" fmla="*/ 17 h 845"/>
                <a:gd name="T56" fmla="*/ 1 w 463"/>
                <a:gd name="T57" fmla="*/ 22 h 845"/>
                <a:gd name="T58" fmla="*/ 72 w 463"/>
                <a:gd name="T59" fmla="*/ 60 h 845"/>
                <a:gd name="T60" fmla="*/ 218 w 463"/>
                <a:gd name="T61" fmla="*/ 412 h 845"/>
                <a:gd name="T62" fmla="*/ 52 w 463"/>
                <a:gd name="T63" fmla="*/ 321 h 845"/>
                <a:gd name="T64" fmla="*/ 52 w 463"/>
                <a:gd name="T65" fmla="*/ 321 h 845"/>
                <a:gd name="T66" fmla="*/ 48 w 463"/>
                <a:gd name="T67" fmla="*/ 323 h 845"/>
                <a:gd name="T68" fmla="*/ 48 w 463"/>
                <a:gd name="T69" fmla="*/ 323 h 845"/>
                <a:gd name="T70" fmla="*/ 49 w 463"/>
                <a:gd name="T71" fmla="*/ 327 h 845"/>
                <a:gd name="T72" fmla="*/ 222 w 463"/>
                <a:gd name="T73" fmla="*/ 422 h 845"/>
                <a:gd name="T74" fmla="*/ 347 w 463"/>
                <a:gd name="T75" fmla="*/ 722 h 845"/>
                <a:gd name="T76" fmla="*/ 102 w 463"/>
                <a:gd name="T77" fmla="*/ 588 h 845"/>
                <a:gd name="T78" fmla="*/ 102 w 463"/>
                <a:gd name="T79" fmla="*/ 588 h 845"/>
                <a:gd name="T80" fmla="*/ 98 w 463"/>
                <a:gd name="T81" fmla="*/ 589 h 845"/>
                <a:gd name="T82" fmla="*/ 98 w 463"/>
                <a:gd name="T83" fmla="*/ 589 h 845"/>
                <a:gd name="T84" fmla="*/ 99 w 463"/>
                <a:gd name="T85" fmla="*/ 593 h 845"/>
                <a:gd name="T86" fmla="*/ 351 w 463"/>
                <a:gd name="T87" fmla="*/ 732 h 845"/>
                <a:gd name="T88" fmla="*/ 397 w 463"/>
                <a:gd name="T89" fmla="*/ 842 h 845"/>
                <a:gd name="T90" fmla="*/ 397 w 463"/>
                <a:gd name="T91" fmla="*/ 842 h 845"/>
                <a:gd name="T92" fmla="*/ 400 w 463"/>
                <a:gd name="T93" fmla="*/ 843 h 845"/>
                <a:gd name="T94" fmla="*/ 400 w 463"/>
                <a:gd name="T95" fmla="*/ 843 h 845"/>
                <a:gd name="T96" fmla="*/ 402 w 463"/>
                <a:gd name="T97" fmla="*/ 839 h 845"/>
                <a:gd name="T98" fmla="*/ 381 w 463"/>
                <a:gd name="T99" fmla="*/ 787 h 845"/>
                <a:gd name="T100" fmla="*/ 461 w 463"/>
                <a:gd name="T101" fmla="*/ 512 h 845"/>
                <a:gd name="T102" fmla="*/ 461 w 463"/>
                <a:gd name="T103" fmla="*/ 512 h 845"/>
                <a:gd name="T104" fmla="*/ 459 w 463"/>
                <a:gd name="T105" fmla="*/ 509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63" h="845">
                  <a:moveTo>
                    <a:pt x="459" y="509"/>
                  </a:moveTo>
                  <a:lnTo>
                    <a:pt x="459" y="509"/>
                  </a:lnTo>
                  <a:cubicBezTo>
                    <a:pt x="457" y="508"/>
                    <a:pt x="456" y="509"/>
                    <a:pt x="455" y="510"/>
                  </a:cubicBezTo>
                  <a:lnTo>
                    <a:pt x="377" y="778"/>
                  </a:lnTo>
                  <a:lnTo>
                    <a:pt x="252" y="477"/>
                  </a:lnTo>
                  <a:lnTo>
                    <a:pt x="307" y="288"/>
                  </a:lnTo>
                  <a:lnTo>
                    <a:pt x="307" y="288"/>
                  </a:lnTo>
                  <a:cubicBezTo>
                    <a:pt x="308" y="287"/>
                    <a:pt x="307" y="285"/>
                    <a:pt x="305" y="284"/>
                  </a:cubicBezTo>
                  <a:lnTo>
                    <a:pt x="305" y="284"/>
                  </a:lnTo>
                  <a:cubicBezTo>
                    <a:pt x="304" y="284"/>
                    <a:pt x="302" y="285"/>
                    <a:pt x="301" y="287"/>
                  </a:cubicBezTo>
                  <a:lnTo>
                    <a:pt x="248" y="468"/>
                  </a:lnTo>
                  <a:lnTo>
                    <a:pt x="103" y="116"/>
                  </a:lnTo>
                  <a:lnTo>
                    <a:pt x="125" y="38"/>
                  </a:lnTo>
                  <a:lnTo>
                    <a:pt x="125" y="38"/>
                  </a:lnTo>
                  <a:cubicBezTo>
                    <a:pt x="126" y="37"/>
                    <a:pt x="124" y="35"/>
                    <a:pt x="122" y="35"/>
                  </a:cubicBezTo>
                  <a:lnTo>
                    <a:pt x="122" y="35"/>
                  </a:lnTo>
                  <a:cubicBezTo>
                    <a:pt x="121" y="34"/>
                    <a:pt x="120" y="35"/>
                    <a:pt x="119" y="37"/>
                  </a:cubicBezTo>
                  <a:lnTo>
                    <a:pt x="98" y="106"/>
                  </a:lnTo>
                  <a:lnTo>
                    <a:pt x="55" y="2"/>
                  </a:lnTo>
                  <a:lnTo>
                    <a:pt x="55" y="2"/>
                  </a:lnTo>
                  <a:cubicBezTo>
                    <a:pt x="55" y="1"/>
                    <a:pt x="53" y="0"/>
                    <a:pt x="51" y="1"/>
                  </a:cubicBezTo>
                  <a:lnTo>
                    <a:pt x="51" y="1"/>
                  </a:lnTo>
                  <a:cubicBezTo>
                    <a:pt x="50" y="2"/>
                    <a:pt x="48" y="4"/>
                    <a:pt x="50" y="5"/>
                  </a:cubicBezTo>
                  <a:lnTo>
                    <a:pt x="69" y="51"/>
                  </a:lnTo>
                  <a:lnTo>
                    <a:pt x="5" y="16"/>
                  </a:lnTo>
                  <a:lnTo>
                    <a:pt x="5" y="16"/>
                  </a:lnTo>
                  <a:cubicBezTo>
                    <a:pt x="3" y="15"/>
                    <a:pt x="1" y="16"/>
                    <a:pt x="0" y="17"/>
                  </a:cubicBezTo>
                  <a:lnTo>
                    <a:pt x="0" y="17"/>
                  </a:lnTo>
                  <a:cubicBezTo>
                    <a:pt x="0" y="19"/>
                    <a:pt x="0" y="21"/>
                    <a:pt x="1" y="22"/>
                  </a:cubicBezTo>
                  <a:lnTo>
                    <a:pt x="72" y="60"/>
                  </a:lnTo>
                  <a:lnTo>
                    <a:pt x="218" y="412"/>
                  </a:lnTo>
                  <a:lnTo>
                    <a:pt x="52" y="321"/>
                  </a:lnTo>
                  <a:lnTo>
                    <a:pt x="52" y="321"/>
                  </a:lnTo>
                  <a:cubicBezTo>
                    <a:pt x="51" y="321"/>
                    <a:pt x="48" y="321"/>
                    <a:pt x="48" y="323"/>
                  </a:cubicBezTo>
                  <a:lnTo>
                    <a:pt x="48" y="323"/>
                  </a:lnTo>
                  <a:cubicBezTo>
                    <a:pt x="47" y="325"/>
                    <a:pt x="48" y="326"/>
                    <a:pt x="49" y="327"/>
                  </a:cubicBezTo>
                  <a:lnTo>
                    <a:pt x="222" y="422"/>
                  </a:lnTo>
                  <a:lnTo>
                    <a:pt x="347" y="722"/>
                  </a:lnTo>
                  <a:lnTo>
                    <a:pt x="102" y="588"/>
                  </a:lnTo>
                  <a:lnTo>
                    <a:pt x="102" y="588"/>
                  </a:lnTo>
                  <a:cubicBezTo>
                    <a:pt x="100" y="587"/>
                    <a:pt x="98" y="588"/>
                    <a:pt x="98" y="589"/>
                  </a:cubicBezTo>
                  <a:lnTo>
                    <a:pt x="98" y="589"/>
                  </a:lnTo>
                  <a:cubicBezTo>
                    <a:pt x="97" y="591"/>
                    <a:pt x="98" y="593"/>
                    <a:pt x="99" y="593"/>
                  </a:cubicBezTo>
                  <a:lnTo>
                    <a:pt x="351" y="732"/>
                  </a:lnTo>
                  <a:lnTo>
                    <a:pt x="397" y="842"/>
                  </a:lnTo>
                  <a:lnTo>
                    <a:pt x="397" y="842"/>
                  </a:lnTo>
                  <a:cubicBezTo>
                    <a:pt x="397" y="843"/>
                    <a:pt x="399" y="844"/>
                    <a:pt x="400" y="843"/>
                  </a:cubicBezTo>
                  <a:lnTo>
                    <a:pt x="400" y="843"/>
                  </a:lnTo>
                  <a:cubicBezTo>
                    <a:pt x="402" y="843"/>
                    <a:pt x="403" y="841"/>
                    <a:pt x="402" y="839"/>
                  </a:cubicBezTo>
                  <a:lnTo>
                    <a:pt x="381" y="787"/>
                  </a:lnTo>
                  <a:lnTo>
                    <a:pt x="461" y="512"/>
                  </a:lnTo>
                  <a:lnTo>
                    <a:pt x="461" y="512"/>
                  </a:lnTo>
                  <a:cubicBezTo>
                    <a:pt x="462" y="511"/>
                    <a:pt x="461" y="509"/>
                    <a:pt x="459" y="50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25">
              <a:extLst>
                <a:ext uri="{FF2B5EF4-FFF2-40B4-BE49-F238E27FC236}">
                  <a16:creationId xmlns:a16="http://schemas.microsoft.com/office/drawing/2014/main" id="{80923BA4-7F93-7545-82DE-9BF1CFA019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0346" y="5017871"/>
              <a:ext cx="944785" cy="1768725"/>
            </a:xfrm>
            <a:custGeom>
              <a:avLst/>
              <a:gdLst>
                <a:gd name="T0" fmla="*/ 180 w 760"/>
                <a:gd name="T1" fmla="*/ 742 h 1419"/>
                <a:gd name="T2" fmla="*/ 180 w 760"/>
                <a:gd name="T3" fmla="*/ 742 h 1419"/>
                <a:gd name="T4" fmla="*/ 244 w 760"/>
                <a:gd name="T5" fmla="*/ 605 h 1419"/>
                <a:gd name="T6" fmla="*/ 244 w 760"/>
                <a:gd name="T7" fmla="*/ 605 h 1419"/>
                <a:gd name="T8" fmla="*/ 252 w 760"/>
                <a:gd name="T9" fmla="*/ 531 h 1419"/>
                <a:gd name="T10" fmla="*/ 252 w 760"/>
                <a:gd name="T11" fmla="*/ 531 h 1419"/>
                <a:gd name="T12" fmla="*/ 353 w 760"/>
                <a:gd name="T13" fmla="*/ 381 h 1419"/>
                <a:gd name="T14" fmla="*/ 353 w 760"/>
                <a:gd name="T15" fmla="*/ 381 h 1419"/>
                <a:gd name="T16" fmla="*/ 421 w 760"/>
                <a:gd name="T17" fmla="*/ 244 h 1419"/>
                <a:gd name="T18" fmla="*/ 421 w 760"/>
                <a:gd name="T19" fmla="*/ 244 h 1419"/>
                <a:gd name="T20" fmla="*/ 428 w 760"/>
                <a:gd name="T21" fmla="*/ 178 h 1419"/>
                <a:gd name="T22" fmla="*/ 428 w 760"/>
                <a:gd name="T23" fmla="*/ 178 h 1419"/>
                <a:gd name="T24" fmla="*/ 628 w 760"/>
                <a:gd name="T25" fmla="*/ 20 h 1419"/>
                <a:gd name="T26" fmla="*/ 628 w 760"/>
                <a:gd name="T27" fmla="*/ 20 h 1419"/>
                <a:gd name="T28" fmla="*/ 732 w 760"/>
                <a:gd name="T29" fmla="*/ 253 h 1419"/>
                <a:gd name="T30" fmla="*/ 732 w 760"/>
                <a:gd name="T31" fmla="*/ 253 h 1419"/>
                <a:gd name="T32" fmla="*/ 708 w 760"/>
                <a:gd name="T33" fmla="*/ 315 h 1419"/>
                <a:gd name="T34" fmla="*/ 708 w 760"/>
                <a:gd name="T35" fmla="*/ 315 h 1419"/>
                <a:gd name="T36" fmla="*/ 704 w 760"/>
                <a:gd name="T37" fmla="*/ 468 h 1419"/>
                <a:gd name="T38" fmla="*/ 704 w 760"/>
                <a:gd name="T39" fmla="*/ 468 h 1419"/>
                <a:gd name="T40" fmla="*/ 725 w 760"/>
                <a:gd name="T41" fmla="*/ 647 h 1419"/>
                <a:gd name="T42" fmla="*/ 725 w 760"/>
                <a:gd name="T43" fmla="*/ 647 h 1419"/>
                <a:gd name="T44" fmla="*/ 696 w 760"/>
                <a:gd name="T45" fmla="*/ 717 h 1419"/>
                <a:gd name="T46" fmla="*/ 696 w 760"/>
                <a:gd name="T47" fmla="*/ 717 h 1419"/>
                <a:gd name="T48" fmla="*/ 690 w 760"/>
                <a:gd name="T49" fmla="*/ 868 h 1419"/>
                <a:gd name="T50" fmla="*/ 690 w 760"/>
                <a:gd name="T51" fmla="*/ 868 h 1419"/>
                <a:gd name="T52" fmla="*/ 712 w 760"/>
                <a:gd name="T53" fmla="*/ 1109 h 1419"/>
                <a:gd name="T54" fmla="*/ 712 w 760"/>
                <a:gd name="T55" fmla="*/ 1109 h 1419"/>
                <a:gd name="T56" fmla="*/ 295 w 760"/>
                <a:gd name="T57" fmla="*/ 1373 h 1419"/>
                <a:gd name="T58" fmla="*/ 295 w 760"/>
                <a:gd name="T59" fmla="*/ 1373 h 1419"/>
                <a:gd name="T60" fmla="*/ 48 w 760"/>
                <a:gd name="T61" fmla="*/ 945 h 1419"/>
                <a:gd name="T62" fmla="*/ 48 w 760"/>
                <a:gd name="T63" fmla="*/ 945 h 1419"/>
                <a:gd name="T64" fmla="*/ 180 w 760"/>
                <a:gd name="T65" fmla="*/ 742 h 1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60" h="1419">
                  <a:moveTo>
                    <a:pt x="180" y="742"/>
                  </a:moveTo>
                  <a:lnTo>
                    <a:pt x="180" y="742"/>
                  </a:lnTo>
                  <a:cubicBezTo>
                    <a:pt x="223" y="709"/>
                    <a:pt x="247" y="659"/>
                    <a:pt x="244" y="605"/>
                  </a:cubicBezTo>
                  <a:lnTo>
                    <a:pt x="244" y="605"/>
                  </a:lnTo>
                  <a:cubicBezTo>
                    <a:pt x="243" y="581"/>
                    <a:pt x="245" y="556"/>
                    <a:pt x="252" y="531"/>
                  </a:cubicBezTo>
                  <a:lnTo>
                    <a:pt x="252" y="531"/>
                  </a:lnTo>
                  <a:cubicBezTo>
                    <a:pt x="268" y="467"/>
                    <a:pt x="304" y="415"/>
                    <a:pt x="353" y="381"/>
                  </a:cubicBezTo>
                  <a:lnTo>
                    <a:pt x="353" y="381"/>
                  </a:lnTo>
                  <a:cubicBezTo>
                    <a:pt x="397" y="350"/>
                    <a:pt x="422" y="299"/>
                    <a:pt x="421" y="244"/>
                  </a:cubicBezTo>
                  <a:lnTo>
                    <a:pt x="421" y="244"/>
                  </a:lnTo>
                  <a:cubicBezTo>
                    <a:pt x="420" y="223"/>
                    <a:pt x="422" y="201"/>
                    <a:pt x="428" y="178"/>
                  </a:cubicBezTo>
                  <a:lnTo>
                    <a:pt x="428" y="178"/>
                  </a:lnTo>
                  <a:cubicBezTo>
                    <a:pt x="455" y="70"/>
                    <a:pt x="544" y="0"/>
                    <a:pt x="628" y="20"/>
                  </a:cubicBezTo>
                  <a:lnTo>
                    <a:pt x="628" y="20"/>
                  </a:lnTo>
                  <a:cubicBezTo>
                    <a:pt x="712" y="41"/>
                    <a:pt x="759" y="145"/>
                    <a:pt x="732" y="253"/>
                  </a:cubicBezTo>
                  <a:lnTo>
                    <a:pt x="732" y="253"/>
                  </a:lnTo>
                  <a:cubicBezTo>
                    <a:pt x="727" y="275"/>
                    <a:pt x="718" y="296"/>
                    <a:pt x="708" y="315"/>
                  </a:cubicBezTo>
                  <a:lnTo>
                    <a:pt x="708" y="315"/>
                  </a:lnTo>
                  <a:cubicBezTo>
                    <a:pt x="682" y="363"/>
                    <a:pt x="680" y="420"/>
                    <a:pt x="704" y="468"/>
                  </a:cubicBezTo>
                  <a:lnTo>
                    <a:pt x="704" y="468"/>
                  </a:lnTo>
                  <a:cubicBezTo>
                    <a:pt x="731" y="521"/>
                    <a:pt x="740" y="584"/>
                    <a:pt x="725" y="647"/>
                  </a:cubicBezTo>
                  <a:lnTo>
                    <a:pt x="725" y="647"/>
                  </a:lnTo>
                  <a:cubicBezTo>
                    <a:pt x="718" y="672"/>
                    <a:pt x="709" y="695"/>
                    <a:pt x="696" y="717"/>
                  </a:cubicBezTo>
                  <a:lnTo>
                    <a:pt x="696" y="717"/>
                  </a:lnTo>
                  <a:cubicBezTo>
                    <a:pt x="669" y="763"/>
                    <a:pt x="666" y="819"/>
                    <a:pt x="690" y="868"/>
                  </a:cubicBezTo>
                  <a:lnTo>
                    <a:pt x="690" y="868"/>
                  </a:lnTo>
                  <a:cubicBezTo>
                    <a:pt x="723" y="940"/>
                    <a:pt x="734" y="1024"/>
                    <a:pt x="712" y="1109"/>
                  </a:cubicBezTo>
                  <a:lnTo>
                    <a:pt x="712" y="1109"/>
                  </a:lnTo>
                  <a:cubicBezTo>
                    <a:pt x="665" y="1300"/>
                    <a:pt x="479" y="1418"/>
                    <a:pt x="295" y="1373"/>
                  </a:cubicBezTo>
                  <a:lnTo>
                    <a:pt x="295" y="1373"/>
                  </a:lnTo>
                  <a:cubicBezTo>
                    <a:pt x="111" y="1328"/>
                    <a:pt x="0" y="1136"/>
                    <a:pt x="48" y="945"/>
                  </a:cubicBezTo>
                  <a:lnTo>
                    <a:pt x="48" y="945"/>
                  </a:lnTo>
                  <a:cubicBezTo>
                    <a:pt x="68" y="861"/>
                    <a:pt x="117" y="790"/>
                    <a:pt x="180" y="742"/>
                  </a:cubicBezTo>
                </a:path>
              </a:pathLst>
            </a:custGeom>
            <a:solidFill>
              <a:srgbClr val="8AD0E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26">
              <a:extLst>
                <a:ext uri="{FF2B5EF4-FFF2-40B4-BE49-F238E27FC236}">
                  <a16:creationId xmlns:a16="http://schemas.microsoft.com/office/drawing/2014/main" id="{4A202642-F7A9-394B-B09E-9A740204C7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7527" y="5232090"/>
              <a:ext cx="571265" cy="1323800"/>
            </a:xfrm>
            <a:custGeom>
              <a:avLst/>
              <a:gdLst>
                <a:gd name="T0" fmla="*/ 3 w 459"/>
                <a:gd name="T1" fmla="*/ 674 h 1062"/>
                <a:gd name="T2" fmla="*/ 3 w 459"/>
                <a:gd name="T3" fmla="*/ 674 h 1062"/>
                <a:gd name="T4" fmla="*/ 8 w 459"/>
                <a:gd name="T5" fmla="*/ 676 h 1062"/>
                <a:gd name="T6" fmla="*/ 148 w 459"/>
                <a:gd name="T7" fmla="*/ 978 h 1062"/>
                <a:gd name="T8" fmla="*/ 242 w 459"/>
                <a:gd name="T9" fmla="*/ 600 h 1062"/>
                <a:gd name="T10" fmla="*/ 142 w 459"/>
                <a:gd name="T11" fmla="*/ 387 h 1062"/>
                <a:gd name="T12" fmla="*/ 142 w 459"/>
                <a:gd name="T13" fmla="*/ 387 h 1062"/>
                <a:gd name="T14" fmla="*/ 144 w 459"/>
                <a:gd name="T15" fmla="*/ 381 h 1062"/>
                <a:gd name="T16" fmla="*/ 144 w 459"/>
                <a:gd name="T17" fmla="*/ 381 h 1062"/>
                <a:gd name="T18" fmla="*/ 150 w 459"/>
                <a:gd name="T19" fmla="*/ 383 h 1062"/>
                <a:gd name="T20" fmla="*/ 245 w 459"/>
                <a:gd name="T21" fmla="*/ 588 h 1062"/>
                <a:gd name="T22" fmla="*/ 354 w 459"/>
                <a:gd name="T23" fmla="*/ 146 h 1062"/>
                <a:gd name="T24" fmla="*/ 313 w 459"/>
                <a:gd name="T25" fmla="*/ 58 h 1062"/>
                <a:gd name="T26" fmla="*/ 313 w 459"/>
                <a:gd name="T27" fmla="*/ 58 h 1062"/>
                <a:gd name="T28" fmla="*/ 315 w 459"/>
                <a:gd name="T29" fmla="*/ 53 h 1062"/>
                <a:gd name="T30" fmla="*/ 315 w 459"/>
                <a:gd name="T31" fmla="*/ 53 h 1062"/>
                <a:gd name="T32" fmla="*/ 320 w 459"/>
                <a:gd name="T33" fmla="*/ 55 h 1062"/>
                <a:gd name="T34" fmla="*/ 357 w 459"/>
                <a:gd name="T35" fmla="*/ 134 h 1062"/>
                <a:gd name="T36" fmla="*/ 389 w 459"/>
                <a:gd name="T37" fmla="*/ 3 h 1062"/>
                <a:gd name="T38" fmla="*/ 389 w 459"/>
                <a:gd name="T39" fmla="*/ 3 h 1062"/>
                <a:gd name="T40" fmla="*/ 393 w 459"/>
                <a:gd name="T41" fmla="*/ 0 h 1062"/>
                <a:gd name="T42" fmla="*/ 393 w 459"/>
                <a:gd name="T43" fmla="*/ 0 h 1062"/>
                <a:gd name="T44" fmla="*/ 397 w 459"/>
                <a:gd name="T45" fmla="*/ 5 h 1062"/>
                <a:gd name="T46" fmla="*/ 382 w 459"/>
                <a:gd name="T47" fmla="*/ 63 h 1062"/>
                <a:gd name="T48" fmla="*/ 451 w 459"/>
                <a:gd name="T49" fmla="*/ 10 h 1062"/>
                <a:gd name="T50" fmla="*/ 451 w 459"/>
                <a:gd name="T51" fmla="*/ 10 h 1062"/>
                <a:gd name="T52" fmla="*/ 456 w 459"/>
                <a:gd name="T53" fmla="*/ 11 h 1062"/>
                <a:gd name="T54" fmla="*/ 456 w 459"/>
                <a:gd name="T55" fmla="*/ 11 h 1062"/>
                <a:gd name="T56" fmla="*/ 456 w 459"/>
                <a:gd name="T57" fmla="*/ 16 h 1062"/>
                <a:gd name="T58" fmla="*/ 380 w 459"/>
                <a:gd name="T59" fmla="*/ 74 h 1062"/>
                <a:gd name="T60" fmla="*/ 270 w 459"/>
                <a:gd name="T61" fmla="*/ 517 h 1062"/>
                <a:gd name="T62" fmla="*/ 450 w 459"/>
                <a:gd name="T63" fmla="*/ 380 h 1062"/>
                <a:gd name="T64" fmla="*/ 450 w 459"/>
                <a:gd name="T65" fmla="*/ 380 h 1062"/>
                <a:gd name="T66" fmla="*/ 455 w 459"/>
                <a:gd name="T67" fmla="*/ 380 h 1062"/>
                <a:gd name="T68" fmla="*/ 455 w 459"/>
                <a:gd name="T69" fmla="*/ 380 h 1062"/>
                <a:gd name="T70" fmla="*/ 455 w 459"/>
                <a:gd name="T71" fmla="*/ 386 h 1062"/>
                <a:gd name="T72" fmla="*/ 267 w 459"/>
                <a:gd name="T73" fmla="*/ 529 h 1062"/>
                <a:gd name="T74" fmla="*/ 174 w 459"/>
                <a:gd name="T75" fmla="*/ 908 h 1062"/>
                <a:gd name="T76" fmla="*/ 439 w 459"/>
                <a:gd name="T77" fmla="*/ 705 h 1062"/>
                <a:gd name="T78" fmla="*/ 439 w 459"/>
                <a:gd name="T79" fmla="*/ 705 h 1062"/>
                <a:gd name="T80" fmla="*/ 445 w 459"/>
                <a:gd name="T81" fmla="*/ 706 h 1062"/>
                <a:gd name="T82" fmla="*/ 445 w 459"/>
                <a:gd name="T83" fmla="*/ 706 h 1062"/>
                <a:gd name="T84" fmla="*/ 444 w 459"/>
                <a:gd name="T85" fmla="*/ 711 h 1062"/>
                <a:gd name="T86" fmla="*/ 171 w 459"/>
                <a:gd name="T87" fmla="*/ 919 h 1062"/>
                <a:gd name="T88" fmla="*/ 137 w 459"/>
                <a:gd name="T89" fmla="*/ 1058 h 1062"/>
                <a:gd name="T90" fmla="*/ 137 w 459"/>
                <a:gd name="T91" fmla="*/ 1058 h 1062"/>
                <a:gd name="T92" fmla="*/ 132 w 459"/>
                <a:gd name="T93" fmla="*/ 1061 h 1062"/>
                <a:gd name="T94" fmla="*/ 132 w 459"/>
                <a:gd name="T95" fmla="*/ 1061 h 1062"/>
                <a:gd name="T96" fmla="*/ 129 w 459"/>
                <a:gd name="T97" fmla="*/ 1056 h 1062"/>
                <a:gd name="T98" fmla="*/ 145 w 459"/>
                <a:gd name="T99" fmla="*/ 990 h 1062"/>
                <a:gd name="T100" fmla="*/ 0 w 459"/>
                <a:gd name="T101" fmla="*/ 679 h 1062"/>
                <a:gd name="T102" fmla="*/ 0 w 459"/>
                <a:gd name="T103" fmla="*/ 679 h 1062"/>
                <a:gd name="T104" fmla="*/ 3 w 459"/>
                <a:gd name="T105" fmla="*/ 674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9" h="1062">
                  <a:moveTo>
                    <a:pt x="3" y="674"/>
                  </a:moveTo>
                  <a:lnTo>
                    <a:pt x="3" y="674"/>
                  </a:lnTo>
                  <a:cubicBezTo>
                    <a:pt x="5" y="673"/>
                    <a:pt x="6" y="674"/>
                    <a:pt x="8" y="676"/>
                  </a:cubicBezTo>
                  <a:lnTo>
                    <a:pt x="148" y="978"/>
                  </a:lnTo>
                  <a:lnTo>
                    <a:pt x="242" y="600"/>
                  </a:lnTo>
                  <a:lnTo>
                    <a:pt x="142" y="387"/>
                  </a:lnTo>
                  <a:lnTo>
                    <a:pt x="142" y="387"/>
                  </a:lnTo>
                  <a:cubicBezTo>
                    <a:pt x="141" y="384"/>
                    <a:pt x="142" y="382"/>
                    <a:pt x="144" y="381"/>
                  </a:cubicBezTo>
                  <a:lnTo>
                    <a:pt x="144" y="381"/>
                  </a:lnTo>
                  <a:cubicBezTo>
                    <a:pt x="146" y="380"/>
                    <a:pt x="148" y="381"/>
                    <a:pt x="150" y="383"/>
                  </a:cubicBezTo>
                  <a:lnTo>
                    <a:pt x="245" y="588"/>
                  </a:lnTo>
                  <a:lnTo>
                    <a:pt x="354" y="146"/>
                  </a:lnTo>
                  <a:lnTo>
                    <a:pt x="313" y="58"/>
                  </a:lnTo>
                  <a:lnTo>
                    <a:pt x="313" y="58"/>
                  </a:lnTo>
                  <a:cubicBezTo>
                    <a:pt x="312" y="57"/>
                    <a:pt x="313" y="54"/>
                    <a:pt x="315" y="53"/>
                  </a:cubicBezTo>
                  <a:lnTo>
                    <a:pt x="315" y="53"/>
                  </a:lnTo>
                  <a:cubicBezTo>
                    <a:pt x="317" y="52"/>
                    <a:pt x="319" y="53"/>
                    <a:pt x="320" y="55"/>
                  </a:cubicBezTo>
                  <a:lnTo>
                    <a:pt x="357" y="134"/>
                  </a:lnTo>
                  <a:lnTo>
                    <a:pt x="389" y="3"/>
                  </a:lnTo>
                  <a:lnTo>
                    <a:pt x="389" y="3"/>
                  </a:lnTo>
                  <a:cubicBezTo>
                    <a:pt x="389" y="1"/>
                    <a:pt x="392" y="0"/>
                    <a:pt x="393" y="0"/>
                  </a:cubicBezTo>
                  <a:lnTo>
                    <a:pt x="393" y="0"/>
                  </a:lnTo>
                  <a:cubicBezTo>
                    <a:pt x="395" y="1"/>
                    <a:pt x="397" y="3"/>
                    <a:pt x="397" y="5"/>
                  </a:cubicBezTo>
                  <a:lnTo>
                    <a:pt x="382" y="63"/>
                  </a:lnTo>
                  <a:lnTo>
                    <a:pt x="451" y="10"/>
                  </a:lnTo>
                  <a:lnTo>
                    <a:pt x="451" y="10"/>
                  </a:lnTo>
                  <a:cubicBezTo>
                    <a:pt x="453" y="9"/>
                    <a:pt x="455" y="9"/>
                    <a:pt x="456" y="11"/>
                  </a:cubicBezTo>
                  <a:lnTo>
                    <a:pt x="456" y="11"/>
                  </a:lnTo>
                  <a:cubicBezTo>
                    <a:pt x="458" y="12"/>
                    <a:pt x="458" y="15"/>
                    <a:pt x="456" y="16"/>
                  </a:cubicBezTo>
                  <a:lnTo>
                    <a:pt x="380" y="74"/>
                  </a:lnTo>
                  <a:lnTo>
                    <a:pt x="270" y="517"/>
                  </a:lnTo>
                  <a:lnTo>
                    <a:pt x="450" y="380"/>
                  </a:lnTo>
                  <a:lnTo>
                    <a:pt x="450" y="380"/>
                  </a:lnTo>
                  <a:cubicBezTo>
                    <a:pt x="452" y="379"/>
                    <a:pt x="454" y="379"/>
                    <a:pt x="455" y="380"/>
                  </a:cubicBezTo>
                  <a:lnTo>
                    <a:pt x="455" y="380"/>
                  </a:lnTo>
                  <a:cubicBezTo>
                    <a:pt x="456" y="382"/>
                    <a:pt x="456" y="385"/>
                    <a:pt x="455" y="386"/>
                  </a:cubicBezTo>
                  <a:lnTo>
                    <a:pt x="267" y="529"/>
                  </a:lnTo>
                  <a:lnTo>
                    <a:pt x="174" y="908"/>
                  </a:lnTo>
                  <a:lnTo>
                    <a:pt x="439" y="705"/>
                  </a:lnTo>
                  <a:lnTo>
                    <a:pt x="439" y="705"/>
                  </a:lnTo>
                  <a:cubicBezTo>
                    <a:pt x="441" y="703"/>
                    <a:pt x="443" y="704"/>
                    <a:pt x="445" y="706"/>
                  </a:cubicBezTo>
                  <a:lnTo>
                    <a:pt x="445" y="706"/>
                  </a:lnTo>
                  <a:cubicBezTo>
                    <a:pt x="446" y="707"/>
                    <a:pt x="445" y="710"/>
                    <a:pt x="444" y="711"/>
                  </a:cubicBezTo>
                  <a:lnTo>
                    <a:pt x="171" y="919"/>
                  </a:lnTo>
                  <a:lnTo>
                    <a:pt x="137" y="1058"/>
                  </a:lnTo>
                  <a:lnTo>
                    <a:pt x="137" y="1058"/>
                  </a:lnTo>
                  <a:cubicBezTo>
                    <a:pt x="136" y="1060"/>
                    <a:pt x="134" y="1061"/>
                    <a:pt x="132" y="1061"/>
                  </a:cubicBezTo>
                  <a:lnTo>
                    <a:pt x="132" y="1061"/>
                  </a:lnTo>
                  <a:cubicBezTo>
                    <a:pt x="130" y="1061"/>
                    <a:pt x="129" y="1058"/>
                    <a:pt x="129" y="1056"/>
                  </a:cubicBezTo>
                  <a:lnTo>
                    <a:pt x="145" y="990"/>
                  </a:lnTo>
                  <a:lnTo>
                    <a:pt x="0" y="679"/>
                  </a:lnTo>
                  <a:lnTo>
                    <a:pt x="0" y="679"/>
                  </a:lnTo>
                  <a:cubicBezTo>
                    <a:pt x="0" y="677"/>
                    <a:pt x="0" y="675"/>
                    <a:pt x="3" y="67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27">
              <a:extLst>
                <a:ext uri="{FF2B5EF4-FFF2-40B4-BE49-F238E27FC236}">
                  <a16:creationId xmlns:a16="http://schemas.microsoft.com/office/drawing/2014/main" id="{CFF2FBA8-C621-1245-80CE-BEC389409D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62597" y="5034346"/>
              <a:ext cx="1906051" cy="2318020"/>
            </a:xfrm>
            <a:custGeom>
              <a:avLst/>
              <a:gdLst>
                <a:gd name="T0" fmla="*/ 445 w 1529"/>
                <a:gd name="T1" fmla="*/ 802 h 1859"/>
                <a:gd name="T2" fmla="*/ 445 w 1529"/>
                <a:gd name="T3" fmla="*/ 802 h 1859"/>
                <a:gd name="T4" fmla="*/ 601 w 1529"/>
                <a:gd name="T5" fmla="*/ 653 h 1859"/>
                <a:gd name="T6" fmla="*/ 601 w 1529"/>
                <a:gd name="T7" fmla="*/ 653 h 1859"/>
                <a:gd name="T8" fmla="*/ 650 w 1529"/>
                <a:gd name="T9" fmla="*/ 557 h 1859"/>
                <a:gd name="T10" fmla="*/ 650 w 1529"/>
                <a:gd name="T11" fmla="*/ 557 h 1859"/>
                <a:gd name="T12" fmla="*/ 863 w 1529"/>
                <a:gd name="T13" fmla="*/ 410 h 1859"/>
                <a:gd name="T14" fmla="*/ 863 w 1529"/>
                <a:gd name="T15" fmla="*/ 410 h 1859"/>
                <a:gd name="T16" fmla="*/ 1025 w 1529"/>
                <a:gd name="T17" fmla="*/ 263 h 1859"/>
                <a:gd name="T18" fmla="*/ 1025 w 1529"/>
                <a:gd name="T19" fmla="*/ 263 h 1859"/>
                <a:gd name="T20" fmla="*/ 1069 w 1529"/>
                <a:gd name="T21" fmla="*/ 178 h 1859"/>
                <a:gd name="T22" fmla="*/ 1069 w 1529"/>
                <a:gd name="T23" fmla="*/ 178 h 1859"/>
                <a:gd name="T24" fmla="*/ 1418 w 1529"/>
                <a:gd name="T25" fmla="*/ 72 h 1859"/>
                <a:gd name="T26" fmla="*/ 1418 w 1529"/>
                <a:gd name="T27" fmla="*/ 72 h 1859"/>
                <a:gd name="T28" fmla="*/ 1436 w 1529"/>
                <a:gd name="T29" fmla="*/ 436 h 1859"/>
                <a:gd name="T30" fmla="*/ 1436 w 1529"/>
                <a:gd name="T31" fmla="*/ 436 h 1859"/>
                <a:gd name="T32" fmla="*/ 1371 w 1529"/>
                <a:gd name="T33" fmla="*/ 506 h 1859"/>
                <a:gd name="T34" fmla="*/ 1371 w 1529"/>
                <a:gd name="T35" fmla="*/ 506 h 1859"/>
                <a:gd name="T36" fmla="*/ 1287 w 1529"/>
                <a:gd name="T37" fmla="*/ 709 h 1859"/>
                <a:gd name="T38" fmla="*/ 1287 w 1529"/>
                <a:gd name="T39" fmla="*/ 709 h 1859"/>
                <a:gd name="T40" fmla="*/ 1220 w 1529"/>
                <a:gd name="T41" fmla="*/ 958 h 1859"/>
                <a:gd name="T42" fmla="*/ 1220 w 1529"/>
                <a:gd name="T43" fmla="*/ 958 h 1859"/>
                <a:gd name="T44" fmla="*/ 1147 w 1529"/>
                <a:gd name="T45" fmla="*/ 1036 h 1859"/>
                <a:gd name="T46" fmla="*/ 1147 w 1529"/>
                <a:gd name="T47" fmla="*/ 1036 h 1859"/>
                <a:gd name="T48" fmla="*/ 1059 w 1529"/>
                <a:gd name="T49" fmla="*/ 1234 h 1859"/>
                <a:gd name="T50" fmla="*/ 1059 w 1529"/>
                <a:gd name="T51" fmla="*/ 1234 h 1859"/>
                <a:gd name="T52" fmla="*/ 965 w 1529"/>
                <a:gd name="T53" fmla="*/ 1568 h 1859"/>
                <a:gd name="T54" fmla="*/ 965 w 1529"/>
                <a:gd name="T55" fmla="*/ 1568 h 1859"/>
                <a:gd name="T56" fmla="*/ 270 w 1529"/>
                <a:gd name="T57" fmla="*/ 1702 h 1859"/>
                <a:gd name="T58" fmla="*/ 270 w 1529"/>
                <a:gd name="T59" fmla="*/ 1702 h 1859"/>
                <a:gd name="T60" fmla="*/ 162 w 1529"/>
                <a:gd name="T61" fmla="*/ 1004 h 1859"/>
                <a:gd name="T62" fmla="*/ 162 w 1529"/>
                <a:gd name="T63" fmla="*/ 1004 h 1859"/>
                <a:gd name="T64" fmla="*/ 445 w 1529"/>
                <a:gd name="T65" fmla="*/ 802 h 1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29" h="1859">
                  <a:moveTo>
                    <a:pt x="445" y="802"/>
                  </a:moveTo>
                  <a:lnTo>
                    <a:pt x="445" y="802"/>
                  </a:lnTo>
                  <a:cubicBezTo>
                    <a:pt x="519" y="781"/>
                    <a:pt x="577" y="725"/>
                    <a:pt x="601" y="653"/>
                  </a:cubicBezTo>
                  <a:lnTo>
                    <a:pt x="601" y="653"/>
                  </a:lnTo>
                  <a:cubicBezTo>
                    <a:pt x="613" y="620"/>
                    <a:pt x="629" y="587"/>
                    <a:pt x="650" y="557"/>
                  </a:cubicBezTo>
                  <a:lnTo>
                    <a:pt x="650" y="557"/>
                  </a:lnTo>
                  <a:cubicBezTo>
                    <a:pt x="704" y="481"/>
                    <a:pt x="781" y="431"/>
                    <a:pt x="863" y="410"/>
                  </a:cubicBezTo>
                  <a:lnTo>
                    <a:pt x="863" y="410"/>
                  </a:lnTo>
                  <a:cubicBezTo>
                    <a:pt x="938" y="391"/>
                    <a:pt x="998" y="336"/>
                    <a:pt x="1025" y="263"/>
                  </a:cubicBezTo>
                  <a:lnTo>
                    <a:pt x="1025" y="263"/>
                  </a:lnTo>
                  <a:cubicBezTo>
                    <a:pt x="1035" y="234"/>
                    <a:pt x="1050" y="205"/>
                    <a:pt x="1069" y="178"/>
                  </a:cubicBezTo>
                  <a:lnTo>
                    <a:pt x="1069" y="178"/>
                  </a:lnTo>
                  <a:cubicBezTo>
                    <a:pt x="1161" y="48"/>
                    <a:pt x="1317" y="0"/>
                    <a:pt x="1418" y="72"/>
                  </a:cubicBezTo>
                  <a:lnTo>
                    <a:pt x="1418" y="72"/>
                  </a:lnTo>
                  <a:cubicBezTo>
                    <a:pt x="1519" y="143"/>
                    <a:pt x="1528" y="306"/>
                    <a:pt x="1436" y="436"/>
                  </a:cubicBezTo>
                  <a:lnTo>
                    <a:pt x="1436" y="436"/>
                  </a:lnTo>
                  <a:cubicBezTo>
                    <a:pt x="1417" y="464"/>
                    <a:pt x="1395" y="487"/>
                    <a:pt x="1371" y="506"/>
                  </a:cubicBezTo>
                  <a:lnTo>
                    <a:pt x="1371" y="506"/>
                  </a:lnTo>
                  <a:cubicBezTo>
                    <a:pt x="1311" y="556"/>
                    <a:pt x="1280" y="631"/>
                    <a:pt x="1287" y="709"/>
                  </a:cubicBezTo>
                  <a:lnTo>
                    <a:pt x="1287" y="709"/>
                  </a:lnTo>
                  <a:cubicBezTo>
                    <a:pt x="1295" y="793"/>
                    <a:pt x="1274" y="882"/>
                    <a:pt x="1220" y="958"/>
                  </a:cubicBezTo>
                  <a:lnTo>
                    <a:pt x="1220" y="958"/>
                  </a:lnTo>
                  <a:cubicBezTo>
                    <a:pt x="1199" y="988"/>
                    <a:pt x="1174" y="1015"/>
                    <a:pt x="1147" y="1036"/>
                  </a:cubicBezTo>
                  <a:lnTo>
                    <a:pt x="1147" y="1036"/>
                  </a:lnTo>
                  <a:cubicBezTo>
                    <a:pt x="1087" y="1084"/>
                    <a:pt x="1054" y="1158"/>
                    <a:pt x="1059" y="1234"/>
                  </a:cubicBezTo>
                  <a:lnTo>
                    <a:pt x="1059" y="1234"/>
                  </a:lnTo>
                  <a:cubicBezTo>
                    <a:pt x="1067" y="1348"/>
                    <a:pt x="1036" y="1466"/>
                    <a:pt x="965" y="1568"/>
                  </a:cubicBezTo>
                  <a:lnTo>
                    <a:pt x="965" y="1568"/>
                  </a:lnTo>
                  <a:cubicBezTo>
                    <a:pt x="803" y="1798"/>
                    <a:pt x="491" y="1858"/>
                    <a:pt x="270" y="1702"/>
                  </a:cubicBezTo>
                  <a:lnTo>
                    <a:pt x="270" y="1702"/>
                  </a:lnTo>
                  <a:cubicBezTo>
                    <a:pt x="49" y="1546"/>
                    <a:pt x="0" y="1234"/>
                    <a:pt x="162" y="1004"/>
                  </a:cubicBezTo>
                  <a:lnTo>
                    <a:pt x="162" y="1004"/>
                  </a:lnTo>
                  <a:cubicBezTo>
                    <a:pt x="234" y="902"/>
                    <a:pt x="335" y="833"/>
                    <a:pt x="445" y="802"/>
                  </a:cubicBezTo>
                </a:path>
              </a:pathLst>
            </a:custGeom>
            <a:solidFill>
              <a:srgbClr val="F9AD2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28">
              <a:extLst>
                <a:ext uri="{FF2B5EF4-FFF2-40B4-BE49-F238E27FC236}">
                  <a16:creationId xmlns:a16="http://schemas.microsoft.com/office/drawing/2014/main" id="{3A38B18D-5CD9-704B-935F-3F5CE5A1B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45977" y="5352938"/>
              <a:ext cx="1224926" cy="1598446"/>
            </a:xfrm>
            <a:custGeom>
              <a:avLst/>
              <a:gdLst>
                <a:gd name="T0" fmla="*/ 31 w 984"/>
                <a:gd name="T1" fmla="*/ 697 h 1282"/>
                <a:gd name="T2" fmla="*/ 31 w 984"/>
                <a:gd name="T3" fmla="*/ 697 h 1282"/>
                <a:gd name="T4" fmla="*/ 37 w 984"/>
                <a:gd name="T5" fmla="*/ 702 h 1282"/>
                <a:gd name="T6" fmla="*/ 67 w 984"/>
                <a:gd name="T7" fmla="*/ 1179 h 1282"/>
                <a:gd name="T8" fmla="*/ 389 w 984"/>
                <a:gd name="T9" fmla="*/ 722 h 1282"/>
                <a:gd name="T10" fmla="*/ 368 w 984"/>
                <a:gd name="T11" fmla="*/ 386 h 1282"/>
                <a:gd name="T12" fmla="*/ 368 w 984"/>
                <a:gd name="T13" fmla="*/ 386 h 1282"/>
                <a:gd name="T14" fmla="*/ 372 w 984"/>
                <a:gd name="T15" fmla="*/ 380 h 1282"/>
                <a:gd name="T16" fmla="*/ 372 w 984"/>
                <a:gd name="T17" fmla="*/ 380 h 1282"/>
                <a:gd name="T18" fmla="*/ 379 w 984"/>
                <a:gd name="T19" fmla="*/ 386 h 1282"/>
                <a:gd name="T20" fmla="*/ 399 w 984"/>
                <a:gd name="T21" fmla="*/ 708 h 1282"/>
                <a:gd name="T22" fmla="*/ 775 w 984"/>
                <a:gd name="T23" fmla="*/ 174 h 1282"/>
                <a:gd name="T24" fmla="*/ 766 w 984"/>
                <a:gd name="T25" fmla="*/ 37 h 1282"/>
                <a:gd name="T26" fmla="*/ 766 w 984"/>
                <a:gd name="T27" fmla="*/ 37 h 1282"/>
                <a:gd name="T28" fmla="*/ 771 w 984"/>
                <a:gd name="T29" fmla="*/ 31 h 1282"/>
                <a:gd name="T30" fmla="*/ 771 w 984"/>
                <a:gd name="T31" fmla="*/ 31 h 1282"/>
                <a:gd name="T32" fmla="*/ 777 w 984"/>
                <a:gd name="T33" fmla="*/ 36 h 1282"/>
                <a:gd name="T34" fmla="*/ 785 w 984"/>
                <a:gd name="T35" fmla="*/ 160 h 1282"/>
                <a:gd name="T36" fmla="*/ 895 w 984"/>
                <a:gd name="T37" fmla="*/ 3 h 1282"/>
                <a:gd name="T38" fmla="*/ 895 w 984"/>
                <a:gd name="T39" fmla="*/ 3 h 1282"/>
                <a:gd name="T40" fmla="*/ 903 w 984"/>
                <a:gd name="T41" fmla="*/ 1 h 1282"/>
                <a:gd name="T42" fmla="*/ 903 w 984"/>
                <a:gd name="T43" fmla="*/ 1 h 1282"/>
                <a:gd name="T44" fmla="*/ 904 w 984"/>
                <a:gd name="T45" fmla="*/ 9 h 1282"/>
                <a:gd name="T46" fmla="*/ 856 w 984"/>
                <a:gd name="T47" fmla="*/ 78 h 1282"/>
                <a:gd name="T48" fmla="*/ 975 w 984"/>
                <a:gd name="T49" fmla="*/ 44 h 1282"/>
                <a:gd name="T50" fmla="*/ 975 w 984"/>
                <a:gd name="T51" fmla="*/ 44 h 1282"/>
                <a:gd name="T52" fmla="*/ 982 w 984"/>
                <a:gd name="T53" fmla="*/ 48 h 1282"/>
                <a:gd name="T54" fmla="*/ 982 w 984"/>
                <a:gd name="T55" fmla="*/ 48 h 1282"/>
                <a:gd name="T56" fmla="*/ 978 w 984"/>
                <a:gd name="T57" fmla="*/ 55 h 1282"/>
                <a:gd name="T58" fmla="*/ 846 w 984"/>
                <a:gd name="T59" fmla="*/ 93 h 1282"/>
                <a:gd name="T60" fmla="*/ 470 w 984"/>
                <a:gd name="T61" fmla="*/ 627 h 1282"/>
                <a:gd name="T62" fmla="*/ 781 w 984"/>
                <a:gd name="T63" fmla="*/ 537 h 1282"/>
                <a:gd name="T64" fmla="*/ 781 w 984"/>
                <a:gd name="T65" fmla="*/ 537 h 1282"/>
                <a:gd name="T66" fmla="*/ 788 w 984"/>
                <a:gd name="T67" fmla="*/ 541 h 1282"/>
                <a:gd name="T68" fmla="*/ 788 w 984"/>
                <a:gd name="T69" fmla="*/ 541 h 1282"/>
                <a:gd name="T70" fmla="*/ 784 w 984"/>
                <a:gd name="T71" fmla="*/ 548 h 1282"/>
                <a:gd name="T72" fmla="*/ 460 w 984"/>
                <a:gd name="T73" fmla="*/ 640 h 1282"/>
                <a:gd name="T74" fmla="*/ 138 w 984"/>
                <a:gd name="T75" fmla="*/ 1097 h 1282"/>
                <a:gd name="T76" fmla="*/ 598 w 984"/>
                <a:gd name="T77" fmla="*/ 965 h 1282"/>
                <a:gd name="T78" fmla="*/ 598 w 984"/>
                <a:gd name="T79" fmla="*/ 965 h 1282"/>
                <a:gd name="T80" fmla="*/ 605 w 984"/>
                <a:gd name="T81" fmla="*/ 969 h 1282"/>
                <a:gd name="T82" fmla="*/ 605 w 984"/>
                <a:gd name="T83" fmla="*/ 969 h 1282"/>
                <a:gd name="T84" fmla="*/ 601 w 984"/>
                <a:gd name="T85" fmla="*/ 976 h 1282"/>
                <a:gd name="T86" fmla="*/ 128 w 984"/>
                <a:gd name="T87" fmla="*/ 1112 h 1282"/>
                <a:gd name="T88" fmla="*/ 11 w 984"/>
                <a:gd name="T89" fmla="*/ 1278 h 1282"/>
                <a:gd name="T90" fmla="*/ 11 w 984"/>
                <a:gd name="T91" fmla="*/ 1278 h 1282"/>
                <a:gd name="T92" fmla="*/ 3 w 984"/>
                <a:gd name="T93" fmla="*/ 1279 h 1282"/>
                <a:gd name="T94" fmla="*/ 3 w 984"/>
                <a:gd name="T95" fmla="*/ 1279 h 1282"/>
                <a:gd name="T96" fmla="*/ 2 w 984"/>
                <a:gd name="T97" fmla="*/ 1272 h 1282"/>
                <a:gd name="T98" fmla="*/ 58 w 984"/>
                <a:gd name="T99" fmla="*/ 1194 h 1282"/>
                <a:gd name="T100" fmla="*/ 26 w 984"/>
                <a:gd name="T101" fmla="*/ 703 h 1282"/>
                <a:gd name="T102" fmla="*/ 26 w 984"/>
                <a:gd name="T103" fmla="*/ 703 h 1282"/>
                <a:gd name="T104" fmla="*/ 31 w 984"/>
                <a:gd name="T105" fmla="*/ 697 h 1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984" h="1282">
                  <a:moveTo>
                    <a:pt x="31" y="697"/>
                  </a:moveTo>
                  <a:lnTo>
                    <a:pt x="31" y="697"/>
                  </a:lnTo>
                  <a:cubicBezTo>
                    <a:pt x="34" y="697"/>
                    <a:pt x="37" y="699"/>
                    <a:pt x="37" y="702"/>
                  </a:cubicBezTo>
                  <a:lnTo>
                    <a:pt x="67" y="1179"/>
                  </a:lnTo>
                  <a:lnTo>
                    <a:pt x="389" y="722"/>
                  </a:lnTo>
                  <a:lnTo>
                    <a:pt x="368" y="386"/>
                  </a:lnTo>
                  <a:lnTo>
                    <a:pt x="368" y="386"/>
                  </a:lnTo>
                  <a:cubicBezTo>
                    <a:pt x="368" y="383"/>
                    <a:pt x="369" y="381"/>
                    <a:pt x="372" y="380"/>
                  </a:cubicBezTo>
                  <a:lnTo>
                    <a:pt x="372" y="380"/>
                  </a:lnTo>
                  <a:cubicBezTo>
                    <a:pt x="375" y="380"/>
                    <a:pt x="378" y="382"/>
                    <a:pt x="379" y="386"/>
                  </a:cubicBezTo>
                  <a:lnTo>
                    <a:pt x="399" y="708"/>
                  </a:lnTo>
                  <a:lnTo>
                    <a:pt x="775" y="174"/>
                  </a:lnTo>
                  <a:lnTo>
                    <a:pt x="766" y="37"/>
                  </a:lnTo>
                  <a:lnTo>
                    <a:pt x="766" y="37"/>
                  </a:lnTo>
                  <a:cubicBezTo>
                    <a:pt x="766" y="34"/>
                    <a:pt x="768" y="31"/>
                    <a:pt x="771" y="31"/>
                  </a:cubicBezTo>
                  <a:lnTo>
                    <a:pt x="771" y="31"/>
                  </a:lnTo>
                  <a:cubicBezTo>
                    <a:pt x="774" y="31"/>
                    <a:pt x="777" y="33"/>
                    <a:pt x="777" y="36"/>
                  </a:cubicBezTo>
                  <a:lnTo>
                    <a:pt x="785" y="160"/>
                  </a:lnTo>
                  <a:lnTo>
                    <a:pt x="895" y="3"/>
                  </a:lnTo>
                  <a:lnTo>
                    <a:pt x="895" y="3"/>
                  </a:lnTo>
                  <a:cubicBezTo>
                    <a:pt x="897" y="0"/>
                    <a:pt x="901" y="0"/>
                    <a:pt x="903" y="1"/>
                  </a:cubicBezTo>
                  <a:lnTo>
                    <a:pt x="903" y="1"/>
                  </a:lnTo>
                  <a:cubicBezTo>
                    <a:pt x="906" y="3"/>
                    <a:pt x="906" y="6"/>
                    <a:pt x="904" y="9"/>
                  </a:cubicBezTo>
                  <a:lnTo>
                    <a:pt x="856" y="78"/>
                  </a:lnTo>
                  <a:lnTo>
                    <a:pt x="975" y="44"/>
                  </a:lnTo>
                  <a:lnTo>
                    <a:pt x="975" y="44"/>
                  </a:lnTo>
                  <a:cubicBezTo>
                    <a:pt x="978" y="43"/>
                    <a:pt x="981" y="45"/>
                    <a:pt x="982" y="48"/>
                  </a:cubicBezTo>
                  <a:lnTo>
                    <a:pt x="982" y="48"/>
                  </a:lnTo>
                  <a:cubicBezTo>
                    <a:pt x="983" y="51"/>
                    <a:pt x="981" y="54"/>
                    <a:pt x="978" y="55"/>
                  </a:cubicBezTo>
                  <a:lnTo>
                    <a:pt x="846" y="93"/>
                  </a:lnTo>
                  <a:lnTo>
                    <a:pt x="470" y="627"/>
                  </a:lnTo>
                  <a:lnTo>
                    <a:pt x="781" y="537"/>
                  </a:lnTo>
                  <a:lnTo>
                    <a:pt x="781" y="537"/>
                  </a:lnTo>
                  <a:cubicBezTo>
                    <a:pt x="784" y="536"/>
                    <a:pt x="787" y="538"/>
                    <a:pt x="788" y="541"/>
                  </a:cubicBezTo>
                  <a:lnTo>
                    <a:pt x="788" y="541"/>
                  </a:lnTo>
                  <a:cubicBezTo>
                    <a:pt x="789" y="543"/>
                    <a:pt x="787" y="546"/>
                    <a:pt x="784" y="548"/>
                  </a:cubicBezTo>
                  <a:lnTo>
                    <a:pt x="460" y="640"/>
                  </a:lnTo>
                  <a:lnTo>
                    <a:pt x="138" y="1097"/>
                  </a:lnTo>
                  <a:lnTo>
                    <a:pt x="598" y="965"/>
                  </a:lnTo>
                  <a:lnTo>
                    <a:pt x="598" y="965"/>
                  </a:lnTo>
                  <a:cubicBezTo>
                    <a:pt x="601" y="965"/>
                    <a:pt x="604" y="966"/>
                    <a:pt x="605" y="969"/>
                  </a:cubicBezTo>
                  <a:lnTo>
                    <a:pt x="605" y="969"/>
                  </a:lnTo>
                  <a:cubicBezTo>
                    <a:pt x="605" y="972"/>
                    <a:pt x="604" y="975"/>
                    <a:pt x="601" y="976"/>
                  </a:cubicBezTo>
                  <a:lnTo>
                    <a:pt x="128" y="1112"/>
                  </a:lnTo>
                  <a:lnTo>
                    <a:pt x="11" y="1278"/>
                  </a:lnTo>
                  <a:lnTo>
                    <a:pt x="11" y="1278"/>
                  </a:lnTo>
                  <a:cubicBezTo>
                    <a:pt x="9" y="1280"/>
                    <a:pt x="6" y="1281"/>
                    <a:pt x="3" y="1279"/>
                  </a:cubicBezTo>
                  <a:lnTo>
                    <a:pt x="3" y="1279"/>
                  </a:lnTo>
                  <a:cubicBezTo>
                    <a:pt x="1" y="1278"/>
                    <a:pt x="0" y="1274"/>
                    <a:pt x="2" y="1272"/>
                  </a:cubicBezTo>
                  <a:lnTo>
                    <a:pt x="58" y="1194"/>
                  </a:lnTo>
                  <a:lnTo>
                    <a:pt x="26" y="703"/>
                  </a:lnTo>
                  <a:lnTo>
                    <a:pt x="26" y="703"/>
                  </a:lnTo>
                  <a:cubicBezTo>
                    <a:pt x="26" y="700"/>
                    <a:pt x="28" y="697"/>
                    <a:pt x="31" y="69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29">
              <a:extLst>
                <a:ext uri="{FF2B5EF4-FFF2-40B4-BE49-F238E27FC236}">
                  <a16:creationId xmlns:a16="http://schemas.microsoft.com/office/drawing/2014/main" id="{54A4BBC2-400C-0241-8EE3-E3FA1C35A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65838" y="6588850"/>
              <a:ext cx="2268581" cy="1499571"/>
            </a:xfrm>
            <a:custGeom>
              <a:avLst/>
              <a:gdLst>
                <a:gd name="T0" fmla="*/ 666 w 1823"/>
                <a:gd name="T1" fmla="*/ 250 h 1203"/>
                <a:gd name="T2" fmla="*/ 666 w 1823"/>
                <a:gd name="T3" fmla="*/ 250 h 1203"/>
                <a:gd name="T4" fmla="*/ 860 w 1823"/>
                <a:gd name="T5" fmla="*/ 209 h 1203"/>
                <a:gd name="T6" fmla="*/ 860 w 1823"/>
                <a:gd name="T7" fmla="*/ 209 h 1203"/>
                <a:gd name="T8" fmla="*/ 944 w 1823"/>
                <a:gd name="T9" fmla="*/ 157 h 1203"/>
                <a:gd name="T10" fmla="*/ 944 w 1823"/>
                <a:gd name="T11" fmla="*/ 157 h 1203"/>
                <a:gd name="T12" fmla="*/ 1180 w 1823"/>
                <a:gd name="T13" fmla="*/ 143 h 1203"/>
                <a:gd name="T14" fmla="*/ 1180 w 1823"/>
                <a:gd name="T15" fmla="*/ 143 h 1203"/>
                <a:gd name="T16" fmla="*/ 1377 w 1823"/>
                <a:gd name="T17" fmla="*/ 104 h 1203"/>
                <a:gd name="T18" fmla="*/ 1377 w 1823"/>
                <a:gd name="T19" fmla="*/ 104 h 1203"/>
                <a:gd name="T20" fmla="*/ 1452 w 1823"/>
                <a:gd name="T21" fmla="*/ 59 h 1203"/>
                <a:gd name="T22" fmla="*/ 1452 w 1823"/>
                <a:gd name="T23" fmla="*/ 59 h 1203"/>
                <a:gd name="T24" fmla="*/ 1777 w 1823"/>
                <a:gd name="T25" fmla="*/ 141 h 1203"/>
                <a:gd name="T26" fmla="*/ 1777 w 1823"/>
                <a:gd name="T27" fmla="*/ 141 h 1203"/>
                <a:gd name="T28" fmla="*/ 1617 w 1823"/>
                <a:gd name="T29" fmla="*/ 435 h 1203"/>
                <a:gd name="T30" fmla="*/ 1617 w 1823"/>
                <a:gd name="T31" fmla="*/ 435 h 1203"/>
                <a:gd name="T32" fmla="*/ 1533 w 1823"/>
                <a:gd name="T33" fmla="*/ 460 h 1203"/>
                <a:gd name="T34" fmla="*/ 1533 w 1823"/>
                <a:gd name="T35" fmla="*/ 460 h 1203"/>
                <a:gd name="T36" fmla="*/ 1370 w 1823"/>
                <a:gd name="T37" fmla="*/ 578 h 1203"/>
                <a:gd name="T38" fmla="*/ 1370 w 1823"/>
                <a:gd name="T39" fmla="*/ 578 h 1203"/>
                <a:gd name="T40" fmla="*/ 1200 w 1823"/>
                <a:gd name="T41" fmla="*/ 742 h 1203"/>
                <a:gd name="T42" fmla="*/ 1200 w 1823"/>
                <a:gd name="T43" fmla="*/ 742 h 1203"/>
                <a:gd name="T44" fmla="*/ 1105 w 1823"/>
                <a:gd name="T45" fmla="*/ 768 h 1203"/>
                <a:gd name="T46" fmla="*/ 1105 w 1823"/>
                <a:gd name="T47" fmla="*/ 768 h 1203"/>
                <a:gd name="T48" fmla="*/ 942 w 1823"/>
                <a:gd name="T49" fmla="*/ 882 h 1203"/>
                <a:gd name="T50" fmla="*/ 942 w 1823"/>
                <a:gd name="T51" fmla="*/ 882 h 1203"/>
                <a:gd name="T52" fmla="*/ 708 w 1823"/>
                <a:gd name="T53" fmla="*/ 1099 h 1203"/>
                <a:gd name="T54" fmla="*/ 708 w 1823"/>
                <a:gd name="T55" fmla="*/ 1099 h 1203"/>
                <a:gd name="T56" fmla="*/ 100 w 1823"/>
                <a:gd name="T57" fmla="*/ 874 h 1203"/>
                <a:gd name="T58" fmla="*/ 100 w 1823"/>
                <a:gd name="T59" fmla="*/ 874 h 1203"/>
                <a:gd name="T60" fmla="*/ 348 w 1823"/>
                <a:gd name="T61" fmla="*/ 274 h 1203"/>
                <a:gd name="T62" fmla="*/ 348 w 1823"/>
                <a:gd name="T63" fmla="*/ 274 h 1203"/>
                <a:gd name="T64" fmla="*/ 666 w 1823"/>
                <a:gd name="T65" fmla="*/ 250 h 1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823" h="1203">
                  <a:moveTo>
                    <a:pt x="666" y="250"/>
                  </a:moveTo>
                  <a:lnTo>
                    <a:pt x="666" y="250"/>
                  </a:lnTo>
                  <a:cubicBezTo>
                    <a:pt x="734" y="269"/>
                    <a:pt x="806" y="253"/>
                    <a:pt x="860" y="209"/>
                  </a:cubicBezTo>
                  <a:lnTo>
                    <a:pt x="860" y="209"/>
                  </a:lnTo>
                  <a:cubicBezTo>
                    <a:pt x="884" y="188"/>
                    <a:pt x="912" y="171"/>
                    <a:pt x="944" y="157"/>
                  </a:cubicBezTo>
                  <a:lnTo>
                    <a:pt x="944" y="157"/>
                  </a:lnTo>
                  <a:cubicBezTo>
                    <a:pt x="1022" y="122"/>
                    <a:pt x="1106" y="120"/>
                    <a:pt x="1180" y="143"/>
                  </a:cubicBezTo>
                  <a:lnTo>
                    <a:pt x="1180" y="143"/>
                  </a:lnTo>
                  <a:cubicBezTo>
                    <a:pt x="1248" y="163"/>
                    <a:pt x="1322" y="149"/>
                    <a:pt x="1377" y="104"/>
                  </a:cubicBezTo>
                  <a:lnTo>
                    <a:pt x="1377" y="104"/>
                  </a:lnTo>
                  <a:cubicBezTo>
                    <a:pt x="1399" y="86"/>
                    <a:pt x="1424" y="71"/>
                    <a:pt x="1452" y="59"/>
                  </a:cubicBezTo>
                  <a:lnTo>
                    <a:pt x="1452" y="59"/>
                  </a:lnTo>
                  <a:cubicBezTo>
                    <a:pt x="1586" y="0"/>
                    <a:pt x="1731" y="37"/>
                    <a:pt x="1777" y="141"/>
                  </a:cubicBezTo>
                  <a:lnTo>
                    <a:pt x="1777" y="141"/>
                  </a:lnTo>
                  <a:cubicBezTo>
                    <a:pt x="1822" y="245"/>
                    <a:pt x="1751" y="377"/>
                    <a:pt x="1617" y="435"/>
                  </a:cubicBezTo>
                  <a:lnTo>
                    <a:pt x="1617" y="435"/>
                  </a:lnTo>
                  <a:cubicBezTo>
                    <a:pt x="1589" y="447"/>
                    <a:pt x="1561" y="455"/>
                    <a:pt x="1533" y="460"/>
                  </a:cubicBezTo>
                  <a:lnTo>
                    <a:pt x="1533" y="460"/>
                  </a:lnTo>
                  <a:cubicBezTo>
                    <a:pt x="1462" y="470"/>
                    <a:pt x="1402" y="513"/>
                    <a:pt x="1370" y="578"/>
                  </a:cubicBezTo>
                  <a:lnTo>
                    <a:pt x="1370" y="578"/>
                  </a:lnTo>
                  <a:cubicBezTo>
                    <a:pt x="1337" y="648"/>
                    <a:pt x="1278" y="707"/>
                    <a:pt x="1200" y="742"/>
                  </a:cubicBezTo>
                  <a:lnTo>
                    <a:pt x="1200" y="742"/>
                  </a:lnTo>
                  <a:cubicBezTo>
                    <a:pt x="1169" y="756"/>
                    <a:pt x="1137" y="764"/>
                    <a:pt x="1105" y="768"/>
                  </a:cubicBezTo>
                  <a:lnTo>
                    <a:pt x="1105" y="768"/>
                  </a:lnTo>
                  <a:cubicBezTo>
                    <a:pt x="1035" y="777"/>
                    <a:pt x="974" y="819"/>
                    <a:pt x="942" y="882"/>
                  </a:cubicBezTo>
                  <a:lnTo>
                    <a:pt x="942" y="882"/>
                  </a:lnTo>
                  <a:cubicBezTo>
                    <a:pt x="893" y="975"/>
                    <a:pt x="813" y="1053"/>
                    <a:pt x="708" y="1099"/>
                  </a:cubicBezTo>
                  <a:lnTo>
                    <a:pt x="708" y="1099"/>
                  </a:lnTo>
                  <a:cubicBezTo>
                    <a:pt x="472" y="1202"/>
                    <a:pt x="199" y="1101"/>
                    <a:pt x="100" y="874"/>
                  </a:cubicBezTo>
                  <a:lnTo>
                    <a:pt x="100" y="874"/>
                  </a:lnTo>
                  <a:cubicBezTo>
                    <a:pt x="0" y="645"/>
                    <a:pt x="111" y="377"/>
                    <a:pt x="348" y="274"/>
                  </a:cubicBezTo>
                  <a:lnTo>
                    <a:pt x="348" y="274"/>
                  </a:lnTo>
                  <a:cubicBezTo>
                    <a:pt x="453" y="228"/>
                    <a:pt x="565" y="223"/>
                    <a:pt x="666" y="250"/>
                  </a:cubicBezTo>
                </a:path>
              </a:pathLst>
            </a:custGeom>
            <a:solidFill>
              <a:srgbClr val="8AD0E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30">
              <a:extLst>
                <a:ext uri="{FF2B5EF4-FFF2-40B4-BE49-F238E27FC236}">
                  <a16:creationId xmlns:a16="http://schemas.microsoft.com/office/drawing/2014/main" id="{71DBF629-744C-604E-8BB9-87532AE517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00904" y="6819554"/>
              <a:ext cx="1691824" cy="823940"/>
            </a:xfrm>
            <a:custGeom>
              <a:avLst/>
              <a:gdLst>
                <a:gd name="T0" fmla="*/ 301 w 1357"/>
                <a:gd name="T1" fmla="*/ 170 h 662"/>
                <a:gd name="T2" fmla="*/ 301 w 1357"/>
                <a:gd name="T3" fmla="*/ 170 h 662"/>
                <a:gd name="T4" fmla="*/ 303 w 1357"/>
                <a:gd name="T5" fmla="*/ 177 h 662"/>
                <a:gd name="T6" fmla="*/ 100 w 1357"/>
                <a:gd name="T7" fmla="*/ 566 h 662"/>
                <a:gd name="T8" fmla="*/ 569 w 1357"/>
                <a:gd name="T9" fmla="*/ 361 h 662"/>
                <a:gd name="T10" fmla="*/ 713 w 1357"/>
                <a:gd name="T11" fmla="*/ 86 h 662"/>
                <a:gd name="T12" fmla="*/ 713 w 1357"/>
                <a:gd name="T13" fmla="*/ 86 h 662"/>
                <a:gd name="T14" fmla="*/ 720 w 1357"/>
                <a:gd name="T15" fmla="*/ 84 h 662"/>
                <a:gd name="T16" fmla="*/ 720 w 1357"/>
                <a:gd name="T17" fmla="*/ 84 h 662"/>
                <a:gd name="T18" fmla="*/ 721 w 1357"/>
                <a:gd name="T19" fmla="*/ 91 h 662"/>
                <a:gd name="T20" fmla="*/ 584 w 1357"/>
                <a:gd name="T21" fmla="*/ 354 h 662"/>
                <a:gd name="T22" fmla="*/ 1133 w 1357"/>
                <a:gd name="T23" fmla="*/ 114 h 662"/>
                <a:gd name="T24" fmla="*/ 1191 w 1357"/>
                <a:gd name="T25" fmla="*/ 3 h 662"/>
                <a:gd name="T26" fmla="*/ 1191 w 1357"/>
                <a:gd name="T27" fmla="*/ 3 h 662"/>
                <a:gd name="T28" fmla="*/ 1198 w 1357"/>
                <a:gd name="T29" fmla="*/ 1 h 662"/>
                <a:gd name="T30" fmla="*/ 1198 w 1357"/>
                <a:gd name="T31" fmla="*/ 1 h 662"/>
                <a:gd name="T32" fmla="*/ 1200 w 1357"/>
                <a:gd name="T33" fmla="*/ 7 h 662"/>
                <a:gd name="T34" fmla="*/ 1148 w 1357"/>
                <a:gd name="T35" fmla="*/ 108 h 662"/>
                <a:gd name="T36" fmla="*/ 1309 w 1357"/>
                <a:gd name="T37" fmla="*/ 37 h 662"/>
                <a:gd name="T38" fmla="*/ 1309 w 1357"/>
                <a:gd name="T39" fmla="*/ 37 h 662"/>
                <a:gd name="T40" fmla="*/ 1316 w 1357"/>
                <a:gd name="T41" fmla="*/ 40 h 662"/>
                <a:gd name="T42" fmla="*/ 1316 w 1357"/>
                <a:gd name="T43" fmla="*/ 40 h 662"/>
                <a:gd name="T44" fmla="*/ 1313 w 1357"/>
                <a:gd name="T45" fmla="*/ 46 h 662"/>
                <a:gd name="T46" fmla="*/ 1242 w 1357"/>
                <a:gd name="T47" fmla="*/ 78 h 662"/>
                <a:gd name="T48" fmla="*/ 1352 w 1357"/>
                <a:gd name="T49" fmla="*/ 108 h 662"/>
                <a:gd name="T50" fmla="*/ 1352 w 1357"/>
                <a:gd name="T51" fmla="*/ 108 h 662"/>
                <a:gd name="T52" fmla="*/ 1356 w 1357"/>
                <a:gd name="T53" fmla="*/ 114 h 662"/>
                <a:gd name="T54" fmla="*/ 1356 w 1357"/>
                <a:gd name="T55" fmla="*/ 114 h 662"/>
                <a:gd name="T56" fmla="*/ 1350 w 1357"/>
                <a:gd name="T57" fmla="*/ 117 h 662"/>
                <a:gd name="T58" fmla="*/ 1227 w 1357"/>
                <a:gd name="T59" fmla="*/ 84 h 662"/>
                <a:gd name="T60" fmla="*/ 679 w 1357"/>
                <a:gd name="T61" fmla="*/ 323 h 662"/>
                <a:gd name="T62" fmla="*/ 966 w 1357"/>
                <a:gd name="T63" fmla="*/ 402 h 662"/>
                <a:gd name="T64" fmla="*/ 966 w 1357"/>
                <a:gd name="T65" fmla="*/ 402 h 662"/>
                <a:gd name="T66" fmla="*/ 969 w 1357"/>
                <a:gd name="T67" fmla="*/ 408 h 662"/>
                <a:gd name="T68" fmla="*/ 969 w 1357"/>
                <a:gd name="T69" fmla="*/ 408 h 662"/>
                <a:gd name="T70" fmla="*/ 962 w 1357"/>
                <a:gd name="T71" fmla="*/ 412 h 662"/>
                <a:gd name="T72" fmla="*/ 664 w 1357"/>
                <a:gd name="T73" fmla="*/ 330 h 662"/>
                <a:gd name="T74" fmla="*/ 194 w 1357"/>
                <a:gd name="T75" fmla="*/ 535 h 662"/>
                <a:gd name="T76" fmla="*/ 617 w 1357"/>
                <a:gd name="T77" fmla="*/ 650 h 662"/>
                <a:gd name="T78" fmla="*/ 617 w 1357"/>
                <a:gd name="T79" fmla="*/ 650 h 662"/>
                <a:gd name="T80" fmla="*/ 621 w 1357"/>
                <a:gd name="T81" fmla="*/ 657 h 662"/>
                <a:gd name="T82" fmla="*/ 621 w 1357"/>
                <a:gd name="T83" fmla="*/ 657 h 662"/>
                <a:gd name="T84" fmla="*/ 615 w 1357"/>
                <a:gd name="T85" fmla="*/ 660 h 662"/>
                <a:gd name="T86" fmla="*/ 180 w 1357"/>
                <a:gd name="T87" fmla="*/ 542 h 662"/>
                <a:gd name="T88" fmla="*/ 8 w 1357"/>
                <a:gd name="T89" fmla="*/ 617 h 662"/>
                <a:gd name="T90" fmla="*/ 8 w 1357"/>
                <a:gd name="T91" fmla="*/ 617 h 662"/>
                <a:gd name="T92" fmla="*/ 1 w 1357"/>
                <a:gd name="T93" fmla="*/ 614 h 662"/>
                <a:gd name="T94" fmla="*/ 1 w 1357"/>
                <a:gd name="T95" fmla="*/ 614 h 662"/>
                <a:gd name="T96" fmla="*/ 3 w 1357"/>
                <a:gd name="T97" fmla="*/ 608 h 662"/>
                <a:gd name="T98" fmla="*/ 85 w 1357"/>
                <a:gd name="T99" fmla="*/ 572 h 662"/>
                <a:gd name="T100" fmla="*/ 294 w 1357"/>
                <a:gd name="T101" fmla="*/ 172 h 662"/>
                <a:gd name="T102" fmla="*/ 294 w 1357"/>
                <a:gd name="T103" fmla="*/ 172 h 662"/>
                <a:gd name="T104" fmla="*/ 301 w 1357"/>
                <a:gd name="T105" fmla="*/ 170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357" h="662">
                  <a:moveTo>
                    <a:pt x="301" y="170"/>
                  </a:moveTo>
                  <a:lnTo>
                    <a:pt x="301" y="170"/>
                  </a:lnTo>
                  <a:cubicBezTo>
                    <a:pt x="303" y="171"/>
                    <a:pt x="305" y="174"/>
                    <a:pt x="303" y="177"/>
                  </a:cubicBezTo>
                  <a:lnTo>
                    <a:pt x="100" y="566"/>
                  </a:lnTo>
                  <a:lnTo>
                    <a:pt x="569" y="361"/>
                  </a:lnTo>
                  <a:lnTo>
                    <a:pt x="713" y="86"/>
                  </a:lnTo>
                  <a:lnTo>
                    <a:pt x="713" y="86"/>
                  </a:lnTo>
                  <a:cubicBezTo>
                    <a:pt x="714" y="84"/>
                    <a:pt x="717" y="83"/>
                    <a:pt x="720" y="84"/>
                  </a:cubicBezTo>
                  <a:lnTo>
                    <a:pt x="720" y="84"/>
                  </a:lnTo>
                  <a:cubicBezTo>
                    <a:pt x="722" y="86"/>
                    <a:pt x="723" y="88"/>
                    <a:pt x="721" y="91"/>
                  </a:cubicBezTo>
                  <a:lnTo>
                    <a:pt x="584" y="354"/>
                  </a:lnTo>
                  <a:lnTo>
                    <a:pt x="1133" y="114"/>
                  </a:lnTo>
                  <a:lnTo>
                    <a:pt x="1191" y="3"/>
                  </a:lnTo>
                  <a:lnTo>
                    <a:pt x="1191" y="3"/>
                  </a:lnTo>
                  <a:cubicBezTo>
                    <a:pt x="1193" y="1"/>
                    <a:pt x="1196" y="0"/>
                    <a:pt x="1198" y="1"/>
                  </a:cubicBezTo>
                  <a:lnTo>
                    <a:pt x="1198" y="1"/>
                  </a:lnTo>
                  <a:cubicBezTo>
                    <a:pt x="1200" y="2"/>
                    <a:pt x="1202" y="5"/>
                    <a:pt x="1200" y="7"/>
                  </a:cubicBezTo>
                  <a:lnTo>
                    <a:pt x="1148" y="108"/>
                  </a:lnTo>
                  <a:lnTo>
                    <a:pt x="1309" y="37"/>
                  </a:lnTo>
                  <a:lnTo>
                    <a:pt x="1309" y="37"/>
                  </a:lnTo>
                  <a:cubicBezTo>
                    <a:pt x="1312" y="36"/>
                    <a:pt x="1315" y="37"/>
                    <a:pt x="1316" y="40"/>
                  </a:cubicBezTo>
                  <a:lnTo>
                    <a:pt x="1316" y="40"/>
                  </a:lnTo>
                  <a:cubicBezTo>
                    <a:pt x="1317" y="42"/>
                    <a:pt x="1316" y="45"/>
                    <a:pt x="1313" y="46"/>
                  </a:cubicBezTo>
                  <a:lnTo>
                    <a:pt x="1242" y="78"/>
                  </a:lnTo>
                  <a:lnTo>
                    <a:pt x="1352" y="108"/>
                  </a:lnTo>
                  <a:lnTo>
                    <a:pt x="1352" y="108"/>
                  </a:lnTo>
                  <a:cubicBezTo>
                    <a:pt x="1355" y="108"/>
                    <a:pt x="1356" y="110"/>
                    <a:pt x="1356" y="114"/>
                  </a:cubicBezTo>
                  <a:lnTo>
                    <a:pt x="1356" y="114"/>
                  </a:lnTo>
                  <a:cubicBezTo>
                    <a:pt x="1355" y="116"/>
                    <a:pt x="1352" y="118"/>
                    <a:pt x="1350" y="117"/>
                  </a:cubicBezTo>
                  <a:lnTo>
                    <a:pt x="1227" y="84"/>
                  </a:lnTo>
                  <a:lnTo>
                    <a:pt x="679" y="323"/>
                  </a:lnTo>
                  <a:lnTo>
                    <a:pt x="966" y="402"/>
                  </a:lnTo>
                  <a:lnTo>
                    <a:pt x="966" y="402"/>
                  </a:lnTo>
                  <a:cubicBezTo>
                    <a:pt x="968" y="402"/>
                    <a:pt x="970" y="405"/>
                    <a:pt x="969" y="408"/>
                  </a:cubicBezTo>
                  <a:lnTo>
                    <a:pt x="969" y="408"/>
                  </a:lnTo>
                  <a:cubicBezTo>
                    <a:pt x="968" y="410"/>
                    <a:pt x="966" y="412"/>
                    <a:pt x="962" y="412"/>
                  </a:cubicBezTo>
                  <a:lnTo>
                    <a:pt x="664" y="330"/>
                  </a:lnTo>
                  <a:lnTo>
                    <a:pt x="194" y="535"/>
                  </a:lnTo>
                  <a:lnTo>
                    <a:pt x="617" y="650"/>
                  </a:lnTo>
                  <a:lnTo>
                    <a:pt x="617" y="650"/>
                  </a:lnTo>
                  <a:cubicBezTo>
                    <a:pt x="621" y="651"/>
                    <a:pt x="622" y="654"/>
                    <a:pt x="621" y="657"/>
                  </a:cubicBezTo>
                  <a:lnTo>
                    <a:pt x="621" y="657"/>
                  </a:lnTo>
                  <a:cubicBezTo>
                    <a:pt x="621" y="659"/>
                    <a:pt x="617" y="661"/>
                    <a:pt x="615" y="660"/>
                  </a:cubicBezTo>
                  <a:lnTo>
                    <a:pt x="180" y="542"/>
                  </a:lnTo>
                  <a:lnTo>
                    <a:pt x="8" y="617"/>
                  </a:lnTo>
                  <a:lnTo>
                    <a:pt x="8" y="617"/>
                  </a:lnTo>
                  <a:cubicBezTo>
                    <a:pt x="5" y="618"/>
                    <a:pt x="2" y="617"/>
                    <a:pt x="1" y="614"/>
                  </a:cubicBezTo>
                  <a:lnTo>
                    <a:pt x="1" y="614"/>
                  </a:lnTo>
                  <a:cubicBezTo>
                    <a:pt x="0" y="611"/>
                    <a:pt x="1" y="609"/>
                    <a:pt x="3" y="608"/>
                  </a:cubicBezTo>
                  <a:lnTo>
                    <a:pt x="85" y="572"/>
                  </a:lnTo>
                  <a:lnTo>
                    <a:pt x="294" y="172"/>
                  </a:lnTo>
                  <a:lnTo>
                    <a:pt x="294" y="172"/>
                  </a:lnTo>
                  <a:cubicBezTo>
                    <a:pt x="295" y="170"/>
                    <a:pt x="298" y="169"/>
                    <a:pt x="301" y="17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91089496-6E59-E744-9116-B34F46517D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1218" y="6671243"/>
              <a:ext cx="1450135" cy="1444643"/>
            </a:xfrm>
            <a:custGeom>
              <a:avLst/>
              <a:gdLst>
                <a:gd name="T0" fmla="*/ 806 w 1165"/>
                <a:gd name="T1" fmla="*/ 438 h 1160"/>
                <a:gd name="T2" fmla="*/ 806 w 1165"/>
                <a:gd name="T3" fmla="*/ 438 h 1160"/>
                <a:gd name="T4" fmla="*/ 683 w 1165"/>
                <a:gd name="T5" fmla="*/ 355 h 1160"/>
                <a:gd name="T6" fmla="*/ 683 w 1165"/>
                <a:gd name="T7" fmla="*/ 355 h 1160"/>
                <a:gd name="T8" fmla="*/ 638 w 1165"/>
                <a:gd name="T9" fmla="*/ 296 h 1160"/>
                <a:gd name="T10" fmla="*/ 638 w 1165"/>
                <a:gd name="T11" fmla="*/ 296 h 1160"/>
                <a:gd name="T12" fmla="*/ 477 w 1165"/>
                <a:gd name="T13" fmla="*/ 222 h 1160"/>
                <a:gd name="T14" fmla="*/ 477 w 1165"/>
                <a:gd name="T15" fmla="*/ 222 h 1160"/>
                <a:gd name="T16" fmla="*/ 349 w 1165"/>
                <a:gd name="T17" fmla="*/ 143 h 1160"/>
                <a:gd name="T18" fmla="*/ 349 w 1165"/>
                <a:gd name="T19" fmla="*/ 143 h 1160"/>
                <a:gd name="T20" fmla="*/ 310 w 1165"/>
                <a:gd name="T21" fmla="*/ 91 h 1160"/>
                <a:gd name="T22" fmla="*/ 310 w 1165"/>
                <a:gd name="T23" fmla="*/ 91 h 1160"/>
                <a:gd name="T24" fmla="*/ 60 w 1165"/>
                <a:gd name="T25" fmla="*/ 60 h 1160"/>
                <a:gd name="T26" fmla="*/ 60 w 1165"/>
                <a:gd name="T27" fmla="*/ 60 h 1160"/>
                <a:gd name="T28" fmla="*/ 92 w 1165"/>
                <a:gd name="T29" fmla="*/ 308 h 1160"/>
                <a:gd name="T30" fmla="*/ 92 w 1165"/>
                <a:gd name="T31" fmla="*/ 308 h 1160"/>
                <a:gd name="T32" fmla="*/ 144 w 1165"/>
                <a:gd name="T33" fmla="*/ 348 h 1160"/>
                <a:gd name="T34" fmla="*/ 144 w 1165"/>
                <a:gd name="T35" fmla="*/ 348 h 1160"/>
                <a:gd name="T36" fmla="*/ 225 w 1165"/>
                <a:gd name="T37" fmla="*/ 475 h 1160"/>
                <a:gd name="T38" fmla="*/ 225 w 1165"/>
                <a:gd name="T39" fmla="*/ 475 h 1160"/>
                <a:gd name="T40" fmla="*/ 301 w 1165"/>
                <a:gd name="T41" fmla="*/ 636 h 1160"/>
                <a:gd name="T42" fmla="*/ 301 w 1165"/>
                <a:gd name="T43" fmla="*/ 636 h 1160"/>
                <a:gd name="T44" fmla="*/ 359 w 1165"/>
                <a:gd name="T45" fmla="*/ 680 h 1160"/>
                <a:gd name="T46" fmla="*/ 359 w 1165"/>
                <a:gd name="T47" fmla="*/ 680 h 1160"/>
                <a:gd name="T48" fmla="*/ 442 w 1165"/>
                <a:gd name="T49" fmla="*/ 803 h 1160"/>
                <a:gd name="T50" fmla="*/ 442 w 1165"/>
                <a:gd name="T51" fmla="*/ 803 h 1160"/>
                <a:gd name="T52" fmla="*/ 546 w 1165"/>
                <a:gd name="T53" fmla="*/ 1018 h 1160"/>
                <a:gd name="T54" fmla="*/ 546 w 1165"/>
                <a:gd name="T55" fmla="*/ 1018 h 1160"/>
                <a:gd name="T56" fmla="*/ 1032 w 1165"/>
                <a:gd name="T57" fmla="*/ 1027 h 1160"/>
                <a:gd name="T58" fmla="*/ 1032 w 1165"/>
                <a:gd name="T59" fmla="*/ 1027 h 1160"/>
                <a:gd name="T60" fmla="*/ 1022 w 1165"/>
                <a:gd name="T61" fmla="*/ 540 h 1160"/>
                <a:gd name="T62" fmla="*/ 1022 w 1165"/>
                <a:gd name="T63" fmla="*/ 540 h 1160"/>
                <a:gd name="T64" fmla="*/ 806 w 1165"/>
                <a:gd name="T65" fmla="*/ 438 h 1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65" h="1160">
                  <a:moveTo>
                    <a:pt x="806" y="438"/>
                  </a:moveTo>
                  <a:lnTo>
                    <a:pt x="806" y="438"/>
                  </a:lnTo>
                  <a:cubicBezTo>
                    <a:pt x="754" y="432"/>
                    <a:pt x="708" y="402"/>
                    <a:pt x="683" y="355"/>
                  </a:cubicBezTo>
                  <a:lnTo>
                    <a:pt x="683" y="355"/>
                  </a:lnTo>
                  <a:cubicBezTo>
                    <a:pt x="671" y="334"/>
                    <a:pt x="656" y="314"/>
                    <a:pt x="638" y="296"/>
                  </a:cubicBezTo>
                  <a:lnTo>
                    <a:pt x="638" y="296"/>
                  </a:lnTo>
                  <a:cubicBezTo>
                    <a:pt x="593" y="251"/>
                    <a:pt x="535" y="226"/>
                    <a:pt x="477" y="222"/>
                  </a:cubicBezTo>
                  <a:lnTo>
                    <a:pt x="477" y="222"/>
                  </a:lnTo>
                  <a:cubicBezTo>
                    <a:pt x="423" y="218"/>
                    <a:pt x="376" y="188"/>
                    <a:pt x="349" y="143"/>
                  </a:cubicBezTo>
                  <a:lnTo>
                    <a:pt x="349" y="143"/>
                  </a:lnTo>
                  <a:cubicBezTo>
                    <a:pt x="339" y="124"/>
                    <a:pt x="325" y="106"/>
                    <a:pt x="310" y="91"/>
                  </a:cubicBezTo>
                  <a:lnTo>
                    <a:pt x="310" y="91"/>
                  </a:lnTo>
                  <a:cubicBezTo>
                    <a:pt x="232" y="14"/>
                    <a:pt x="121" y="0"/>
                    <a:pt x="60" y="60"/>
                  </a:cubicBezTo>
                  <a:lnTo>
                    <a:pt x="60" y="60"/>
                  </a:lnTo>
                  <a:cubicBezTo>
                    <a:pt x="0" y="121"/>
                    <a:pt x="14" y="231"/>
                    <a:pt x="92" y="308"/>
                  </a:cubicBezTo>
                  <a:lnTo>
                    <a:pt x="92" y="308"/>
                  </a:lnTo>
                  <a:cubicBezTo>
                    <a:pt x="108" y="324"/>
                    <a:pt x="125" y="337"/>
                    <a:pt x="144" y="348"/>
                  </a:cubicBezTo>
                  <a:lnTo>
                    <a:pt x="144" y="348"/>
                  </a:lnTo>
                  <a:cubicBezTo>
                    <a:pt x="190" y="375"/>
                    <a:pt x="221" y="422"/>
                    <a:pt x="225" y="475"/>
                  </a:cubicBezTo>
                  <a:lnTo>
                    <a:pt x="225" y="475"/>
                  </a:lnTo>
                  <a:cubicBezTo>
                    <a:pt x="229" y="533"/>
                    <a:pt x="255" y="591"/>
                    <a:pt x="301" y="636"/>
                  </a:cubicBezTo>
                  <a:lnTo>
                    <a:pt x="301" y="636"/>
                  </a:lnTo>
                  <a:cubicBezTo>
                    <a:pt x="318" y="654"/>
                    <a:pt x="338" y="668"/>
                    <a:pt x="359" y="680"/>
                  </a:cubicBezTo>
                  <a:lnTo>
                    <a:pt x="359" y="680"/>
                  </a:lnTo>
                  <a:cubicBezTo>
                    <a:pt x="406" y="705"/>
                    <a:pt x="437" y="751"/>
                    <a:pt x="442" y="803"/>
                  </a:cubicBezTo>
                  <a:lnTo>
                    <a:pt x="442" y="803"/>
                  </a:lnTo>
                  <a:cubicBezTo>
                    <a:pt x="451" y="882"/>
                    <a:pt x="485" y="958"/>
                    <a:pt x="546" y="1018"/>
                  </a:cubicBezTo>
                  <a:lnTo>
                    <a:pt x="546" y="1018"/>
                  </a:lnTo>
                  <a:cubicBezTo>
                    <a:pt x="683" y="1155"/>
                    <a:pt x="901" y="1159"/>
                    <a:pt x="1032" y="1027"/>
                  </a:cubicBezTo>
                  <a:lnTo>
                    <a:pt x="1032" y="1027"/>
                  </a:lnTo>
                  <a:cubicBezTo>
                    <a:pt x="1164" y="895"/>
                    <a:pt x="1159" y="677"/>
                    <a:pt x="1022" y="540"/>
                  </a:cubicBezTo>
                  <a:lnTo>
                    <a:pt x="1022" y="540"/>
                  </a:lnTo>
                  <a:cubicBezTo>
                    <a:pt x="961" y="480"/>
                    <a:pt x="884" y="446"/>
                    <a:pt x="806" y="438"/>
                  </a:cubicBezTo>
                </a:path>
              </a:pathLst>
            </a:custGeom>
            <a:solidFill>
              <a:srgbClr val="F9AD2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5058DE53-280D-F949-95F1-BEA035A60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25019" y="6874483"/>
              <a:ext cx="1010701" cy="950275"/>
            </a:xfrm>
            <a:custGeom>
              <a:avLst/>
              <a:gdLst>
                <a:gd name="T0" fmla="*/ 720 w 812"/>
                <a:gd name="T1" fmla="*/ 368 h 763"/>
                <a:gd name="T2" fmla="*/ 720 w 812"/>
                <a:gd name="T3" fmla="*/ 368 h 763"/>
                <a:gd name="T4" fmla="*/ 718 w 812"/>
                <a:gd name="T5" fmla="*/ 373 h 763"/>
                <a:gd name="T6" fmla="*/ 753 w 812"/>
                <a:gd name="T7" fmla="*/ 699 h 763"/>
                <a:gd name="T8" fmla="*/ 482 w 812"/>
                <a:gd name="T9" fmla="*/ 428 h 763"/>
                <a:gd name="T10" fmla="*/ 456 w 812"/>
                <a:gd name="T11" fmla="*/ 198 h 763"/>
                <a:gd name="T12" fmla="*/ 456 w 812"/>
                <a:gd name="T13" fmla="*/ 198 h 763"/>
                <a:gd name="T14" fmla="*/ 452 w 812"/>
                <a:gd name="T15" fmla="*/ 195 h 763"/>
                <a:gd name="T16" fmla="*/ 452 w 812"/>
                <a:gd name="T17" fmla="*/ 195 h 763"/>
                <a:gd name="T18" fmla="*/ 448 w 812"/>
                <a:gd name="T19" fmla="*/ 199 h 763"/>
                <a:gd name="T20" fmla="*/ 473 w 812"/>
                <a:gd name="T21" fmla="*/ 420 h 763"/>
                <a:gd name="T22" fmla="*/ 155 w 812"/>
                <a:gd name="T23" fmla="*/ 104 h 763"/>
                <a:gd name="T24" fmla="*/ 144 w 812"/>
                <a:gd name="T25" fmla="*/ 10 h 763"/>
                <a:gd name="T26" fmla="*/ 144 w 812"/>
                <a:gd name="T27" fmla="*/ 10 h 763"/>
                <a:gd name="T28" fmla="*/ 140 w 812"/>
                <a:gd name="T29" fmla="*/ 6 h 763"/>
                <a:gd name="T30" fmla="*/ 140 w 812"/>
                <a:gd name="T31" fmla="*/ 6 h 763"/>
                <a:gd name="T32" fmla="*/ 137 w 812"/>
                <a:gd name="T33" fmla="*/ 10 h 763"/>
                <a:gd name="T34" fmla="*/ 147 w 812"/>
                <a:gd name="T35" fmla="*/ 95 h 763"/>
                <a:gd name="T36" fmla="*/ 53 w 812"/>
                <a:gd name="T37" fmla="*/ 1 h 763"/>
                <a:gd name="T38" fmla="*/ 53 w 812"/>
                <a:gd name="T39" fmla="*/ 1 h 763"/>
                <a:gd name="T40" fmla="*/ 47 w 812"/>
                <a:gd name="T41" fmla="*/ 1 h 763"/>
                <a:gd name="T42" fmla="*/ 47 w 812"/>
                <a:gd name="T43" fmla="*/ 1 h 763"/>
                <a:gd name="T44" fmla="*/ 47 w 812"/>
                <a:gd name="T45" fmla="*/ 7 h 763"/>
                <a:gd name="T46" fmla="*/ 89 w 812"/>
                <a:gd name="T47" fmla="*/ 48 h 763"/>
                <a:gd name="T48" fmla="*/ 4 w 812"/>
                <a:gd name="T49" fmla="*/ 40 h 763"/>
                <a:gd name="T50" fmla="*/ 4 w 812"/>
                <a:gd name="T51" fmla="*/ 40 h 763"/>
                <a:gd name="T52" fmla="*/ 0 w 812"/>
                <a:gd name="T53" fmla="*/ 42 h 763"/>
                <a:gd name="T54" fmla="*/ 0 w 812"/>
                <a:gd name="T55" fmla="*/ 42 h 763"/>
                <a:gd name="T56" fmla="*/ 3 w 812"/>
                <a:gd name="T57" fmla="*/ 47 h 763"/>
                <a:gd name="T58" fmla="*/ 97 w 812"/>
                <a:gd name="T59" fmla="*/ 57 h 763"/>
                <a:gd name="T60" fmla="*/ 415 w 812"/>
                <a:gd name="T61" fmla="*/ 373 h 763"/>
                <a:gd name="T62" fmla="*/ 194 w 812"/>
                <a:gd name="T63" fmla="*/ 350 h 763"/>
                <a:gd name="T64" fmla="*/ 194 w 812"/>
                <a:gd name="T65" fmla="*/ 350 h 763"/>
                <a:gd name="T66" fmla="*/ 190 w 812"/>
                <a:gd name="T67" fmla="*/ 353 h 763"/>
                <a:gd name="T68" fmla="*/ 190 w 812"/>
                <a:gd name="T69" fmla="*/ 353 h 763"/>
                <a:gd name="T70" fmla="*/ 193 w 812"/>
                <a:gd name="T71" fmla="*/ 357 h 763"/>
                <a:gd name="T72" fmla="*/ 424 w 812"/>
                <a:gd name="T73" fmla="*/ 381 h 763"/>
                <a:gd name="T74" fmla="*/ 696 w 812"/>
                <a:gd name="T75" fmla="*/ 652 h 763"/>
                <a:gd name="T76" fmla="*/ 369 w 812"/>
                <a:gd name="T77" fmla="*/ 617 h 763"/>
                <a:gd name="T78" fmla="*/ 369 w 812"/>
                <a:gd name="T79" fmla="*/ 617 h 763"/>
                <a:gd name="T80" fmla="*/ 365 w 812"/>
                <a:gd name="T81" fmla="*/ 621 h 763"/>
                <a:gd name="T82" fmla="*/ 365 w 812"/>
                <a:gd name="T83" fmla="*/ 621 h 763"/>
                <a:gd name="T84" fmla="*/ 368 w 812"/>
                <a:gd name="T85" fmla="*/ 625 h 763"/>
                <a:gd name="T86" fmla="*/ 705 w 812"/>
                <a:gd name="T87" fmla="*/ 661 h 763"/>
                <a:gd name="T88" fmla="*/ 804 w 812"/>
                <a:gd name="T89" fmla="*/ 760 h 763"/>
                <a:gd name="T90" fmla="*/ 804 w 812"/>
                <a:gd name="T91" fmla="*/ 760 h 763"/>
                <a:gd name="T92" fmla="*/ 809 w 812"/>
                <a:gd name="T93" fmla="*/ 760 h 763"/>
                <a:gd name="T94" fmla="*/ 809 w 812"/>
                <a:gd name="T95" fmla="*/ 760 h 763"/>
                <a:gd name="T96" fmla="*/ 809 w 812"/>
                <a:gd name="T97" fmla="*/ 755 h 763"/>
                <a:gd name="T98" fmla="*/ 762 w 812"/>
                <a:gd name="T99" fmla="*/ 708 h 763"/>
                <a:gd name="T100" fmla="*/ 725 w 812"/>
                <a:gd name="T101" fmla="*/ 372 h 763"/>
                <a:gd name="T102" fmla="*/ 725 w 812"/>
                <a:gd name="T103" fmla="*/ 372 h 763"/>
                <a:gd name="T104" fmla="*/ 720 w 812"/>
                <a:gd name="T105" fmla="*/ 368 h 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812" h="763">
                  <a:moveTo>
                    <a:pt x="720" y="368"/>
                  </a:moveTo>
                  <a:lnTo>
                    <a:pt x="720" y="368"/>
                  </a:lnTo>
                  <a:cubicBezTo>
                    <a:pt x="719" y="368"/>
                    <a:pt x="717" y="370"/>
                    <a:pt x="718" y="373"/>
                  </a:cubicBezTo>
                  <a:lnTo>
                    <a:pt x="753" y="699"/>
                  </a:lnTo>
                  <a:lnTo>
                    <a:pt x="482" y="428"/>
                  </a:lnTo>
                  <a:lnTo>
                    <a:pt x="456" y="198"/>
                  </a:lnTo>
                  <a:lnTo>
                    <a:pt x="456" y="198"/>
                  </a:lnTo>
                  <a:cubicBezTo>
                    <a:pt x="456" y="196"/>
                    <a:pt x="454" y="195"/>
                    <a:pt x="452" y="195"/>
                  </a:cubicBezTo>
                  <a:lnTo>
                    <a:pt x="452" y="195"/>
                  </a:lnTo>
                  <a:cubicBezTo>
                    <a:pt x="449" y="195"/>
                    <a:pt x="448" y="197"/>
                    <a:pt x="448" y="199"/>
                  </a:cubicBezTo>
                  <a:lnTo>
                    <a:pt x="473" y="420"/>
                  </a:lnTo>
                  <a:lnTo>
                    <a:pt x="155" y="104"/>
                  </a:lnTo>
                  <a:lnTo>
                    <a:pt x="144" y="10"/>
                  </a:lnTo>
                  <a:lnTo>
                    <a:pt x="144" y="10"/>
                  </a:lnTo>
                  <a:cubicBezTo>
                    <a:pt x="144" y="8"/>
                    <a:pt x="143" y="6"/>
                    <a:pt x="140" y="6"/>
                  </a:cubicBezTo>
                  <a:lnTo>
                    <a:pt x="140" y="6"/>
                  </a:lnTo>
                  <a:cubicBezTo>
                    <a:pt x="138" y="6"/>
                    <a:pt x="137" y="8"/>
                    <a:pt x="137" y="10"/>
                  </a:cubicBezTo>
                  <a:lnTo>
                    <a:pt x="147" y="95"/>
                  </a:lnTo>
                  <a:lnTo>
                    <a:pt x="53" y="1"/>
                  </a:lnTo>
                  <a:lnTo>
                    <a:pt x="53" y="1"/>
                  </a:lnTo>
                  <a:cubicBezTo>
                    <a:pt x="52" y="0"/>
                    <a:pt x="49" y="0"/>
                    <a:pt x="47" y="1"/>
                  </a:cubicBezTo>
                  <a:lnTo>
                    <a:pt x="47" y="1"/>
                  </a:lnTo>
                  <a:cubicBezTo>
                    <a:pt x="46" y="3"/>
                    <a:pt x="46" y="6"/>
                    <a:pt x="47" y="7"/>
                  </a:cubicBezTo>
                  <a:lnTo>
                    <a:pt x="89" y="48"/>
                  </a:lnTo>
                  <a:lnTo>
                    <a:pt x="4" y="40"/>
                  </a:lnTo>
                  <a:lnTo>
                    <a:pt x="4" y="40"/>
                  </a:lnTo>
                  <a:cubicBezTo>
                    <a:pt x="2" y="39"/>
                    <a:pt x="0" y="41"/>
                    <a:pt x="0" y="42"/>
                  </a:cubicBezTo>
                  <a:lnTo>
                    <a:pt x="0" y="42"/>
                  </a:lnTo>
                  <a:cubicBezTo>
                    <a:pt x="0" y="44"/>
                    <a:pt x="1" y="46"/>
                    <a:pt x="3" y="47"/>
                  </a:cubicBezTo>
                  <a:lnTo>
                    <a:pt x="97" y="57"/>
                  </a:lnTo>
                  <a:lnTo>
                    <a:pt x="415" y="373"/>
                  </a:lnTo>
                  <a:lnTo>
                    <a:pt x="194" y="350"/>
                  </a:lnTo>
                  <a:lnTo>
                    <a:pt x="194" y="350"/>
                  </a:lnTo>
                  <a:cubicBezTo>
                    <a:pt x="192" y="350"/>
                    <a:pt x="190" y="351"/>
                    <a:pt x="190" y="353"/>
                  </a:cubicBezTo>
                  <a:lnTo>
                    <a:pt x="190" y="353"/>
                  </a:lnTo>
                  <a:cubicBezTo>
                    <a:pt x="190" y="355"/>
                    <a:pt x="191" y="357"/>
                    <a:pt x="193" y="357"/>
                  </a:cubicBezTo>
                  <a:lnTo>
                    <a:pt x="424" y="381"/>
                  </a:lnTo>
                  <a:lnTo>
                    <a:pt x="696" y="652"/>
                  </a:lnTo>
                  <a:lnTo>
                    <a:pt x="369" y="617"/>
                  </a:lnTo>
                  <a:lnTo>
                    <a:pt x="369" y="617"/>
                  </a:lnTo>
                  <a:cubicBezTo>
                    <a:pt x="367" y="617"/>
                    <a:pt x="365" y="619"/>
                    <a:pt x="365" y="621"/>
                  </a:cubicBezTo>
                  <a:lnTo>
                    <a:pt x="365" y="621"/>
                  </a:lnTo>
                  <a:cubicBezTo>
                    <a:pt x="364" y="623"/>
                    <a:pt x="367" y="625"/>
                    <a:pt x="368" y="625"/>
                  </a:cubicBezTo>
                  <a:lnTo>
                    <a:pt x="705" y="661"/>
                  </a:lnTo>
                  <a:lnTo>
                    <a:pt x="804" y="760"/>
                  </a:lnTo>
                  <a:lnTo>
                    <a:pt x="804" y="760"/>
                  </a:lnTo>
                  <a:cubicBezTo>
                    <a:pt x="805" y="762"/>
                    <a:pt x="808" y="762"/>
                    <a:pt x="809" y="760"/>
                  </a:cubicBezTo>
                  <a:lnTo>
                    <a:pt x="809" y="760"/>
                  </a:lnTo>
                  <a:cubicBezTo>
                    <a:pt x="811" y="759"/>
                    <a:pt x="811" y="756"/>
                    <a:pt x="809" y="755"/>
                  </a:cubicBezTo>
                  <a:lnTo>
                    <a:pt x="762" y="708"/>
                  </a:lnTo>
                  <a:lnTo>
                    <a:pt x="725" y="372"/>
                  </a:lnTo>
                  <a:lnTo>
                    <a:pt x="725" y="372"/>
                  </a:lnTo>
                  <a:cubicBezTo>
                    <a:pt x="725" y="370"/>
                    <a:pt x="723" y="368"/>
                    <a:pt x="720" y="36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CB81361D-03D9-884D-843F-593D45675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9807" y="7385324"/>
              <a:ext cx="1521546" cy="1049153"/>
            </a:xfrm>
            <a:custGeom>
              <a:avLst/>
              <a:gdLst>
                <a:gd name="T0" fmla="*/ 782 w 1223"/>
                <a:gd name="T1" fmla="*/ 192 h 842"/>
                <a:gd name="T2" fmla="*/ 782 w 1223"/>
                <a:gd name="T3" fmla="*/ 192 h 842"/>
                <a:gd name="T4" fmla="*/ 651 w 1223"/>
                <a:gd name="T5" fmla="*/ 158 h 842"/>
                <a:gd name="T6" fmla="*/ 651 w 1223"/>
                <a:gd name="T7" fmla="*/ 158 h 842"/>
                <a:gd name="T8" fmla="*/ 596 w 1223"/>
                <a:gd name="T9" fmla="*/ 121 h 842"/>
                <a:gd name="T10" fmla="*/ 596 w 1223"/>
                <a:gd name="T11" fmla="*/ 121 h 842"/>
                <a:gd name="T12" fmla="*/ 436 w 1223"/>
                <a:gd name="T13" fmla="*/ 106 h 842"/>
                <a:gd name="T14" fmla="*/ 436 w 1223"/>
                <a:gd name="T15" fmla="*/ 106 h 842"/>
                <a:gd name="T16" fmla="*/ 303 w 1223"/>
                <a:gd name="T17" fmla="*/ 75 h 842"/>
                <a:gd name="T18" fmla="*/ 303 w 1223"/>
                <a:gd name="T19" fmla="*/ 75 h 842"/>
                <a:gd name="T20" fmla="*/ 254 w 1223"/>
                <a:gd name="T21" fmla="*/ 42 h 842"/>
                <a:gd name="T22" fmla="*/ 254 w 1223"/>
                <a:gd name="T23" fmla="*/ 42 h 842"/>
                <a:gd name="T24" fmla="*/ 32 w 1223"/>
                <a:gd name="T25" fmla="*/ 90 h 842"/>
                <a:gd name="T26" fmla="*/ 32 w 1223"/>
                <a:gd name="T27" fmla="*/ 90 h 842"/>
                <a:gd name="T28" fmla="*/ 133 w 1223"/>
                <a:gd name="T29" fmla="*/ 294 h 842"/>
                <a:gd name="T30" fmla="*/ 133 w 1223"/>
                <a:gd name="T31" fmla="*/ 294 h 842"/>
                <a:gd name="T32" fmla="*/ 189 w 1223"/>
                <a:gd name="T33" fmla="*/ 312 h 842"/>
                <a:gd name="T34" fmla="*/ 189 w 1223"/>
                <a:gd name="T35" fmla="*/ 312 h 842"/>
                <a:gd name="T36" fmla="*/ 296 w 1223"/>
                <a:gd name="T37" fmla="*/ 396 h 842"/>
                <a:gd name="T38" fmla="*/ 296 w 1223"/>
                <a:gd name="T39" fmla="*/ 396 h 842"/>
                <a:gd name="T40" fmla="*/ 408 w 1223"/>
                <a:gd name="T41" fmla="*/ 512 h 842"/>
                <a:gd name="T42" fmla="*/ 408 w 1223"/>
                <a:gd name="T43" fmla="*/ 512 h 842"/>
                <a:gd name="T44" fmla="*/ 472 w 1223"/>
                <a:gd name="T45" fmla="*/ 532 h 842"/>
                <a:gd name="T46" fmla="*/ 472 w 1223"/>
                <a:gd name="T47" fmla="*/ 532 h 842"/>
                <a:gd name="T48" fmla="*/ 579 w 1223"/>
                <a:gd name="T49" fmla="*/ 613 h 842"/>
                <a:gd name="T50" fmla="*/ 579 w 1223"/>
                <a:gd name="T51" fmla="*/ 613 h 842"/>
                <a:gd name="T52" fmla="*/ 731 w 1223"/>
                <a:gd name="T53" fmla="*/ 766 h 842"/>
                <a:gd name="T54" fmla="*/ 731 w 1223"/>
                <a:gd name="T55" fmla="*/ 766 h 842"/>
                <a:gd name="T56" fmla="*/ 1150 w 1223"/>
                <a:gd name="T57" fmla="*/ 629 h 842"/>
                <a:gd name="T58" fmla="*/ 1150 w 1223"/>
                <a:gd name="T59" fmla="*/ 629 h 842"/>
                <a:gd name="T60" fmla="*/ 996 w 1223"/>
                <a:gd name="T61" fmla="*/ 217 h 842"/>
                <a:gd name="T62" fmla="*/ 996 w 1223"/>
                <a:gd name="T63" fmla="*/ 217 h 842"/>
                <a:gd name="T64" fmla="*/ 782 w 1223"/>
                <a:gd name="T65" fmla="*/ 192 h 8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23" h="842">
                  <a:moveTo>
                    <a:pt x="782" y="192"/>
                  </a:moveTo>
                  <a:lnTo>
                    <a:pt x="782" y="192"/>
                  </a:lnTo>
                  <a:cubicBezTo>
                    <a:pt x="735" y="203"/>
                    <a:pt x="687" y="191"/>
                    <a:pt x="651" y="158"/>
                  </a:cubicBezTo>
                  <a:lnTo>
                    <a:pt x="651" y="158"/>
                  </a:lnTo>
                  <a:cubicBezTo>
                    <a:pt x="635" y="144"/>
                    <a:pt x="616" y="132"/>
                    <a:pt x="596" y="121"/>
                  </a:cubicBezTo>
                  <a:lnTo>
                    <a:pt x="596" y="121"/>
                  </a:lnTo>
                  <a:cubicBezTo>
                    <a:pt x="543" y="96"/>
                    <a:pt x="487" y="92"/>
                    <a:pt x="436" y="106"/>
                  </a:cubicBezTo>
                  <a:lnTo>
                    <a:pt x="436" y="106"/>
                  </a:lnTo>
                  <a:cubicBezTo>
                    <a:pt x="389" y="118"/>
                    <a:pt x="340" y="106"/>
                    <a:pt x="303" y="75"/>
                  </a:cubicBezTo>
                  <a:lnTo>
                    <a:pt x="303" y="75"/>
                  </a:lnTo>
                  <a:cubicBezTo>
                    <a:pt x="289" y="62"/>
                    <a:pt x="272" y="51"/>
                    <a:pt x="254" y="42"/>
                  </a:cubicBezTo>
                  <a:lnTo>
                    <a:pt x="254" y="42"/>
                  </a:lnTo>
                  <a:cubicBezTo>
                    <a:pt x="164" y="0"/>
                    <a:pt x="65" y="21"/>
                    <a:pt x="32" y="90"/>
                  </a:cubicBezTo>
                  <a:lnTo>
                    <a:pt x="32" y="90"/>
                  </a:lnTo>
                  <a:cubicBezTo>
                    <a:pt x="0" y="160"/>
                    <a:pt x="43" y="251"/>
                    <a:pt x="133" y="294"/>
                  </a:cubicBezTo>
                  <a:lnTo>
                    <a:pt x="133" y="294"/>
                  </a:lnTo>
                  <a:cubicBezTo>
                    <a:pt x="151" y="302"/>
                    <a:pt x="170" y="309"/>
                    <a:pt x="189" y="312"/>
                  </a:cubicBezTo>
                  <a:lnTo>
                    <a:pt x="189" y="312"/>
                  </a:lnTo>
                  <a:cubicBezTo>
                    <a:pt x="237" y="321"/>
                    <a:pt x="276" y="352"/>
                    <a:pt x="296" y="396"/>
                  </a:cubicBezTo>
                  <a:lnTo>
                    <a:pt x="296" y="396"/>
                  </a:lnTo>
                  <a:cubicBezTo>
                    <a:pt x="317" y="444"/>
                    <a:pt x="355" y="486"/>
                    <a:pt x="408" y="512"/>
                  </a:cubicBezTo>
                  <a:lnTo>
                    <a:pt x="408" y="512"/>
                  </a:lnTo>
                  <a:cubicBezTo>
                    <a:pt x="428" y="522"/>
                    <a:pt x="450" y="528"/>
                    <a:pt x="472" y="532"/>
                  </a:cubicBezTo>
                  <a:lnTo>
                    <a:pt x="472" y="532"/>
                  </a:lnTo>
                  <a:cubicBezTo>
                    <a:pt x="519" y="540"/>
                    <a:pt x="558" y="569"/>
                    <a:pt x="579" y="613"/>
                  </a:cubicBezTo>
                  <a:lnTo>
                    <a:pt x="579" y="613"/>
                  </a:lnTo>
                  <a:cubicBezTo>
                    <a:pt x="609" y="677"/>
                    <a:pt x="662" y="732"/>
                    <a:pt x="731" y="766"/>
                  </a:cubicBezTo>
                  <a:lnTo>
                    <a:pt x="731" y="766"/>
                  </a:lnTo>
                  <a:cubicBezTo>
                    <a:pt x="889" y="841"/>
                    <a:pt x="1076" y="781"/>
                    <a:pt x="1150" y="629"/>
                  </a:cubicBezTo>
                  <a:lnTo>
                    <a:pt x="1150" y="629"/>
                  </a:lnTo>
                  <a:cubicBezTo>
                    <a:pt x="1222" y="477"/>
                    <a:pt x="1154" y="292"/>
                    <a:pt x="996" y="217"/>
                  </a:cubicBezTo>
                  <a:lnTo>
                    <a:pt x="996" y="217"/>
                  </a:lnTo>
                  <a:cubicBezTo>
                    <a:pt x="926" y="182"/>
                    <a:pt x="851" y="176"/>
                    <a:pt x="782" y="192"/>
                  </a:cubicBezTo>
                </a:path>
              </a:pathLst>
            </a:custGeom>
            <a:solidFill>
              <a:srgbClr val="8AD0E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28330251-CA3B-3F4F-8158-C6E687189C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59107" y="7539124"/>
              <a:ext cx="1131544" cy="576761"/>
            </a:xfrm>
            <a:custGeom>
              <a:avLst/>
              <a:gdLst>
                <a:gd name="T0" fmla="*/ 714 w 907"/>
                <a:gd name="T1" fmla="*/ 138 h 463"/>
                <a:gd name="T2" fmla="*/ 714 w 907"/>
                <a:gd name="T3" fmla="*/ 138 h 463"/>
                <a:gd name="T4" fmla="*/ 712 w 907"/>
                <a:gd name="T5" fmla="*/ 142 h 463"/>
                <a:gd name="T6" fmla="*/ 840 w 907"/>
                <a:gd name="T7" fmla="*/ 411 h 463"/>
                <a:gd name="T8" fmla="*/ 527 w 907"/>
                <a:gd name="T9" fmla="*/ 260 h 463"/>
                <a:gd name="T10" fmla="*/ 436 w 907"/>
                <a:gd name="T11" fmla="*/ 70 h 463"/>
                <a:gd name="T12" fmla="*/ 436 w 907"/>
                <a:gd name="T13" fmla="*/ 70 h 463"/>
                <a:gd name="T14" fmla="*/ 432 w 907"/>
                <a:gd name="T15" fmla="*/ 69 h 463"/>
                <a:gd name="T16" fmla="*/ 432 w 907"/>
                <a:gd name="T17" fmla="*/ 69 h 463"/>
                <a:gd name="T18" fmla="*/ 430 w 907"/>
                <a:gd name="T19" fmla="*/ 74 h 463"/>
                <a:gd name="T20" fmla="*/ 517 w 907"/>
                <a:gd name="T21" fmla="*/ 255 h 463"/>
                <a:gd name="T22" fmla="*/ 152 w 907"/>
                <a:gd name="T23" fmla="*/ 79 h 463"/>
                <a:gd name="T24" fmla="*/ 115 w 907"/>
                <a:gd name="T25" fmla="*/ 1 h 463"/>
                <a:gd name="T26" fmla="*/ 115 w 907"/>
                <a:gd name="T27" fmla="*/ 1 h 463"/>
                <a:gd name="T28" fmla="*/ 110 w 907"/>
                <a:gd name="T29" fmla="*/ 0 h 463"/>
                <a:gd name="T30" fmla="*/ 110 w 907"/>
                <a:gd name="T31" fmla="*/ 0 h 463"/>
                <a:gd name="T32" fmla="*/ 109 w 907"/>
                <a:gd name="T33" fmla="*/ 5 h 463"/>
                <a:gd name="T34" fmla="*/ 142 w 907"/>
                <a:gd name="T35" fmla="*/ 74 h 463"/>
                <a:gd name="T36" fmla="*/ 34 w 907"/>
                <a:gd name="T37" fmla="*/ 22 h 463"/>
                <a:gd name="T38" fmla="*/ 34 w 907"/>
                <a:gd name="T39" fmla="*/ 22 h 463"/>
                <a:gd name="T40" fmla="*/ 29 w 907"/>
                <a:gd name="T41" fmla="*/ 24 h 463"/>
                <a:gd name="T42" fmla="*/ 29 w 907"/>
                <a:gd name="T43" fmla="*/ 24 h 463"/>
                <a:gd name="T44" fmla="*/ 31 w 907"/>
                <a:gd name="T45" fmla="*/ 28 h 463"/>
                <a:gd name="T46" fmla="*/ 78 w 907"/>
                <a:gd name="T47" fmla="*/ 52 h 463"/>
                <a:gd name="T48" fmla="*/ 3 w 907"/>
                <a:gd name="T49" fmla="*/ 69 h 463"/>
                <a:gd name="T50" fmla="*/ 3 w 907"/>
                <a:gd name="T51" fmla="*/ 69 h 463"/>
                <a:gd name="T52" fmla="*/ 0 w 907"/>
                <a:gd name="T53" fmla="*/ 73 h 463"/>
                <a:gd name="T54" fmla="*/ 0 w 907"/>
                <a:gd name="T55" fmla="*/ 73 h 463"/>
                <a:gd name="T56" fmla="*/ 5 w 907"/>
                <a:gd name="T57" fmla="*/ 75 h 463"/>
                <a:gd name="T58" fmla="*/ 88 w 907"/>
                <a:gd name="T59" fmla="*/ 56 h 463"/>
                <a:gd name="T60" fmla="*/ 454 w 907"/>
                <a:gd name="T61" fmla="*/ 233 h 463"/>
                <a:gd name="T62" fmla="*/ 258 w 907"/>
                <a:gd name="T63" fmla="*/ 278 h 463"/>
                <a:gd name="T64" fmla="*/ 258 w 907"/>
                <a:gd name="T65" fmla="*/ 278 h 463"/>
                <a:gd name="T66" fmla="*/ 255 w 907"/>
                <a:gd name="T67" fmla="*/ 282 h 463"/>
                <a:gd name="T68" fmla="*/ 255 w 907"/>
                <a:gd name="T69" fmla="*/ 282 h 463"/>
                <a:gd name="T70" fmla="*/ 259 w 907"/>
                <a:gd name="T71" fmla="*/ 285 h 463"/>
                <a:gd name="T72" fmla="*/ 464 w 907"/>
                <a:gd name="T73" fmla="*/ 237 h 463"/>
                <a:gd name="T74" fmla="*/ 777 w 907"/>
                <a:gd name="T75" fmla="*/ 388 h 463"/>
                <a:gd name="T76" fmla="*/ 487 w 907"/>
                <a:gd name="T77" fmla="*/ 455 h 463"/>
                <a:gd name="T78" fmla="*/ 487 w 907"/>
                <a:gd name="T79" fmla="*/ 455 h 463"/>
                <a:gd name="T80" fmla="*/ 484 w 907"/>
                <a:gd name="T81" fmla="*/ 459 h 463"/>
                <a:gd name="T82" fmla="*/ 484 w 907"/>
                <a:gd name="T83" fmla="*/ 459 h 463"/>
                <a:gd name="T84" fmla="*/ 488 w 907"/>
                <a:gd name="T85" fmla="*/ 462 h 463"/>
                <a:gd name="T86" fmla="*/ 786 w 907"/>
                <a:gd name="T87" fmla="*/ 393 h 463"/>
                <a:gd name="T88" fmla="*/ 901 w 907"/>
                <a:gd name="T89" fmla="*/ 448 h 463"/>
                <a:gd name="T90" fmla="*/ 901 w 907"/>
                <a:gd name="T91" fmla="*/ 448 h 463"/>
                <a:gd name="T92" fmla="*/ 906 w 907"/>
                <a:gd name="T93" fmla="*/ 446 h 463"/>
                <a:gd name="T94" fmla="*/ 906 w 907"/>
                <a:gd name="T95" fmla="*/ 446 h 463"/>
                <a:gd name="T96" fmla="*/ 904 w 907"/>
                <a:gd name="T97" fmla="*/ 442 h 463"/>
                <a:gd name="T98" fmla="*/ 849 w 907"/>
                <a:gd name="T99" fmla="*/ 415 h 463"/>
                <a:gd name="T100" fmla="*/ 718 w 907"/>
                <a:gd name="T101" fmla="*/ 140 h 463"/>
                <a:gd name="T102" fmla="*/ 718 w 907"/>
                <a:gd name="T103" fmla="*/ 140 h 463"/>
                <a:gd name="T104" fmla="*/ 714 w 907"/>
                <a:gd name="T105" fmla="*/ 138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907" h="463">
                  <a:moveTo>
                    <a:pt x="714" y="138"/>
                  </a:moveTo>
                  <a:lnTo>
                    <a:pt x="714" y="138"/>
                  </a:lnTo>
                  <a:cubicBezTo>
                    <a:pt x="712" y="138"/>
                    <a:pt x="711" y="141"/>
                    <a:pt x="712" y="142"/>
                  </a:cubicBezTo>
                  <a:lnTo>
                    <a:pt x="840" y="411"/>
                  </a:lnTo>
                  <a:lnTo>
                    <a:pt x="527" y="260"/>
                  </a:lnTo>
                  <a:lnTo>
                    <a:pt x="436" y="70"/>
                  </a:lnTo>
                  <a:lnTo>
                    <a:pt x="436" y="70"/>
                  </a:lnTo>
                  <a:cubicBezTo>
                    <a:pt x="436" y="69"/>
                    <a:pt x="434" y="68"/>
                    <a:pt x="432" y="69"/>
                  </a:cubicBezTo>
                  <a:lnTo>
                    <a:pt x="432" y="69"/>
                  </a:lnTo>
                  <a:cubicBezTo>
                    <a:pt x="430" y="70"/>
                    <a:pt x="430" y="72"/>
                    <a:pt x="430" y="74"/>
                  </a:cubicBezTo>
                  <a:lnTo>
                    <a:pt x="517" y="255"/>
                  </a:lnTo>
                  <a:lnTo>
                    <a:pt x="152" y="79"/>
                  </a:lnTo>
                  <a:lnTo>
                    <a:pt x="115" y="1"/>
                  </a:lnTo>
                  <a:lnTo>
                    <a:pt x="115" y="1"/>
                  </a:lnTo>
                  <a:cubicBezTo>
                    <a:pt x="114" y="0"/>
                    <a:pt x="112" y="0"/>
                    <a:pt x="110" y="0"/>
                  </a:cubicBezTo>
                  <a:lnTo>
                    <a:pt x="110" y="0"/>
                  </a:lnTo>
                  <a:cubicBezTo>
                    <a:pt x="108" y="1"/>
                    <a:pt x="108" y="3"/>
                    <a:pt x="109" y="5"/>
                  </a:cubicBezTo>
                  <a:lnTo>
                    <a:pt x="142" y="74"/>
                  </a:lnTo>
                  <a:lnTo>
                    <a:pt x="34" y="22"/>
                  </a:lnTo>
                  <a:lnTo>
                    <a:pt x="34" y="22"/>
                  </a:lnTo>
                  <a:cubicBezTo>
                    <a:pt x="32" y="22"/>
                    <a:pt x="30" y="22"/>
                    <a:pt x="29" y="24"/>
                  </a:cubicBezTo>
                  <a:lnTo>
                    <a:pt x="29" y="24"/>
                  </a:lnTo>
                  <a:cubicBezTo>
                    <a:pt x="29" y="26"/>
                    <a:pt x="29" y="28"/>
                    <a:pt x="31" y="28"/>
                  </a:cubicBezTo>
                  <a:lnTo>
                    <a:pt x="78" y="52"/>
                  </a:lnTo>
                  <a:lnTo>
                    <a:pt x="3" y="69"/>
                  </a:lnTo>
                  <a:lnTo>
                    <a:pt x="3" y="69"/>
                  </a:lnTo>
                  <a:cubicBezTo>
                    <a:pt x="1" y="69"/>
                    <a:pt x="0" y="71"/>
                    <a:pt x="0" y="73"/>
                  </a:cubicBezTo>
                  <a:lnTo>
                    <a:pt x="0" y="73"/>
                  </a:lnTo>
                  <a:cubicBezTo>
                    <a:pt x="1" y="75"/>
                    <a:pt x="3" y="76"/>
                    <a:pt x="5" y="75"/>
                  </a:cubicBezTo>
                  <a:lnTo>
                    <a:pt x="88" y="56"/>
                  </a:lnTo>
                  <a:lnTo>
                    <a:pt x="454" y="233"/>
                  </a:lnTo>
                  <a:lnTo>
                    <a:pt x="258" y="278"/>
                  </a:lnTo>
                  <a:lnTo>
                    <a:pt x="258" y="278"/>
                  </a:lnTo>
                  <a:cubicBezTo>
                    <a:pt x="256" y="278"/>
                    <a:pt x="255" y="280"/>
                    <a:pt x="255" y="282"/>
                  </a:cubicBezTo>
                  <a:lnTo>
                    <a:pt x="255" y="282"/>
                  </a:lnTo>
                  <a:cubicBezTo>
                    <a:pt x="256" y="284"/>
                    <a:pt x="257" y="285"/>
                    <a:pt x="259" y="285"/>
                  </a:cubicBezTo>
                  <a:lnTo>
                    <a:pt x="464" y="237"/>
                  </a:lnTo>
                  <a:lnTo>
                    <a:pt x="777" y="388"/>
                  </a:lnTo>
                  <a:lnTo>
                    <a:pt x="487" y="455"/>
                  </a:lnTo>
                  <a:lnTo>
                    <a:pt x="487" y="455"/>
                  </a:lnTo>
                  <a:cubicBezTo>
                    <a:pt x="485" y="455"/>
                    <a:pt x="484" y="457"/>
                    <a:pt x="484" y="459"/>
                  </a:cubicBezTo>
                  <a:lnTo>
                    <a:pt x="484" y="459"/>
                  </a:lnTo>
                  <a:cubicBezTo>
                    <a:pt x="485" y="461"/>
                    <a:pt x="487" y="462"/>
                    <a:pt x="488" y="462"/>
                  </a:cubicBezTo>
                  <a:lnTo>
                    <a:pt x="786" y="393"/>
                  </a:lnTo>
                  <a:lnTo>
                    <a:pt x="901" y="448"/>
                  </a:lnTo>
                  <a:lnTo>
                    <a:pt x="901" y="448"/>
                  </a:lnTo>
                  <a:cubicBezTo>
                    <a:pt x="903" y="448"/>
                    <a:pt x="905" y="448"/>
                    <a:pt x="906" y="446"/>
                  </a:cubicBezTo>
                  <a:lnTo>
                    <a:pt x="906" y="446"/>
                  </a:lnTo>
                  <a:cubicBezTo>
                    <a:pt x="906" y="444"/>
                    <a:pt x="906" y="442"/>
                    <a:pt x="904" y="442"/>
                  </a:cubicBezTo>
                  <a:lnTo>
                    <a:pt x="849" y="415"/>
                  </a:lnTo>
                  <a:lnTo>
                    <a:pt x="718" y="140"/>
                  </a:lnTo>
                  <a:lnTo>
                    <a:pt x="718" y="140"/>
                  </a:lnTo>
                  <a:cubicBezTo>
                    <a:pt x="717" y="138"/>
                    <a:pt x="716" y="137"/>
                    <a:pt x="714" y="13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8C48100B-9458-314B-BD1C-DD3AC5BC7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20367" y="6209833"/>
              <a:ext cx="6838707" cy="4570124"/>
            </a:xfrm>
            <a:custGeom>
              <a:avLst/>
              <a:gdLst>
                <a:gd name="T0" fmla="*/ 5399 w 5490"/>
                <a:gd name="T1" fmla="*/ 0 h 3668"/>
                <a:gd name="T2" fmla="*/ 91 w 5490"/>
                <a:gd name="T3" fmla="*/ 0 h 3668"/>
                <a:gd name="T4" fmla="*/ 91 w 5490"/>
                <a:gd name="T5" fmla="*/ 0 h 3668"/>
                <a:gd name="T6" fmla="*/ 0 w 5490"/>
                <a:gd name="T7" fmla="*/ 91 h 3668"/>
                <a:gd name="T8" fmla="*/ 0 w 5490"/>
                <a:gd name="T9" fmla="*/ 3667 h 3668"/>
                <a:gd name="T10" fmla="*/ 5489 w 5490"/>
                <a:gd name="T11" fmla="*/ 3667 h 3668"/>
                <a:gd name="T12" fmla="*/ 5489 w 5490"/>
                <a:gd name="T13" fmla="*/ 91 h 3668"/>
                <a:gd name="T14" fmla="*/ 5489 w 5490"/>
                <a:gd name="T15" fmla="*/ 91 h 3668"/>
                <a:gd name="T16" fmla="*/ 5399 w 5490"/>
                <a:gd name="T17" fmla="*/ 0 h 3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90" h="3668">
                  <a:moveTo>
                    <a:pt x="5399" y="0"/>
                  </a:moveTo>
                  <a:lnTo>
                    <a:pt x="91" y="0"/>
                  </a:lnTo>
                  <a:lnTo>
                    <a:pt x="91" y="0"/>
                  </a:lnTo>
                  <a:cubicBezTo>
                    <a:pt x="41" y="0"/>
                    <a:pt x="0" y="41"/>
                    <a:pt x="0" y="91"/>
                  </a:cubicBezTo>
                  <a:lnTo>
                    <a:pt x="0" y="3667"/>
                  </a:lnTo>
                  <a:lnTo>
                    <a:pt x="5489" y="3667"/>
                  </a:lnTo>
                  <a:lnTo>
                    <a:pt x="5489" y="91"/>
                  </a:lnTo>
                  <a:lnTo>
                    <a:pt x="5489" y="91"/>
                  </a:lnTo>
                  <a:cubicBezTo>
                    <a:pt x="5489" y="41"/>
                    <a:pt x="5449" y="0"/>
                    <a:pt x="5399" y="0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5EE85A4-04BB-C843-A29E-2F47255E0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5720" y="6325188"/>
              <a:ext cx="6608001" cy="4454769"/>
            </a:xfrm>
            <a:custGeom>
              <a:avLst/>
              <a:gdLst>
                <a:gd name="T0" fmla="*/ 5306 w 5307"/>
                <a:gd name="T1" fmla="*/ 3577 h 3578"/>
                <a:gd name="T2" fmla="*/ 0 w 5307"/>
                <a:gd name="T3" fmla="*/ 3577 h 3578"/>
                <a:gd name="T4" fmla="*/ 0 w 5307"/>
                <a:gd name="T5" fmla="*/ 0 h 3578"/>
                <a:gd name="T6" fmla="*/ 5306 w 5307"/>
                <a:gd name="T7" fmla="*/ 0 h 3578"/>
                <a:gd name="T8" fmla="*/ 5306 w 5307"/>
                <a:gd name="T9" fmla="*/ 3577 h 3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07" h="3578">
                  <a:moveTo>
                    <a:pt x="5306" y="3577"/>
                  </a:moveTo>
                  <a:lnTo>
                    <a:pt x="0" y="3577"/>
                  </a:lnTo>
                  <a:lnTo>
                    <a:pt x="0" y="0"/>
                  </a:lnTo>
                  <a:lnTo>
                    <a:pt x="5306" y="0"/>
                  </a:lnTo>
                  <a:lnTo>
                    <a:pt x="5306" y="3577"/>
                  </a:lnTo>
                </a:path>
              </a:pathLst>
            </a:custGeom>
            <a:solidFill>
              <a:srgbClr val="1F3A72">
                <a:alpha val="6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CCAFDE7D-65BE-8844-BE5F-352712F597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38956" y="6506453"/>
              <a:ext cx="6201526" cy="4092239"/>
            </a:xfrm>
            <a:custGeom>
              <a:avLst/>
              <a:gdLst>
                <a:gd name="T0" fmla="*/ 4978 w 4979"/>
                <a:gd name="T1" fmla="*/ 3285 h 3286"/>
                <a:gd name="T2" fmla="*/ 0 w 4979"/>
                <a:gd name="T3" fmla="*/ 3285 h 3286"/>
                <a:gd name="T4" fmla="*/ 0 w 4979"/>
                <a:gd name="T5" fmla="*/ 0 h 3286"/>
                <a:gd name="T6" fmla="*/ 4978 w 4979"/>
                <a:gd name="T7" fmla="*/ 0 h 3286"/>
                <a:gd name="T8" fmla="*/ 4978 w 4979"/>
                <a:gd name="T9" fmla="*/ 3285 h 3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79" h="3286">
                  <a:moveTo>
                    <a:pt x="4978" y="3285"/>
                  </a:moveTo>
                  <a:lnTo>
                    <a:pt x="0" y="3285"/>
                  </a:lnTo>
                  <a:lnTo>
                    <a:pt x="0" y="0"/>
                  </a:lnTo>
                  <a:lnTo>
                    <a:pt x="4978" y="0"/>
                  </a:lnTo>
                  <a:lnTo>
                    <a:pt x="4978" y="3285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A032D988-F618-7B4A-96F4-2FF29C0710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20367" y="10779959"/>
              <a:ext cx="6838707" cy="280141"/>
            </a:xfrm>
            <a:custGeom>
              <a:avLst/>
              <a:gdLst>
                <a:gd name="T0" fmla="*/ 0 w 5490"/>
                <a:gd name="T1" fmla="*/ 0 h 224"/>
                <a:gd name="T2" fmla="*/ 0 w 5490"/>
                <a:gd name="T3" fmla="*/ 49 h 224"/>
                <a:gd name="T4" fmla="*/ 0 w 5490"/>
                <a:gd name="T5" fmla="*/ 49 h 224"/>
                <a:gd name="T6" fmla="*/ 174 w 5490"/>
                <a:gd name="T7" fmla="*/ 223 h 224"/>
                <a:gd name="T8" fmla="*/ 5316 w 5490"/>
                <a:gd name="T9" fmla="*/ 223 h 224"/>
                <a:gd name="T10" fmla="*/ 5316 w 5490"/>
                <a:gd name="T11" fmla="*/ 223 h 224"/>
                <a:gd name="T12" fmla="*/ 5489 w 5490"/>
                <a:gd name="T13" fmla="*/ 49 h 224"/>
                <a:gd name="T14" fmla="*/ 5489 w 5490"/>
                <a:gd name="T15" fmla="*/ 0 h 224"/>
                <a:gd name="T16" fmla="*/ 0 w 5490"/>
                <a:gd name="T17" fmla="*/ 0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90" h="224">
                  <a:moveTo>
                    <a:pt x="0" y="0"/>
                  </a:moveTo>
                  <a:lnTo>
                    <a:pt x="0" y="49"/>
                  </a:lnTo>
                  <a:lnTo>
                    <a:pt x="0" y="49"/>
                  </a:lnTo>
                  <a:cubicBezTo>
                    <a:pt x="0" y="145"/>
                    <a:pt x="78" y="223"/>
                    <a:pt x="174" y="223"/>
                  </a:cubicBezTo>
                  <a:lnTo>
                    <a:pt x="5316" y="223"/>
                  </a:lnTo>
                  <a:lnTo>
                    <a:pt x="5316" y="223"/>
                  </a:lnTo>
                  <a:cubicBezTo>
                    <a:pt x="5412" y="223"/>
                    <a:pt x="5489" y="145"/>
                    <a:pt x="5489" y="49"/>
                  </a:cubicBezTo>
                  <a:lnTo>
                    <a:pt x="5489" y="0"/>
                  </a:lnTo>
                  <a:lnTo>
                    <a:pt x="0" y="0"/>
                  </a:lnTo>
                </a:path>
              </a:pathLst>
            </a:custGeom>
            <a:solidFill>
              <a:srgbClr val="2AC5F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14648E60-4DE3-0449-9EEF-8CABDFEE8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0919" y="11054604"/>
              <a:ext cx="1472107" cy="752533"/>
            </a:xfrm>
            <a:custGeom>
              <a:avLst/>
              <a:gdLst>
                <a:gd name="T0" fmla="*/ 1181 w 1182"/>
                <a:gd name="T1" fmla="*/ 603 h 604"/>
                <a:gd name="T2" fmla="*/ 0 w 1182"/>
                <a:gd name="T3" fmla="*/ 603 h 604"/>
                <a:gd name="T4" fmla="*/ 160 w 1182"/>
                <a:gd name="T5" fmla="*/ 0 h 604"/>
                <a:gd name="T6" fmla="*/ 1021 w 1182"/>
                <a:gd name="T7" fmla="*/ 0 h 604"/>
                <a:gd name="T8" fmla="*/ 1181 w 1182"/>
                <a:gd name="T9" fmla="*/ 603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2" h="604">
                  <a:moveTo>
                    <a:pt x="1181" y="603"/>
                  </a:moveTo>
                  <a:lnTo>
                    <a:pt x="0" y="603"/>
                  </a:lnTo>
                  <a:lnTo>
                    <a:pt x="160" y="0"/>
                  </a:lnTo>
                  <a:lnTo>
                    <a:pt x="1021" y="0"/>
                  </a:lnTo>
                  <a:lnTo>
                    <a:pt x="1181" y="603"/>
                  </a:lnTo>
                </a:path>
              </a:pathLst>
            </a:custGeom>
            <a:solidFill>
              <a:srgbClr val="49AFE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419D4A8A-7136-8142-A2DF-0A02D5C6E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5149" y="11559952"/>
              <a:ext cx="3383648" cy="247185"/>
            </a:xfrm>
            <a:custGeom>
              <a:avLst/>
              <a:gdLst>
                <a:gd name="T0" fmla="*/ 2632 w 2718"/>
                <a:gd name="T1" fmla="*/ 199 h 200"/>
                <a:gd name="T2" fmla="*/ 85 w 2718"/>
                <a:gd name="T3" fmla="*/ 199 h 200"/>
                <a:gd name="T4" fmla="*/ 85 w 2718"/>
                <a:gd name="T5" fmla="*/ 199 h 200"/>
                <a:gd name="T6" fmla="*/ 0 w 2718"/>
                <a:gd name="T7" fmla="*/ 114 h 200"/>
                <a:gd name="T8" fmla="*/ 0 w 2718"/>
                <a:gd name="T9" fmla="*/ 85 h 200"/>
                <a:gd name="T10" fmla="*/ 0 w 2718"/>
                <a:gd name="T11" fmla="*/ 85 h 200"/>
                <a:gd name="T12" fmla="*/ 85 w 2718"/>
                <a:gd name="T13" fmla="*/ 0 h 200"/>
                <a:gd name="T14" fmla="*/ 2632 w 2718"/>
                <a:gd name="T15" fmla="*/ 0 h 200"/>
                <a:gd name="T16" fmla="*/ 2632 w 2718"/>
                <a:gd name="T17" fmla="*/ 0 h 200"/>
                <a:gd name="T18" fmla="*/ 2717 w 2718"/>
                <a:gd name="T19" fmla="*/ 85 h 200"/>
                <a:gd name="T20" fmla="*/ 2717 w 2718"/>
                <a:gd name="T21" fmla="*/ 114 h 200"/>
                <a:gd name="T22" fmla="*/ 2717 w 2718"/>
                <a:gd name="T23" fmla="*/ 114 h 200"/>
                <a:gd name="T24" fmla="*/ 2632 w 2718"/>
                <a:gd name="T25" fmla="*/ 199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18" h="200">
                  <a:moveTo>
                    <a:pt x="2632" y="199"/>
                  </a:moveTo>
                  <a:lnTo>
                    <a:pt x="85" y="199"/>
                  </a:lnTo>
                  <a:lnTo>
                    <a:pt x="85" y="199"/>
                  </a:lnTo>
                  <a:cubicBezTo>
                    <a:pt x="38" y="199"/>
                    <a:pt x="0" y="162"/>
                    <a:pt x="0" y="114"/>
                  </a:cubicBezTo>
                  <a:lnTo>
                    <a:pt x="0" y="85"/>
                  </a:lnTo>
                  <a:lnTo>
                    <a:pt x="0" y="85"/>
                  </a:lnTo>
                  <a:cubicBezTo>
                    <a:pt x="0" y="38"/>
                    <a:pt x="38" y="0"/>
                    <a:pt x="85" y="0"/>
                  </a:cubicBezTo>
                  <a:lnTo>
                    <a:pt x="2632" y="0"/>
                  </a:lnTo>
                  <a:lnTo>
                    <a:pt x="2632" y="0"/>
                  </a:lnTo>
                  <a:cubicBezTo>
                    <a:pt x="2680" y="0"/>
                    <a:pt x="2717" y="38"/>
                    <a:pt x="2717" y="85"/>
                  </a:cubicBezTo>
                  <a:lnTo>
                    <a:pt x="2717" y="114"/>
                  </a:lnTo>
                  <a:lnTo>
                    <a:pt x="2717" y="114"/>
                  </a:lnTo>
                  <a:cubicBezTo>
                    <a:pt x="2717" y="162"/>
                    <a:pt x="2680" y="199"/>
                    <a:pt x="2632" y="199"/>
                  </a:cubicBezTo>
                </a:path>
              </a:pathLst>
            </a:custGeom>
            <a:solidFill>
              <a:srgbClr val="2AC5F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B2A69A68-0489-2349-99CF-2A86764A9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82759" y="6781100"/>
              <a:ext cx="2279568" cy="197746"/>
            </a:xfrm>
            <a:custGeom>
              <a:avLst/>
              <a:gdLst>
                <a:gd name="T0" fmla="*/ 1827 w 1828"/>
                <a:gd name="T1" fmla="*/ 156 h 157"/>
                <a:gd name="T2" fmla="*/ 0 w 1828"/>
                <a:gd name="T3" fmla="*/ 156 h 157"/>
                <a:gd name="T4" fmla="*/ 0 w 1828"/>
                <a:gd name="T5" fmla="*/ 0 h 157"/>
                <a:gd name="T6" fmla="*/ 1827 w 1828"/>
                <a:gd name="T7" fmla="*/ 0 h 157"/>
                <a:gd name="T8" fmla="*/ 1827 w 1828"/>
                <a:gd name="T9" fmla="*/ 156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8" h="157">
                  <a:moveTo>
                    <a:pt x="1827" y="156"/>
                  </a:moveTo>
                  <a:lnTo>
                    <a:pt x="0" y="156"/>
                  </a:lnTo>
                  <a:lnTo>
                    <a:pt x="0" y="0"/>
                  </a:lnTo>
                  <a:lnTo>
                    <a:pt x="1827" y="0"/>
                  </a:lnTo>
                  <a:lnTo>
                    <a:pt x="1827" y="156"/>
                  </a:lnTo>
                </a:path>
              </a:pathLst>
            </a:custGeom>
            <a:solidFill>
              <a:srgbClr val="F245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49">
              <a:extLst>
                <a:ext uri="{FF2B5EF4-FFF2-40B4-BE49-F238E27FC236}">
                  <a16:creationId xmlns:a16="http://schemas.microsoft.com/office/drawing/2014/main" id="{CD1982C4-6759-2C4E-8713-4D350FB278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35576" y="9033201"/>
              <a:ext cx="5475216" cy="1333550"/>
            </a:xfrm>
            <a:custGeom>
              <a:avLst/>
              <a:gdLst>
                <a:gd name="connsiteX0" fmla="*/ 0 w 5475216"/>
                <a:gd name="connsiteY0" fmla="*/ 1285347 h 1333550"/>
                <a:gd name="connsiteX1" fmla="*/ 5475212 w 5475216"/>
                <a:gd name="connsiteY1" fmla="*/ 1285347 h 1333550"/>
                <a:gd name="connsiteX2" fmla="*/ 5475212 w 5475216"/>
                <a:gd name="connsiteY2" fmla="*/ 1333550 h 1333550"/>
                <a:gd name="connsiteX3" fmla="*/ 0 w 5475216"/>
                <a:gd name="connsiteY3" fmla="*/ 1333550 h 1333550"/>
                <a:gd name="connsiteX4" fmla="*/ 0 w 5475216"/>
                <a:gd name="connsiteY4" fmla="*/ 1082113 h 1333550"/>
                <a:gd name="connsiteX5" fmla="*/ 5475212 w 5475216"/>
                <a:gd name="connsiteY5" fmla="*/ 1082113 h 1333550"/>
                <a:gd name="connsiteX6" fmla="*/ 5475212 w 5475216"/>
                <a:gd name="connsiteY6" fmla="*/ 1130312 h 1333550"/>
                <a:gd name="connsiteX7" fmla="*/ 0 w 5475216"/>
                <a:gd name="connsiteY7" fmla="*/ 1130312 h 1333550"/>
                <a:gd name="connsiteX8" fmla="*/ 0 w 5475216"/>
                <a:gd name="connsiteY8" fmla="*/ 873380 h 1333550"/>
                <a:gd name="connsiteX9" fmla="*/ 5475212 w 5475216"/>
                <a:gd name="connsiteY9" fmla="*/ 873380 h 1333550"/>
                <a:gd name="connsiteX10" fmla="*/ 5475212 w 5475216"/>
                <a:gd name="connsiteY10" fmla="*/ 921547 h 1333550"/>
                <a:gd name="connsiteX11" fmla="*/ 0 w 5475216"/>
                <a:gd name="connsiteY11" fmla="*/ 921547 h 1333550"/>
                <a:gd name="connsiteX12" fmla="*/ 3400132 w 5475216"/>
                <a:gd name="connsiteY12" fmla="*/ 488875 h 1333550"/>
                <a:gd name="connsiteX13" fmla="*/ 5475216 w 5475216"/>
                <a:gd name="connsiteY13" fmla="*/ 488875 h 1333550"/>
                <a:gd name="connsiteX14" fmla="*/ 5475216 w 5475216"/>
                <a:gd name="connsiteY14" fmla="*/ 537074 h 1333550"/>
                <a:gd name="connsiteX15" fmla="*/ 3400132 w 5475216"/>
                <a:gd name="connsiteY15" fmla="*/ 537074 h 1333550"/>
                <a:gd name="connsiteX16" fmla="*/ 3400132 w 5475216"/>
                <a:gd name="connsiteY16" fmla="*/ 241690 h 1333550"/>
                <a:gd name="connsiteX17" fmla="*/ 5475216 w 5475216"/>
                <a:gd name="connsiteY17" fmla="*/ 241690 h 1333550"/>
                <a:gd name="connsiteX18" fmla="*/ 5475216 w 5475216"/>
                <a:gd name="connsiteY18" fmla="*/ 289923 h 1333550"/>
                <a:gd name="connsiteX19" fmla="*/ 3400132 w 5475216"/>
                <a:gd name="connsiteY19" fmla="*/ 289923 h 1333550"/>
                <a:gd name="connsiteX20" fmla="*/ 3400132 w 5475216"/>
                <a:gd name="connsiteY20" fmla="*/ 0 h 1333550"/>
                <a:gd name="connsiteX21" fmla="*/ 5475216 w 5475216"/>
                <a:gd name="connsiteY21" fmla="*/ 0 h 1333550"/>
                <a:gd name="connsiteX22" fmla="*/ 5475216 w 5475216"/>
                <a:gd name="connsiteY22" fmla="*/ 48171 h 1333550"/>
                <a:gd name="connsiteX23" fmla="*/ 3400132 w 5475216"/>
                <a:gd name="connsiteY23" fmla="*/ 48171 h 1333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475216" h="1333550">
                  <a:moveTo>
                    <a:pt x="0" y="1285347"/>
                  </a:moveTo>
                  <a:lnTo>
                    <a:pt x="5475212" y="1285347"/>
                  </a:lnTo>
                  <a:lnTo>
                    <a:pt x="5475212" y="1333550"/>
                  </a:lnTo>
                  <a:lnTo>
                    <a:pt x="0" y="1333550"/>
                  </a:lnTo>
                  <a:close/>
                  <a:moveTo>
                    <a:pt x="0" y="1082113"/>
                  </a:moveTo>
                  <a:lnTo>
                    <a:pt x="5475212" y="1082113"/>
                  </a:lnTo>
                  <a:lnTo>
                    <a:pt x="5475212" y="1130312"/>
                  </a:lnTo>
                  <a:lnTo>
                    <a:pt x="0" y="1130312"/>
                  </a:lnTo>
                  <a:close/>
                  <a:moveTo>
                    <a:pt x="0" y="873380"/>
                  </a:moveTo>
                  <a:lnTo>
                    <a:pt x="5475212" y="873380"/>
                  </a:lnTo>
                  <a:lnTo>
                    <a:pt x="5475212" y="921547"/>
                  </a:lnTo>
                  <a:lnTo>
                    <a:pt x="0" y="921547"/>
                  </a:lnTo>
                  <a:close/>
                  <a:moveTo>
                    <a:pt x="3400132" y="488875"/>
                  </a:moveTo>
                  <a:lnTo>
                    <a:pt x="5475216" y="488875"/>
                  </a:lnTo>
                  <a:lnTo>
                    <a:pt x="5475216" y="537074"/>
                  </a:lnTo>
                  <a:lnTo>
                    <a:pt x="3400132" y="537074"/>
                  </a:lnTo>
                  <a:close/>
                  <a:moveTo>
                    <a:pt x="3400132" y="241690"/>
                  </a:moveTo>
                  <a:lnTo>
                    <a:pt x="5475216" y="241690"/>
                  </a:lnTo>
                  <a:lnTo>
                    <a:pt x="5475216" y="289923"/>
                  </a:lnTo>
                  <a:lnTo>
                    <a:pt x="3400132" y="289923"/>
                  </a:lnTo>
                  <a:close/>
                  <a:moveTo>
                    <a:pt x="3400132" y="0"/>
                  </a:moveTo>
                  <a:lnTo>
                    <a:pt x="5475216" y="0"/>
                  </a:lnTo>
                  <a:lnTo>
                    <a:pt x="5475216" y="48171"/>
                  </a:lnTo>
                  <a:lnTo>
                    <a:pt x="3400132" y="48171"/>
                  </a:lnTo>
                  <a:close/>
                </a:path>
              </a:pathLst>
            </a:custGeom>
            <a:solidFill>
              <a:srgbClr val="000000">
                <a:alpha val="1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48">
              <a:extLst>
                <a:ext uri="{FF2B5EF4-FFF2-40B4-BE49-F238E27FC236}">
                  <a16:creationId xmlns:a16="http://schemas.microsoft.com/office/drawing/2014/main" id="{A504641D-28BB-B748-93F1-8AF64193A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82759" y="7088704"/>
              <a:ext cx="1428164" cy="197746"/>
            </a:xfrm>
            <a:custGeom>
              <a:avLst/>
              <a:gdLst>
                <a:gd name="T0" fmla="*/ 1145 w 1146"/>
                <a:gd name="T1" fmla="*/ 156 h 157"/>
                <a:gd name="T2" fmla="*/ 0 w 1146"/>
                <a:gd name="T3" fmla="*/ 156 h 157"/>
                <a:gd name="T4" fmla="*/ 0 w 1146"/>
                <a:gd name="T5" fmla="*/ 0 h 157"/>
                <a:gd name="T6" fmla="*/ 1145 w 1146"/>
                <a:gd name="T7" fmla="*/ 0 h 157"/>
                <a:gd name="T8" fmla="*/ 1145 w 1146"/>
                <a:gd name="T9" fmla="*/ 156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6" h="157">
                  <a:moveTo>
                    <a:pt x="1145" y="156"/>
                  </a:moveTo>
                  <a:lnTo>
                    <a:pt x="0" y="156"/>
                  </a:lnTo>
                  <a:lnTo>
                    <a:pt x="0" y="0"/>
                  </a:lnTo>
                  <a:lnTo>
                    <a:pt x="1145" y="0"/>
                  </a:lnTo>
                  <a:lnTo>
                    <a:pt x="1145" y="156"/>
                  </a:lnTo>
                </a:path>
              </a:pathLst>
            </a:custGeom>
            <a:solidFill>
              <a:srgbClr val="FFD87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50">
              <a:extLst>
                <a:ext uri="{FF2B5EF4-FFF2-40B4-BE49-F238E27FC236}">
                  <a16:creationId xmlns:a16="http://schemas.microsoft.com/office/drawing/2014/main" id="{A8D3FE8B-5059-D746-AFCC-F03021A58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00495" y="8439966"/>
              <a:ext cx="801968" cy="400986"/>
            </a:xfrm>
            <a:custGeom>
              <a:avLst/>
              <a:gdLst>
                <a:gd name="T0" fmla="*/ 322 w 645"/>
                <a:gd name="T1" fmla="*/ 323 h 324"/>
                <a:gd name="T2" fmla="*/ 322 w 645"/>
                <a:gd name="T3" fmla="*/ 323 h 324"/>
                <a:gd name="T4" fmla="*/ 644 w 645"/>
                <a:gd name="T5" fmla="*/ 0 h 324"/>
                <a:gd name="T6" fmla="*/ 0 w 645"/>
                <a:gd name="T7" fmla="*/ 0 h 324"/>
                <a:gd name="T8" fmla="*/ 0 w 645"/>
                <a:gd name="T9" fmla="*/ 0 h 324"/>
                <a:gd name="T10" fmla="*/ 322 w 645"/>
                <a:gd name="T11" fmla="*/ 323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5" h="324">
                  <a:moveTo>
                    <a:pt x="322" y="323"/>
                  </a:moveTo>
                  <a:lnTo>
                    <a:pt x="322" y="323"/>
                  </a:lnTo>
                  <a:cubicBezTo>
                    <a:pt x="500" y="323"/>
                    <a:pt x="644" y="178"/>
                    <a:pt x="644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0" y="178"/>
                    <a:pt x="144" y="323"/>
                    <a:pt x="322" y="323"/>
                  </a:cubicBezTo>
                </a:path>
              </a:pathLst>
            </a:custGeom>
            <a:solidFill>
              <a:srgbClr val="F245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51">
              <a:extLst>
                <a:ext uri="{FF2B5EF4-FFF2-40B4-BE49-F238E27FC236}">
                  <a16:creationId xmlns:a16="http://schemas.microsoft.com/office/drawing/2014/main" id="{416E59B9-0E65-D543-9031-6865C2C69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6687" y="8038986"/>
              <a:ext cx="505350" cy="400982"/>
            </a:xfrm>
            <a:custGeom>
              <a:avLst/>
              <a:gdLst>
                <a:gd name="T0" fmla="*/ 404 w 405"/>
                <a:gd name="T1" fmla="*/ 147 h 322"/>
                <a:gd name="T2" fmla="*/ 404 w 405"/>
                <a:gd name="T3" fmla="*/ 147 h 322"/>
                <a:gd name="T4" fmla="*/ 134 w 405"/>
                <a:gd name="T5" fmla="*/ 0 h 322"/>
                <a:gd name="T6" fmla="*/ 134 w 405"/>
                <a:gd name="T7" fmla="*/ 0 h 322"/>
                <a:gd name="T8" fmla="*/ 0 w 405"/>
                <a:gd name="T9" fmla="*/ 29 h 322"/>
                <a:gd name="T10" fmla="*/ 134 w 405"/>
                <a:gd name="T11" fmla="*/ 321 h 322"/>
                <a:gd name="T12" fmla="*/ 404 w 405"/>
                <a:gd name="T13" fmla="*/ 147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5" h="322">
                  <a:moveTo>
                    <a:pt x="404" y="147"/>
                  </a:moveTo>
                  <a:lnTo>
                    <a:pt x="404" y="147"/>
                  </a:lnTo>
                  <a:cubicBezTo>
                    <a:pt x="347" y="58"/>
                    <a:pt x="247" y="0"/>
                    <a:pt x="134" y="0"/>
                  </a:cubicBezTo>
                  <a:lnTo>
                    <a:pt x="134" y="0"/>
                  </a:lnTo>
                  <a:cubicBezTo>
                    <a:pt x="86" y="0"/>
                    <a:pt x="41" y="10"/>
                    <a:pt x="0" y="29"/>
                  </a:cubicBezTo>
                  <a:lnTo>
                    <a:pt x="134" y="321"/>
                  </a:lnTo>
                  <a:lnTo>
                    <a:pt x="404" y="147"/>
                  </a:lnTo>
                </a:path>
              </a:pathLst>
            </a:custGeom>
            <a:solidFill>
              <a:srgbClr val="95CF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52">
              <a:extLst>
                <a:ext uri="{FF2B5EF4-FFF2-40B4-BE49-F238E27FC236}">
                  <a16:creationId xmlns:a16="http://schemas.microsoft.com/office/drawing/2014/main" id="{54102BEC-B673-EF4F-BC62-0E407203F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01475" y="8225743"/>
              <a:ext cx="400986" cy="219717"/>
            </a:xfrm>
            <a:custGeom>
              <a:avLst/>
              <a:gdLst>
                <a:gd name="T0" fmla="*/ 0 w 323"/>
                <a:gd name="T1" fmla="*/ 174 h 175"/>
                <a:gd name="T2" fmla="*/ 322 w 323"/>
                <a:gd name="T3" fmla="*/ 174 h 175"/>
                <a:gd name="T4" fmla="*/ 322 w 323"/>
                <a:gd name="T5" fmla="*/ 174 h 175"/>
                <a:gd name="T6" fmla="*/ 270 w 323"/>
                <a:gd name="T7" fmla="*/ 0 h 175"/>
                <a:gd name="T8" fmla="*/ 0 w 323"/>
                <a:gd name="T9" fmla="*/ 174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3" h="175">
                  <a:moveTo>
                    <a:pt x="0" y="174"/>
                  </a:moveTo>
                  <a:lnTo>
                    <a:pt x="322" y="174"/>
                  </a:lnTo>
                  <a:lnTo>
                    <a:pt x="322" y="174"/>
                  </a:lnTo>
                  <a:cubicBezTo>
                    <a:pt x="322" y="110"/>
                    <a:pt x="303" y="50"/>
                    <a:pt x="270" y="0"/>
                  </a:cubicBezTo>
                  <a:lnTo>
                    <a:pt x="0" y="174"/>
                  </a:lnTo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53">
              <a:extLst>
                <a:ext uri="{FF2B5EF4-FFF2-40B4-BE49-F238E27FC236}">
                  <a16:creationId xmlns:a16="http://schemas.microsoft.com/office/drawing/2014/main" id="{B095A0EC-D8A6-514D-A448-23815EF8C7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00495" y="8077434"/>
              <a:ext cx="400982" cy="362534"/>
            </a:xfrm>
            <a:custGeom>
              <a:avLst/>
              <a:gdLst>
                <a:gd name="T0" fmla="*/ 188 w 323"/>
                <a:gd name="T1" fmla="*/ 0 h 293"/>
                <a:gd name="T2" fmla="*/ 188 w 323"/>
                <a:gd name="T3" fmla="*/ 0 h 293"/>
                <a:gd name="T4" fmla="*/ 0 w 323"/>
                <a:gd name="T5" fmla="*/ 292 h 293"/>
                <a:gd name="T6" fmla="*/ 322 w 323"/>
                <a:gd name="T7" fmla="*/ 292 h 293"/>
                <a:gd name="T8" fmla="*/ 322 w 323"/>
                <a:gd name="T9" fmla="*/ 292 h 293"/>
                <a:gd name="T10" fmla="*/ 188 w 323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3">
                  <a:moveTo>
                    <a:pt x="188" y="0"/>
                  </a:moveTo>
                  <a:lnTo>
                    <a:pt x="188" y="0"/>
                  </a:lnTo>
                  <a:cubicBezTo>
                    <a:pt x="77" y="51"/>
                    <a:pt x="0" y="163"/>
                    <a:pt x="0" y="292"/>
                  </a:cubicBezTo>
                  <a:lnTo>
                    <a:pt x="322" y="292"/>
                  </a:lnTo>
                  <a:lnTo>
                    <a:pt x="322" y="292"/>
                  </a:lnTo>
                  <a:lnTo>
                    <a:pt x="188" y="0"/>
                  </a:lnTo>
                </a:path>
              </a:pathLst>
            </a:custGeom>
            <a:solidFill>
              <a:srgbClr val="FFD87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54">
              <a:extLst>
                <a:ext uri="{FF2B5EF4-FFF2-40B4-BE49-F238E27FC236}">
                  <a16:creationId xmlns:a16="http://schemas.microsoft.com/office/drawing/2014/main" id="{79C0E44C-B069-2A4B-A998-82DE3A9201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05985" y="7165607"/>
              <a:ext cx="538308" cy="604222"/>
            </a:xfrm>
            <a:custGeom>
              <a:avLst/>
              <a:gdLst>
                <a:gd name="T0" fmla="*/ 46 w 433"/>
                <a:gd name="T1" fmla="*/ 0 h 486"/>
                <a:gd name="T2" fmla="*/ 46 w 433"/>
                <a:gd name="T3" fmla="*/ 0 h 486"/>
                <a:gd name="T4" fmla="*/ 0 w 433"/>
                <a:gd name="T5" fmla="*/ 166 h 486"/>
                <a:gd name="T6" fmla="*/ 0 w 433"/>
                <a:gd name="T7" fmla="*/ 166 h 486"/>
                <a:gd name="T8" fmla="*/ 319 w 433"/>
                <a:gd name="T9" fmla="*/ 485 h 486"/>
                <a:gd name="T10" fmla="*/ 319 w 433"/>
                <a:gd name="T11" fmla="*/ 485 h 486"/>
                <a:gd name="T12" fmla="*/ 432 w 433"/>
                <a:gd name="T13" fmla="*/ 464 h 486"/>
                <a:gd name="T14" fmla="*/ 319 w 433"/>
                <a:gd name="T15" fmla="*/ 166 h 486"/>
                <a:gd name="T16" fmla="*/ 46 w 433"/>
                <a:gd name="T17" fmla="*/ 0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3" h="486">
                  <a:moveTo>
                    <a:pt x="46" y="0"/>
                  </a:moveTo>
                  <a:lnTo>
                    <a:pt x="46" y="0"/>
                  </a:lnTo>
                  <a:cubicBezTo>
                    <a:pt x="17" y="49"/>
                    <a:pt x="0" y="106"/>
                    <a:pt x="0" y="166"/>
                  </a:cubicBezTo>
                  <a:lnTo>
                    <a:pt x="0" y="166"/>
                  </a:lnTo>
                  <a:cubicBezTo>
                    <a:pt x="0" y="343"/>
                    <a:pt x="143" y="485"/>
                    <a:pt x="319" y="485"/>
                  </a:cubicBezTo>
                  <a:lnTo>
                    <a:pt x="319" y="485"/>
                  </a:lnTo>
                  <a:cubicBezTo>
                    <a:pt x="359" y="485"/>
                    <a:pt x="397" y="478"/>
                    <a:pt x="432" y="464"/>
                  </a:cubicBezTo>
                  <a:lnTo>
                    <a:pt x="319" y="166"/>
                  </a:lnTo>
                  <a:lnTo>
                    <a:pt x="46" y="0"/>
                  </a:lnTo>
                </a:path>
              </a:pathLst>
            </a:custGeom>
            <a:solidFill>
              <a:srgbClr val="95CF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55">
              <a:extLst>
                <a:ext uri="{FF2B5EF4-FFF2-40B4-BE49-F238E27FC236}">
                  <a16:creationId xmlns:a16="http://schemas.microsoft.com/office/drawing/2014/main" id="{7A37ABE0-CBAD-AE45-A182-8335067FF4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60915" y="6978846"/>
              <a:ext cx="340563" cy="400986"/>
            </a:xfrm>
            <a:custGeom>
              <a:avLst/>
              <a:gdLst>
                <a:gd name="T0" fmla="*/ 273 w 274"/>
                <a:gd name="T1" fmla="*/ 0 h 320"/>
                <a:gd name="T2" fmla="*/ 273 w 274"/>
                <a:gd name="T3" fmla="*/ 0 h 320"/>
                <a:gd name="T4" fmla="*/ 0 w 274"/>
                <a:gd name="T5" fmla="*/ 153 h 320"/>
                <a:gd name="T6" fmla="*/ 273 w 274"/>
                <a:gd name="T7" fmla="*/ 319 h 320"/>
                <a:gd name="T8" fmla="*/ 273 w 274"/>
                <a:gd name="T9" fmla="*/ 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4" h="320">
                  <a:moveTo>
                    <a:pt x="273" y="0"/>
                  </a:moveTo>
                  <a:lnTo>
                    <a:pt x="273" y="0"/>
                  </a:lnTo>
                  <a:cubicBezTo>
                    <a:pt x="157" y="0"/>
                    <a:pt x="56" y="62"/>
                    <a:pt x="0" y="153"/>
                  </a:cubicBezTo>
                  <a:lnTo>
                    <a:pt x="273" y="319"/>
                  </a:lnTo>
                  <a:lnTo>
                    <a:pt x="273" y="0"/>
                  </a:lnTo>
                </a:path>
              </a:pathLst>
            </a:custGeom>
            <a:solidFill>
              <a:srgbClr val="F245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56">
              <a:extLst>
                <a:ext uri="{FF2B5EF4-FFF2-40B4-BE49-F238E27FC236}">
                  <a16:creationId xmlns:a16="http://schemas.microsoft.com/office/drawing/2014/main" id="{255C0ECB-0405-1A43-9A85-DB5230071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01475" y="7374336"/>
              <a:ext cx="400986" cy="373520"/>
            </a:xfrm>
            <a:custGeom>
              <a:avLst/>
              <a:gdLst>
                <a:gd name="T0" fmla="*/ 113 w 321"/>
                <a:gd name="T1" fmla="*/ 298 h 299"/>
                <a:gd name="T2" fmla="*/ 113 w 321"/>
                <a:gd name="T3" fmla="*/ 298 h 299"/>
                <a:gd name="T4" fmla="*/ 320 w 321"/>
                <a:gd name="T5" fmla="*/ 0 h 299"/>
                <a:gd name="T6" fmla="*/ 0 w 321"/>
                <a:gd name="T7" fmla="*/ 0 h 299"/>
                <a:gd name="T8" fmla="*/ 113 w 321"/>
                <a:gd name="T9" fmla="*/ 298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1" h="299">
                  <a:moveTo>
                    <a:pt x="113" y="298"/>
                  </a:moveTo>
                  <a:lnTo>
                    <a:pt x="113" y="298"/>
                  </a:lnTo>
                  <a:cubicBezTo>
                    <a:pt x="234" y="253"/>
                    <a:pt x="320" y="136"/>
                    <a:pt x="320" y="0"/>
                  </a:cubicBezTo>
                  <a:lnTo>
                    <a:pt x="0" y="0"/>
                  </a:lnTo>
                  <a:lnTo>
                    <a:pt x="113" y="298"/>
                  </a:lnTo>
                </a:path>
              </a:pathLst>
            </a:custGeom>
            <a:solidFill>
              <a:srgbClr val="FFD87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57">
              <a:extLst>
                <a:ext uri="{FF2B5EF4-FFF2-40B4-BE49-F238E27FC236}">
                  <a16:creationId xmlns:a16="http://schemas.microsoft.com/office/drawing/2014/main" id="{E0A08D42-E1AE-5A4D-9A17-94185AB68C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01475" y="6978846"/>
              <a:ext cx="400986" cy="400986"/>
            </a:xfrm>
            <a:custGeom>
              <a:avLst/>
              <a:gdLst>
                <a:gd name="T0" fmla="*/ 0 w 321"/>
                <a:gd name="T1" fmla="*/ 0 h 320"/>
                <a:gd name="T2" fmla="*/ 0 w 321"/>
                <a:gd name="T3" fmla="*/ 319 h 320"/>
                <a:gd name="T4" fmla="*/ 320 w 321"/>
                <a:gd name="T5" fmla="*/ 319 h 320"/>
                <a:gd name="T6" fmla="*/ 320 w 321"/>
                <a:gd name="T7" fmla="*/ 319 h 320"/>
                <a:gd name="T8" fmla="*/ 0 w 321"/>
                <a:gd name="T9" fmla="*/ 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1" h="320">
                  <a:moveTo>
                    <a:pt x="0" y="0"/>
                  </a:moveTo>
                  <a:lnTo>
                    <a:pt x="0" y="319"/>
                  </a:lnTo>
                  <a:lnTo>
                    <a:pt x="320" y="319"/>
                  </a:lnTo>
                  <a:lnTo>
                    <a:pt x="320" y="319"/>
                  </a:lnTo>
                  <a:cubicBezTo>
                    <a:pt x="320" y="143"/>
                    <a:pt x="176" y="0"/>
                    <a:pt x="0" y="0"/>
                  </a:cubicBezTo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58">
              <a:extLst>
                <a:ext uri="{FF2B5EF4-FFF2-40B4-BE49-F238E27FC236}">
                  <a16:creationId xmlns:a16="http://schemas.microsoft.com/office/drawing/2014/main" id="{BA00C1F0-43D2-FC48-AB8F-53F1DF6D5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41898" y="6978846"/>
              <a:ext cx="466898" cy="400986"/>
            </a:xfrm>
            <a:custGeom>
              <a:avLst/>
              <a:gdLst>
                <a:gd name="T0" fmla="*/ 376 w 377"/>
                <a:gd name="T1" fmla="*/ 51 h 320"/>
                <a:gd name="T2" fmla="*/ 376 w 377"/>
                <a:gd name="T3" fmla="*/ 51 h 320"/>
                <a:gd name="T4" fmla="*/ 204 w 377"/>
                <a:gd name="T5" fmla="*/ 0 h 320"/>
                <a:gd name="T6" fmla="*/ 204 w 377"/>
                <a:gd name="T7" fmla="*/ 0 h 320"/>
                <a:gd name="T8" fmla="*/ 0 w 377"/>
                <a:gd name="T9" fmla="*/ 73 h 320"/>
                <a:gd name="T10" fmla="*/ 204 w 377"/>
                <a:gd name="T11" fmla="*/ 319 h 320"/>
                <a:gd name="T12" fmla="*/ 376 w 377"/>
                <a:gd name="T13" fmla="*/ 51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7" h="320">
                  <a:moveTo>
                    <a:pt x="376" y="51"/>
                  </a:moveTo>
                  <a:lnTo>
                    <a:pt x="376" y="51"/>
                  </a:lnTo>
                  <a:cubicBezTo>
                    <a:pt x="326" y="18"/>
                    <a:pt x="267" y="0"/>
                    <a:pt x="204" y="0"/>
                  </a:cubicBezTo>
                  <a:lnTo>
                    <a:pt x="204" y="0"/>
                  </a:lnTo>
                  <a:cubicBezTo>
                    <a:pt x="126" y="0"/>
                    <a:pt x="55" y="27"/>
                    <a:pt x="0" y="73"/>
                  </a:cubicBezTo>
                  <a:lnTo>
                    <a:pt x="204" y="319"/>
                  </a:lnTo>
                  <a:lnTo>
                    <a:pt x="376" y="51"/>
                  </a:lnTo>
                </a:path>
              </a:pathLst>
            </a:custGeom>
            <a:solidFill>
              <a:srgbClr val="95CF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59">
              <a:extLst>
                <a:ext uri="{FF2B5EF4-FFF2-40B4-BE49-F238E27FC236}">
                  <a16:creationId xmlns:a16="http://schemas.microsoft.com/office/drawing/2014/main" id="{ED11E517-D644-5D4E-B1F3-4DF98E7A0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94571" y="7039269"/>
              <a:ext cx="373520" cy="335068"/>
            </a:xfrm>
            <a:custGeom>
              <a:avLst/>
              <a:gdLst>
                <a:gd name="T0" fmla="*/ 298 w 299"/>
                <a:gd name="T1" fmla="*/ 154 h 269"/>
                <a:gd name="T2" fmla="*/ 298 w 299"/>
                <a:gd name="T3" fmla="*/ 154 h 269"/>
                <a:gd name="T4" fmla="*/ 172 w 299"/>
                <a:gd name="T5" fmla="*/ 0 h 269"/>
                <a:gd name="T6" fmla="*/ 0 w 299"/>
                <a:gd name="T7" fmla="*/ 268 h 269"/>
                <a:gd name="T8" fmla="*/ 298 w 299"/>
                <a:gd name="T9" fmla="*/ 154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9" h="269">
                  <a:moveTo>
                    <a:pt x="298" y="154"/>
                  </a:moveTo>
                  <a:lnTo>
                    <a:pt x="298" y="154"/>
                  </a:lnTo>
                  <a:cubicBezTo>
                    <a:pt x="273" y="90"/>
                    <a:pt x="229" y="36"/>
                    <a:pt x="172" y="0"/>
                  </a:cubicBezTo>
                  <a:lnTo>
                    <a:pt x="0" y="268"/>
                  </a:lnTo>
                  <a:lnTo>
                    <a:pt x="298" y="154"/>
                  </a:lnTo>
                </a:path>
              </a:pathLst>
            </a:custGeom>
            <a:solidFill>
              <a:srgbClr val="F245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60">
              <a:extLst>
                <a:ext uri="{FF2B5EF4-FFF2-40B4-BE49-F238E27FC236}">
                  <a16:creationId xmlns:a16="http://schemas.microsoft.com/office/drawing/2014/main" id="{AD353A7F-451E-624B-BE89-C8E23E1DA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93585" y="7066733"/>
              <a:ext cx="400986" cy="675633"/>
            </a:xfrm>
            <a:custGeom>
              <a:avLst/>
              <a:gdLst>
                <a:gd name="T0" fmla="*/ 116 w 321"/>
                <a:gd name="T1" fmla="*/ 0 h 544"/>
                <a:gd name="T2" fmla="*/ 116 w 321"/>
                <a:gd name="T3" fmla="*/ 0 h 544"/>
                <a:gd name="T4" fmla="*/ 0 w 321"/>
                <a:gd name="T5" fmla="*/ 246 h 544"/>
                <a:gd name="T6" fmla="*/ 0 w 321"/>
                <a:gd name="T7" fmla="*/ 246 h 544"/>
                <a:gd name="T8" fmla="*/ 201 w 321"/>
                <a:gd name="T9" fmla="*/ 543 h 544"/>
                <a:gd name="T10" fmla="*/ 320 w 321"/>
                <a:gd name="T11" fmla="*/ 246 h 544"/>
                <a:gd name="T12" fmla="*/ 116 w 321"/>
                <a:gd name="T13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1" h="544">
                  <a:moveTo>
                    <a:pt x="116" y="0"/>
                  </a:moveTo>
                  <a:lnTo>
                    <a:pt x="116" y="0"/>
                  </a:lnTo>
                  <a:cubicBezTo>
                    <a:pt x="45" y="58"/>
                    <a:pt x="0" y="147"/>
                    <a:pt x="0" y="246"/>
                  </a:cubicBezTo>
                  <a:lnTo>
                    <a:pt x="0" y="246"/>
                  </a:lnTo>
                  <a:cubicBezTo>
                    <a:pt x="0" y="381"/>
                    <a:pt x="84" y="496"/>
                    <a:pt x="201" y="543"/>
                  </a:cubicBezTo>
                  <a:lnTo>
                    <a:pt x="320" y="246"/>
                  </a:lnTo>
                  <a:lnTo>
                    <a:pt x="116" y="0"/>
                  </a:lnTo>
                </a:path>
              </a:pathLst>
            </a:custGeom>
            <a:solidFill>
              <a:srgbClr val="FFD87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61">
              <a:extLst>
                <a:ext uri="{FF2B5EF4-FFF2-40B4-BE49-F238E27FC236}">
                  <a16:creationId xmlns:a16="http://schemas.microsoft.com/office/drawing/2014/main" id="{FE4EEEBB-EB10-3343-9A7E-50107F996B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46260" y="7231521"/>
              <a:ext cx="549293" cy="538308"/>
            </a:xfrm>
            <a:custGeom>
              <a:avLst/>
              <a:gdLst>
                <a:gd name="T0" fmla="*/ 119 w 439"/>
                <a:gd name="T1" fmla="*/ 114 h 434"/>
                <a:gd name="T2" fmla="*/ 0 w 439"/>
                <a:gd name="T3" fmla="*/ 411 h 434"/>
                <a:gd name="T4" fmla="*/ 0 w 439"/>
                <a:gd name="T5" fmla="*/ 411 h 434"/>
                <a:gd name="T6" fmla="*/ 119 w 439"/>
                <a:gd name="T7" fmla="*/ 433 h 434"/>
                <a:gd name="T8" fmla="*/ 119 w 439"/>
                <a:gd name="T9" fmla="*/ 433 h 434"/>
                <a:gd name="T10" fmla="*/ 438 w 439"/>
                <a:gd name="T11" fmla="*/ 114 h 434"/>
                <a:gd name="T12" fmla="*/ 438 w 439"/>
                <a:gd name="T13" fmla="*/ 114 h 434"/>
                <a:gd name="T14" fmla="*/ 417 w 439"/>
                <a:gd name="T15" fmla="*/ 0 h 434"/>
                <a:gd name="T16" fmla="*/ 119 w 439"/>
                <a:gd name="T17" fmla="*/ 114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9" h="434">
                  <a:moveTo>
                    <a:pt x="119" y="114"/>
                  </a:moveTo>
                  <a:lnTo>
                    <a:pt x="0" y="411"/>
                  </a:lnTo>
                  <a:lnTo>
                    <a:pt x="0" y="411"/>
                  </a:lnTo>
                  <a:cubicBezTo>
                    <a:pt x="37" y="425"/>
                    <a:pt x="77" y="433"/>
                    <a:pt x="119" y="433"/>
                  </a:cubicBezTo>
                  <a:lnTo>
                    <a:pt x="119" y="433"/>
                  </a:lnTo>
                  <a:cubicBezTo>
                    <a:pt x="295" y="433"/>
                    <a:pt x="438" y="291"/>
                    <a:pt x="438" y="114"/>
                  </a:cubicBezTo>
                  <a:lnTo>
                    <a:pt x="438" y="114"/>
                  </a:lnTo>
                  <a:cubicBezTo>
                    <a:pt x="438" y="74"/>
                    <a:pt x="430" y="36"/>
                    <a:pt x="417" y="0"/>
                  </a:cubicBezTo>
                  <a:lnTo>
                    <a:pt x="119" y="114"/>
                  </a:lnTo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62">
              <a:extLst>
                <a:ext uri="{FF2B5EF4-FFF2-40B4-BE49-F238E27FC236}">
                  <a16:creationId xmlns:a16="http://schemas.microsoft.com/office/drawing/2014/main" id="{5B8C5447-37D8-4840-B499-A4814D206D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93585" y="8264193"/>
              <a:ext cx="400986" cy="494364"/>
            </a:xfrm>
            <a:custGeom>
              <a:avLst/>
              <a:gdLst>
                <a:gd name="T0" fmla="*/ 47 w 321"/>
                <a:gd name="T1" fmla="*/ 0 h 399"/>
                <a:gd name="T2" fmla="*/ 47 w 321"/>
                <a:gd name="T3" fmla="*/ 0 h 399"/>
                <a:gd name="T4" fmla="*/ 0 w 321"/>
                <a:gd name="T5" fmla="*/ 167 h 399"/>
                <a:gd name="T6" fmla="*/ 0 w 321"/>
                <a:gd name="T7" fmla="*/ 167 h 399"/>
                <a:gd name="T8" fmla="*/ 99 w 321"/>
                <a:gd name="T9" fmla="*/ 398 h 399"/>
                <a:gd name="T10" fmla="*/ 320 w 321"/>
                <a:gd name="T11" fmla="*/ 167 h 399"/>
                <a:gd name="T12" fmla="*/ 47 w 321"/>
                <a:gd name="T13" fmla="*/ 0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1" h="399">
                  <a:moveTo>
                    <a:pt x="47" y="0"/>
                  </a:moveTo>
                  <a:lnTo>
                    <a:pt x="47" y="0"/>
                  </a:lnTo>
                  <a:cubicBezTo>
                    <a:pt x="17" y="49"/>
                    <a:pt x="0" y="106"/>
                    <a:pt x="0" y="167"/>
                  </a:cubicBezTo>
                  <a:lnTo>
                    <a:pt x="0" y="167"/>
                  </a:lnTo>
                  <a:cubicBezTo>
                    <a:pt x="0" y="258"/>
                    <a:pt x="38" y="340"/>
                    <a:pt x="99" y="398"/>
                  </a:cubicBezTo>
                  <a:lnTo>
                    <a:pt x="320" y="167"/>
                  </a:lnTo>
                  <a:lnTo>
                    <a:pt x="47" y="0"/>
                  </a:lnTo>
                </a:path>
              </a:pathLst>
            </a:custGeom>
            <a:solidFill>
              <a:srgbClr val="F245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63">
              <a:extLst>
                <a:ext uri="{FF2B5EF4-FFF2-40B4-BE49-F238E27FC236}">
                  <a16:creationId xmlns:a16="http://schemas.microsoft.com/office/drawing/2014/main" id="{6A3FDCA1-6779-4F4E-B8A3-A27078A076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4011" y="8077432"/>
              <a:ext cx="340563" cy="400986"/>
            </a:xfrm>
            <a:custGeom>
              <a:avLst/>
              <a:gdLst>
                <a:gd name="T0" fmla="*/ 273 w 274"/>
                <a:gd name="T1" fmla="*/ 0 h 320"/>
                <a:gd name="T2" fmla="*/ 273 w 274"/>
                <a:gd name="T3" fmla="*/ 0 h 320"/>
                <a:gd name="T4" fmla="*/ 0 w 274"/>
                <a:gd name="T5" fmla="*/ 152 h 320"/>
                <a:gd name="T6" fmla="*/ 273 w 274"/>
                <a:gd name="T7" fmla="*/ 319 h 320"/>
                <a:gd name="T8" fmla="*/ 273 w 274"/>
                <a:gd name="T9" fmla="*/ 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4" h="320">
                  <a:moveTo>
                    <a:pt x="273" y="0"/>
                  </a:moveTo>
                  <a:lnTo>
                    <a:pt x="273" y="0"/>
                  </a:lnTo>
                  <a:cubicBezTo>
                    <a:pt x="158" y="0"/>
                    <a:pt x="56" y="60"/>
                    <a:pt x="0" y="152"/>
                  </a:cubicBezTo>
                  <a:lnTo>
                    <a:pt x="273" y="319"/>
                  </a:lnTo>
                  <a:lnTo>
                    <a:pt x="273" y="0"/>
                  </a:lnTo>
                </a:path>
              </a:pathLst>
            </a:custGeom>
            <a:solidFill>
              <a:srgbClr val="95CF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Freeform 64">
              <a:extLst>
                <a:ext uri="{FF2B5EF4-FFF2-40B4-BE49-F238E27FC236}">
                  <a16:creationId xmlns:a16="http://schemas.microsoft.com/office/drawing/2014/main" id="{25E022B1-E82F-2847-AFE2-A4D070762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19925" y="8472924"/>
              <a:ext cx="411969" cy="400986"/>
            </a:xfrm>
            <a:custGeom>
              <a:avLst/>
              <a:gdLst>
                <a:gd name="T0" fmla="*/ 0 w 331"/>
                <a:gd name="T1" fmla="*/ 231 h 321"/>
                <a:gd name="T2" fmla="*/ 0 w 331"/>
                <a:gd name="T3" fmla="*/ 231 h 321"/>
                <a:gd name="T4" fmla="*/ 221 w 331"/>
                <a:gd name="T5" fmla="*/ 320 h 321"/>
                <a:gd name="T6" fmla="*/ 221 w 331"/>
                <a:gd name="T7" fmla="*/ 320 h 321"/>
                <a:gd name="T8" fmla="*/ 330 w 331"/>
                <a:gd name="T9" fmla="*/ 300 h 321"/>
                <a:gd name="T10" fmla="*/ 221 w 331"/>
                <a:gd name="T11" fmla="*/ 0 h 321"/>
                <a:gd name="T12" fmla="*/ 0 w 331"/>
                <a:gd name="T13" fmla="*/ 231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1" h="321">
                  <a:moveTo>
                    <a:pt x="0" y="231"/>
                  </a:moveTo>
                  <a:lnTo>
                    <a:pt x="0" y="231"/>
                  </a:lnTo>
                  <a:cubicBezTo>
                    <a:pt x="58" y="286"/>
                    <a:pt x="135" y="320"/>
                    <a:pt x="221" y="320"/>
                  </a:cubicBezTo>
                  <a:lnTo>
                    <a:pt x="221" y="320"/>
                  </a:lnTo>
                  <a:cubicBezTo>
                    <a:pt x="259" y="320"/>
                    <a:pt x="296" y="313"/>
                    <a:pt x="330" y="300"/>
                  </a:cubicBezTo>
                  <a:lnTo>
                    <a:pt x="221" y="0"/>
                  </a:lnTo>
                  <a:lnTo>
                    <a:pt x="0" y="231"/>
                  </a:lnTo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reeform 65">
              <a:extLst>
                <a:ext uri="{FF2B5EF4-FFF2-40B4-BE49-F238E27FC236}">
                  <a16:creationId xmlns:a16="http://schemas.microsoft.com/office/drawing/2014/main" id="{33B6279A-D7EC-8B4A-A384-43EE80B4A8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94573" y="8077432"/>
              <a:ext cx="400982" cy="774507"/>
            </a:xfrm>
            <a:custGeom>
              <a:avLst/>
              <a:gdLst>
                <a:gd name="T0" fmla="*/ 319 w 320"/>
                <a:gd name="T1" fmla="*/ 319 h 620"/>
                <a:gd name="T2" fmla="*/ 319 w 320"/>
                <a:gd name="T3" fmla="*/ 319 h 620"/>
                <a:gd name="T4" fmla="*/ 0 w 320"/>
                <a:gd name="T5" fmla="*/ 0 h 620"/>
                <a:gd name="T6" fmla="*/ 0 w 320"/>
                <a:gd name="T7" fmla="*/ 319 h 620"/>
                <a:gd name="T8" fmla="*/ 109 w 320"/>
                <a:gd name="T9" fmla="*/ 619 h 620"/>
                <a:gd name="T10" fmla="*/ 109 w 320"/>
                <a:gd name="T11" fmla="*/ 619 h 620"/>
                <a:gd name="T12" fmla="*/ 319 w 320"/>
                <a:gd name="T13" fmla="*/ 3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0" h="620">
                  <a:moveTo>
                    <a:pt x="319" y="319"/>
                  </a:moveTo>
                  <a:lnTo>
                    <a:pt x="319" y="319"/>
                  </a:lnTo>
                  <a:cubicBezTo>
                    <a:pt x="319" y="143"/>
                    <a:pt x="176" y="0"/>
                    <a:pt x="0" y="0"/>
                  </a:cubicBezTo>
                  <a:lnTo>
                    <a:pt x="0" y="319"/>
                  </a:lnTo>
                  <a:lnTo>
                    <a:pt x="109" y="619"/>
                  </a:lnTo>
                  <a:lnTo>
                    <a:pt x="109" y="619"/>
                  </a:lnTo>
                  <a:cubicBezTo>
                    <a:pt x="231" y="574"/>
                    <a:pt x="319" y="457"/>
                    <a:pt x="319" y="319"/>
                  </a:cubicBezTo>
                </a:path>
              </a:pathLst>
            </a:custGeom>
            <a:solidFill>
              <a:srgbClr val="FFD87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66">
              <a:extLst>
                <a:ext uri="{FF2B5EF4-FFF2-40B4-BE49-F238E27FC236}">
                  <a16:creationId xmlns:a16="http://schemas.microsoft.com/office/drawing/2014/main" id="{41A726E8-F5EC-DF4B-A340-E4761D891D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58673" y="7555605"/>
              <a:ext cx="3147454" cy="2131259"/>
            </a:xfrm>
            <a:custGeom>
              <a:avLst/>
              <a:gdLst>
                <a:gd name="T0" fmla="*/ 39 w 2528"/>
                <a:gd name="T1" fmla="*/ 1669 h 1709"/>
                <a:gd name="T2" fmla="*/ 39 w 2528"/>
                <a:gd name="T3" fmla="*/ 0 h 1709"/>
                <a:gd name="T4" fmla="*/ 0 w 2528"/>
                <a:gd name="T5" fmla="*/ 0 h 1709"/>
                <a:gd name="T6" fmla="*/ 0 w 2528"/>
                <a:gd name="T7" fmla="*/ 1708 h 1709"/>
                <a:gd name="T8" fmla="*/ 2527 w 2528"/>
                <a:gd name="T9" fmla="*/ 1708 h 1709"/>
                <a:gd name="T10" fmla="*/ 2527 w 2528"/>
                <a:gd name="T11" fmla="*/ 1669 h 1709"/>
                <a:gd name="T12" fmla="*/ 39 w 2528"/>
                <a:gd name="T13" fmla="*/ 1669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8" h="1709">
                  <a:moveTo>
                    <a:pt x="39" y="1669"/>
                  </a:moveTo>
                  <a:lnTo>
                    <a:pt x="39" y="0"/>
                  </a:lnTo>
                  <a:lnTo>
                    <a:pt x="0" y="0"/>
                  </a:lnTo>
                  <a:lnTo>
                    <a:pt x="0" y="1708"/>
                  </a:lnTo>
                  <a:lnTo>
                    <a:pt x="2527" y="1708"/>
                  </a:lnTo>
                  <a:lnTo>
                    <a:pt x="2527" y="1669"/>
                  </a:lnTo>
                  <a:lnTo>
                    <a:pt x="39" y="1669"/>
                  </a:lnTo>
                </a:path>
              </a:pathLst>
            </a:custGeom>
            <a:solidFill>
              <a:srgbClr val="FFD87F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Freeform 67">
              <a:extLst>
                <a:ext uri="{FF2B5EF4-FFF2-40B4-BE49-F238E27FC236}">
                  <a16:creationId xmlns:a16="http://schemas.microsoft.com/office/drawing/2014/main" id="{53BB9B88-C2B0-D249-A71D-DC24A3F6FA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08112" y="7346876"/>
              <a:ext cx="3098017" cy="2290552"/>
            </a:xfrm>
            <a:custGeom>
              <a:avLst/>
              <a:gdLst>
                <a:gd name="T0" fmla="*/ 2488 w 2489"/>
                <a:gd name="T1" fmla="*/ 48 h 1838"/>
                <a:gd name="T2" fmla="*/ 2488 w 2489"/>
                <a:gd name="T3" fmla="*/ 1837 h 1838"/>
                <a:gd name="T4" fmla="*/ 0 w 2489"/>
                <a:gd name="T5" fmla="*/ 1837 h 1838"/>
                <a:gd name="T6" fmla="*/ 0 w 2489"/>
                <a:gd name="T7" fmla="*/ 630 h 1838"/>
                <a:gd name="T8" fmla="*/ 0 w 2489"/>
                <a:gd name="T9" fmla="*/ 630 h 1838"/>
                <a:gd name="T10" fmla="*/ 323 w 2489"/>
                <a:gd name="T11" fmla="*/ 1055 h 1838"/>
                <a:gd name="T12" fmla="*/ 323 w 2489"/>
                <a:gd name="T13" fmla="*/ 1055 h 1838"/>
                <a:gd name="T14" fmla="*/ 527 w 2489"/>
                <a:gd name="T15" fmla="*/ 857 h 1838"/>
                <a:gd name="T16" fmla="*/ 527 w 2489"/>
                <a:gd name="T17" fmla="*/ 857 h 1838"/>
                <a:gd name="T18" fmla="*/ 748 w 2489"/>
                <a:gd name="T19" fmla="*/ 1035 h 1838"/>
                <a:gd name="T20" fmla="*/ 748 w 2489"/>
                <a:gd name="T21" fmla="*/ 1035 h 1838"/>
                <a:gd name="T22" fmla="*/ 1070 w 2489"/>
                <a:gd name="T23" fmla="*/ 630 h 1838"/>
                <a:gd name="T24" fmla="*/ 1070 w 2489"/>
                <a:gd name="T25" fmla="*/ 630 h 1838"/>
                <a:gd name="T26" fmla="*/ 1274 w 2489"/>
                <a:gd name="T27" fmla="*/ 761 h 1838"/>
                <a:gd name="T28" fmla="*/ 1274 w 2489"/>
                <a:gd name="T29" fmla="*/ 761 h 1838"/>
                <a:gd name="T30" fmla="*/ 1669 w 2489"/>
                <a:gd name="T31" fmla="*/ 321 h 1838"/>
                <a:gd name="T32" fmla="*/ 1669 w 2489"/>
                <a:gd name="T33" fmla="*/ 321 h 1838"/>
                <a:gd name="T34" fmla="*/ 1982 w 2489"/>
                <a:gd name="T35" fmla="*/ 503 h 1838"/>
                <a:gd name="T36" fmla="*/ 1982 w 2489"/>
                <a:gd name="T37" fmla="*/ 503 h 1838"/>
                <a:gd name="T38" fmla="*/ 2222 w 2489"/>
                <a:gd name="T39" fmla="*/ 181 h 1838"/>
                <a:gd name="T40" fmla="*/ 2222 w 2489"/>
                <a:gd name="T41" fmla="*/ 181 h 1838"/>
                <a:gd name="T42" fmla="*/ 2488 w 2489"/>
                <a:gd name="T43" fmla="*/ 48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89" h="1838">
                  <a:moveTo>
                    <a:pt x="2488" y="48"/>
                  </a:moveTo>
                  <a:lnTo>
                    <a:pt x="2488" y="1837"/>
                  </a:lnTo>
                  <a:lnTo>
                    <a:pt x="0" y="1837"/>
                  </a:lnTo>
                  <a:lnTo>
                    <a:pt x="0" y="630"/>
                  </a:lnTo>
                  <a:lnTo>
                    <a:pt x="0" y="630"/>
                  </a:lnTo>
                  <a:cubicBezTo>
                    <a:pt x="220" y="630"/>
                    <a:pt x="251" y="1055"/>
                    <a:pt x="323" y="1055"/>
                  </a:cubicBezTo>
                  <a:lnTo>
                    <a:pt x="323" y="1055"/>
                  </a:lnTo>
                  <a:cubicBezTo>
                    <a:pt x="399" y="1055"/>
                    <a:pt x="416" y="870"/>
                    <a:pt x="527" y="857"/>
                  </a:cubicBezTo>
                  <a:lnTo>
                    <a:pt x="527" y="857"/>
                  </a:lnTo>
                  <a:cubicBezTo>
                    <a:pt x="628" y="845"/>
                    <a:pt x="656" y="1030"/>
                    <a:pt x="748" y="1035"/>
                  </a:cubicBezTo>
                  <a:lnTo>
                    <a:pt x="748" y="1035"/>
                  </a:lnTo>
                  <a:cubicBezTo>
                    <a:pt x="899" y="1041"/>
                    <a:pt x="888" y="630"/>
                    <a:pt x="1070" y="630"/>
                  </a:cubicBezTo>
                  <a:lnTo>
                    <a:pt x="1070" y="630"/>
                  </a:lnTo>
                  <a:cubicBezTo>
                    <a:pt x="1134" y="630"/>
                    <a:pt x="1189" y="764"/>
                    <a:pt x="1274" y="761"/>
                  </a:cubicBezTo>
                  <a:lnTo>
                    <a:pt x="1274" y="761"/>
                  </a:lnTo>
                  <a:cubicBezTo>
                    <a:pt x="1480" y="755"/>
                    <a:pt x="1477" y="321"/>
                    <a:pt x="1669" y="321"/>
                  </a:cubicBezTo>
                  <a:lnTo>
                    <a:pt x="1669" y="321"/>
                  </a:lnTo>
                  <a:cubicBezTo>
                    <a:pt x="1802" y="321"/>
                    <a:pt x="1848" y="509"/>
                    <a:pt x="1982" y="503"/>
                  </a:cubicBezTo>
                  <a:lnTo>
                    <a:pt x="1982" y="503"/>
                  </a:lnTo>
                  <a:cubicBezTo>
                    <a:pt x="2131" y="496"/>
                    <a:pt x="2132" y="320"/>
                    <a:pt x="2222" y="181"/>
                  </a:cubicBezTo>
                  <a:lnTo>
                    <a:pt x="2222" y="181"/>
                  </a:lnTo>
                  <a:cubicBezTo>
                    <a:pt x="2340" y="0"/>
                    <a:pt x="2488" y="48"/>
                    <a:pt x="2488" y="48"/>
                  </a:cubicBezTo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Freeform 68">
              <a:extLst>
                <a:ext uri="{FF2B5EF4-FFF2-40B4-BE49-F238E27FC236}">
                  <a16:creationId xmlns:a16="http://schemas.microsoft.com/office/drawing/2014/main" id="{A31F8A29-454A-7F4C-9F93-677CA9C2A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08112" y="7736870"/>
              <a:ext cx="3098017" cy="1895064"/>
            </a:xfrm>
            <a:custGeom>
              <a:avLst/>
              <a:gdLst>
                <a:gd name="T0" fmla="*/ 2488 w 2489"/>
                <a:gd name="T1" fmla="*/ 74 h 1523"/>
                <a:gd name="T2" fmla="*/ 2488 w 2489"/>
                <a:gd name="T3" fmla="*/ 1522 h 1523"/>
                <a:gd name="T4" fmla="*/ 0 w 2489"/>
                <a:gd name="T5" fmla="*/ 1522 h 1523"/>
                <a:gd name="T6" fmla="*/ 0 w 2489"/>
                <a:gd name="T7" fmla="*/ 656 h 1523"/>
                <a:gd name="T8" fmla="*/ 0 w 2489"/>
                <a:gd name="T9" fmla="*/ 656 h 1523"/>
                <a:gd name="T10" fmla="*/ 323 w 2489"/>
                <a:gd name="T11" fmla="*/ 1080 h 1523"/>
                <a:gd name="T12" fmla="*/ 323 w 2489"/>
                <a:gd name="T13" fmla="*/ 1080 h 1523"/>
                <a:gd name="T14" fmla="*/ 544 w 2489"/>
                <a:gd name="T15" fmla="*/ 857 h 1523"/>
                <a:gd name="T16" fmla="*/ 544 w 2489"/>
                <a:gd name="T17" fmla="*/ 857 h 1523"/>
                <a:gd name="T18" fmla="*/ 756 w 2489"/>
                <a:gd name="T19" fmla="*/ 1060 h 1523"/>
                <a:gd name="T20" fmla="*/ 756 w 2489"/>
                <a:gd name="T21" fmla="*/ 1060 h 1523"/>
                <a:gd name="T22" fmla="*/ 1078 w 2489"/>
                <a:gd name="T23" fmla="*/ 625 h 1523"/>
                <a:gd name="T24" fmla="*/ 1078 w 2489"/>
                <a:gd name="T25" fmla="*/ 625 h 1523"/>
                <a:gd name="T26" fmla="*/ 1318 w 2489"/>
                <a:gd name="T27" fmla="*/ 787 h 1523"/>
                <a:gd name="T28" fmla="*/ 1318 w 2489"/>
                <a:gd name="T29" fmla="*/ 787 h 1523"/>
                <a:gd name="T30" fmla="*/ 1722 w 2489"/>
                <a:gd name="T31" fmla="*/ 321 h 1523"/>
                <a:gd name="T32" fmla="*/ 1722 w 2489"/>
                <a:gd name="T33" fmla="*/ 321 h 1523"/>
                <a:gd name="T34" fmla="*/ 2035 w 2489"/>
                <a:gd name="T35" fmla="*/ 503 h 1523"/>
                <a:gd name="T36" fmla="*/ 2035 w 2489"/>
                <a:gd name="T37" fmla="*/ 503 h 1523"/>
                <a:gd name="T38" fmla="*/ 2275 w 2489"/>
                <a:gd name="T39" fmla="*/ 181 h 1523"/>
                <a:gd name="T40" fmla="*/ 2275 w 2489"/>
                <a:gd name="T41" fmla="*/ 181 h 1523"/>
                <a:gd name="T42" fmla="*/ 2488 w 2489"/>
                <a:gd name="T43" fmla="*/ 74 h 1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89" h="1523">
                  <a:moveTo>
                    <a:pt x="2488" y="74"/>
                  </a:moveTo>
                  <a:lnTo>
                    <a:pt x="2488" y="1522"/>
                  </a:lnTo>
                  <a:lnTo>
                    <a:pt x="0" y="1522"/>
                  </a:lnTo>
                  <a:lnTo>
                    <a:pt x="0" y="656"/>
                  </a:lnTo>
                  <a:lnTo>
                    <a:pt x="0" y="656"/>
                  </a:lnTo>
                  <a:cubicBezTo>
                    <a:pt x="177" y="656"/>
                    <a:pt x="236" y="1080"/>
                    <a:pt x="323" y="1080"/>
                  </a:cubicBezTo>
                  <a:lnTo>
                    <a:pt x="323" y="1080"/>
                  </a:lnTo>
                  <a:cubicBezTo>
                    <a:pt x="414" y="1080"/>
                    <a:pt x="433" y="870"/>
                    <a:pt x="544" y="857"/>
                  </a:cubicBezTo>
                  <a:lnTo>
                    <a:pt x="544" y="857"/>
                  </a:lnTo>
                  <a:cubicBezTo>
                    <a:pt x="644" y="844"/>
                    <a:pt x="665" y="1056"/>
                    <a:pt x="756" y="1060"/>
                  </a:cubicBezTo>
                  <a:lnTo>
                    <a:pt x="756" y="1060"/>
                  </a:lnTo>
                  <a:cubicBezTo>
                    <a:pt x="908" y="1067"/>
                    <a:pt x="927" y="625"/>
                    <a:pt x="1078" y="625"/>
                  </a:cubicBezTo>
                  <a:lnTo>
                    <a:pt x="1078" y="625"/>
                  </a:lnTo>
                  <a:cubicBezTo>
                    <a:pt x="1130" y="625"/>
                    <a:pt x="1233" y="790"/>
                    <a:pt x="1318" y="787"/>
                  </a:cubicBezTo>
                  <a:lnTo>
                    <a:pt x="1318" y="787"/>
                  </a:lnTo>
                  <a:cubicBezTo>
                    <a:pt x="1524" y="781"/>
                    <a:pt x="1530" y="321"/>
                    <a:pt x="1722" y="321"/>
                  </a:cubicBezTo>
                  <a:lnTo>
                    <a:pt x="1722" y="321"/>
                  </a:lnTo>
                  <a:cubicBezTo>
                    <a:pt x="1855" y="321"/>
                    <a:pt x="1900" y="509"/>
                    <a:pt x="2035" y="503"/>
                  </a:cubicBezTo>
                  <a:lnTo>
                    <a:pt x="2035" y="503"/>
                  </a:lnTo>
                  <a:cubicBezTo>
                    <a:pt x="2184" y="496"/>
                    <a:pt x="2184" y="320"/>
                    <a:pt x="2275" y="181"/>
                  </a:cubicBezTo>
                  <a:lnTo>
                    <a:pt x="2275" y="181"/>
                  </a:lnTo>
                  <a:cubicBezTo>
                    <a:pt x="2392" y="0"/>
                    <a:pt x="2488" y="74"/>
                    <a:pt x="2488" y="74"/>
                  </a:cubicBezTo>
                </a:path>
              </a:pathLst>
            </a:custGeom>
            <a:solidFill>
              <a:srgbClr val="95CF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Freeform 69">
              <a:extLst>
                <a:ext uri="{FF2B5EF4-FFF2-40B4-BE49-F238E27FC236}">
                  <a16:creationId xmlns:a16="http://schemas.microsoft.com/office/drawing/2014/main" id="{3C908C1F-1A98-CE4C-83FC-9568C3F2B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93174" y="11054606"/>
              <a:ext cx="1186474" cy="384505"/>
            </a:xfrm>
            <a:custGeom>
              <a:avLst/>
              <a:gdLst>
                <a:gd name="T0" fmla="*/ 868 w 951"/>
                <a:gd name="T1" fmla="*/ 0 h 309"/>
                <a:gd name="T2" fmla="*/ 7 w 951"/>
                <a:gd name="T3" fmla="*/ 0 h 309"/>
                <a:gd name="T4" fmla="*/ 0 w 951"/>
                <a:gd name="T5" fmla="*/ 26 h 309"/>
                <a:gd name="T6" fmla="*/ 950 w 951"/>
                <a:gd name="T7" fmla="*/ 308 h 309"/>
                <a:gd name="T8" fmla="*/ 868 w 951"/>
                <a:gd name="T9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1" h="309">
                  <a:moveTo>
                    <a:pt x="868" y="0"/>
                  </a:moveTo>
                  <a:lnTo>
                    <a:pt x="7" y="0"/>
                  </a:lnTo>
                  <a:lnTo>
                    <a:pt x="0" y="26"/>
                  </a:lnTo>
                  <a:lnTo>
                    <a:pt x="950" y="308"/>
                  </a:lnTo>
                  <a:lnTo>
                    <a:pt x="868" y="0"/>
                  </a:lnTo>
                </a:path>
              </a:pathLst>
            </a:custGeom>
            <a:solidFill>
              <a:srgbClr val="1F3A72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reeform 71">
              <a:extLst>
                <a:ext uri="{FF2B5EF4-FFF2-40B4-BE49-F238E27FC236}">
                  <a16:creationId xmlns:a16="http://schemas.microsoft.com/office/drawing/2014/main" id="{D7BC7CB4-8823-3B4F-940D-3539B96B58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77267" y="8022505"/>
              <a:ext cx="2525651" cy="1613676"/>
            </a:xfrm>
            <a:custGeom>
              <a:avLst/>
              <a:gdLst>
                <a:gd name="connsiteX0" fmla="*/ 554787 w 2525651"/>
                <a:gd name="connsiteY0" fmla="*/ 928308 h 1613676"/>
                <a:gd name="connsiteX1" fmla="*/ 564675 w 2525651"/>
                <a:gd name="connsiteY1" fmla="*/ 947034 h 1613676"/>
                <a:gd name="connsiteX2" fmla="*/ 564675 w 2525651"/>
                <a:gd name="connsiteY2" fmla="*/ 1613675 h 1613676"/>
                <a:gd name="connsiteX3" fmla="*/ 554787 w 2525651"/>
                <a:gd name="connsiteY3" fmla="*/ 1613675 h 1613676"/>
                <a:gd name="connsiteX4" fmla="*/ 284534 w 2525651"/>
                <a:gd name="connsiteY4" fmla="*/ 878869 h 1613676"/>
                <a:gd name="connsiteX5" fmla="*/ 284534 w 2525651"/>
                <a:gd name="connsiteY5" fmla="*/ 1613673 h 1613676"/>
                <a:gd name="connsiteX6" fmla="*/ 274646 w 2525651"/>
                <a:gd name="connsiteY6" fmla="*/ 1613673 h 1613676"/>
                <a:gd name="connsiteX7" fmla="*/ 274646 w 2525651"/>
                <a:gd name="connsiteY7" fmla="*/ 896364 h 1613676"/>
                <a:gd name="connsiteX8" fmla="*/ 284534 w 2525651"/>
                <a:gd name="connsiteY8" fmla="*/ 878869 h 1613676"/>
                <a:gd name="connsiteX9" fmla="*/ 0 w 2525651"/>
                <a:gd name="connsiteY9" fmla="*/ 851407 h 1613676"/>
                <a:gd name="connsiteX10" fmla="*/ 9766 w 2525651"/>
                <a:gd name="connsiteY10" fmla="*/ 876301 h 1613676"/>
                <a:gd name="connsiteX11" fmla="*/ 9766 w 2525651"/>
                <a:gd name="connsiteY11" fmla="*/ 1608188 h 1613676"/>
                <a:gd name="connsiteX12" fmla="*/ 0 w 2525651"/>
                <a:gd name="connsiteY12" fmla="*/ 1608188 h 1613676"/>
                <a:gd name="connsiteX13" fmla="*/ 850308 w 2525651"/>
                <a:gd name="connsiteY13" fmla="*/ 829434 h 1613676"/>
                <a:gd name="connsiteX14" fmla="*/ 850308 w 2525651"/>
                <a:gd name="connsiteY14" fmla="*/ 1613675 h 1613676"/>
                <a:gd name="connsiteX15" fmla="*/ 840420 w 2525651"/>
                <a:gd name="connsiteY15" fmla="*/ 1613675 h 1613676"/>
                <a:gd name="connsiteX16" fmla="*/ 840420 w 2525651"/>
                <a:gd name="connsiteY16" fmla="*/ 855617 h 1613676"/>
                <a:gd name="connsiteX17" fmla="*/ 850308 w 2525651"/>
                <a:gd name="connsiteY17" fmla="*/ 829434 h 1613676"/>
                <a:gd name="connsiteX18" fmla="*/ 1410466 w 2525651"/>
                <a:gd name="connsiteY18" fmla="*/ 692108 h 1613676"/>
                <a:gd name="connsiteX19" fmla="*/ 1410466 w 2525651"/>
                <a:gd name="connsiteY19" fmla="*/ 1613675 h 1613676"/>
                <a:gd name="connsiteX20" fmla="*/ 1400700 w 2525651"/>
                <a:gd name="connsiteY20" fmla="*/ 1613675 h 1613676"/>
                <a:gd name="connsiteX21" fmla="*/ 1400700 w 2525651"/>
                <a:gd name="connsiteY21" fmla="*/ 694602 h 1613676"/>
                <a:gd name="connsiteX22" fmla="*/ 1410466 w 2525651"/>
                <a:gd name="connsiteY22" fmla="*/ 692108 h 1613676"/>
                <a:gd name="connsiteX23" fmla="*/ 1120557 w 2525651"/>
                <a:gd name="connsiteY23" fmla="*/ 521829 h 1613676"/>
                <a:gd name="connsiteX24" fmla="*/ 1126051 w 2525651"/>
                <a:gd name="connsiteY24" fmla="*/ 521829 h 1613676"/>
                <a:gd name="connsiteX25" fmla="*/ 1130445 w 2525651"/>
                <a:gd name="connsiteY25" fmla="*/ 525568 h 1613676"/>
                <a:gd name="connsiteX26" fmla="*/ 1130445 w 2525651"/>
                <a:gd name="connsiteY26" fmla="*/ 1613675 h 1613676"/>
                <a:gd name="connsiteX27" fmla="*/ 1120557 w 2525651"/>
                <a:gd name="connsiteY27" fmla="*/ 1613675 h 1613676"/>
                <a:gd name="connsiteX28" fmla="*/ 2235626 w 2525651"/>
                <a:gd name="connsiteY28" fmla="*/ 340560 h 1613676"/>
                <a:gd name="connsiteX29" fmla="*/ 2245514 w 2525651"/>
                <a:gd name="connsiteY29" fmla="*/ 341808 h 1613676"/>
                <a:gd name="connsiteX30" fmla="*/ 2245514 w 2525651"/>
                <a:gd name="connsiteY30" fmla="*/ 1613673 h 1613676"/>
                <a:gd name="connsiteX31" fmla="*/ 2235626 w 2525651"/>
                <a:gd name="connsiteY31" fmla="*/ 1613673 h 1613676"/>
                <a:gd name="connsiteX32" fmla="*/ 1690603 w 2525651"/>
                <a:gd name="connsiteY32" fmla="*/ 274644 h 1613676"/>
                <a:gd name="connsiteX33" fmla="*/ 1690603 w 2525651"/>
                <a:gd name="connsiteY33" fmla="*/ 1613673 h 1613676"/>
                <a:gd name="connsiteX34" fmla="*/ 1680837 w 2525651"/>
                <a:gd name="connsiteY34" fmla="*/ 1613673 h 1613676"/>
                <a:gd name="connsiteX35" fmla="*/ 1680837 w 2525651"/>
                <a:gd name="connsiteY35" fmla="*/ 295859 h 1613676"/>
                <a:gd name="connsiteX36" fmla="*/ 1690603 w 2525651"/>
                <a:gd name="connsiteY36" fmla="*/ 274644 h 1613676"/>
                <a:gd name="connsiteX37" fmla="*/ 1955484 w 2525651"/>
                <a:gd name="connsiteY37" fmla="*/ 137322 h 1613676"/>
                <a:gd name="connsiteX38" fmla="*/ 1965372 w 2525651"/>
                <a:gd name="connsiteY38" fmla="*/ 143538 h 1613676"/>
                <a:gd name="connsiteX39" fmla="*/ 1965372 w 2525651"/>
                <a:gd name="connsiteY39" fmla="*/ 1608186 h 1613676"/>
                <a:gd name="connsiteX40" fmla="*/ 1955484 w 2525651"/>
                <a:gd name="connsiteY40" fmla="*/ 1608186 h 1613676"/>
                <a:gd name="connsiteX41" fmla="*/ 2525651 w 2525651"/>
                <a:gd name="connsiteY41" fmla="*/ 0 h 1613676"/>
                <a:gd name="connsiteX42" fmla="*/ 2525651 w 2525651"/>
                <a:gd name="connsiteY42" fmla="*/ 1613676 h 1613676"/>
                <a:gd name="connsiteX43" fmla="*/ 2515763 w 2525651"/>
                <a:gd name="connsiteY43" fmla="*/ 1613676 h 1613676"/>
                <a:gd name="connsiteX44" fmla="*/ 2515763 w 2525651"/>
                <a:gd name="connsiteY44" fmla="*/ 22447 h 1613676"/>
                <a:gd name="connsiteX45" fmla="*/ 2525651 w 2525651"/>
                <a:gd name="connsiteY45" fmla="*/ 0 h 1613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2525651" h="1613676">
                  <a:moveTo>
                    <a:pt x="554787" y="928308"/>
                  </a:moveTo>
                  <a:cubicBezTo>
                    <a:pt x="558083" y="934550"/>
                    <a:pt x="561379" y="940792"/>
                    <a:pt x="564675" y="947034"/>
                  </a:cubicBezTo>
                  <a:lnTo>
                    <a:pt x="564675" y="1613675"/>
                  </a:lnTo>
                  <a:lnTo>
                    <a:pt x="554787" y="1613675"/>
                  </a:lnTo>
                  <a:close/>
                  <a:moveTo>
                    <a:pt x="284534" y="878869"/>
                  </a:moveTo>
                  <a:lnTo>
                    <a:pt x="284534" y="1613673"/>
                  </a:lnTo>
                  <a:lnTo>
                    <a:pt x="274646" y="1613673"/>
                  </a:lnTo>
                  <a:lnTo>
                    <a:pt x="274646" y="896364"/>
                  </a:lnTo>
                  <a:cubicBezTo>
                    <a:pt x="277942" y="890116"/>
                    <a:pt x="281238" y="885117"/>
                    <a:pt x="284534" y="878869"/>
                  </a:cubicBezTo>
                  <a:close/>
                  <a:moveTo>
                    <a:pt x="0" y="851407"/>
                  </a:moveTo>
                  <a:cubicBezTo>
                    <a:pt x="2442" y="860120"/>
                    <a:pt x="6104" y="868833"/>
                    <a:pt x="9766" y="876301"/>
                  </a:cubicBezTo>
                  <a:lnTo>
                    <a:pt x="9766" y="1608188"/>
                  </a:lnTo>
                  <a:lnTo>
                    <a:pt x="0" y="1608188"/>
                  </a:lnTo>
                  <a:close/>
                  <a:moveTo>
                    <a:pt x="850308" y="829434"/>
                  </a:moveTo>
                  <a:lnTo>
                    <a:pt x="850308" y="1613675"/>
                  </a:lnTo>
                  <a:lnTo>
                    <a:pt x="840420" y="1613675"/>
                  </a:lnTo>
                  <a:lnTo>
                    <a:pt x="840420" y="855617"/>
                  </a:lnTo>
                  <a:cubicBezTo>
                    <a:pt x="843716" y="846889"/>
                    <a:pt x="847012" y="838162"/>
                    <a:pt x="850308" y="829434"/>
                  </a:cubicBezTo>
                  <a:close/>
                  <a:moveTo>
                    <a:pt x="1410466" y="692108"/>
                  </a:moveTo>
                  <a:lnTo>
                    <a:pt x="1410466" y="1613675"/>
                  </a:lnTo>
                  <a:lnTo>
                    <a:pt x="1400700" y="1613675"/>
                  </a:lnTo>
                  <a:lnTo>
                    <a:pt x="1400700" y="694602"/>
                  </a:lnTo>
                  <a:cubicBezTo>
                    <a:pt x="1404362" y="694602"/>
                    <a:pt x="1408025" y="692108"/>
                    <a:pt x="1410466" y="692108"/>
                  </a:cubicBezTo>
                  <a:close/>
                  <a:moveTo>
                    <a:pt x="1120557" y="521829"/>
                  </a:moveTo>
                  <a:lnTo>
                    <a:pt x="1126051" y="521829"/>
                  </a:lnTo>
                  <a:cubicBezTo>
                    <a:pt x="1128248" y="523075"/>
                    <a:pt x="1129347" y="523075"/>
                    <a:pt x="1130445" y="525568"/>
                  </a:cubicBezTo>
                  <a:lnTo>
                    <a:pt x="1130445" y="1613675"/>
                  </a:lnTo>
                  <a:lnTo>
                    <a:pt x="1120557" y="1613675"/>
                  </a:lnTo>
                  <a:close/>
                  <a:moveTo>
                    <a:pt x="2235626" y="340560"/>
                  </a:moveTo>
                  <a:cubicBezTo>
                    <a:pt x="2240021" y="341808"/>
                    <a:pt x="2242218" y="341808"/>
                    <a:pt x="2245514" y="341808"/>
                  </a:cubicBezTo>
                  <a:lnTo>
                    <a:pt x="2245514" y="1613673"/>
                  </a:lnTo>
                  <a:lnTo>
                    <a:pt x="2235626" y="1613673"/>
                  </a:lnTo>
                  <a:close/>
                  <a:moveTo>
                    <a:pt x="1690603" y="274644"/>
                  </a:moveTo>
                  <a:lnTo>
                    <a:pt x="1690603" y="1613673"/>
                  </a:lnTo>
                  <a:lnTo>
                    <a:pt x="1680837" y="1613673"/>
                  </a:lnTo>
                  <a:lnTo>
                    <a:pt x="1680837" y="295859"/>
                  </a:lnTo>
                  <a:cubicBezTo>
                    <a:pt x="1683279" y="288371"/>
                    <a:pt x="1686941" y="280883"/>
                    <a:pt x="1690603" y="274644"/>
                  </a:cubicBezTo>
                  <a:close/>
                  <a:moveTo>
                    <a:pt x="1955484" y="137322"/>
                  </a:moveTo>
                  <a:cubicBezTo>
                    <a:pt x="1958780" y="139808"/>
                    <a:pt x="1962076" y="141052"/>
                    <a:pt x="1965372" y="143538"/>
                  </a:cubicBezTo>
                  <a:lnTo>
                    <a:pt x="1965372" y="1608186"/>
                  </a:lnTo>
                  <a:lnTo>
                    <a:pt x="1955484" y="1608186"/>
                  </a:lnTo>
                  <a:close/>
                  <a:moveTo>
                    <a:pt x="2525651" y="0"/>
                  </a:moveTo>
                  <a:lnTo>
                    <a:pt x="2525651" y="1613676"/>
                  </a:lnTo>
                  <a:lnTo>
                    <a:pt x="2515763" y="1613676"/>
                  </a:lnTo>
                  <a:lnTo>
                    <a:pt x="2515763" y="22447"/>
                  </a:lnTo>
                  <a:cubicBezTo>
                    <a:pt x="2519059" y="14964"/>
                    <a:pt x="2522355" y="7482"/>
                    <a:pt x="2525651" y="0"/>
                  </a:cubicBezTo>
                  <a:close/>
                </a:path>
              </a:pathLst>
            </a:custGeom>
            <a:solidFill>
              <a:srgbClr val="60986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Freeform 81">
              <a:extLst>
                <a:ext uri="{FF2B5EF4-FFF2-40B4-BE49-F238E27FC236}">
                  <a16:creationId xmlns:a16="http://schemas.microsoft.com/office/drawing/2014/main" id="{099F315E-A929-4348-84BD-1B7A4DB34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89223" y="6149416"/>
              <a:ext cx="313095" cy="120845"/>
            </a:xfrm>
            <a:custGeom>
              <a:avLst/>
              <a:gdLst>
                <a:gd name="T0" fmla="*/ 0 w 253"/>
                <a:gd name="T1" fmla="*/ 29 h 97"/>
                <a:gd name="T2" fmla="*/ 27 w 253"/>
                <a:gd name="T3" fmla="*/ 54 h 97"/>
                <a:gd name="T4" fmla="*/ 27 w 253"/>
                <a:gd name="T5" fmla="*/ 82 h 97"/>
                <a:gd name="T6" fmla="*/ 27 w 253"/>
                <a:gd name="T7" fmla="*/ 82 h 97"/>
                <a:gd name="T8" fmla="*/ 38 w 253"/>
                <a:gd name="T9" fmla="*/ 95 h 97"/>
                <a:gd name="T10" fmla="*/ 38 w 253"/>
                <a:gd name="T11" fmla="*/ 95 h 97"/>
                <a:gd name="T12" fmla="*/ 92 w 253"/>
                <a:gd name="T13" fmla="*/ 92 h 97"/>
                <a:gd name="T14" fmla="*/ 92 w 253"/>
                <a:gd name="T15" fmla="*/ 92 h 97"/>
                <a:gd name="T16" fmla="*/ 213 w 253"/>
                <a:gd name="T17" fmla="*/ 91 h 97"/>
                <a:gd name="T18" fmla="*/ 213 w 253"/>
                <a:gd name="T19" fmla="*/ 91 h 97"/>
                <a:gd name="T20" fmla="*/ 64 w 253"/>
                <a:gd name="T21" fmla="*/ 30 h 97"/>
                <a:gd name="T22" fmla="*/ 29 w 253"/>
                <a:gd name="T23" fmla="*/ 0 h 97"/>
                <a:gd name="T24" fmla="*/ 0 w 253"/>
                <a:gd name="T25" fmla="*/ 29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3" h="97">
                  <a:moveTo>
                    <a:pt x="0" y="29"/>
                  </a:moveTo>
                  <a:lnTo>
                    <a:pt x="27" y="54"/>
                  </a:lnTo>
                  <a:lnTo>
                    <a:pt x="27" y="82"/>
                  </a:lnTo>
                  <a:lnTo>
                    <a:pt x="27" y="82"/>
                  </a:lnTo>
                  <a:cubicBezTo>
                    <a:pt x="27" y="88"/>
                    <a:pt x="32" y="94"/>
                    <a:pt x="38" y="95"/>
                  </a:cubicBezTo>
                  <a:lnTo>
                    <a:pt x="38" y="95"/>
                  </a:lnTo>
                  <a:cubicBezTo>
                    <a:pt x="48" y="96"/>
                    <a:pt x="65" y="96"/>
                    <a:pt x="92" y="92"/>
                  </a:cubicBezTo>
                  <a:lnTo>
                    <a:pt x="92" y="92"/>
                  </a:lnTo>
                  <a:cubicBezTo>
                    <a:pt x="92" y="92"/>
                    <a:pt x="185" y="95"/>
                    <a:pt x="213" y="91"/>
                  </a:cubicBezTo>
                  <a:lnTo>
                    <a:pt x="213" y="91"/>
                  </a:lnTo>
                  <a:cubicBezTo>
                    <a:pt x="252" y="86"/>
                    <a:pt x="64" y="30"/>
                    <a:pt x="64" y="30"/>
                  </a:cubicBezTo>
                  <a:lnTo>
                    <a:pt x="29" y="0"/>
                  </a:lnTo>
                  <a:lnTo>
                    <a:pt x="0" y="29"/>
                  </a:lnTo>
                </a:path>
              </a:pathLst>
            </a:custGeom>
            <a:solidFill>
              <a:srgbClr val="5383C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Freeform 82">
              <a:extLst>
                <a:ext uri="{FF2B5EF4-FFF2-40B4-BE49-F238E27FC236}">
                  <a16:creationId xmlns:a16="http://schemas.microsoft.com/office/drawing/2014/main" id="{6DB76CE2-4227-9D43-8AA9-68BBFE6AED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26831" y="5748428"/>
              <a:ext cx="933798" cy="461406"/>
            </a:xfrm>
            <a:custGeom>
              <a:avLst/>
              <a:gdLst>
                <a:gd name="T0" fmla="*/ 0 w 748"/>
                <a:gd name="T1" fmla="*/ 186 h 371"/>
                <a:gd name="T2" fmla="*/ 0 w 748"/>
                <a:gd name="T3" fmla="*/ 186 h 371"/>
                <a:gd name="T4" fmla="*/ 454 w 748"/>
                <a:gd name="T5" fmla="*/ 19 h 371"/>
                <a:gd name="T6" fmla="*/ 454 w 748"/>
                <a:gd name="T7" fmla="*/ 19 h 371"/>
                <a:gd name="T8" fmla="*/ 747 w 748"/>
                <a:gd name="T9" fmla="*/ 335 h 371"/>
                <a:gd name="T10" fmla="*/ 703 w 748"/>
                <a:gd name="T11" fmla="*/ 370 h 371"/>
                <a:gd name="T12" fmla="*/ 703 w 748"/>
                <a:gd name="T13" fmla="*/ 370 h 371"/>
                <a:gd name="T14" fmla="*/ 437 w 748"/>
                <a:gd name="T15" fmla="*/ 139 h 371"/>
                <a:gd name="T16" fmla="*/ 437 w 748"/>
                <a:gd name="T17" fmla="*/ 139 h 371"/>
                <a:gd name="T18" fmla="*/ 267 w 748"/>
                <a:gd name="T19" fmla="*/ 283 h 371"/>
                <a:gd name="T20" fmla="*/ 267 w 748"/>
                <a:gd name="T21" fmla="*/ 283 h 371"/>
                <a:gd name="T22" fmla="*/ 13 w 748"/>
                <a:gd name="T23" fmla="*/ 209 h 371"/>
                <a:gd name="T24" fmla="*/ 0 w 748"/>
                <a:gd name="T25" fmla="*/ 186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48" h="371">
                  <a:moveTo>
                    <a:pt x="0" y="186"/>
                  </a:moveTo>
                  <a:lnTo>
                    <a:pt x="0" y="186"/>
                  </a:lnTo>
                  <a:cubicBezTo>
                    <a:pt x="0" y="186"/>
                    <a:pt x="416" y="0"/>
                    <a:pt x="454" y="19"/>
                  </a:cubicBezTo>
                  <a:lnTo>
                    <a:pt x="454" y="19"/>
                  </a:lnTo>
                  <a:cubicBezTo>
                    <a:pt x="492" y="37"/>
                    <a:pt x="747" y="335"/>
                    <a:pt x="747" y="335"/>
                  </a:cubicBezTo>
                  <a:lnTo>
                    <a:pt x="703" y="370"/>
                  </a:lnTo>
                  <a:lnTo>
                    <a:pt x="703" y="370"/>
                  </a:lnTo>
                  <a:cubicBezTo>
                    <a:pt x="703" y="370"/>
                    <a:pt x="479" y="256"/>
                    <a:pt x="437" y="139"/>
                  </a:cubicBezTo>
                  <a:lnTo>
                    <a:pt x="437" y="139"/>
                  </a:lnTo>
                  <a:cubicBezTo>
                    <a:pt x="437" y="139"/>
                    <a:pt x="389" y="217"/>
                    <a:pt x="267" y="283"/>
                  </a:cubicBezTo>
                  <a:lnTo>
                    <a:pt x="267" y="283"/>
                  </a:lnTo>
                  <a:cubicBezTo>
                    <a:pt x="177" y="332"/>
                    <a:pt x="64" y="297"/>
                    <a:pt x="13" y="209"/>
                  </a:cubicBezTo>
                  <a:lnTo>
                    <a:pt x="0" y="186"/>
                  </a:lnTo>
                </a:path>
              </a:pathLst>
            </a:custGeom>
            <a:solidFill>
              <a:srgbClr val="F9AD2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Freeform 83">
              <a:extLst>
                <a:ext uri="{FF2B5EF4-FFF2-40B4-BE49-F238E27FC236}">
                  <a16:creationId xmlns:a16="http://schemas.microsoft.com/office/drawing/2014/main" id="{58DF445B-6425-1C4F-A649-A3CBFA0CA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26829" y="5951668"/>
              <a:ext cx="400986" cy="214223"/>
            </a:xfrm>
            <a:custGeom>
              <a:avLst/>
              <a:gdLst>
                <a:gd name="T0" fmla="*/ 0 w 324"/>
                <a:gd name="T1" fmla="*/ 26 h 173"/>
                <a:gd name="T2" fmla="*/ 13 w 324"/>
                <a:gd name="T3" fmla="*/ 49 h 173"/>
                <a:gd name="T4" fmla="*/ 13 w 324"/>
                <a:gd name="T5" fmla="*/ 49 h 173"/>
                <a:gd name="T6" fmla="*/ 267 w 324"/>
                <a:gd name="T7" fmla="*/ 123 h 173"/>
                <a:gd name="T8" fmla="*/ 267 w 324"/>
                <a:gd name="T9" fmla="*/ 123 h 173"/>
                <a:gd name="T10" fmla="*/ 323 w 324"/>
                <a:gd name="T11" fmla="*/ 89 h 173"/>
                <a:gd name="T12" fmla="*/ 323 w 324"/>
                <a:gd name="T13" fmla="*/ 89 h 173"/>
                <a:gd name="T14" fmla="*/ 62 w 324"/>
                <a:gd name="T15" fmla="*/ 0 h 173"/>
                <a:gd name="T16" fmla="*/ 62 w 324"/>
                <a:gd name="T17" fmla="*/ 0 h 173"/>
                <a:gd name="T18" fmla="*/ 0 w 324"/>
                <a:gd name="T19" fmla="*/ 26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4" h="173">
                  <a:moveTo>
                    <a:pt x="0" y="26"/>
                  </a:moveTo>
                  <a:lnTo>
                    <a:pt x="13" y="49"/>
                  </a:lnTo>
                  <a:lnTo>
                    <a:pt x="13" y="49"/>
                  </a:lnTo>
                  <a:cubicBezTo>
                    <a:pt x="64" y="137"/>
                    <a:pt x="177" y="172"/>
                    <a:pt x="267" y="123"/>
                  </a:cubicBezTo>
                  <a:lnTo>
                    <a:pt x="267" y="123"/>
                  </a:lnTo>
                  <a:cubicBezTo>
                    <a:pt x="288" y="112"/>
                    <a:pt x="307" y="100"/>
                    <a:pt x="323" y="89"/>
                  </a:cubicBezTo>
                  <a:lnTo>
                    <a:pt x="323" y="89"/>
                  </a:lnTo>
                  <a:cubicBezTo>
                    <a:pt x="203" y="106"/>
                    <a:pt x="95" y="18"/>
                    <a:pt x="62" y="0"/>
                  </a:cubicBezTo>
                  <a:lnTo>
                    <a:pt x="62" y="0"/>
                  </a:lnTo>
                  <a:cubicBezTo>
                    <a:pt x="24" y="16"/>
                    <a:pt x="0" y="26"/>
                    <a:pt x="0" y="26"/>
                  </a:cubicBezTo>
                </a:path>
              </a:pathLst>
            </a:custGeom>
            <a:solidFill>
              <a:srgbClr val="FD6F20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Freeform 88">
              <a:extLst>
                <a:ext uri="{FF2B5EF4-FFF2-40B4-BE49-F238E27FC236}">
                  <a16:creationId xmlns:a16="http://schemas.microsoft.com/office/drawing/2014/main" id="{1C517356-8F8C-324F-A1BC-71DB1DDEF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02603" y="6737157"/>
              <a:ext cx="120845" cy="302114"/>
            </a:xfrm>
            <a:custGeom>
              <a:avLst/>
              <a:gdLst>
                <a:gd name="T0" fmla="*/ 57 w 99"/>
                <a:gd name="T1" fmla="*/ 0 h 241"/>
                <a:gd name="T2" fmla="*/ 43 w 99"/>
                <a:gd name="T3" fmla="*/ 58 h 241"/>
                <a:gd name="T4" fmla="*/ 27 w 99"/>
                <a:gd name="T5" fmla="*/ 60 h 241"/>
                <a:gd name="T6" fmla="*/ 27 w 99"/>
                <a:gd name="T7" fmla="*/ 60 h 241"/>
                <a:gd name="T8" fmla="*/ 0 w 99"/>
                <a:gd name="T9" fmla="*/ 88 h 241"/>
                <a:gd name="T10" fmla="*/ 0 w 99"/>
                <a:gd name="T11" fmla="*/ 88 h 241"/>
                <a:gd name="T12" fmla="*/ 5 w 99"/>
                <a:gd name="T13" fmla="*/ 116 h 241"/>
                <a:gd name="T14" fmla="*/ 5 w 99"/>
                <a:gd name="T15" fmla="*/ 116 h 241"/>
                <a:gd name="T16" fmla="*/ 8 w 99"/>
                <a:gd name="T17" fmla="*/ 162 h 241"/>
                <a:gd name="T18" fmla="*/ 8 w 99"/>
                <a:gd name="T19" fmla="*/ 162 h 241"/>
                <a:gd name="T20" fmla="*/ 14 w 99"/>
                <a:gd name="T21" fmla="*/ 227 h 241"/>
                <a:gd name="T22" fmla="*/ 14 w 99"/>
                <a:gd name="T23" fmla="*/ 227 h 241"/>
                <a:gd name="T24" fmla="*/ 76 w 99"/>
                <a:gd name="T25" fmla="*/ 72 h 241"/>
                <a:gd name="T26" fmla="*/ 98 w 99"/>
                <a:gd name="T27" fmla="*/ 17 h 241"/>
                <a:gd name="T28" fmla="*/ 57 w 99"/>
                <a:gd name="T29" fmla="*/ 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9" h="241">
                  <a:moveTo>
                    <a:pt x="57" y="0"/>
                  </a:moveTo>
                  <a:lnTo>
                    <a:pt x="43" y="58"/>
                  </a:lnTo>
                  <a:lnTo>
                    <a:pt x="27" y="60"/>
                  </a:lnTo>
                  <a:lnTo>
                    <a:pt x="27" y="60"/>
                  </a:lnTo>
                  <a:cubicBezTo>
                    <a:pt x="12" y="60"/>
                    <a:pt x="0" y="73"/>
                    <a:pt x="0" y="88"/>
                  </a:cubicBezTo>
                  <a:lnTo>
                    <a:pt x="0" y="88"/>
                  </a:lnTo>
                  <a:cubicBezTo>
                    <a:pt x="0" y="95"/>
                    <a:pt x="2" y="104"/>
                    <a:pt x="5" y="116"/>
                  </a:cubicBezTo>
                  <a:lnTo>
                    <a:pt x="5" y="116"/>
                  </a:lnTo>
                  <a:cubicBezTo>
                    <a:pt x="8" y="131"/>
                    <a:pt x="9" y="147"/>
                    <a:pt x="8" y="162"/>
                  </a:cubicBezTo>
                  <a:lnTo>
                    <a:pt x="8" y="162"/>
                  </a:lnTo>
                  <a:cubicBezTo>
                    <a:pt x="6" y="192"/>
                    <a:pt x="3" y="240"/>
                    <a:pt x="14" y="227"/>
                  </a:cubicBezTo>
                  <a:lnTo>
                    <a:pt x="14" y="227"/>
                  </a:lnTo>
                  <a:cubicBezTo>
                    <a:pt x="39" y="201"/>
                    <a:pt x="76" y="72"/>
                    <a:pt x="76" y="72"/>
                  </a:cubicBezTo>
                  <a:lnTo>
                    <a:pt x="98" y="17"/>
                  </a:lnTo>
                  <a:lnTo>
                    <a:pt x="57" y="0"/>
                  </a:lnTo>
                </a:path>
              </a:pathLst>
            </a:custGeom>
            <a:solidFill>
              <a:srgbClr val="5383C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Freeform 89">
              <a:extLst>
                <a:ext uri="{FF2B5EF4-FFF2-40B4-BE49-F238E27FC236}">
                  <a16:creationId xmlns:a16="http://schemas.microsoft.com/office/drawing/2014/main" id="{730EF5C7-E210-934F-B8A8-44D6C10D0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84012" y="5281529"/>
              <a:ext cx="93382" cy="131830"/>
            </a:xfrm>
            <a:custGeom>
              <a:avLst/>
              <a:gdLst>
                <a:gd name="T0" fmla="*/ 75 w 76"/>
                <a:gd name="T1" fmla="*/ 107 h 108"/>
                <a:gd name="T2" fmla="*/ 0 w 76"/>
                <a:gd name="T3" fmla="*/ 107 h 108"/>
                <a:gd name="T4" fmla="*/ 0 w 76"/>
                <a:gd name="T5" fmla="*/ 0 h 108"/>
                <a:gd name="T6" fmla="*/ 75 w 76"/>
                <a:gd name="T7" fmla="*/ 0 h 108"/>
                <a:gd name="T8" fmla="*/ 75 w 76"/>
                <a:gd name="T9" fmla="*/ 10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" h="108">
                  <a:moveTo>
                    <a:pt x="75" y="107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75" y="0"/>
                  </a:lnTo>
                  <a:lnTo>
                    <a:pt x="75" y="107"/>
                  </a:ln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Freeform 90">
              <a:extLst>
                <a:ext uri="{FF2B5EF4-FFF2-40B4-BE49-F238E27FC236}">
                  <a16:creationId xmlns:a16="http://schemas.microsoft.com/office/drawing/2014/main" id="{982FCC25-A763-054C-A100-1B9555EE9D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84012" y="5281529"/>
              <a:ext cx="93382" cy="65916"/>
            </a:xfrm>
            <a:custGeom>
              <a:avLst/>
              <a:gdLst>
                <a:gd name="T0" fmla="*/ 0 w 76"/>
                <a:gd name="T1" fmla="*/ 0 h 52"/>
                <a:gd name="T2" fmla="*/ 0 w 76"/>
                <a:gd name="T3" fmla="*/ 17 h 52"/>
                <a:gd name="T4" fmla="*/ 0 w 76"/>
                <a:gd name="T5" fmla="*/ 17 h 52"/>
                <a:gd name="T6" fmla="*/ 75 w 76"/>
                <a:gd name="T7" fmla="*/ 51 h 52"/>
                <a:gd name="T8" fmla="*/ 75 w 76"/>
                <a:gd name="T9" fmla="*/ 0 h 52"/>
                <a:gd name="T10" fmla="*/ 0 w 76"/>
                <a:gd name="T11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6" h="52">
                  <a:moveTo>
                    <a:pt x="0" y="0"/>
                  </a:moveTo>
                  <a:lnTo>
                    <a:pt x="0" y="17"/>
                  </a:lnTo>
                  <a:lnTo>
                    <a:pt x="0" y="17"/>
                  </a:lnTo>
                  <a:cubicBezTo>
                    <a:pt x="12" y="35"/>
                    <a:pt x="35" y="50"/>
                    <a:pt x="75" y="51"/>
                  </a:cubicBezTo>
                  <a:lnTo>
                    <a:pt x="75" y="0"/>
                  </a:lnTo>
                  <a:lnTo>
                    <a:pt x="0" y="0"/>
                  </a:lnTo>
                </a:path>
              </a:pathLst>
            </a:custGeom>
            <a:solidFill>
              <a:srgbClr val="E09D8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Freeform 91">
              <a:extLst>
                <a:ext uri="{FF2B5EF4-FFF2-40B4-BE49-F238E27FC236}">
                  <a16:creationId xmlns:a16="http://schemas.microsoft.com/office/drawing/2014/main" id="{DB6DB013-E2D5-DD4E-8D52-330F0DC624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12606" y="5072799"/>
              <a:ext cx="241689" cy="258166"/>
            </a:xfrm>
            <a:custGeom>
              <a:avLst/>
              <a:gdLst>
                <a:gd name="T0" fmla="*/ 170 w 192"/>
                <a:gd name="T1" fmla="*/ 58 h 207"/>
                <a:gd name="T2" fmla="*/ 170 w 192"/>
                <a:gd name="T3" fmla="*/ 58 h 207"/>
                <a:gd name="T4" fmla="*/ 157 w 192"/>
                <a:gd name="T5" fmla="*/ 200 h 207"/>
                <a:gd name="T6" fmla="*/ 157 w 192"/>
                <a:gd name="T7" fmla="*/ 200 h 207"/>
                <a:gd name="T8" fmla="*/ 20 w 192"/>
                <a:gd name="T9" fmla="*/ 132 h 207"/>
                <a:gd name="T10" fmla="*/ 20 w 192"/>
                <a:gd name="T11" fmla="*/ 132 h 207"/>
                <a:gd name="T12" fmla="*/ 58 w 192"/>
                <a:gd name="T13" fmla="*/ 20 h 207"/>
                <a:gd name="T14" fmla="*/ 58 w 192"/>
                <a:gd name="T15" fmla="*/ 20 h 207"/>
                <a:gd name="T16" fmla="*/ 170 w 192"/>
                <a:gd name="T17" fmla="*/ 58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2" h="207">
                  <a:moveTo>
                    <a:pt x="170" y="58"/>
                  </a:moveTo>
                  <a:lnTo>
                    <a:pt x="170" y="58"/>
                  </a:lnTo>
                  <a:cubicBezTo>
                    <a:pt x="191" y="99"/>
                    <a:pt x="187" y="196"/>
                    <a:pt x="157" y="200"/>
                  </a:cubicBezTo>
                  <a:lnTo>
                    <a:pt x="157" y="200"/>
                  </a:lnTo>
                  <a:cubicBezTo>
                    <a:pt x="116" y="206"/>
                    <a:pt x="41" y="174"/>
                    <a:pt x="20" y="132"/>
                  </a:cubicBezTo>
                  <a:lnTo>
                    <a:pt x="20" y="132"/>
                  </a:lnTo>
                  <a:cubicBezTo>
                    <a:pt x="0" y="91"/>
                    <a:pt x="17" y="41"/>
                    <a:pt x="58" y="20"/>
                  </a:cubicBezTo>
                  <a:lnTo>
                    <a:pt x="58" y="20"/>
                  </a:lnTo>
                  <a:cubicBezTo>
                    <a:pt x="99" y="0"/>
                    <a:pt x="149" y="16"/>
                    <a:pt x="170" y="58"/>
                  </a:cubicBez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Freeform 79">
              <a:extLst>
                <a:ext uri="{FF2B5EF4-FFF2-40B4-BE49-F238E27FC236}">
                  <a16:creationId xmlns:a16="http://schemas.microsoft.com/office/drawing/2014/main" id="{9E77827D-BFF8-9C48-AA65-2DD36150E3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26181" y="4997217"/>
              <a:ext cx="388411" cy="294040"/>
            </a:xfrm>
            <a:custGeom>
              <a:avLst/>
              <a:gdLst>
                <a:gd name="connsiteX0" fmla="*/ 155493 w 388411"/>
                <a:gd name="connsiteY0" fmla="*/ 432 h 294040"/>
                <a:gd name="connsiteX1" fmla="*/ 192387 w 388411"/>
                <a:gd name="connsiteY1" fmla="*/ 14407 h 294040"/>
                <a:gd name="connsiteX2" fmla="*/ 215909 w 388411"/>
                <a:gd name="connsiteY2" fmla="*/ 46191 h 294040"/>
                <a:gd name="connsiteX3" fmla="*/ 221823 w 388411"/>
                <a:gd name="connsiteY3" fmla="*/ 81550 h 294040"/>
                <a:gd name="connsiteX4" fmla="*/ 245959 w 388411"/>
                <a:gd name="connsiteY4" fmla="*/ 67648 h 294040"/>
                <a:gd name="connsiteX5" fmla="*/ 388411 w 388411"/>
                <a:gd name="connsiteY5" fmla="*/ 131792 h 294040"/>
                <a:gd name="connsiteX6" fmla="*/ 257187 w 388411"/>
                <a:gd name="connsiteY6" fmla="*/ 200936 h 294040"/>
                <a:gd name="connsiteX7" fmla="*/ 256231 w 388411"/>
                <a:gd name="connsiteY7" fmla="*/ 203889 h 294040"/>
                <a:gd name="connsiteX8" fmla="*/ 255657 w 388411"/>
                <a:gd name="connsiteY8" fmla="*/ 202850 h 294040"/>
                <a:gd name="connsiteX9" fmla="*/ 217101 w 388411"/>
                <a:gd name="connsiteY9" fmla="*/ 194144 h 294040"/>
                <a:gd name="connsiteX10" fmla="*/ 227051 w 388411"/>
                <a:gd name="connsiteY10" fmla="*/ 232699 h 294040"/>
                <a:gd name="connsiteX11" fmla="*/ 243745 w 388411"/>
                <a:gd name="connsiteY11" fmla="*/ 243196 h 294040"/>
                <a:gd name="connsiteX12" fmla="*/ 262203 w 388411"/>
                <a:gd name="connsiteY12" fmla="*/ 294040 h 294040"/>
                <a:gd name="connsiteX13" fmla="*/ 177659 w 388411"/>
                <a:gd name="connsiteY13" fmla="*/ 226609 h 294040"/>
                <a:gd name="connsiteX14" fmla="*/ 171741 w 388411"/>
                <a:gd name="connsiteY14" fmla="*/ 204162 h 294040"/>
                <a:gd name="connsiteX15" fmla="*/ 151087 w 388411"/>
                <a:gd name="connsiteY15" fmla="*/ 225590 h 294040"/>
                <a:gd name="connsiteX16" fmla="*/ 30913 w 388411"/>
                <a:gd name="connsiteY16" fmla="*/ 239876 h 294040"/>
                <a:gd name="connsiteX17" fmla="*/ 33397 w 388411"/>
                <a:gd name="connsiteY17" fmla="*/ 67677 h 294040"/>
                <a:gd name="connsiteX18" fmla="*/ 155493 w 388411"/>
                <a:gd name="connsiteY18" fmla="*/ 432 h 294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88411" h="294040">
                  <a:moveTo>
                    <a:pt x="155493" y="432"/>
                  </a:moveTo>
                  <a:cubicBezTo>
                    <a:pt x="168943" y="1787"/>
                    <a:pt x="181519" y="6355"/>
                    <a:pt x="192387" y="14407"/>
                  </a:cubicBezTo>
                  <a:cubicBezTo>
                    <a:pt x="202945" y="22460"/>
                    <a:pt x="210785" y="33377"/>
                    <a:pt x="215909" y="46191"/>
                  </a:cubicBezTo>
                  <a:lnTo>
                    <a:pt x="221823" y="81550"/>
                  </a:lnTo>
                  <a:lnTo>
                    <a:pt x="245959" y="67648"/>
                  </a:lnTo>
                  <a:cubicBezTo>
                    <a:pt x="350923" y="26142"/>
                    <a:pt x="388411" y="131792"/>
                    <a:pt x="388411" y="131792"/>
                  </a:cubicBezTo>
                  <a:cubicBezTo>
                    <a:pt x="293287" y="117486"/>
                    <a:pt x="263219" y="184067"/>
                    <a:pt x="257187" y="200936"/>
                  </a:cubicBezTo>
                  <a:lnTo>
                    <a:pt x="256231" y="203889"/>
                  </a:lnTo>
                  <a:lnTo>
                    <a:pt x="255657" y="202850"/>
                  </a:lnTo>
                  <a:cubicBezTo>
                    <a:pt x="241975" y="190413"/>
                    <a:pt x="224565" y="185438"/>
                    <a:pt x="217101" y="194144"/>
                  </a:cubicBezTo>
                  <a:cubicBezTo>
                    <a:pt x="208395" y="201606"/>
                    <a:pt x="213371" y="219018"/>
                    <a:pt x="227051" y="232699"/>
                  </a:cubicBezTo>
                  <a:lnTo>
                    <a:pt x="243745" y="243196"/>
                  </a:lnTo>
                  <a:lnTo>
                    <a:pt x="262203" y="294040"/>
                  </a:lnTo>
                  <a:cubicBezTo>
                    <a:pt x="221435" y="287437"/>
                    <a:pt x="192089" y="260317"/>
                    <a:pt x="177659" y="226609"/>
                  </a:cubicBezTo>
                  <a:lnTo>
                    <a:pt x="171741" y="204162"/>
                  </a:lnTo>
                  <a:lnTo>
                    <a:pt x="151087" y="225590"/>
                  </a:lnTo>
                  <a:cubicBezTo>
                    <a:pt x="110331" y="256832"/>
                    <a:pt x="62587" y="264033"/>
                    <a:pt x="30913" y="239876"/>
                  </a:cubicBezTo>
                  <a:cubicBezTo>
                    <a:pt x="-11319" y="206427"/>
                    <a:pt x="-10077" y="130858"/>
                    <a:pt x="33397" y="67677"/>
                  </a:cubicBezTo>
                  <a:cubicBezTo>
                    <a:pt x="66935" y="21221"/>
                    <a:pt x="115143" y="-3633"/>
                    <a:pt x="155493" y="432"/>
                  </a:cubicBezTo>
                  <a:close/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Freeform 80">
              <a:extLst>
                <a:ext uri="{FF2B5EF4-FFF2-40B4-BE49-F238E27FC236}">
                  <a16:creationId xmlns:a16="http://schemas.microsoft.com/office/drawing/2014/main" id="{96AEBF88-5105-284D-A870-B451DDB8AA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26181" y="4997218"/>
              <a:ext cx="221823" cy="254282"/>
            </a:xfrm>
            <a:custGeom>
              <a:avLst/>
              <a:gdLst>
                <a:gd name="connsiteX0" fmla="*/ 155493 w 221823"/>
                <a:gd name="connsiteY0" fmla="*/ 432 h 254282"/>
                <a:gd name="connsiteX1" fmla="*/ 192387 w 221823"/>
                <a:gd name="connsiteY1" fmla="*/ 14407 h 254282"/>
                <a:gd name="connsiteX2" fmla="*/ 215909 w 221823"/>
                <a:gd name="connsiteY2" fmla="*/ 46191 h 254282"/>
                <a:gd name="connsiteX3" fmla="*/ 221823 w 221823"/>
                <a:gd name="connsiteY3" fmla="*/ 81550 h 254282"/>
                <a:gd name="connsiteX4" fmla="*/ 207757 w 221823"/>
                <a:gd name="connsiteY4" fmla="*/ 89653 h 254282"/>
                <a:gd name="connsiteX5" fmla="*/ 168329 w 221823"/>
                <a:gd name="connsiteY5" fmla="*/ 191220 h 254282"/>
                <a:gd name="connsiteX6" fmla="*/ 171741 w 221823"/>
                <a:gd name="connsiteY6" fmla="*/ 204162 h 254282"/>
                <a:gd name="connsiteX7" fmla="*/ 151087 w 221823"/>
                <a:gd name="connsiteY7" fmla="*/ 225590 h 254282"/>
                <a:gd name="connsiteX8" fmla="*/ 30913 w 221823"/>
                <a:gd name="connsiteY8" fmla="*/ 239876 h 254282"/>
                <a:gd name="connsiteX9" fmla="*/ 33397 w 221823"/>
                <a:gd name="connsiteY9" fmla="*/ 67677 h 254282"/>
                <a:gd name="connsiteX10" fmla="*/ 155493 w 221823"/>
                <a:gd name="connsiteY10" fmla="*/ 432 h 254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1823" h="254282">
                  <a:moveTo>
                    <a:pt x="155493" y="432"/>
                  </a:moveTo>
                  <a:cubicBezTo>
                    <a:pt x="168943" y="1787"/>
                    <a:pt x="181519" y="6355"/>
                    <a:pt x="192387" y="14407"/>
                  </a:cubicBezTo>
                  <a:cubicBezTo>
                    <a:pt x="202945" y="22460"/>
                    <a:pt x="210785" y="33377"/>
                    <a:pt x="215909" y="46191"/>
                  </a:cubicBezTo>
                  <a:lnTo>
                    <a:pt x="221823" y="81550"/>
                  </a:lnTo>
                  <a:lnTo>
                    <a:pt x="207757" y="89653"/>
                  </a:lnTo>
                  <a:cubicBezTo>
                    <a:pt x="176207" y="116169"/>
                    <a:pt x="164229" y="154667"/>
                    <a:pt x="168329" y="191220"/>
                  </a:cubicBezTo>
                  <a:lnTo>
                    <a:pt x="171741" y="204162"/>
                  </a:lnTo>
                  <a:lnTo>
                    <a:pt x="151087" y="225590"/>
                  </a:lnTo>
                  <a:cubicBezTo>
                    <a:pt x="110331" y="256832"/>
                    <a:pt x="62587" y="264033"/>
                    <a:pt x="30913" y="239876"/>
                  </a:cubicBezTo>
                  <a:cubicBezTo>
                    <a:pt x="-11319" y="206427"/>
                    <a:pt x="-10077" y="130858"/>
                    <a:pt x="33397" y="67677"/>
                  </a:cubicBezTo>
                  <a:cubicBezTo>
                    <a:pt x="66935" y="21221"/>
                    <a:pt x="115143" y="-3633"/>
                    <a:pt x="155493" y="432"/>
                  </a:cubicBezTo>
                  <a:close/>
                </a:path>
              </a:pathLst>
            </a:custGeom>
            <a:solidFill>
              <a:srgbClr val="000000">
                <a:alpha val="5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Freeform 95">
              <a:extLst>
                <a:ext uri="{FF2B5EF4-FFF2-40B4-BE49-F238E27FC236}">
                  <a16:creationId xmlns:a16="http://schemas.microsoft.com/office/drawing/2014/main" id="{B6184B54-1E98-D44F-A98A-8D551A955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23734" y="6138429"/>
              <a:ext cx="214227" cy="120845"/>
            </a:xfrm>
            <a:custGeom>
              <a:avLst/>
              <a:gdLst>
                <a:gd name="T0" fmla="*/ 126 w 174"/>
                <a:gd name="T1" fmla="*/ 0 h 99"/>
                <a:gd name="T2" fmla="*/ 103 w 174"/>
                <a:gd name="T3" fmla="*/ 36 h 99"/>
                <a:gd name="T4" fmla="*/ 40 w 174"/>
                <a:gd name="T5" fmla="*/ 57 h 99"/>
                <a:gd name="T6" fmla="*/ 0 w 174"/>
                <a:gd name="T7" fmla="*/ 75 h 99"/>
                <a:gd name="T8" fmla="*/ 0 w 174"/>
                <a:gd name="T9" fmla="*/ 75 h 99"/>
                <a:gd name="T10" fmla="*/ 49 w 174"/>
                <a:gd name="T11" fmla="*/ 79 h 99"/>
                <a:gd name="T12" fmla="*/ 77 w 174"/>
                <a:gd name="T13" fmla="*/ 79 h 99"/>
                <a:gd name="T14" fmla="*/ 77 w 174"/>
                <a:gd name="T15" fmla="*/ 79 h 99"/>
                <a:gd name="T16" fmla="*/ 126 w 174"/>
                <a:gd name="T17" fmla="*/ 83 h 99"/>
                <a:gd name="T18" fmla="*/ 126 w 174"/>
                <a:gd name="T19" fmla="*/ 83 h 99"/>
                <a:gd name="T20" fmla="*/ 147 w 174"/>
                <a:gd name="T21" fmla="*/ 60 h 99"/>
                <a:gd name="T22" fmla="*/ 147 w 174"/>
                <a:gd name="T23" fmla="*/ 53 h 99"/>
                <a:gd name="T24" fmla="*/ 173 w 174"/>
                <a:gd name="T25" fmla="*/ 25 h 99"/>
                <a:gd name="T26" fmla="*/ 126 w 174"/>
                <a:gd name="T27" fmla="*/ 0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4" h="99">
                  <a:moveTo>
                    <a:pt x="126" y="0"/>
                  </a:moveTo>
                  <a:lnTo>
                    <a:pt x="103" y="36"/>
                  </a:lnTo>
                  <a:lnTo>
                    <a:pt x="40" y="57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0" y="75"/>
                    <a:pt x="10" y="98"/>
                    <a:pt x="49" y="79"/>
                  </a:cubicBezTo>
                  <a:lnTo>
                    <a:pt x="77" y="79"/>
                  </a:lnTo>
                  <a:lnTo>
                    <a:pt x="77" y="79"/>
                  </a:lnTo>
                  <a:cubicBezTo>
                    <a:pt x="77" y="79"/>
                    <a:pt x="95" y="87"/>
                    <a:pt x="126" y="83"/>
                  </a:cubicBezTo>
                  <a:lnTo>
                    <a:pt x="126" y="83"/>
                  </a:lnTo>
                  <a:cubicBezTo>
                    <a:pt x="138" y="82"/>
                    <a:pt x="147" y="72"/>
                    <a:pt x="147" y="60"/>
                  </a:cubicBezTo>
                  <a:lnTo>
                    <a:pt x="147" y="53"/>
                  </a:lnTo>
                  <a:lnTo>
                    <a:pt x="173" y="25"/>
                  </a:lnTo>
                  <a:lnTo>
                    <a:pt x="126" y="0"/>
                  </a:ln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Freeform 96">
              <a:extLst>
                <a:ext uri="{FF2B5EF4-FFF2-40B4-BE49-F238E27FC236}">
                  <a16:creationId xmlns:a16="http://schemas.microsoft.com/office/drawing/2014/main" id="{4B3A5E8B-88DE-914F-9F57-A5AF421F49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41197" y="5984626"/>
              <a:ext cx="779997" cy="812955"/>
            </a:xfrm>
            <a:custGeom>
              <a:avLst/>
              <a:gdLst>
                <a:gd name="T0" fmla="*/ 54 w 625"/>
                <a:gd name="T1" fmla="*/ 46 h 654"/>
                <a:gd name="T2" fmla="*/ 54 w 625"/>
                <a:gd name="T3" fmla="*/ 46 h 654"/>
                <a:gd name="T4" fmla="*/ 173 w 625"/>
                <a:gd name="T5" fmla="*/ 222 h 654"/>
                <a:gd name="T6" fmla="*/ 173 w 625"/>
                <a:gd name="T7" fmla="*/ 222 h 654"/>
                <a:gd name="T8" fmla="*/ 479 w 625"/>
                <a:gd name="T9" fmla="*/ 247 h 654"/>
                <a:gd name="T10" fmla="*/ 479 w 625"/>
                <a:gd name="T11" fmla="*/ 247 h 654"/>
                <a:gd name="T12" fmla="*/ 437 w 625"/>
                <a:gd name="T13" fmla="*/ 360 h 654"/>
                <a:gd name="T14" fmla="*/ 437 w 625"/>
                <a:gd name="T15" fmla="*/ 360 h 654"/>
                <a:gd name="T16" fmla="*/ 421 w 625"/>
                <a:gd name="T17" fmla="*/ 622 h 654"/>
                <a:gd name="T18" fmla="*/ 468 w 625"/>
                <a:gd name="T19" fmla="*/ 653 h 654"/>
                <a:gd name="T20" fmla="*/ 468 w 625"/>
                <a:gd name="T21" fmla="*/ 653 h 654"/>
                <a:gd name="T22" fmla="*/ 590 w 625"/>
                <a:gd name="T23" fmla="*/ 170 h 654"/>
                <a:gd name="T24" fmla="*/ 590 w 625"/>
                <a:gd name="T25" fmla="*/ 170 h 654"/>
                <a:gd name="T26" fmla="*/ 228 w 625"/>
                <a:gd name="T27" fmla="*/ 0 h 654"/>
                <a:gd name="T28" fmla="*/ 54 w 625"/>
                <a:gd name="T29" fmla="*/ 46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5" h="654">
                  <a:moveTo>
                    <a:pt x="54" y="46"/>
                  </a:moveTo>
                  <a:lnTo>
                    <a:pt x="54" y="46"/>
                  </a:lnTo>
                  <a:cubicBezTo>
                    <a:pt x="54" y="46"/>
                    <a:pt x="0" y="205"/>
                    <a:pt x="173" y="222"/>
                  </a:cubicBezTo>
                  <a:lnTo>
                    <a:pt x="173" y="222"/>
                  </a:lnTo>
                  <a:cubicBezTo>
                    <a:pt x="232" y="228"/>
                    <a:pt x="479" y="247"/>
                    <a:pt x="479" y="247"/>
                  </a:cubicBezTo>
                  <a:lnTo>
                    <a:pt x="479" y="247"/>
                  </a:lnTo>
                  <a:cubicBezTo>
                    <a:pt x="479" y="247"/>
                    <a:pt x="438" y="299"/>
                    <a:pt x="437" y="360"/>
                  </a:cubicBezTo>
                  <a:lnTo>
                    <a:pt x="437" y="360"/>
                  </a:lnTo>
                  <a:cubicBezTo>
                    <a:pt x="436" y="421"/>
                    <a:pt x="421" y="622"/>
                    <a:pt x="421" y="622"/>
                  </a:cubicBezTo>
                  <a:lnTo>
                    <a:pt x="468" y="653"/>
                  </a:lnTo>
                  <a:lnTo>
                    <a:pt x="468" y="653"/>
                  </a:lnTo>
                  <a:cubicBezTo>
                    <a:pt x="468" y="653"/>
                    <a:pt x="624" y="232"/>
                    <a:pt x="590" y="170"/>
                  </a:cubicBezTo>
                  <a:lnTo>
                    <a:pt x="590" y="170"/>
                  </a:lnTo>
                  <a:cubicBezTo>
                    <a:pt x="564" y="120"/>
                    <a:pt x="228" y="0"/>
                    <a:pt x="228" y="0"/>
                  </a:cubicBezTo>
                  <a:lnTo>
                    <a:pt x="54" y="46"/>
                  </a:lnTo>
                </a:path>
              </a:pathLst>
            </a:custGeom>
            <a:solidFill>
              <a:srgbClr val="F9AD2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Freeform 97">
              <a:extLst>
                <a:ext uri="{FF2B5EF4-FFF2-40B4-BE49-F238E27FC236}">
                  <a16:creationId xmlns:a16="http://schemas.microsoft.com/office/drawing/2014/main" id="{F90F6507-7D03-1C44-9F8C-A656496644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64011" y="5698994"/>
              <a:ext cx="208731" cy="120845"/>
            </a:xfrm>
            <a:custGeom>
              <a:avLst/>
              <a:gdLst>
                <a:gd name="T0" fmla="*/ 0 w 167"/>
                <a:gd name="T1" fmla="*/ 74 h 99"/>
                <a:gd name="T2" fmla="*/ 88 w 167"/>
                <a:gd name="T3" fmla="*/ 98 h 99"/>
                <a:gd name="T4" fmla="*/ 158 w 167"/>
                <a:gd name="T5" fmla="*/ 81 h 99"/>
                <a:gd name="T6" fmla="*/ 158 w 167"/>
                <a:gd name="T7" fmla="*/ 81 h 99"/>
                <a:gd name="T8" fmla="*/ 145 w 167"/>
                <a:gd name="T9" fmla="*/ 71 h 99"/>
                <a:gd name="T10" fmla="*/ 166 w 167"/>
                <a:gd name="T11" fmla="*/ 66 h 99"/>
                <a:gd name="T12" fmla="*/ 166 w 167"/>
                <a:gd name="T13" fmla="*/ 66 h 99"/>
                <a:gd name="T14" fmla="*/ 149 w 167"/>
                <a:gd name="T15" fmla="*/ 57 h 99"/>
                <a:gd name="T16" fmla="*/ 166 w 167"/>
                <a:gd name="T17" fmla="*/ 52 h 99"/>
                <a:gd name="T18" fmla="*/ 166 w 167"/>
                <a:gd name="T19" fmla="*/ 52 h 99"/>
                <a:gd name="T20" fmla="*/ 146 w 167"/>
                <a:gd name="T21" fmla="*/ 41 h 99"/>
                <a:gd name="T22" fmla="*/ 146 w 167"/>
                <a:gd name="T23" fmla="*/ 41 h 99"/>
                <a:gd name="T24" fmla="*/ 123 w 167"/>
                <a:gd name="T25" fmla="*/ 35 h 99"/>
                <a:gd name="T26" fmla="*/ 90 w 167"/>
                <a:gd name="T27" fmla="*/ 41 h 99"/>
                <a:gd name="T28" fmla="*/ 71 w 167"/>
                <a:gd name="T29" fmla="*/ 33 h 99"/>
                <a:gd name="T30" fmla="*/ 83 w 167"/>
                <a:gd name="T31" fmla="*/ 21 h 99"/>
                <a:gd name="T32" fmla="*/ 83 w 167"/>
                <a:gd name="T33" fmla="*/ 21 h 99"/>
                <a:gd name="T34" fmla="*/ 112 w 167"/>
                <a:gd name="T35" fmla="*/ 11 h 99"/>
                <a:gd name="T36" fmla="*/ 81 w 167"/>
                <a:gd name="T37" fmla="*/ 0 h 99"/>
                <a:gd name="T38" fmla="*/ 51 w 167"/>
                <a:gd name="T39" fmla="*/ 8 h 99"/>
                <a:gd name="T40" fmla="*/ 16 w 167"/>
                <a:gd name="T41" fmla="*/ 27 h 99"/>
                <a:gd name="T42" fmla="*/ 0 w 167"/>
                <a:gd name="T43" fmla="*/ 74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7" h="99">
                  <a:moveTo>
                    <a:pt x="0" y="74"/>
                  </a:moveTo>
                  <a:lnTo>
                    <a:pt x="88" y="98"/>
                  </a:lnTo>
                  <a:lnTo>
                    <a:pt x="158" y="81"/>
                  </a:lnTo>
                  <a:lnTo>
                    <a:pt x="158" y="81"/>
                  </a:lnTo>
                  <a:cubicBezTo>
                    <a:pt x="158" y="81"/>
                    <a:pt x="154" y="71"/>
                    <a:pt x="145" y="71"/>
                  </a:cubicBezTo>
                  <a:lnTo>
                    <a:pt x="166" y="66"/>
                  </a:lnTo>
                  <a:lnTo>
                    <a:pt x="166" y="66"/>
                  </a:lnTo>
                  <a:cubicBezTo>
                    <a:pt x="166" y="66"/>
                    <a:pt x="165" y="54"/>
                    <a:pt x="149" y="57"/>
                  </a:cubicBezTo>
                  <a:lnTo>
                    <a:pt x="166" y="52"/>
                  </a:lnTo>
                  <a:lnTo>
                    <a:pt x="166" y="52"/>
                  </a:lnTo>
                  <a:cubicBezTo>
                    <a:pt x="166" y="52"/>
                    <a:pt x="163" y="39"/>
                    <a:pt x="146" y="41"/>
                  </a:cubicBezTo>
                  <a:lnTo>
                    <a:pt x="146" y="41"/>
                  </a:lnTo>
                  <a:cubicBezTo>
                    <a:pt x="146" y="41"/>
                    <a:pt x="146" y="29"/>
                    <a:pt x="123" y="35"/>
                  </a:cubicBezTo>
                  <a:lnTo>
                    <a:pt x="90" y="41"/>
                  </a:lnTo>
                  <a:lnTo>
                    <a:pt x="71" y="33"/>
                  </a:lnTo>
                  <a:lnTo>
                    <a:pt x="83" y="21"/>
                  </a:lnTo>
                  <a:lnTo>
                    <a:pt x="83" y="21"/>
                  </a:lnTo>
                  <a:cubicBezTo>
                    <a:pt x="83" y="21"/>
                    <a:pt x="105" y="28"/>
                    <a:pt x="112" y="11"/>
                  </a:cubicBezTo>
                  <a:lnTo>
                    <a:pt x="81" y="0"/>
                  </a:lnTo>
                  <a:lnTo>
                    <a:pt x="51" y="8"/>
                  </a:lnTo>
                  <a:lnTo>
                    <a:pt x="16" y="27"/>
                  </a:lnTo>
                  <a:lnTo>
                    <a:pt x="0" y="74"/>
                  </a:ln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Freeform 84">
              <a:extLst>
                <a:ext uri="{FF2B5EF4-FFF2-40B4-BE49-F238E27FC236}">
                  <a16:creationId xmlns:a16="http://schemas.microsoft.com/office/drawing/2014/main" id="{56ED5E03-016D-7C40-8F3D-D91C9BEF5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77538" y="5413361"/>
              <a:ext cx="1201710" cy="756778"/>
            </a:xfrm>
            <a:custGeom>
              <a:avLst/>
              <a:gdLst>
                <a:gd name="connsiteX0" fmla="*/ 367784 w 1201710"/>
                <a:gd name="connsiteY0" fmla="*/ 0 h 756778"/>
                <a:gd name="connsiteX1" fmla="*/ 521438 w 1201710"/>
                <a:gd name="connsiteY1" fmla="*/ 0 h 756778"/>
                <a:gd name="connsiteX2" fmla="*/ 530262 w 1201710"/>
                <a:gd name="connsiteY2" fmla="*/ 2955 h 756778"/>
                <a:gd name="connsiteX3" fmla="*/ 539506 w 1201710"/>
                <a:gd name="connsiteY3" fmla="*/ 4006 h 756778"/>
                <a:gd name="connsiteX4" fmla="*/ 827030 w 1201710"/>
                <a:gd name="connsiteY4" fmla="*/ 197994 h 756778"/>
                <a:gd name="connsiteX5" fmla="*/ 1201710 w 1201710"/>
                <a:gd name="connsiteY5" fmla="*/ 319088 h 756778"/>
                <a:gd name="connsiteX6" fmla="*/ 1181858 w 1201710"/>
                <a:gd name="connsiteY6" fmla="*/ 377763 h 756778"/>
                <a:gd name="connsiteX7" fmla="*/ 791050 w 1201710"/>
                <a:gd name="connsiteY7" fmla="*/ 290375 h 756778"/>
                <a:gd name="connsiteX8" fmla="*/ 625372 w 1201710"/>
                <a:gd name="connsiteY8" fmla="*/ 190554 h 756778"/>
                <a:gd name="connsiteX9" fmla="*/ 641634 w 1201710"/>
                <a:gd name="connsiteY9" fmla="*/ 247739 h 756778"/>
                <a:gd name="connsiteX10" fmla="*/ 620568 w 1201710"/>
                <a:gd name="connsiteY10" fmla="*/ 308740 h 756778"/>
                <a:gd name="connsiteX11" fmla="*/ 594546 w 1201710"/>
                <a:gd name="connsiteY11" fmla="*/ 327414 h 756778"/>
                <a:gd name="connsiteX12" fmla="*/ 592068 w 1201710"/>
                <a:gd name="connsiteY12" fmla="*/ 347332 h 756778"/>
                <a:gd name="connsiteX13" fmla="*/ 619330 w 1201710"/>
                <a:gd name="connsiteY13" fmla="*/ 443191 h 756778"/>
                <a:gd name="connsiteX14" fmla="*/ 668894 w 1201710"/>
                <a:gd name="connsiteY14" fmla="*/ 514152 h 756778"/>
                <a:gd name="connsiteX15" fmla="*/ 639156 w 1201710"/>
                <a:gd name="connsiteY15" fmla="*/ 545275 h 756778"/>
                <a:gd name="connsiteX16" fmla="*/ 507806 w 1201710"/>
                <a:gd name="connsiteY16" fmla="*/ 606276 h 756778"/>
                <a:gd name="connsiteX17" fmla="*/ 329372 w 1201710"/>
                <a:gd name="connsiteY17" fmla="*/ 624949 h 756778"/>
                <a:gd name="connsiteX18" fmla="*/ 356632 w 1201710"/>
                <a:gd name="connsiteY18" fmla="*/ 474314 h 756778"/>
                <a:gd name="connsiteX19" fmla="*/ 356632 w 1201710"/>
                <a:gd name="connsiteY19" fmla="*/ 348577 h 756778"/>
                <a:gd name="connsiteX20" fmla="*/ 334328 w 1201710"/>
                <a:gd name="connsiteY20" fmla="*/ 276372 h 756778"/>
                <a:gd name="connsiteX21" fmla="*/ 330688 w 1201710"/>
                <a:gd name="connsiteY21" fmla="*/ 260824 h 756778"/>
                <a:gd name="connsiteX22" fmla="*/ 274646 w 1201710"/>
                <a:gd name="connsiteY22" fmla="*/ 447791 h 756778"/>
                <a:gd name="connsiteX23" fmla="*/ 58674 w 1201710"/>
                <a:gd name="connsiteY23" fmla="*/ 756778 h 756778"/>
                <a:gd name="connsiteX24" fmla="*/ 0 w 1201710"/>
                <a:gd name="connsiteY24" fmla="*/ 725630 h 756778"/>
                <a:gd name="connsiteX25" fmla="*/ 183514 w 1201710"/>
                <a:gd name="connsiteY25" fmla="*/ 394217 h 756778"/>
                <a:gd name="connsiteX26" fmla="*/ 338314 w 1201710"/>
                <a:gd name="connsiteY26" fmla="*/ 5491 h 756778"/>
                <a:gd name="connsiteX27" fmla="*/ 339532 w 1201710"/>
                <a:gd name="connsiteY27" fmla="*/ 6808 h 756778"/>
                <a:gd name="connsiteX28" fmla="*/ 341840 w 1201710"/>
                <a:gd name="connsiteY28" fmla="*/ 5233 h 756778"/>
                <a:gd name="connsiteX29" fmla="*/ 367784 w 1201710"/>
                <a:gd name="connsiteY29" fmla="*/ 0 h 756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201710" h="756778">
                  <a:moveTo>
                    <a:pt x="367784" y="0"/>
                  </a:moveTo>
                  <a:lnTo>
                    <a:pt x="521438" y="0"/>
                  </a:lnTo>
                  <a:lnTo>
                    <a:pt x="530262" y="2955"/>
                  </a:lnTo>
                  <a:lnTo>
                    <a:pt x="539506" y="4006"/>
                  </a:lnTo>
                  <a:cubicBezTo>
                    <a:pt x="575330" y="11438"/>
                    <a:pt x="666984" y="45378"/>
                    <a:pt x="827030" y="197994"/>
                  </a:cubicBezTo>
                  <a:lnTo>
                    <a:pt x="1201710" y="319088"/>
                  </a:lnTo>
                  <a:lnTo>
                    <a:pt x="1181858" y="377763"/>
                  </a:lnTo>
                  <a:lnTo>
                    <a:pt x="791050" y="290375"/>
                  </a:lnTo>
                  <a:lnTo>
                    <a:pt x="625372" y="190554"/>
                  </a:lnTo>
                  <a:lnTo>
                    <a:pt x="641634" y="247739"/>
                  </a:lnTo>
                  <a:cubicBezTo>
                    <a:pt x="647830" y="270148"/>
                    <a:pt x="639156" y="295046"/>
                    <a:pt x="620568" y="308740"/>
                  </a:cubicBezTo>
                  <a:lnTo>
                    <a:pt x="594546" y="327414"/>
                  </a:lnTo>
                  <a:lnTo>
                    <a:pt x="592068" y="347332"/>
                  </a:lnTo>
                  <a:cubicBezTo>
                    <a:pt x="589590" y="380945"/>
                    <a:pt x="598264" y="415803"/>
                    <a:pt x="619330" y="443191"/>
                  </a:cubicBezTo>
                  <a:lnTo>
                    <a:pt x="668894" y="514152"/>
                  </a:lnTo>
                  <a:lnTo>
                    <a:pt x="639156" y="545275"/>
                  </a:lnTo>
                  <a:cubicBezTo>
                    <a:pt x="604460" y="580132"/>
                    <a:pt x="557372" y="602541"/>
                    <a:pt x="507806" y="606276"/>
                  </a:cubicBezTo>
                  <a:lnTo>
                    <a:pt x="329372" y="624949"/>
                  </a:lnTo>
                  <a:lnTo>
                    <a:pt x="356632" y="474314"/>
                  </a:lnTo>
                  <a:cubicBezTo>
                    <a:pt x="364066" y="433232"/>
                    <a:pt x="364066" y="390905"/>
                    <a:pt x="356632" y="348577"/>
                  </a:cubicBezTo>
                  <a:lnTo>
                    <a:pt x="334328" y="276372"/>
                  </a:lnTo>
                  <a:lnTo>
                    <a:pt x="330688" y="260824"/>
                  </a:lnTo>
                  <a:lnTo>
                    <a:pt x="274646" y="447791"/>
                  </a:lnTo>
                  <a:lnTo>
                    <a:pt x="58674" y="756778"/>
                  </a:lnTo>
                  <a:lnTo>
                    <a:pt x="0" y="725630"/>
                  </a:lnTo>
                  <a:lnTo>
                    <a:pt x="183514" y="394217"/>
                  </a:lnTo>
                  <a:cubicBezTo>
                    <a:pt x="219718" y="39131"/>
                    <a:pt x="338314" y="5491"/>
                    <a:pt x="338314" y="5491"/>
                  </a:cubicBezTo>
                  <a:lnTo>
                    <a:pt x="339532" y="6808"/>
                  </a:lnTo>
                  <a:lnTo>
                    <a:pt x="341840" y="5233"/>
                  </a:lnTo>
                  <a:cubicBezTo>
                    <a:pt x="349740" y="1868"/>
                    <a:pt x="358490" y="0"/>
                    <a:pt x="367784" y="0"/>
                  </a:cubicBezTo>
                  <a:close/>
                </a:path>
              </a:pathLst>
            </a:custGeom>
            <a:solidFill>
              <a:srgbClr val="FFD87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Freeform 85">
              <a:extLst>
                <a:ext uri="{FF2B5EF4-FFF2-40B4-BE49-F238E27FC236}">
                  <a16:creationId xmlns:a16="http://schemas.microsoft.com/office/drawing/2014/main" id="{959E2C97-FB82-1044-AE87-C4F2EC3CB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67536" y="5369419"/>
              <a:ext cx="130598" cy="97636"/>
            </a:xfrm>
            <a:custGeom>
              <a:avLst/>
              <a:gdLst>
                <a:gd name="connsiteX0" fmla="*/ 20280 w 130598"/>
                <a:gd name="connsiteY0" fmla="*/ 0 h 97636"/>
                <a:gd name="connsiteX1" fmla="*/ 62644 w 130598"/>
                <a:gd name="connsiteY1" fmla="*/ 43664 h 97636"/>
                <a:gd name="connsiteX2" fmla="*/ 109668 w 130598"/>
                <a:gd name="connsiteY2" fmla="*/ 0 h 97636"/>
                <a:gd name="connsiteX3" fmla="*/ 130598 w 130598"/>
                <a:gd name="connsiteY3" fmla="*/ 45729 h 97636"/>
                <a:gd name="connsiteX4" fmla="*/ 82580 w 130598"/>
                <a:gd name="connsiteY4" fmla="*/ 97636 h 97636"/>
                <a:gd name="connsiteX5" fmla="*/ 62504 w 130598"/>
                <a:gd name="connsiteY5" fmla="*/ 50608 h 97636"/>
                <a:gd name="connsiteX6" fmla="*/ 41830 w 130598"/>
                <a:gd name="connsiteY6" fmla="*/ 97636 h 97636"/>
                <a:gd name="connsiteX7" fmla="*/ 0 w 130598"/>
                <a:gd name="connsiteY7" fmla="*/ 45729 h 97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0598" h="97636">
                  <a:moveTo>
                    <a:pt x="20280" y="0"/>
                  </a:moveTo>
                  <a:lnTo>
                    <a:pt x="62644" y="43664"/>
                  </a:lnTo>
                  <a:lnTo>
                    <a:pt x="109668" y="0"/>
                  </a:lnTo>
                  <a:lnTo>
                    <a:pt x="130598" y="45729"/>
                  </a:lnTo>
                  <a:lnTo>
                    <a:pt x="82580" y="97636"/>
                  </a:lnTo>
                  <a:lnTo>
                    <a:pt x="62504" y="50608"/>
                  </a:lnTo>
                  <a:lnTo>
                    <a:pt x="41830" y="97636"/>
                  </a:lnTo>
                  <a:lnTo>
                    <a:pt x="0" y="45729"/>
                  </a:lnTo>
                  <a:close/>
                </a:path>
              </a:pathLst>
            </a:custGeom>
            <a:solidFill>
              <a:srgbClr val="F9AD2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Freeform 86">
              <a:extLst>
                <a:ext uri="{FF2B5EF4-FFF2-40B4-BE49-F238E27FC236}">
                  <a16:creationId xmlns:a16="http://schemas.microsoft.com/office/drawing/2014/main" id="{9F653A4D-B836-7548-A3B5-2164D288E4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99824" y="5411565"/>
              <a:ext cx="312518" cy="348004"/>
            </a:xfrm>
            <a:custGeom>
              <a:avLst/>
              <a:gdLst>
                <a:gd name="connsiteX0" fmla="*/ 109688 w 312518"/>
                <a:gd name="connsiteY0" fmla="*/ 320901 h 348004"/>
                <a:gd name="connsiteX1" fmla="*/ 136140 w 312518"/>
                <a:gd name="connsiteY1" fmla="*/ 330514 h 348004"/>
                <a:gd name="connsiteX2" fmla="*/ 175184 w 312518"/>
                <a:gd name="connsiteY2" fmla="*/ 331716 h 348004"/>
                <a:gd name="connsiteX3" fmla="*/ 100872 w 312518"/>
                <a:gd name="connsiteY3" fmla="*/ 347337 h 348004"/>
                <a:gd name="connsiteX4" fmla="*/ 7668 w 312518"/>
                <a:gd name="connsiteY4" fmla="*/ 331716 h 348004"/>
                <a:gd name="connsiteX5" fmla="*/ 109688 w 312518"/>
                <a:gd name="connsiteY5" fmla="*/ 320901 h 348004"/>
                <a:gd name="connsiteX6" fmla="*/ 99540 w 312518"/>
                <a:gd name="connsiteY6" fmla="*/ 44 h 348004"/>
                <a:gd name="connsiteX7" fmla="*/ 236544 w 312518"/>
                <a:gd name="connsiteY7" fmla="*/ 57415 h 348004"/>
                <a:gd name="connsiteX8" fmla="*/ 312518 w 312518"/>
                <a:gd name="connsiteY8" fmla="*/ 253225 h 348004"/>
                <a:gd name="connsiteX9" fmla="*/ 201610 w 312518"/>
                <a:gd name="connsiteY9" fmla="*/ 187163 h 348004"/>
                <a:gd name="connsiteX10" fmla="*/ 162348 w 312518"/>
                <a:gd name="connsiteY10" fmla="*/ 49103 h 348004"/>
                <a:gd name="connsiteX11" fmla="*/ 139114 w 312518"/>
                <a:gd name="connsiteY11" fmla="*/ 15179 h 348004"/>
                <a:gd name="connsiteX12" fmla="*/ 100434 w 312518"/>
                <a:gd name="connsiteY12" fmla="*/ 2226 h 348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2518" h="348004">
                  <a:moveTo>
                    <a:pt x="109688" y="320901"/>
                  </a:moveTo>
                  <a:cubicBezTo>
                    <a:pt x="121024" y="314893"/>
                    <a:pt x="122284" y="329313"/>
                    <a:pt x="136140" y="330514"/>
                  </a:cubicBezTo>
                  <a:cubicBezTo>
                    <a:pt x="146216" y="332918"/>
                    <a:pt x="175184" y="331716"/>
                    <a:pt x="175184" y="331716"/>
                  </a:cubicBezTo>
                  <a:cubicBezTo>
                    <a:pt x="175184" y="331716"/>
                    <a:pt x="167628" y="343732"/>
                    <a:pt x="100872" y="347337"/>
                  </a:cubicBezTo>
                  <a:cubicBezTo>
                    <a:pt x="36636" y="352144"/>
                    <a:pt x="-21302" y="329313"/>
                    <a:pt x="7668" y="331716"/>
                  </a:cubicBezTo>
                  <a:cubicBezTo>
                    <a:pt x="64346" y="338926"/>
                    <a:pt x="87018" y="331716"/>
                    <a:pt x="109688" y="320901"/>
                  </a:cubicBezTo>
                  <a:close/>
                  <a:moveTo>
                    <a:pt x="99540" y="44"/>
                  </a:moveTo>
                  <a:cubicBezTo>
                    <a:pt x="99540" y="44"/>
                    <a:pt x="143132" y="-3698"/>
                    <a:pt x="236544" y="57415"/>
                  </a:cubicBezTo>
                  <a:cubicBezTo>
                    <a:pt x="247754" y="101067"/>
                    <a:pt x="275154" y="185876"/>
                    <a:pt x="312518" y="253225"/>
                  </a:cubicBezTo>
                  <a:lnTo>
                    <a:pt x="201610" y="187163"/>
                  </a:lnTo>
                  <a:lnTo>
                    <a:pt x="162348" y="49103"/>
                  </a:lnTo>
                  <a:cubicBezTo>
                    <a:pt x="158630" y="35409"/>
                    <a:pt x="150266" y="23583"/>
                    <a:pt x="139114" y="15179"/>
                  </a:cubicBezTo>
                  <a:lnTo>
                    <a:pt x="100434" y="2226"/>
                  </a:lnTo>
                  <a:close/>
                </a:path>
              </a:pathLst>
            </a:custGeom>
            <a:solidFill>
              <a:srgbClr val="F9AD24">
                <a:alpha val="5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Freeform 102">
              <a:extLst>
                <a:ext uri="{FF2B5EF4-FFF2-40B4-BE49-F238E27FC236}">
                  <a16:creationId xmlns:a16="http://schemas.microsoft.com/office/drawing/2014/main" id="{50FCEAB2-7620-A34F-B76A-61830D9E9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00349" y="4677307"/>
              <a:ext cx="977743" cy="983233"/>
            </a:xfrm>
            <a:custGeom>
              <a:avLst/>
              <a:gdLst>
                <a:gd name="T0" fmla="*/ 786 w 787"/>
                <a:gd name="T1" fmla="*/ 394 h 788"/>
                <a:gd name="T2" fmla="*/ 786 w 787"/>
                <a:gd name="T3" fmla="*/ 394 h 788"/>
                <a:gd name="T4" fmla="*/ 393 w 787"/>
                <a:gd name="T5" fmla="*/ 787 h 788"/>
                <a:gd name="T6" fmla="*/ 393 w 787"/>
                <a:gd name="T7" fmla="*/ 787 h 788"/>
                <a:gd name="T8" fmla="*/ 0 w 787"/>
                <a:gd name="T9" fmla="*/ 394 h 788"/>
                <a:gd name="T10" fmla="*/ 0 w 787"/>
                <a:gd name="T11" fmla="*/ 394 h 788"/>
                <a:gd name="T12" fmla="*/ 393 w 787"/>
                <a:gd name="T13" fmla="*/ 0 h 788"/>
                <a:gd name="T14" fmla="*/ 393 w 787"/>
                <a:gd name="T15" fmla="*/ 0 h 788"/>
                <a:gd name="T16" fmla="*/ 786 w 787"/>
                <a:gd name="T17" fmla="*/ 394 h 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87" h="788">
                  <a:moveTo>
                    <a:pt x="786" y="394"/>
                  </a:moveTo>
                  <a:lnTo>
                    <a:pt x="786" y="394"/>
                  </a:lnTo>
                  <a:cubicBezTo>
                    <a:pt x="786" y="611"/>
                    <a:pt x="610" y="787"/>
                    <a:pt x="393" y="787"/>
                  </a:cubicBezTo>
                  <a:lnTo>
                    <a:pt x="393" y="787"/>
                  </a:lnTo>
                  <a:cubicBezTo>
                    <a:pt x="176" y="787"/>
                    <a:pt x="0" y="611"/>
                    <a:pt x="0" y="394"/>
                  </a:cubicBezTo>
                  <a:lnTo>
                    <a:pt x="0" y="394"/>
                  </a:lnTo>
                  <a:cubicBezTo>
                    <a:pt x="0" y="177"/>
                    <a:pt x="176" y="0"/>
                    <a:pt x="393" y="0"/>
                  </a:cubicBezTo>
                  <a:lnTo>
                    <a:pt x="393" y="0"/>
                  </a:lnTo>
                  <a:cubicBezTo>
                    <a:pt x="610" y="0"/>
                    <a:pt x="786" y="177"/>
                    <a:pt x="786" y="394"/>
                  </a:cubicBezTo>
                </a:path>
              </a:pathLst>
            </a:custGeom>
            <a:solidFill>
              <a:srgbClr val="60986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Freeform 103">
              <a:extLst>
                <a:ext uri="{FF2B5EF4-FFF2-40B4-BE49-F238E27FC236}">
                  <a16:creationId xmlns:a16="http://schemas.microsoft.com/office/drawing/2014/main" id="{F909DA25-35CF-DF4D-A290-2E6CAD0153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72886" y="4677307"/>
              <a:ext cx="983233" cy="983233"/>
            </a:xfrm>
            <a:custGeom>
              <a:avLst/>
              <a:gdLst>
                <a:gd name="T0" fmla="*/ 787 w 788"/>
                <a:gd name="T1" fmla="*/ 394 h 788"/>
                <a:gd name="T2" fmla="*/ 787 w 788"/>
                <a:gd name="T3" fmla="*/ 394 h 788"/>
                <a:gd name="T4" fmla="*/ 394 w 788"/>
                <a:gd name="T5" fmla="*/ 787 h 788"/>
                <a:gd name="T6" fmla="*/ 394 w 788"/>
                <a:gd name="T7" fmla="*/ 787 h 788"/>
                <a:gd name="T8" fmla="*/ 0 w 788"/>
                <a:gd name="T9" fmla="*/ 394 h 788"/>
                <a:gd name="T10" fmla="*/ 0 w 788"/>
                <a:gd name="T11" fmla="*/ 394 h 788"/>
                <a:gd name="T12" fmla="*/ 394 w 788"/>
                <a:gd name="T13" fmla="*/ 0 h 788"/>
                <a:gd name="T14" fmla="*/ 394 w 788"/>
                <a:gd name="T15" fmla="*/ 0 h 788"/>
                <a:gd name="T16" fmla="*/ 787 w 788"/>
                <a:gd name="T17" fmla="*/ 394 h 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88" h="788">
                  <a:moveTo>
                    <a:pt x="787" y="394"/>
                  </a:moveTo>
                  <a:lnTo>
                    <a:pt x="787" y="394"/>
                  </a:lnTo>
                  <a:cubicBezTo>
                    <a:pt x="787" y="611"/>
                    <a:pt x="611" y="787"/>
                    <a:pt x="394" y="787"/>
                  </a:cubicBezTo>
                  <a:lnTo>
                    <a:pt x="394" y="787"/>
                  </a:lnTo>
                  <a:cubicBezTo>
                    <a:pt x="176" y="787"/>
                    <a:pt x="0" y="611"/>
                    <a:pt x="0" y="394"/>
                  </a:cubicBezTo>
                  <a:lnTo>
                    <a:pt x="0" y="394"/>
                  </a:lnTo>
                  <a:cubicBezTo>
                    <a:pt x="0" y="177"/>
                    <a:pt x="176" y="0"/>
                    <a:pt x="394" y="0"/>
                  </a:cubicBezTo>
                  <a:lnTo>
                    <a:pt x="394" y="0"/>
                  </a:lnTo>
                  <a:cubicBezTo>
                    <a:pt x="611" y="0"/>
                    <a:pt x="787" y="177"/>
                    <a:pt x="787" y="394"/>
                  </a:cubicBezTo>
                </a:path>
              </a:pathLst>
            </a:custGeom>
            <a:solidFill>
              <a:srgbClr val="95CF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Freeform 104">
              <a:extLst>
                <a:ext uri="{FF2B5EF4-FFF2-40B4-BE49-F238E27FC236}">
                  <a16:creationId xmlns:a16="http://schemas.microsoft.com/office/drawing/2014/main" id="{5FA6A9CF-9238-7C49-9076-FB4EB282FC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67251" y="4677307"/>
              <a:ext cx="488870" cy="983233"/>
            </a:xfrm>
            <a:custGeom>
              <a:avLst/>
              <a:gdLst>
                <a:gd name="T0" fmla="*/ 0 w 394"/>
                <a:gd name="T1" fmla="*/ 0 h 788"/>
                <a:gd name="T2" fmla="*/ 0 w 394"/>
                <a:gd name="T3" fmla="*/ 787 h 788"/>
                <a:gd name="T4" fmla="*/ 0 w 394"/>
                <a:gd name="T5" fmla="*/ 787 h 788"/>
                <a:gd name="T6" fmla="*/ 393 w 394"/>
                <a:gd name="T7" fmla="*/ 394 h 788"/>
                <a:gd name="T8" fmla="*/ 393 w 394"/>
                <a:gd name="T9" fmla="*/ 394 h 788"/>
                <a:gd name="T10" fmla="*/ 0 w 394"/>
                <a:gd name="T11" fmla="*/ 0 h 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4" h="788">
                  <a:moveTo>
                    <a:pt x="0" y="0"/>
                  </a:moveTo>
                  <a:lnTo>
                    <a:pt x="0" y="787"/>
                  </a:lnTo>
                  <a:lnTo>
                    <a:pt x="0" y="787"/>
                  </a:lnTo>
                  <a:cubicBezTo>
                    <a:pt x="217" y="787"/>
                    <a:pt x="393" y="611"/>
                    <a:pt x="393" y="394"/>
                  </a:cubicBezTo>
                  <a:lnTo>
                    <a:pt x="393" y="394"/>
                  </a:lnTo>
                  <a:cubicBezTo>
                    <a:pt x="393" y="177"/>
                    <a:pt x="217" y="0"/>
                    <a:pt x="0" y="0"/>
                  </a:cubicBezTo>
                </a:path>
              </a:pathLst>
            </a:custGeom>
            <a:solidFill>
              <a:srgbClr val="609864">
                <a:alpha val="3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Freeform 105">
              <a:extLst>
                <a:ext uri="{FF2B5EF4-FFF2-40B4-BE49-F238E27FC236}">
                  <a16:creationId xmlns:a16="http://schemas.microsoft.com/office/drawing/2014/main" id="{F70E7252-1B76-ED42-BF17-0D481CB216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66263" y="4776179"/>
              <a:ext cx="790984" cy="790984"/>
            </a:xfrm>
            <a:custGeom>
              <a:avLst/>
              <a:gdLst>
                <a:gd name="T0" fmla="*/ 636 w 637"/>
                <a:gd name="T1" fmla="*/ 318 h 637"/>
                <a:gd name="T2" fmla="*/ 636 w 637"/>
                <a:gd name="T3" fmla="*/ 318 h 637"/>
                <a:gd name="T4" fmla="*/ 319 w 637"/>
                <a:gd name="T5" fmla="*/ 636 h 637"/>
                <a:gd name="T6" fmla="*/ 319 w 637"/>
                <a:gd name="T7" fmla="*/ 636 h 637"/>
                <a:gd name="T8" fmla="*/ 0 w 637"/>
                <a:gd name="T9" fmla="*/ 318 h 637"/>
                <a:gd name="T10" fmla="*/ 0 w 637"/>
                <a:gd name="T11" fmla="*/ 318 h 637"/>
                <a:gd name="T12" fmla="*/ 319 w 637"/>
                <a:gd name="T13" fmla="*/ 0 h 637"/>
                <a:gd name="T14" fmla="*/ 319 w 637"/>
                <a:gd name="T15" fmla="*/ 0 h 637"/>
                <a:gd name="T16" fmla="*/ 636 w 637"/>
                <a:gd name="T17" fmla="*/ 31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7" h="637">
                  <a:moveTo>
                    <a:pt x="636" y="318"/>
                  </a:moveTo>
                  <a:lnTo>
                    <a:pt x="636" y="318"/>
                  </a:lnTo>
                  <a:cubicBezTo>
                    <a:pt x="636" y="494"/>
                    <a:pt x="494" y="636"/>
                    <a:pt x="319" y="636"/>
                  </a:cubicBezTo>
                  <a:lnTo>
                    <a:pt x="319" y="636"/>
                  </a:lnTo>
                  <a:cubicBezTo>
                    <a:pt x="142" y="636"/>
                    <a:pt x="0" y="494"/>
                    <a:pt x="0" y="318"/>
                  </a:cubicBezTo>
                  <a:lnTo>
                    <a:pt x="0" y="318"/>
                  </a:lnTo>
                  <a:cubicBezTo>
                    <a:pt x="0" y="142"/>
                    <a:pt x="142" y="0"/>
                    <a:pt x="319" y="0"/>
                  </a:cubicBezTo>
                  <a:lnTo>
                    <a:pt x="319" y="0"/>
                  </a:lnTo>
                  <a:cubicBezTo>
                    <a:pt x="494" y="0"/>
                    <a:pt x="636" y="142"/>
                    <a:pt x="636" y="318"/>
                  </a:cubicBezTo>
                </a:path>
              </a:pathLst>
            </a:custGeom>
            <a:solidFill>
              <a:srgbClr val="FFFFFF">
                <a:alpha val="8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Freeform 106">
              <a:extLst>
                <a:ext uri="{FF2B5EF4-FFF2-40B4-BE49-F238E27FC236}">
                  <a16:creationId xmlns:a16="http://schemas.microsoft.com/office/drawing/2014/main" id="{5D31EB11-38A8-BC4B-AE33-21E5F7FF0A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67249" y="4776179"/>
              <a:ext cx="395492" cy="790984"/>
            </a:xfrm>
            <a:custGeom>
              <a:avLst/>
              <a:gdLst>
                <a:gd name="T0" fmla="*/ 0 w 318"/>
                <a:gd name="T1" fmla="*/ 0 h 637"/>
                <a:gd name="T2" fmla="*/ 0 w 318"/>
                <a:gd name="T3" fmla="*/ 636 h 637"/>
                <a:gd name="T4" fmla="*/ 0 w 318"/>
                <a:gd name="T5" fmla="*/ 636 h 637"/>
                <a:gd name="T6" fmla="*/ 317 w 318"/>
                <a:gd name="T7" fmla="*/ 318 h 637"/>
                <a:gd name="T8" fmla="*/ 317 w 318"/>
                <a:gd name="T9" fmla="*/ 318 h 637"/>
                <a:gd name="T10" fmla="*/ 0 w 318"/>
                <a:gd name="T11" fmla="*/ 0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8" h="637">
                  <a:moveTo>
                    <a:pt x="0" y="0"/>
                  </a:moveTo>
                  <a:lnTo>
                    <a:pt x="0" y="636"/>
                  </a:lnTo>
                  <a:lnTo>
                    <a:pt x="0" y="636"/>
                  </a:lnTo>
                  <a:cubicBezTo>
                    <a:pt x="175" y="636"/>
                    <a:pt x="317" y="494"/>
                    <a:pt x="317" y="318"/>
                  </a:cubicBezTo>
                  <a:lnTo>
                    <a:pt x="317" y="318"/>
                  </a:lnTo>
                  <a:cubicBezTo>
                    <a:pt x="317" y="142"/>
                    <a:pt x="175" y="0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Freeform 107">
              <a:extLst>
                <a:ext uri="{FF2B5EF4-FFF2-40B4-BE49-F238E27FC236}">
                  <a16:creationId xmlns:a16="http://schemas.microsoft.com/office/drawing/2014/main" id="{1A004C07-300F-1049-8B26-3CA65943C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03588" y="4616883"/>
              <a:ext cx="961262" cy="752533"/>
            </a:xfrm>
            <a:custGeom>
              <a:avLst/>
              <a:gdLst>
                <a:gd name="T0" fmla="*/ 213 w 771"/>
                <a:gd name="T1" fmla="*/ 601 h 602"/>
                <a:gd name="T2" fmla="*/ 194 w 771"/>
                <a:gd name="T3" fmla="*/ 601 h 602"/>
                <a:gd name="T4" fmla="*/ 0 w 771"/>
                <a:gd name="T5" fmla="*/ 407 h 602"/>
                <a:gd name="T6" fmla="*/ 43 w 771"/>
                <a:gd name="T7" fmla="*/ 363 h 602"/>
                <a:gd name="T8" fmla="*/ 63 w 771"/>
                <a:gd name="T9" fmla="*/ 363 h 602"/>
                <a:gd name="T10" fmla="*/ 204 w 771"/>
                <a:gd name="T11" fmla="*/ 504 h 602"/>
                <a:gd name="T12" fmla="*/ 708 w 771"/>
                <a:gd name="T13" fmla="*/ 0 h 602"/>
                <a:gd name="T14" fmla="*/ 727 w 771"/>
                <a:gd name="T15" fmla="*/ 0 h 602"/>
                <a:gd name="T16" fmla="*/ 770 w 771"/>
                <a:gd name="T17" fmla="*/ 43 h 602"/>
                <a:gd name="T18" fmla="*/ 213 w 771"/>
                <a:gd name="T19" fmla="*/ 601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1" h="602">
                  <a:moveTo>
                    <a:pt x="213" y="601"/>
                  </a:moveTo>
                  <a:lnTo>
                    <a:pt x="194" y="601"/>
                  </a:lnTo>
                  <a:lnTo>
                    <a:pt x="0" y="407"/>
                  </a:lnTo>
                  <a:lnTo>
                    <a:pt x="43" y="363"/>
                  </a:lnTo>
                  <a:lnTo>
                    <a:pt x="63" y="363"/>
                  </a:lnTo>
                  <a:lnTo>
                    <a:pt x="204" y="504"/>
                  </a:lnTo>
                  <a:lnTo>
                    <a:pt x="708" y="0"/>
                  </a:lnTo>
                  <a:lnTo>
                    <a:pt x="727" y="0"/>
                  </a:lnTo>
                  <a:lnTo>
                    <a:pt x="770" y="43"/>
                  </a:lnTo>
                  <a:lnTo>
                    <a:pt x="213" y="601"/>
                  </a:lnTo>
                </a:path>
              </a:pathLst>
            </a:custGeom>
            <a:solidFill>
              <a:srgbClr val="60986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Freeform 108">
              <a:extLst>
                <a:ext uri="{FF2B5EF4-FFF2-40B4-BE49-F238E27FC236}">
                  <a16:creationId xmlns:a16="http://schemas.microsoft.com/office/drawing/2014/main" id="{9463549B-948B-8045-AF74-5A7DAA0B3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03588" y="4616883"/>
              <a:ext cx="939291" cy="752533"/>
            </a:xfrm>
            <a:custGeom>
              <a:avLst/>
              <a:gdLst>
                <a:gd name="T0" fmla="*/ 194 w 752"/>
                <a:gd name="T1" fmla="*/ 601 h 602"/>
                <a:gd name="T2" fmla="*/ 0 w 752"/>
                <a:gd name="T3" fmla="*/ 407 h 602"/>
                <a:gd name="T4" fmla="*/ 43 w 752"/>
                <a:gd name="T5" fmla="*/ 363 h 602"/>
                <a:gd name="T6" fmla="*/ 194 w 752"/>
                <a:gd name="T7" fmla="*/ 514 h 602"/>
                <a:gd name="T8" fmla="*/ 708 w 752"/>
                <a:gd name="T9" fmla="*/ 0 h 602"/>
                <a:gd name="T10" fmla="*/ 751 w 752"/>
                <a:gd name="T11" fmla="*/ 43 h 602"/>
                <a:gd name="T12" fmla="*/ 194 w 752"/>
                <a:gd name="T13" fmla="*/ 601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2" h="602">
                  <a:moveTo>
                    <a:pt x="194" y="601"/>
                  </a:moveTo>
                  <a:lnTo>
                    <a:pt x="0" y="407"/>
                  </a:lnTo>
                  <a:lnTo>
                    <a:pt x="43" y="363"/>
                  </a:lnTo>
                  <a:lnTo>
                    <a:pt x="194" y="514"/>
                  </a:lnTo>
                  <a:lnTo>
                    <a:pt x="708" y="0"/>
                  </a:lnTo>
                  <a:lnTo>
                    <a:pt x="751" y="43"/>
                  </a:lnTo>
                  <a:lnTo>
                    <a:pt x="194" y="601"/>
                  </a:lnTo>
                </a:path>
              </a:pathLst>
            </a:custGeom>
            <a:solidFill>
              <a:srgbClr val="95CF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Freeform 109">
              <a:extLst>
                <a:ext uri="{FF2B5EF4-FFF2-40B4-BE49-F238E27FC236}">
                  <a16:creationId xmlns:a16="http://schemas.microsoft.com/office/drawing/2014/main" id="{23D6AC52-06A9-634C-A948-BF65C8BD80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21207" y="10527282"/>
              <a:ext cx="488873" cy="291127"/>
            </a:xfrm>
            <a:custGeom>
              <a:avLst/>
              <a:gdLst>
                <a:gd name="T0" fmla="*/ 28 w 392"/>
                <a:gd name="T1" fmla="*/ 18 h 235"/>
                <a:gd name="T2" fmla="*/ 160 w 392"/>
                <a:gd name="T3" fmla="*/ 158 h 235"/>
                <a:gd name="T4" fmla="*/ 391 w 392"/>
                <a:gd name="T5" fmla="*/ 184 h 235"/>
                <a:gd name="T6" fmla="*/ 376 w 392"/>
                <a:gd name="T7" fmla="*/ 227 h 235"/>
                <a:gd name="T8" fmla="*/ 146 w 392"/>
                <a:gd name="T9" fmla="*/ 234 h 235"/>
                <a:gd name="T10" fmla="*/ 146 w 392"/>
                <a:gd name="T11" fmla="*/ 234 h 235"/>
                <a:gd name="T12" fmla="*/ 126 w 392"/>
                <a:gd name="T13" fmla="*/ 229 h 235"/>
                <a:gd name="T14" fmla="*/ 100 w 392"/>
                <a:gd name="T15" fmla="*/ 217 h 235"/>
                <a:gd name="T16" fmla="*/ 100 w 392"/>
                <a:gd name="T17" fmla="*/ 217 h 235"/>
                <a:gd name="T18" fmla="*/ 27 w 392"/>
                <a:gd name="T19" fmla="*/ 124 h 235"/>
                <a:gd name="T20" fmla="*/ 0 w 392"/>
                <a:gd name="T21" fmla="*/ 0 h 235"/>
                <a:gd name="T22" fmla="*/ 28 w 392"/>
                <a:gd name="T23" fmla="*/ 18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2" h="235">
                  <a:moveTo>
                    <a:pt x="28" y="18"/>
                  </a:moveTo>
                  <a:lnTo>
                    <a:pt x="160" y="158"/>
                  </a:lnTo>
                  <a:lnTo>
                    <a:pt x="391" y="184"/>
                  </a:lnTo>
                  <a:lnTo>
                    <a:pt x="376" y="227"/>
                  </a:lnTo>
                  <a:lnTo>
                    <a:pt x="146" y="234"/>
                  </a:lnTo>
                  <a:lnTo>
                    <a:pt x="146" y="234"/>
                  </a:lnTo>
                  <a:cubicBezTo>
                    <a:pt x="140" y="234"/>
                    <a:pt x="132" y="232"/>
                    <a:pt x="126" y="229"/>
                  </a:cubicBezTo>
                  <a:lnTo>
                    <a:pt x="100" y="217"/>
                  </a:lnTo>
                  <a:lnTo>
                    <a:pt x="100" y="217"/>
                  </a:lnTo>
                  <a:cubicBezTo>
                    <a:pt x="63" y="199"/>
                    <a:pt x="36" y="165"/>
                    <a:pt x="27" y="124"/>
                  </a:cubicBezTo>
                  <a:lnTo>
                    <a:pt x="0" y="0"/>
                  </a:lnTo>
                  <a:lnTo>
                    <a:pt x="28" y="18"/>
                  </a:lnTo>
                </a:path>
              </a:pathLst>
            </a:custGeom>
            <a:solidFill>
              <a:srgbClr val="F245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Freeform 95">
              <a:extLst>
                <a:ext uri="{FF2B5EF4-FFF2-40B4-BE49-F238E27FC236}">
                  <a16:creationId xmlns:a16="http://schemas.microsoft.com/office/drawing/2014/main" id="{C6DEB943-4E4D-E745-9960-1E9E13E539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54841" y="10548760"/>
              <a:ext cx="453992" cy="268410"/>
            </a:xfrm>
            <a:custGeom>
              <a:avLst/>
              <a:gdLst>
                <a:gd name="connsiteX0" fmla="*/ 1380 w 453992"/>
                <a:gd name="connsiteY0" fmla="*/ 921 h 268410"/>
                <a:gd name="connsiteX1" fmla="*/ 165906 w 453992"/>
                <a:gd name="connsiteY1" fmla="*/ 174258 h 268410"/>
                <a:gd name="connsiteX2" fmla="*/ 453992 w 453992"/>
                <a:gd name="connsiteY2" fmla="*/ 206468 h 268410"/>
                <a:gd name="connsiteX3" fmla="*/ 435285 w 453992"/>
                <a:gd name="connsiteY3" fmla="*/ 259738 h 268410"/>
                <a:gd name="connsiteX4" fmla="*/ 148446 w 453992"/>
                <a:gd name="connsiteY4" fmla="*/ 268410 h 268410"/>
                <a:gd name="connsiteX5" fmla="*/ 123504 w 453992"/>
                <a:gd name="connsiteY5" fmla="*/ 262216 h 268410"/>
                <a:gd name="connsiteX6" fmla="*/ 91079 w 453992"/>
                <a:gd name="connsiteY6" fmla="*/ 247350 h 268410"/>
                <a:gd name="connsiteX7" fmla="*/ 79686 w 453992"/>
                <a:gd name="connsiteY7" fmla="*/ 238230 h 268410"/>
                <a:gd name="connsiteX8" fmla="*/ 0 w 453992"/>
                <a:gd name="connsiteY8" fmla="*/ 0 h 268410"/>
                <a:gd name="connsiteX9" fmla="*/ 1285 w 453992"/>
                <a:gd name="connsiteY9" fmla="*/ 821 h 268410"/>
                <a:gd name="connsiteX10" fmla="*/ 1299 w 453992"/>
                <a:gd name="connsiteY10" fmla="*/ 836 h 268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3992" h="268410">
                  <a:moveTo>
                    <a:pt x="1380" y="921"/>
                  </a:moveTo>
                  <a:lnTo>
                    <a:pt x="165906" y="174258"/>
                  </a:lnTo>
                  <a:lnTo>
                    <a:pt x="453992" y="206468"/>
                  </a:lnTo>
                  <a:lnTo>
                    <a:pt x="435285" y="259738"/>
                  </a:lnTo>
                  <a:lnTo>
                    <a:pt x="148446" y="268410"/>
                  </a:lnTo>
                  <a:cubicBezTo>
                    <a:pt x="140963" y="268410"/>
                    <a:pt x="130987" y="265932"/>
                    <a:pt x="123504" y="262216"/>
                  </a:cubicBezTo>
                  <a:lnTo>
                    <a:pt x="91079" y="247350"/>
                  </a:lnTo>
                  <a:lnTo>
                    <a:pt x="79686" y="238230"/>
                  </a:lnTo>
                  <a:close/>
                  <a:moveTo>
                    <a:pt x="0" y="0"/>
                  </a:moveTo>
                  <a:lnTo>
                    <a:pt x="1285" y="821"/>
                  </a:lnTo>
                  <a:lnTo>
                    <a:pt x="1299" y="836"/>
                  </a:lnTo>
                  <a:close/>
                </a:path>
              </a:pathLst>
            </a:custGeom>
            <a:solidFill>
              <a:srgbClr val="1F3A72">
                <a:alpha val="5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Freeform 96">
              <a:extLst>
                <a:ext uri="{FF2B5EF4-FFF2-40B4-BE49-F238E27FC236}">
                  <a16:creationId xmlns:a16="http://schemas.microsoft.com/office/drawing/2014/main" id="{062D2E1A-3B90-004F-92CE-200941822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4048" y="9395738"/>
              <a:ext cx="1223518" cy="1938287"/>
            </a:xfrm>
            <a:custGeom>
              <a:avLst/>
              <a:gdLst>
                <a:gd name="connsiteX0" fmla="*/ 688579 w 1223518"/>
                <a:gd name="connsiteY0" fmla="*/ 124694 h 1938287"/>
                <a:gd name="connsiteX1" fmla="*/ 277087 w 1223518"/>
                <a:gd name="connsiteY1" fmla="*/ 534939 h 1938287"/>
                <a:gd name="connsiteX2" fmla="*/ 688579 w 1223518"/>
                <a:gd name="connsiteY2" fmla="*/ 945184 h 1938287"/>
                <a:gd name="connsiteX3" fmla="*/ 1098824 w 1223518"/>
                <a:gd name="connsiteY3" fmla="*/ 534939 h 1938287"/>
                <a:gd name="connsiteX4" fmla="*/ 688579 w 1223518"/>
                <a:gd name="connsiteY4" fmla="*/ 124694 h 1938287"/>
                <a:gd name="connsiteX5" fmla="*/ 688579 w 1223518"/>
                <a:gd name="connsiteY5" fmla="*/ 0 h 1938287"/>
                <a:gd name="connsiteX6" fmla="*/ 1223518 w 1223518"/>
                <a:gd name="connsiteY6" fmla="*/ 534939 h 1938287"/>
                <a:gd name="connsiteX7" fmla="*/ 688579 w 1223518"/>
                <a:gd name="connsiteY7" fmla="*/ 1069878 h 1938287"/>
                <a:gd name="connsiteX8" fmla="*/ 580745 w 1223518"/>
                <a:gd name="connsiteY8" fmla="*/ 1059014 h 1938287"/>
                <a:gd name="connsiteX9" fmla="*/ 537054 w 1223518"/>
                <a:gd name="connsiteY9" fmla="*/ 1045457 h 1938287"/>
                <a:gd name="connsiteX10" fmla="*/ 150350 w 1223518"/>
                <a:gd name="connsiteY10" fmla="*/ 1892754 h 1938287"/>
                <a:gd name="connsiteX11" fmla="*/ 45996 w 1223518"/>
                <a:gd name="connsiteY11" fmla="*/ 1931328 h 1938287"/>
                <a:gd name="connsiteX12" fmla="*/ 7485 w 1223518"/>
                <a:gd name="connsiteY12" fmla="*/ 1826804 h 1938287"/>
                <a:gd name="connsiteX13" fmla="*/ 394568 w 1223518"/>
                <a:gd name="connsiteY13" fmla="*/ 981318 h 1938287"/>
                <a:gd name="connsiteX14" fmla="*/ 389451 w 1223518"/>
                <a:gd name="connsiteY14" fmla="*/ 978542 h 1938287"/>
                <a:gd name="connsiteX15" fmla="*/ 153640 w 1223518"/>
                <a:gd name="connsiteY15" fmla="*/ 534939 h 1938287"/>
                <a:gd name="connsiteX16" fmla="*/ 688579 w 1223518"/>
                <a:gd name="connsiteY16" fmla="*/ 0 h 1938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23518" h="1938287">
                  <a:moveTo>
                    <a:pt x="688579" y="124694"/>
                  </a:moveTo>
                  <a:cubicBezTo>
                    <a:pt x="461635" y="124694"/>
                    <a:pt x="277087" y="307995"/>
                    <a:pt x="277087" y="534939"/>
                  </a:cubicBezTo>
                  <a:cubicBezTo>
                    <a:pt x="277087" y="761883"/>
                    <a:pt x="461635" y="945184"/>
                    <a:pt x="688579" y="945184"/>
                  </a:cubicBezTo>
                  <a:cubicBezTo>
                    <a:pt x="915523" y="945184"/>
                    <a:pt x="1098824" y="761883"/>
                    <a:pt x="1098824" y="534939"/>
                  </a:cubicBezTo>
                  <a:cubicBezTo>
                    <a:pt x="1098824" y="307995"/>
                    <a:pt x="915523" y="124694"/>
                    <a:pt x="688579" y="124694"/>
                  </a:cubicBezTo>
                  <a:close/>
                  <a:moveTo>
                    <a:pt x="688579" y="0"/>
                  </a:moveTo>
                  <a:cubicBezTo>
                    <a:pt x="984105" y="0"/>
                    <a:pt x="1223518" y="239413"/>
                    <a:pt x="1223518" y="534939"/>
                  </a:cubicBezTo>
                  <a:cubicBezTo>
                    <a:pt x="1223518" y="830465"/>
                    <a:pt x="984105" y="1069878"/>
                    <a:pt x="688579" y="1069878"/>
                  </a:cubicBezTo>
                  <a:cubicBezTo>
                    <a:pt x="651638" y="1069878"/>
                    <a:pt x="615574" y="1066137"/>
                    <a:pt x="580745" y="1059014"/>
                  </a:cubicBezTo>
                  <a:lnTo>
                    <a:pt x="537054" y="1045457"/>
                  </a:lnTo>
                  <a:lnTo>
                    <a:pt x="150350" y="1892754"/>
                  </a:lnTo>
                  <a:cubicBezTo>
                    <a:pt x="131715" y="1932572"/>
                    <a:pt x="85750" y="1948749"/>
                    <a:pt x="45996" y="1931328"/>
                  </a:cubicBezTo>
                  <a:cubicBezTo>
                    <a:pt x="6242" y="1912663"/>
                    <a:pt x="-11150" y="1866622"/>
                    <a:pt x="7485" y="1826804"/>
                  </a:cubicBezTo>
                  <a:lnTo>
                    <a:pt x="394568" y="981318"/>
                  </a:lnTo>
                  <a:lnTo>
                    <a:pt x="389451" y="978542"/>
                  </a:lnTo>
                  <a:cubicBezTo>
                    <a:pt x="247161" y="882427"/>
                    <a:pt x="153640" y="719643"/>
                    <a:pt x="153640" y="534939"/>
                  </a:cubicBezTo>
                  <a:cubicBezTo>
                    <a:pt x="153640" y="239413"/>
                    <a:pt x="393053" y="0"/>
                    <a:pt x="688579" y="0"/>
                  </a:cubicBezTo>
                  <a:close/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Freeform 97">
              <a:extLst>
                <a:ext uri="{FF2B5EF4-FFF2-40B4-BE49-F238E27FC236}">
                  <a16:creationId xmlns:a16="http://schemas.microsoft.com/office/drawing/2014/main" id="{CC573050-F56C-3A45-934D-4C6089793D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6418" y="10379065"/>
              <a:ext cx="179242" cy="141493"/>
            </a:xfrm>
            <a:custGeom>
              <a:avLst/>
              <a:gdLst>
                <a:gd name="connsiteX0" fmla="*/ 35897 w 179242"/>
                <a:gd name="connsiteY0" fmla="*/ 0 h 141493"/>
                <a:gd name="connsiteX1" fmla="*/ 117950 w 179242"/>
                <a:gd name="connsiteY1" fmla="*/ 44526 h 141493"/>
                <a:gd name="connsiteX2" fmla="*/ 179242 w 179242"/>
                <a:gd name="connsiteY2" fmla="*/ 63545 h 141493"/>
                <a:gd name="connsiteX3" fmla="*/ 143566 w 179242"/>
                <a:gd name="connsiteY3" fmla="*/ 141493 h 141493"/>
                <a:gd name="connsiteX4" fmla="*/ 0 w 179242"/>
                <a:gd name="connsiteY4" fmla="*/ 77329 h 141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242" h="141493">
                  <a:moveTo>
                    <a:pt x="35897" y="0"/>
                  </a:moveTo>
                  <a:lnTo>
                    <a:pt x="117950" y="44526"/>
                  </a:lnTo>
                  <a:lnTo>
                    <a:pt x="179242" y="63545"/>
                  </a:lnTo>
                  <a:lnTo>
                    <a:pt x="143566" y="141493"/>
                  </a:lnTo>
                  <a:lnTo>
                    <a:pt x="0" y="77329"/>
                  </a:lnTo>
                  <a:close/>
                </a:path>
              </a:pathLst>
            </a:custGeom>
            <a:solidFill>
              <a:srgbClr val="000000">
                <a:alpha val="3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Freeform 113">
              <a:extLst>
                <a:ext uri="{FF2B5EF4-FFF2-40B4-BE49-F238E27FC236}">
                  <a16:creationId xmlns:a16="http://schemas.microsoft.com/office/drawing/2014/main" id="{291922E3-065D-B448-A52C-E5F5BED9A3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21209" y="12274035"/>
              <a:ext cx="164788" cy="137324"/>
            </a:xfrm>
            <a:custGeom>
              <a:avLst/>
              <a:gdLst>
                <a:gd name="T0" fmla="*/ 44 w 131"/>
                <a:gd name="T1" fmla="*/ 95 h 110"/>
                <a:gd name="T2" fmla="*/ 44 w 131"/>
                <a:gd name="T3" fmla="*/ 95 h 110"/>
                <a:gd name="T4" fmla="*/ 130 w 131"/>
                <a:gd name="T5" fmla="*/ 100 h 110"/>
                <a:gd name="T6" fmla="*/ 130 w 131"/>
                <a:gd name="T7" fmla="*/ 100 h 110"/>
                <a:gd name="T8" fmla="*/ 112 w 131"/>
                <a:gd name="T9" fmla="*/ 92 h 110"/>
                <a:gd name="T10" fmla="*/ 112 w 131"/>
                <a:gd name="T11" fmla="*/ 92 h 110"/>
                <a:gd name="T12" fmla="*/ 66 w 131"/>
                <a:gd name="T13" fmla="*/ 60 h 110"/>
                <a:gd name="T14" fmla="*/ 60 w 131"/>
                <a:gd name="T15" fmla="*/ 0 h 110"/>
                <a:gd name="T16" fmla="*/ 0 w 131"/>
                <a:gd name="T17" fmla="*/ 5 h 110"/>
                <a:gd name="T18" fmla="*/ 4 w 131"/>
                <a:gd name="T19" fmla="*/ 69 h 110"/>
                <a:gd name="T20" fmla="*/ 4 w 131"/>
                <a:gd name="T21" fmla="*/ 69 h 110"/>
                <a:gd name="T22" fmla="*/ 0 w 131"/>
                <a:gd name="T23" fmla="*/ 83 h 110"/>
                <a:gd name="T24" fmla="*/ 0 w 131"/>
                <a:gd name="T25" fmla="*/ 83 h 110"/>
                <a:gd name="T26" fmla="*/ 44 w 131"/>
                <a:gd name="T27" fmla="*/ 9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1" h="110">
                  <a:moveTo>
                    <a:pt x="44" y="95"/>
                  </a:moveTo>
                  <a:lnTo>
                    <a:pt x="44" y="95"/>
                  </a:lnTo>
                  <a:cubicBezTo>
                    <a:pt x="56" y="106"/>
                    <a:pt x="112" y="109"/>
                    <a:pt x="130" y="100"/>
                  </a:cubicBezTo>
                  <a:lnTo>
                    <a:pt x="130" y="100"/>
                  </a:lnTo>
                  <a:cubicBezTo>
                    <a:pt x="123" y="97"/>
                    <a:pt x="117" y="95"/>
                    <a:pt x="112" y="92"/>
                  </a:cubicBezTo>
                  <a:lnTo>
                    <a:pt x="112" y="92"/>
                  </a:lnTo>
                  <a:cubicBezTo>
                    <a:pt x="86" y="82"/>
                    <a:pt x="66" y="60"/>
                    <a:pt x="66" y="60"/>
                  </a:cubicBezTo>
                  <a:lnTo>
                    <a:pt x="60" y="0"/>
                  </a:lnTo>
                  <a:lnTo>
                    <a:pt x="0" y="5"/>
                  </a:lnTo>
                  <a:lnTo>
                    <a:pt x="4" y="69"/>
                  </a:lnTo>
                  <a:lnTo>
                    <a:pt x="4" y="69"/>
                  </a:lnTo>
                  <a:cubicBezTo>
                    <a:pt x="4" y="69"/>
                    <a:pt x="2" y="74"/>
                    <a:pt x="0" y="83"/>
                  </a:cubicBezTo>
                  <a:lnTo>
                    <a:pt x="0" y="83"/>
                  </a:lnTo>
                  <a:cubicBezTo>
                    <a:pt x="11" y="79"/>
                    <a:pt x="27" y="80"/>
                    <a:pt x="44" y="95"/>
                  </a:cubicBez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Freeform 114">
              <a:extLst>
                <a:ext uri="{FF2B5EF4-FFF2-40B4-BE49-F238E27FC236}">
                  <a16:creationId xmlns:a16="http://schemas.microsoft.com/office/drawing/2014/main" id="{CA4254DB-295D-1A4B-BF0F-781A6D66C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15719" y="12372911"/>
              <a:ext cx="252675" cy="82395"/>
            </a:xfrm>
            <a:custGeom>
              <a:avLst/>
              <a:gdLst>
                <a:gd name="T0" fmla="*/ 135 w 202"/>
                <a:gd name="T1" fmla="*/ 21 h 65"/>
                <a:gd name="T2" fmla="*/ 135 w 202"/>
                <a:gd name="T3" fmla="*/ 21 h 65"/>
                <a:gd name="T4" fmla="*/ 49 w 202"/>
                <a:gd name="T5" fmla="*/ 16 h 65"/>
                <a:gd name="T6" fmla="*/ 49 w 202"/>
                <a:gd name="T7" fmla="*/ 16 h 65"/>
                <a:gd name="T8" fmla="*/ 5 w 202"/>
                <a:gd name="T9" fmla="*/ 4 h 65"/>
                <a:gd name="T10" fmla="*/ 5 w 202"/>
                <a:gd name="T11" fmla="*/ 4 h 65"/>
                <a:gd name="T12" fmla="*/ 2 w 202"/>
                <a:gd name="T13" fmla="*/ 56 h 65"/>
                <a:gd name="T14" fmla="*/ 2 w 202"/>
                <a:gd name="T15" fmla="*/ 56 h 65"/>
                <a:gd name="T16" fmla="*/ 187 w 202"/>
                <a:gd name="T17" fmla="*/ 51 h 65"/>
                <a:gd name="T18" fmla="*/ 187 w 202"/>
                <a:gd name="T19" fmla="*/ 51 h 65"/>
                <a:gd name="T20" fmla="*/ 135 w 202"/>
                <a:gd name="T21" fmla="*/ 2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2" h="65">
                  <a:moveTo>
                    <a:pt x="135" y="21"/>
                  </a:moveTo>
                  <a:lnTo>
                    <a:pt x="135" y="21"/>
                  </a:lnTo>
                  <a:cubicBezTo>
                    <a:pt x="117" y="30"/>
                    <a:pt x="61" y="27"/>
                    <a:pt x="49" y="16"/>
                  </a:cubicBezTo>
                  <a:lnTo>
                    <a:pt x="49" y="16"/>
                  </a:lnTo>
                  <a:cubicBezTo>
                    <a:pt x="32" y="1"/>
                    <a:pt x="16" y="0"/>
                    <a:pt x="5" y="4"/>
                  </a:cubicBezTo>
                  <a:lnTo>
                    <a:pt x="5" y="4"/>
                  </a:lnTo>
                  <a:cubicBezTo>
                    <a:pt x="2" y="16"/>
                    <a:pt x="0" y="34"/>
                    <a:pt x="2" y="56"/>
                  </a:cubicBezTo>
                  <a:lnTo>
                    <a:pt x="2" y="56"/>
                  </a:lnTo>
                  <a:cubicBezTo>
                    <a:pt x="2" y="56"/>
                    <a:pt x="155" y="64"/>
                    <a:pt x="187" y="51"/>
                  </a:cubicBezTo>
                  <a:lnTo>
                    <a:pt x="187" y="51"/>
                  </a:lnTo>
                  <a:cubicBezTo>
                    <a:pt x="201" y="44"/>
                    <a:pt x="165" y="32"/>
                    <a:pt x="135" y="21"/>
                  </a:cubicBezTo>
                </a:path>
              </a:pathLst>
            </a:custGeom>
            <a:solidFill>
              <a:srgbClr val="F245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Freeform 115">
              <a:extLst>
                <a:ext uri="{FF2B5EF4-FFF2-40B4-BE49-F238E27FC236}">
                  <a16:creationId xmlns:a16="http://schemas.microsoft.com/office/drawing/2014/main" id="{4AC5B871-CC7C-F04F-84A0-DA435CFBD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2338" y="11142491"/>
              <a:ext cx="203240" cy="131830"/>
            </a:xfrm>
            <a:custGeom>
              <a:avLst/>
              <a:gdLst>
                <a:gd name="T0" fmla="*/ 70 w 162"/>
                <a:gd name="T1" fmla="*/ 18 h 104"/>
                <a:gd name="T2" fmla="*/ 70 w 162"/>
                <a:gd name="T3" fmla="*/ 18 h 104"/>
                <a:gd name="T4" fmla="*/ 0 w 162"/>
                <a:gd name="T5" fmla="*/ 69 h 104"/>
                <a:gd name="T6" fmla="*/ 0 w 162"/>
                <a:gd name="T7" fmla="*/ 69 h 104"/>
                <a:gd name="T8" fmla="*/ 19 w 162"/>
                <a:gd name="T9" fmla="*/ 63 h 104"/>
                <a:gd name="T10" fmla="*/ 19 w 162"/>
                <a:gd name="T11" fmla="*/ 63 h 104"/>
                <a:gd name="T12" fmla="*/ 75 w 162"/>
                <a:gd name="T13" fmla="*/ 60 h 104"/>
                <a:gd name="T14" fmla="*/ 117 w 162"/>
                <a:gd name="T15" fmla="*/ 103 h 104"/>
                <a:gd name="T16" fmla="*/ 161 w 162"/>
                <a:gd name="T17" fmla="*/ 61 h 104"/>
                <a:gd name="T18" fmla="*/ 118 w 162"/>
                <a:gd name="T19" fmla="*/ 14 h 104"/>
                <a:gd name="T20" fmla="*/ 118 w 162"/>
                <a:gd name="T21" fmla="*/ 14 h 104"/>
                <a:gd name="T22" fmla="*/ 112 w 162"/>
                <a:gd name="T23" fmla="*/ 0 h 104"/>
                <a:gd name="T24" fmla="*/ 112 w 162"/>
                <a:gd name="T25" fmla="*/ 0 h 104"/>
                <a:gd name="T26" fmla="*/ 70 w 162"/>
                <a:gd name="T27" fmla="*/ 18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2" h="104">
                  <a:moveTo>
                    <a:pt x="70" y="18"/>
                  </a:moveTo>
                  <a:lnTo>
                    <a:pt x="70" y="18"/>
                  </a:lnTo>
                  <a:cubicBezTo>
                    <a:pt x="54" y="18"/>
                    <a:pt x="9" y="51"/>
                    <a:pt x="0" y="69"/>
                  </a:cubicBezTo>
                  <a:lnTo>
                    <a:pt x="0" y="69"/>
                  </a:lnTo>
                  <a:cubicBezTo>
                    <a:pt x="7" y="67"/>
                    <a:pt x="13" y="65"/>
                    <a:pt x="19" y="63"/>
                  </a:cubicBezTo>
                  <a:lnTo>
                    <a:pt x="19" y="63"/>
                  </a:lnTo>
                  <a:cubicBezTo>
                    <a:pt x="46" y="55"/>
                    <a:pt x="75" y="60"/>
                    <a:pt x="75" y="60"/>
                  </a:cubicBezTo>
                  <a:lnTo>
                    <a:pt x="117" y="103"/>
                  </a:lnTo>
                  <a:lnTo>
                    <a:pt x="161" y="61"/>
                  </a:lnTo>
                  <a:lnTo>
                    <a:pt x="118" y="14"/>
                  </a:lnTo>
                  <a:lnTo>
                    <a:pt x="118" y="14"/>
                  </a:lnTo>
                  <a:cubicBezTo>
                    <a:pt x="118" y="14"/>
                    <a:pt x="116" y="8"/>
                    <a:pt x="112" y="0"/>
                  </a:cubicBezTo>
                  <a:lnTo>
                    <a:pt x="112" y="0"/>
                  </a:lnTo>
                  <a:cubicBezTo>
                    <a:pt x="105" y="10"/>
                    <a:pt x="92" y="19"/>
                    <a:pt x="70" y="18"/>
                  </a:cubicBez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Freeform 116">
              <a:extLst>
                <a:ext uri="{FF2B5EF4-FFF2-40B4-BE49-F238E27FC236}">
                  <a16:creationId xmlns:a16="http://schemas.microsoft.com/office/drawing/2014/main" id="{DF395E47-8EF1-D241-B14F-29ECCA1C1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9947" y="11087564"/>
              <a:ext cx="225208" cy="170282"/>
            </a:xfrm>
            <a:custGeom>
              <a:avLst/>
              <a:gdLst>
                <a:gd name="T0" fmla="*/ 66 w 179"/>
                <a:gd name="T1" fmla="*/ 111 h 135"/>
                <a:gd name="T2" fmla="*/ 66 w 179"/>
                <a:gd name="T3" fmla="*/ 111 h 135"/>
                <a:gd name="T4" fmla="*/ 136 w 179"/>
                <a:gd name="T5" fmla="*/ 60 h 135"/>
                <a:gd name="T6" fmla="*/ 136 w 179"/>
                <a:gd name="T7" fmla="*/ 60 h 135"/>
                <a:gd name="T8" fmla="*/ 178 w 179"/>
                <a:gd name="T9" fmla="*/ 42 h 135"/>
                <a:gd name="T10" fmla="*/ 178 w 179"/>
                <a:gd name="T11" fmla="*/ 42 h 135"/>
                <a:gd name="T12" fmla="*/ 147 w 179"/>
                <a:gd name="T13" fmla="*/ 0 h 135"/>
                <a:gd name="T14" fmla="*/ 147 w 179"/>
                <a:gd name="T15" fmla="*/ 0 h 135"/>
                <a:gd name="T16" fmla="*/ 6 w 179"/>
                <a:gd name="T17" fmla="*/ 119 h 135"/>
                <a:gd name="T18" fmla="*/ 6 w 179"/>
                <a:gd name="T19" fmla="*/ 119 h 135"/>
                <a:gd name="T20" fmla="*/ 66 w 179"/>
                <a:gd name="T21" fmla="*/ 111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9" h="135">
                  <a:moveTo>
                    <a:pt x="66" y="111"/>
                  </a:moveTo>
                  <a:lnTo>
                    <a:pt x="66" y="111"/>
                  </a:lnTo>
                  <a:cubicBezTo>
                    <a:pt x="75" y="93"/>
                    <a:pt x="120" y="60"/>
                    <a:pt x="136" y="60"/>
                  </a:cubicBezTo>
                  <a:lnTo>
                    <a:pt x="136" y="60"/>
                  </a:lnTo>
                  <a:cubicBezTo>
                    <a:pt x="158" y="61"/>
                    <a:pt x="171" y="52"/>
                    <a:pt x="178" y="42"/>
                  </a:cubicBezTo>
                  <a:lnTo>
                    <a:pt x="178" y="42"/>
                  </a:lnTo>
                  <a:cubicBezTo>
                    <a:pt x="173" y="31"/>
                    <a:pt x="164" y="15"/>
                    <a:pt x="147" y="0"/>
                  </a:cubicBezTo>
                  <a:lnTo>
                    <a:pt x="147" y="0"/>
                  </a:lnTo>
                  <a:cubicBezTo>
                    <a:pt x="147" y="0"/>
                    <a:pt x="24" y="88"/>
                    <a:pt x="6" y="119"/>
                  </a:cubicBezTo>
                  <a:lnTo>
                    <a:pt x="6" y="119"/>
                  </a:lnTo>
                  <a:cubicBezTo>
                    <a:pt x="0" y="134"/>
                    <a:pt x="36" y="121"/>
                    <a:pt x="66" y="111"/>
                  </a:cubicBezTo>
                </a:path>
              </a:pathLst>
            </a:custGeom>
            <a:solidFill>
              <a:srgbClr val="F245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Freeform 102">
              <a:extLst>
                <a:ext uri="{FF2B5EF4-FFF2-40B4-BE49-F238E27FC236}">
                  <a16:creationId xmlns:a16="http://schemas.microsoft.com/office/drawing/2014/main" id="{E0417B82-D0ED-EF4E-8AAA-530C8C9F1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3185" y="11065590"/>
              <a:ext cx="839167" cy="1229247"/>
            </a:xfrm>
            <a:custGeom>
              <a:avLst/>
              <a:gdLst>
                <a:gd name="connsiteX0" fmla="*/ 521590 w 839167"/>
                <a:gd name="connsiteY0" fmla="*/ 0 h 1229247"/>
                <a:gd name="connsiteX1" fmla="*/ 521835 w 839167"/>
                <a:gd name="connsiteY1" fmla="*/ 61 h 1229247"/>
                <a:gd name="connsiteX2" fmla="*/ 521830 w 839167"/>
                <a:gd name="connsiteY2" fmla="*/ 2 h 1229247"/>
                <a:gd name="connsiteX3" fmla="*/ 780215 w 839167"/>
                <a:gd name="connsiteY3" fmla="*/ 24930 h 1229247"/>
                <a:gd name="connsiteX4" fmla="*/ 839167 w 839167"/>
                <a:gd name="connsiteY4" fmla="*/ 1213984 h 1229247"/>
                <a:gd name="connsiteX5" fmla="*/ 752620 w 839167"/>
                <a:gd name="connsiteY5" fmla="*/ 1223956 h 1229247"/>
                <a:gd name="connsiteX6" fmla="*/ 679871 w 839167"/>
                <a:gd name="connsiteY6" fmla="*/ 606993 h 1229247"/>
                <a:gd name="connsiteX7" fmla="*/ 606965 w 839167"/>
                <a:gd name="connsiteY7" fmla="*/ 431097 h 1229247"/>
                <a:gd name="connsiteX8" fmla="*/ 588335 w 839167"/>
                <a:gd name="connsiteY8" fmla="*/ 371466 h 1229247"/>
                <a:gd name="connsiteX9" fmla="*/ 538564 w 839167"/>
                <a:gd name="connsiteY9" fmla="*/ 484849 h 1229247"/>
                <a:gd name="connsiteX10" fmla="*/ 403611 w 839167"/>
                <a:gd name="connsiteY10" fmla="*/ 680866 h 1229247"/>
                <a:gd name="connsiteX11" fmla="*/ 0 w 839167"/>
                <a:gd name="connsiteY11" fmla="*/ 192392 h 1229247"/>
                <a:gd name="connsiteX12" fmla="*/ 60852 w 839167"/>
                <a:gd name="connsiteY12" fmla="*/ 109938 h 1229247"/>
                <a:gd name="connsiteX13" fmla="*/ 382499 w 839167"/>
                <a:gd name="connsiteY13" fmla="*/ 462240 h 1229247"/>
                <a:gd name="connsiteX14" fmla="*/ 521590 w 839167"/>
                <a:gd name="connsiteY14" fmla="*/ 0 h 1229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39167" h="1229247">
                  <a:moveTo>
                    <a:pt x="521590" y="0"/>
                  </a:moveTo>
                  <a:lnTo>
                    <a:pt x="521835" y="61"/>
                  </a:lnTo>
                  <a:lnTo>
                    <a:pt x="521830" y="2"/>
                  </a:lnTo>
                  <a:lnTo>
                    <a:pt x="780215" y="24930"/>
                  </a:lnTo>
                  <a:lnTo>
                    <a:pt x="839167" y="1213984"/>
                  </a:lnTo>
                  <a:cubicBezTo>
                    <a:pt x="839167" y="1213984"/>
                    <a:pt x="795266" y="1240159"/>
                    <a:pt x="752620" y="1223956"/>
                  </a:cubicBezTo>
                  <a:cubicBezTo>
                    <a:pt x="752620" y="1223956"/>
                    <a:pt x="602105" y="762792"/>
                    <a:pt x="679871" y="606993"/>
                  </a:cubicBezTo>
                  <a:cubicBezTo>
                    <a:pt x="679871" y="606993"/>
                    <a:pt x="644437" y="540311"/>
                    <a:pt x="606965" y="431097"/>
                  </a:cubicBezTo>
                  <a:lnTo>
                    <a:pt x="588335" y="371466"/>
                  </a:lnTo>
                  <a:lnTo>
                    <a:pt x="538564" y="484849"/>
                  </a:lnTo>
                  <a:cubicBezTo>
                    <a:pt x="486681" y="596480"/>
                    <a:pt x="435279" y="684614"/>
                    <a:pt x="403611" y="680866"/>
                  </a:cubicBezTo>
                  <a:cubicBezTo>
                    <a:pt x="317921" y="672121"/>
                    <a:pt x="0" y="192392"/>
                    <a:pt x="0" y="192392"/>
                  </a:cubicBezTo>
                  <a:cubicBezTo>
                    <a:pt x="1242" y="143669"/>
                    <a:pt x="60852" y="109938"/>
                    <a:pt x="60852" y="109938"/>
                  </a:cubicBezTo>
                  <a:lnTo>
                    <a:pt x="382499" y="462240"/>
                  </a:lnTo>
                  <a:cubicBezTo>
                    <a:pt x="381257" y="94946"/>
                    <a:pt x="521590" y="0"/>
                    <a:pt x="521590" y="0"/>
                  </a:cubicBezTo>
                  <a:close/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Freeform 121">
              <a:extLst>
                <a:ext uri="{FF2B5EF4-FFF2-40B4-BE49-F238E27FC236}">
                  <a16:creationId xmlns:a16="http://schemas.microsoft.com/office/drawing/2014/main" id="{E8BA6989-A598-9B44-8152-BCBA2E7D47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52057" y="10527282"/>
              <a:ext cx="400982" cy="637180"/>
            </a:xfrm>
            <a:custGeom>
              <a:avLst/>
              <a:gdLst>
                <a:gd name="T0" fmla="*/ 217 w 323"/>
                <a:gd name="T1" fmla="*/ 0 h 513"/>
                <a:gd name="T2" fmla="*/ 148 w 323"/>
                <a:gd name="T3" fmla="*/ 0 h 513"/>
                <a:gd name="T4" fmla="*/ 83 w 323"/>
                <a:gd name="T5" fmla="*/ 26 h 513"/>
                <a:gd name="T6" fmla="*/ 83 w 323"/>
                <a:gd name="T7" fmla="*/ 26 h 513"/>
                <a:gd name="T8" fmla="*/ 11 w 323"/>
                <a:gd name="T9" fmla="*/ 167 h 513"/>
                <a:gd name="T10" fmla="*/ 52 w 323"/>
                <a:gd name="T11" fmla="*/ 309 h 513"/>
                <a:gd name="T12" fmla="*/ 52 w 323"/>
                <a:gd name="T13" fmla="*/ 309 h 513"/>
                <a:gd name="T14" fmla="*/ 47 w 323"/>
                <a:gd name="T15" fmla="*/ 386 h 513"/>
                <a:gd name="T16" fmla="*/ 28 w 323"/>
                <a:gd name="T17" fmla="*/ 433 h 513"/>
                <a:gd name="T18" fmla="*/ 28 w 323"/>
                <a:gd name="T19" fmla="*/ 433 h 513"/>
                <a:gd name="T20" fmla="*/ 234 w 323"/>
                <a:gd name="T21" fmla="*/ 453 h 513"/>
                <a:gd name="T22" fmla="*/ 227 w 323"/>
                <a:gd name="T23" fmla="*/ 393 h 513"/>
                <a:gd name="T24" fmla="*/ 262 w 323"/>
                <a:gd name="T25" fmla="*/ 302 h 513"/>
                <a:gd name="T26" fmla="*/ 291 w 323"/>
                <a:gd name="T27" fmla="*/ 287 h 513"/>
                <a:gd name="T28" fmla="*/ 291 w 323"/>
                <a:gd name="T29" fmla="*/ 287 h 513"/>
                <a:gd name="T30" fmla="*/ 314 w 323"/>
                <a:gd name="T31" fmla="*/ 227 h 513"/>
                <a:gd name="T32" fmla="*/ 245 w 323"/>
                <a:gd name="T33" fmla="*/ 18 h 513"/>
                <a:gd name="T34" fmla="*/ 217 w 323"/>
                <a:gd name="T35" fmla="*/ 0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23" h="513">
                  <a:moveTo>
                    <a:pt x="217" y="0"/>
                  </a:moveTo>
                  <a:lnTo>
                    <a:pt x="148" y="0"/>
                  </a:lnTo>
                  <a:lnTo>
                    <a:pt x="83" y="26"/>
                  </a:lnTo>
                  <a:lnTo>
                    <a:pt x="83" y="26"/>
                  </a:lnTo>
                  <a:cubicBezTo>
                    <a:pt x="30" y="48"/>
                    <a:pt x="0" y="111"/>
                    <a:pt x="11" y="167"/>
                  </a:cubicBezTo>
                  <a:lnTo>
                    <a:pt x="52" y="309"/>
                  </a:lnTo>
                  <a:lnTo>
                    <a:pt x="52" y="309"/>
                  </a:lnTo>
                  <a:cubicBezTo>
                    <a:pt x="59" y="335"/>
                    <a:pt x="57" y="362"/>
                    <a:pt x="47" y="386"/>
                  </a:cubicBezTo>
                  <a:lnTo>
                    <a:pt x="28" y="433"/>
                  </a:lnTo>
                  <a:lnTo>
                    <a:pt x="28" y="433"/>
                  </a:lnTo>
                  <a:cubicBezTo>
                    <a:pt x="28" y="433"/>
                    <a:pt x="117" y="512"/>
                    <a:pt x="234" y="453"/>
                  </a:cubicBezTo>
                  <a:lnTo>
                    <a:pt x="227" y="393"/>
                  </a:lnTo>
                  <a:lnTo>
                    <a:pt x="262" y="302"/>
                  </a:lnTo>
                  <a:lnTo>
                    <a:pt x="291" y="287"/>
                  </a:lnTo>
                  <a:lnTo>
                    <a:pt x="291" y="287"/>
                  </a:lnTo>
                  <a:cubicBezTo>
                    <a:pt x="312" y="275"/>
                    <a:pt x="322" y="250"/>
                    <a:pt x="314" y="227"/>
                  </a:cubicBezTo>
                  <a:lnTo>
                    <a:pt x="245" y="18"/>
                  </a:lnTo>
                  <a:lnTo>
                    <a:pt x="217" y="0"/>
                  </a:lnTo>
                </a:path>
              </a:pathLst>
            </a:custGeom>
            <a:solidFill>
              <a:srgbClr val="F245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Freeform 122">
              <a:extLst>
                <a:ext uri="{FF2B5EF4-FFF2-40B4-BE49-F238E27FC236}">
                  <a16:creationId xmlns:a16="http://schemas.microsoft.com/office/drawing/2014/main" id="{09A06694-29AE-7A49-8E03-9A8C3E8E2C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10081" y="10807423"/>
              <a:ext cx="131830" cy="126336"/>
            </a:xfrm>
            <a:custGeom>
              <a:avLst/>
              <a:gdLst>
                <a:gd name="T0" fmla="*/ 0 w 107"/>
                <a:gd name="T1" fmla="*/ 43 h 102"/>
                <a:gd name="T2" fmla="*/ 12 w 107"/>
                <a:gd name="T3" fmla="*/ 26 h 102"/>
                <a:gd name="T4" fmla="*/ 12 w 107"/>
                <a:gd name="T5" fmla="*/ 26 h 102"/>
                <a:gd name="T6" fmla="*/ 28 w 107"/>
                <a:gd name="T7" fmla="*/ 14 h 102"/>
                <a:gd name="T8" fmla="*/ 66 w 107"/>
                <a:gd name="T9" fmla="*/ 0 h 102"/>
                <a:gd name="T10" fmla="*/ 66 w 107"/>
                <a:gd name="T11" fmla="*/ 0 h 102"/>
                <a:gd name="T12" fmla="*/ 58 w 107"/>
                <a:gd name="T13" fmla="*/ 22 h 102"/>
                <a:gd name="T14" fmla="*/ 48 w 107"/>
                <a:gd name="T15" fmla="*/ 27 h 102"/>
                <a:gd name="T16" fmla="*/ 43 w 107"/>
                <a:gd name="T17" fmla="*/ 36 h 102"/>
                <a:gd name="T18" fmla="*/ 71 w 107"/>
                <a:gd name="T19" fmla="*/ 44 h 102"/>
                <a:gd name="T20" fmla="*/ 91 w 107"/>
                <a:gd name="T21" fmla="*/ 40 h 102"/>
                <a:gd name="T22" fmla="*/ 95 w 107"/>
                <a:gd name="T23" fmla="*/ 30 h 102"/>
                <a:gd name="T24" fmla="*/ 95 w 107"/>
                <a:gd name="T25" fmla="*/ 30 h 102"/>
                <a:gd name="T26" fmla="*/ 96 w 107"/>
                <a:gd name="T27" fmla="*/ 52 h 102"/>
                <a:gd name="T28" fmla="*/ 96 w 107"/>
                <a:gd name="T29" fmla="*/ 52 h 102"/>
                <a:gd name="T30" fmla="*/ 92 w 107"/>
                <a:gd name="T31" fmla="*/ 69 h 102"/>
                <a:gd name="T32" fmla="*/ 92 w 107"/>
                <a:gd name="T33" fmla="*/ 69 h 102"/>
                <a:gd name="T34" fmla="*/ 88 w 107"/>
                <a:gd name="T35" fmla="*/ 85 h 102"/>
                <a:gd name="T36" fmla="*/ 88 w 107"/>
                <a:gd name="T37" fmla="*/ 85 h 102"/>
                <a:gd name="T38" fmla="*/ 80 w 107"/>
                <a:gd name="T39" fmla="*/ 101 h 102"/>
                <a:gd name="T40" fmla="*/ 58 w 107"/>
                <a:gd name="T41" fmla="*/ 101 h 102"/>
                <a:gd name="T42" fmla="*/ 0 w 107"/>
                <a:gd name="T43" fmla="*/ 88 h 102"/>
                <a:gd name="T44" fmla="*/ 0 w 107"/>
                <a:gd name="T45" fmla="*/ 43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7" h="102">
                  <a:moveTo>
                    <a:pt x="0" y="43"/>
                  </a:moveTo>
                  <a:lnTo>
                    <a:pt x="12" y="26"/>
                  </a:lnTo>
                  <a:lnTo>
                    <a:pt x="12" y="26"/>
                  </a:lnTo>
                  <a:cubicBezTo>
                    <a:pt x="17" y="21"/>
                    <a:pt x="22" y="16"/>
                    <a:pt x="28" y="14"/>
                  </a:cubicBezTo>
                  <a:lnTo>
                    <a:pt x="66" y="0"/>
                  </a:lnTo>
                  <a:lnTo>
                    <a:pt x="66" y="0"/>
                  </a:lnTo>
                  <a:cubicBezTo>
                    <a:pt x="66" y="0"/>
                    <a:pt x="69" y="15"/>
                    <a:pt x="58" y="22"/>
                  </a:cubicBezTo>
                  <a:lnTo>
                    <a:pt x="48" y="27"/>
                  </a:lnTo>
                  <a:lnTo>
                    <a:pt x="43" y="36"/>
                  </a:lnTo>
                  <a:lnTo>
                    <a:pt x="71" y="44"/>
                  </a:lnTo>
                  <a:lnTo>
                    <a:pt x="91" y="40"/>
                  </a:lnTo>
                  <a:lnTo>
                    <a:pt x="95" y="30"/>
                  </a:lnTo>
                  <a:lnTo>
                    <a:pt x="95" y="30"/>
                  </a:lnTo>
                  <a:cubicBezTo>
                    <a:pt x="95" y="30"/>
                    <a:pt x="106" y="40"/>
                    <a:pt x="96" y="52"/>
                  </a:cubicBezTo>
                  <a:lnTo>
                    <a:pt x="96" y="52"/>
                  </a:lnTo>
                  <a:cubicBezTo>
                    <a:pt x="96" y="52"/>
                    <a:pt x="102" y="61"/>
                    <a:pt x="92" y="69"/>
                  </a:cubicBezTo>
                  <a:lnTo>
                    <a:pt x="92" y="69"/>
                  </a:lnTo>
                  <a:cubicBezTo>
                    <a:pt x="92" y="69"/>
                    <a:pt x="96" y="80"/>
                    <a:pt x="88" y="85"/>
                  </a:cubicBezTo>
                  <a:lnTo>
                    <a:pt x="88" y="85"/>
                  </a:lnTo>
                  <a:cubicBezTo>
                    <a:pt x="88" y="85"/>
                    <a:pt x="92" y="98"/>
                    <a:pt x="80" y="101"/>
                  </a:cubicBezTo>
                  <a:lnTo>
                    <a:pt x="58" y="101"/>
                  </a:lnTo>
                  <a:lnTo>
                    <a:pt x="0" y="88"/>
                  </a:lnTo>
                  <a:lnTo>
                    <a:pt x="0" y="43"/>
                  </a:ln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Freeform 123">
              <a:extLst>
                <a:ext uri="{FF2B5EF4-FFF2-40B4-BE49-F238E27FC236}">
                  <a16:creationId xmlns:a16="http://schemas.microsoft.com/office/drawing/2014/main" id="{568AC097-AE3A-FB43-AB4E-A921E303C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38816" y="10389960"/>
              <a:ext cx="87887" cy="170278"/>
            </a:xfrm>
            <a:custGeom>
              <a:avLst/>
              <a:gdLst>
                <a:gd name="T0" fmla="*/ 69 w 70"/>
                <a:gd name="T1" fmla="*/ 109 h 136"/>
                <a:gd name="T2" fmla="*/ 39 w 70"/>
                <a:gd name="T3" fmla="*/ 135 h 136"/>
                <a:gd name="T4" fmla="*/ 0 w 70"/>
                <a:gd name="T5" fmla="*/ 109 h 136"/>
                <a:gd name="T6" fmla="*/ 0 w 70"/>
                <a:gd name="T7" fmla="*/ 0 h 136"/>
                <a:gd name="T8" fmla="*/ 69 w 70"/>
                <a:gd name="T9" fmla="*/ 0 h 136"/>
                <a:gd name="T10" fmla="*/ 69 w 70"/>
                <a:gd name="T11" fmla="*/ 109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0" h="136">
                  <a:moveTo>
                    <a:pt x="69" y="109"/>
                  </a:moveTo>
                  <a:lnTo>
                    <a:pt x="39" y="135"/>
                  </a:lnTo>
                  <a:lnTo>
                    <a:pt x="0" y="109"/>
                  </a:lnTo>
                  <a:lnTo>
                    <a:pt x="0" y="0"/>
                  </a:lnTo>
                  <a:lnTo>
                    <a:pt x="69" y="0"/>
                  </a:lnTo>
                  <a:lnTo>
                    <a:pt x="69" y="109"/>
                  </a:ln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Freeform 124">
              <a:extLst>
                <a:ext uri="{FF2B5EF4-FFF2-40B4-BE49-F238E27FC236}">
                  <a16:creationId xmlns:a16="http://schemas.microsoft.com/office/drawing/2014/main" id="{EBA2C1F2-4233-854A-8B6D-23BF9FB5EE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38816" y="10389960"/>
              <a:ext cx="87887" cy="109859"/>
            </a:xfrm>
            <a:custGeom>
              <a:avLst/>
              <a:gdLst>
                <a:gd name="T0" fmla="*/ 69 w 70"/>
                <a:gd name="T1" fmla="*/ 87 h 88"/>
                <a:gd name="T2" fmla="*/ 69 w 70"/>
                <a:gd name="T3" fmla="*/ 0 h 88"/>
                <a:gd name="T4" fmla="*/ 0 w 70"/>
                <a:gd name="T5" fmla="*/ 0 h 88"/>
                <a:gd name="T6" fmla="*/ 0 w 70"/>
                <a:gd name="T7" fmla="*/ 26 h 88"/>
                <a:gd name="T8" fmla="*/ 0 w 70"/>
                <a:gd name="T9" fmla="*/ 26 h 88"/>
                <a:gd name="T10" fmla="*/ 69 w 70"/>
                <a:gd name="T11" fmla="*/ 87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0" h="88">
                  <a:moveTo>
                    <a:pt x="69" y="87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0" y="26"/>
                  </a:lnTo>
                  <a:cubicBezTo>
                    <a:pt x="8" y="50"/>
                    <a:pt x="26" y="77"/>
                    <a:pt x="69" y="87"/>
                  </a:cubicBezTo>
                </a:path>
              </a:pathLst>
            </a:custGeom>
            <a:solidFill>
              <a:srgbClr val="E09D8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" name="Freeform 107">
              <a:extLst>
                <a:ext uri="{FF2B5EF4-FFF2-40B4-BE49-F238E27FC236}">
                  <a16:creationId xmlns:a16="http://schemas.microsoft.com/office/drawing/2014/main" id="{F64F27E4-1EB7-E54B-9C47-F8303D3228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99745" y="10214185"/>
              <a:ext cx="224588" cy="278894"/>
            </a:xfrm>
            <a:custGeom>
              <a:avLst/>
              <a:gdLst>
                <a:gd name="connsiteX0" fmla="*/ 120315 w 224588"/>
                <a:gd name="connsiteY0" fmla="*/ 0 h 278894"/>
                <a:gd name="connsiteX1" fmla="*/ 224588 w 224588"/>
                <a:gd name="connsiteY1" fmla="*/ 125751 h 278894"/>
                <a:gd name="connsiteX2" fmla="*/ 152590 w 224588"/>
                <a:gd name="connsiteY2" fmla="*/ 278894 h 278894"/>
                <a:gd name="connsiteX3" fmla="*/ 10115 w 224588"/>
                <a:gd name="connsiteY3" fmla="*/ 146273 h 278894"/>
                <a:gd name="connsiteX4" fmla="*/ 10021 w 224588"/>
                <a:gd name="connsiteY4" fmla="*/ 145526 h 278894"/>
                <a:gd name="connsiteX5" fmla="*/ 1376 w 224588"/>
                <a:gd name="connsiteY5" fmla="*/ 134026 h 278894"/>
                <a:gd name="connsiteX6" fmla="*/ 4100 w 224588"/>
                <a:gd name="connsiteY6" fmla="*/ 115150 h 278894"/>
                <a:gd name="connsiteX7" fmla="*/ 6128 w 224588"/>
                <a:gd name="connsiteY7" fmla="*/ 114449 h 278894"/>
                <a:gd name="connsiteX8" fmla="*/ 15054 w 224588"/>
                <a:gd name="connsiteY8" fmla="*/ 60405 h 278894"/>
                <a:gd name="connsiteX9" fmla="*/ 120315 w 224588"/>
                <a:gd name="connsiteY9" fmla="*/ 0 h 278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4588" h="278894">
                  <a:moveTo>
                    <a:pt x="120315" y="0"/>
                  </a:moveTo>
                  <a:cubicBezTo>
                    <a:pt x="182382" y="0"/>
                    <a:pt x="224588" y="63498"/>
                    <a:pt x="224588" y="125751"/>
                  </a:cubicBezTo>
                  <a:cubicBezTo>
                    <a:pt x="224588" y="188004"/>
                    <a:pt x="207209" y="278894"/>
                    <a:pt x="152590" y="278894"/>
                  </a:cubicBezTo>
                  <a:cubicBezTo>
                    <a:pt x="103713" y="278894"/>
                    <a:pt x="28223" y="218839"/>
                    <a:pt x="10115" y="146273"/>
                  </a:cubicBezTo>
                  <a:lnTo>
                    <a:pt x="10021" y="145526"/>
                  </a:lnTo>
                  <a:lnTo>
                    <a:pt x="1376" y="134026"/>
                  </a:lnTo>
                  <a:cubicBezTo>
                    <a:pt x="-1027" y="126835"/>
                    <a:pt x="-386" y="119944"/>
                    <a:pt x="4100" y="115150"/>
                  </a:cubicBezTo>
                  <a:lnTo>
                    <a:pt x="6128" y="114449"/>
                  </a:lnTo>
                  <a:lnTo>
                    <a:pt x="15054" y="60405"/>
                  </a:lnTo>
                  <a:cubicBezTo>
                    <a:pt x="32335" y="16108"/>
                    <a:pt x="72834" y="0"/>
                    <a:pt x="120315" y="0"/>
                  </a:cubicBezTo>
                  <a:close/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Freeform 108">
              <a:extLst>
                <a:ext uri="{FF2B5EF4-FFF2-40B4-BE49-F238E27FC236}">
                  <a16:creationId xmlns:a16="http://schemas.microsoft.com/office/drawing/2014/main" id="{35533FA5-382A-A248-8135-28958CE78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45913" y="10055549"/>
              <a:ext cx="480208" cy="492456"/>
            </a:xfrm>
            <a:custGeom>
              <a:avLst/>
              <a:gdLst>
                <a:gd name="connsiteX0" fmla="*/ 77334 w 480208"/>
                <a:gd name="connsiteY0" fmla="*/ 80 h 492456"/>
                <a:gd name="connsiteX1" fmla="*/ 254585 w 480208"/>
                <a:gd name="connsiteY1" fmla="*/ 105255 h 492456"/>
                <a:gd name="connsiteX2" fmla="*/ 259561 w 480208"/>
                <a:gd name="connsiteY2" fmla="*/ 114143 h 492456"/>
                <a:gd name="connsiteX3" fmla="*/ 268287 w 480208"/>
                <a:gd name="connsiteY3" fmla="*/ 108373 h 492456"/>
                <a:gd name="connsiteX4" fmla="*/ 327365 w 480208"/>
                <a:gd name="connsiteY4" fmla="*/ 98213 h 492456"/>
                <a:gd name="connsiteX5" fmla="*/ 477809 w 480208"/>
                <a:gd name="connsiteY5" fmla="*/ 281727 h 492456"/>
                <a:gd name="connsiteX6" fmla="*/ 398235 w 480208"/>
                <a:gd name="connsiteY6" fmla="*/ 191843 h 492456"/>
                <a:gd name="connsiteX7" fmla="*/ 378342 w 480208"/>
                <a:gd name="connsiteY7" fmla="*/ 191843 h 492456"/>
                <a:gd name="connsiteX8" fmla="*/ 322858 w 480208"/>
                <a:gd name="connsiteY8" fmla="*/ 274393 h 492456"/>
                <a:gd name="connsiteX9" fmla="*/ 308045 w 480208"/>
                <a:gd name="connsiteY9" fmla="*/ 285497 h 492456"/>
                <a:gd name="connsiteX10" fmla="*/ 302792 w 480208"/>
                <a:gd name="connsiteY10" fmla="*/ 278580 h 492456"/>
                <a:gd name="connsiteX11" fmla="*/ 257933 w 480208"/>
                <a:gd name="connsiteY11" fmla="*/ 273786 h 492456"/>
                <a:gd name="connsiteX12" fmla="*/ 270750 w 480208"/>
                <a:gd name="connsiteY12" fmla="*/ 313336 h 492456"/>
                <a:gd name="connsiteX13" fmla="*/ 288821 w 480208"/>
                <a:gd name="connsiteY13" fmla="*/ 320951 h 492456"/>
                <a:gd name="connsiteX14" fmla="*/ 288821 w 480208"/>
                <a:gd name="connsiteY14" fmla="*/ 371612 h 492456"/>
                <a:gd name="connsiteX15" fmla="*/ 203050 w 480208"/>
                <a:gd name="connsiteY15" fmla="*/ 174514 h 492456"/>
                <a:gd name="connsiteX16" fmla="*/ 206739 w 480208"/>
                <a:gd name="connsiteY16" fmla="*/ 168571 h 492456"/>
                <a:gd name="connsiteX17" fmla="*/ 189519 w 480208"/>
                <a:gd name="connsiteY17" fmla="*/ 166335 h 492456"/>
                <a:gd name="connsiteX18" fmla="*/ 115868 w 480208"/>
                <a:gd name="connsiteY18" fmla="*/ 241905 h 492456"/>
                <a:gd name="connsiteX19" fmla="*/ 73605 w 480208"/>
                <a:gd name="connsiteY19" fmla="*/ 492456 h 492456"/>
                <a:gd name="connsiteX20" fmla="*/ 77334 w 480208"/>
                <a:gd name="connsiteY20" fmla="*/ 80 h 492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80208" h="492456">
                  <a:moveTo>
                    <a:pt x="77334" y="80"/>
                  </a:moveTo>
                  <a:cubicBezTo>
                    <a:pt x="169631" y="2884"/>
                    <a:pt x="229064" y="65288"/>
                    <a:pt x="254585" y="105255"/>
                  </a:cubicBezTo>
                  <a:lnTo>
                    <a:pt x="259561" y="114143"/>
                  </a:lnTo>
                  <a:lnTo>
                    <a:pt x="268287" y="108373"/>
                  </a:lnTo>
                  <a:cubicBezTo>
                    <a:pt x="284897" y="101880"/>
                    <a:pt x="304519" y="98213"/>
                    <a:pt x="327365" y="98213"/>
                  </a:cubicBezTo>
                  <a:cubicBezTo>
                    <a:pt x="511379" y="98213"/>
                    <a:pt x="477809" y="281727"/>
                    <a:pt x="477809" y="281727"/>
                  </a:cubicBezTo>
                  <a:cubicBezTo>
                    <a:pt x="451698" y="219307"/>
                    <a:pt x="398235" y="191843"/>
                    <a:pt x="398235" y="191843"/>
                  </a:cubicBezTo>
                  <a:lnTo>
                    <a:pt x="378342" y="191843"/>
                  </a:lnTo>
                  <a:cubicBezTo>
                    <a:pt x="364043" y="231168"/>
                    <a:pt x="341663" y="257696"/>
                    <a:pt x="322858" y="274393"/>
                  </a:cubicBezTo>
                  <a:lnTo>
                    <a:pt x="308045" y="285497"/>
                  </a:lnTo>
                  <a:lnTo>
                    <a:pt x="302792" y="278580"/>
                  </a:lnTo>
                  <a:cubicBezTo>
                    <a:pt x="286130" y="265397"/>
                    <a:pt x="265623" y="263000"/>
                    <a:pt x="257933" y="273786"/>
                  </a:cubicBezTo>
                  <a:cubicBezTo>
                    <a:pt x="248961" y="283374"/>
                    <a:pt x="255369" y="301351"/>
                    <a:pt x="270750" y="313336"/>
                  </a:cubicBezTo>
                  <a:lnTo>
                    <a:pt x="288821" y="320951"/>
                  </a:lnTo>
                  <a:lnTo>
                    <a:pt x="288821" y="371612"/>
                  </a:lnTo>
                  <a:cubicBezTo>
                    <a:pt x="213444" y="347424"/>
                    <a:pt x="175949" y="246674"/>
                    <a:pt x="203050" y="174514"/>
                  </a:cubicBezTo>
                  <a:lnTo>
                    <a:pt x="206739" y="168571"/>
                  </a:lnTo>
                  <a:lnTo>
                    <a:pt x="189519" y="166335"/>
                  </a:lnTo>
                  <a:cubicBezTo>
                    <a:pt x="146012" y="161193"/>
                    <a:pt x="103438" y="163374"/>
                    <a:pt x="115868" y="241905"/>
                  </a:cubicBezTo>
                  <a:cubicBezTo>
                    <a:pt x="151917" y="473759"/>
                    <a:pt x="73605" y="492456"/>
                    <a:pt x="73605" y="492456"/>
                  </a:cubicBezTo>
                  <a:cubicBezTo>
                    <a:pt x="127056" y="349106"/>
                    <a:pt x="-119068" y="-6153"/>
                    <a:pt x="77334" y="80"/>
                  </a:cubicBezTo>
                  <a:close/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Freeform 109">
              <a:extLst>
                <a:ext uri="{FF2B5EF4-FFF2-40B4-BE49-F238E27FC236}">
                  <a16:creationId xmlns:a16="http://schemas.microsoft.com/office/drawing/2014/main" id="{45D65EAE-4D4F-CA4D-943E-C22D75C96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45912" y="10055550"/>
              <a:ext cx="259562" cy="492457"/>
            </a:xfrm>
            <a:custGeom>
              <a:avLst/>
              <a:gdLst>
                <a:gd name="connsiteX0" fmla="*/ 77335 w 259562"/>
                <a:gd name="connsiteY0" fmla="*/ 81 h 492457"/>
                <a:gd name="connsiteX1" fmla="*/ 254586 w 259562"/>
                <a:gd name="connsiteY1" fmla="*/ 105256 h 492457"/>
                <a:gd name="connsiteX2" fmla="*/ 259562 w 259562"/>
                <a:gd name="connsiteY2" fmla="*/ 114143 h 492457"/>
                <a:gd name="connsiteX3" fmla="*/ 227277 w 259562"/>
                <a:gd name="connsiteY3" fmla="*/ 135489 h 492457"/>
                <a:gd name="connsiteX4" fmla="*/ 206740 w 259562"/>
                <a:gd name="connsiteY4" fmla="*/ 168572 h 492457"/>
                <a:gd name="connsiteX5" fmla="*/ 189520 w 259562"/>
                <a:gd name="connsiteY5" fmla="*/ 166336 h 492457"/>
                <a:gd name="connsiteX6" fmla="*/ 115869 w 259562"/>
                <a:gd name="connsiteY6" fmla="*/ 241906 h 492457"/>
                <a:gd name="connsiteX7" fmla="*/ 73606 w 259562"/>
                <a:gd name="connsiteY7" fmla="*/ 492457 h 492457"/>
                <a:gd name="connsiteX8" fmla="*/ 77335 w 259562"/>
                <a:gd name="connsiteY8" fmla="*/ 81 h 492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9562" h="492457">
                  <a:moveTo>
                    <a:pt x="77335" y="81"/>
                  </a:moveTo>
                  <a:cubicBezTo>
                    <a:pt x="169632" y="2885"/>
                    <a:pt x="229065" y="65289"/>
                    <a:pt x="254586" y="105256"/>
                  </a:cubicBezTo>
                  <a:lnTo>
                    <a:pt x="259562" y="114143"/>
                  </a:lnTo>
                  <a:lnTo>
                    <a:pt x="227277" y="135489"/>
                  </a:lnTo>
                  <a:lnTo>
                    <a:pt x="206740" y="168572"/>
                  </a:lnTo>
                  <a:lnTo>
                    <a:pt x="189520" y="166336"/>
                  </a:lnTo>
                  <a:cubicBezTo>
                    <a:pt x="146013" y="161194"/>
                    <a:pt x="103439" y="163375"/>
                    <a:pt x="115869" y="241906"/>
                  </a:cubicBezTo>
                  <a:cubicBezTo>
                    <a:pt x="151918" y="473760"/>
                    <a:pt x="73606" y="492457"/>
                    <a:pt x="73606" y="492457"/>
                  </a:cubicBezTo>
                  <a:cubicBezTo>
                    <a:pt x="127057" y="349107"/>
                    <a:pt x="-119067" y="-6152"/>
                    <a:pt x="77335" y="81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Freeform 110">
              <a:extLst>
                <a:ext uri="{FF2B5EF4-FFF2-40B4-BE49-F238E27FC236}">
                  <a16:creationId xmlns:a16="http://schemas.microsoft.com/office/drawing/2014/main" id="{9CB1FFEB-FB1C-3C46-9439-402712579A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94874" y="10526051"/>
              <a:ext cx="158018" cy="87881"/>
            </a:xfrm>
            <a:custGeom>
              <a:avLst/>
              <a:gdLst>
                <a:gd name="connsiteX0" fmla="*/ 43576 w 158018"/>
                <a:gd name="connsiteY0" fmla="*/ 723 h 87881"/>
                <a:gd name="connsiteX1" fmla="*/ 89978 w 158018"/>
                <a:gd name="connsiteY1" fmla="*/ 31657 h 87881"/>
                <a:gd name="connsiteX2" fmla="*/ 126140 w 158018"/>
                <a:gd name="connsiteY2" fmla="*/ 1232 h 87881"/>
                <a:gd name="connsiteX3" fmla="*/ 158018 w 158018"/>
                <a:gd name="connsiteY3" fmla="*/ 21038 h 87881"/>
                <a:gd name="connsiteX4" fmla="*/ 100638 w 158018"/>
                <a:gd name="connsiteY4" fmla="*/ 87881 h 87881"/>
                <a:gd name="connsiteX5" fmla="*/ 90924 w 158018"/>
                <a:gd name="connsiteY5" fmla="*/ 46390 h 87881"/>
                <a:gd name="connsiteX6" fmla="*/ 87153 w 158018"/>
                <a:gd name="connsiteY6" fmla="*/ 87876 h 87881"/>
                <a:gd name="connsiteX7" fmla="*/ 0 w 158018"/>
                <a:gd name="connsiteY7" fmla="*/ 18154 h 87881"/>
                <a:gd name="connsiteX8" fmla="*/ 43576 w 158018"/>
                <a:gd name="connsiteY8" fmla="*/ 723 h 87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018" h="87881">
                  <a:moveTo>
                    <a:pt x="43576" y="723"/>
                  </a:moveTo>
                  <a:lnTo>
                    <a:pt x="89978" y="31657"/>
                  </a:lnTo>
                  <a:lnTo>
                    <a:pt x="126140" y="1232"/>
                  </a:lnTo>
                  <a:cubicBezTo>
                    <a:pt x="143992" y="1232"/>
                    <a:pt x="158018" y="21038"/>
                    <a:pt x="158018" y="21038"/>
                  </a:cubicBezTo>
                  <a:lnTo>
                    <a:pt x="100638" y="87881"/>
                  </a:lnTo>
                  <a:lnTo>
                    <a:pt x="90924" y="46390"/>
                  </a:lnTo>
                  <a:lnTo>
                    <a:pt x="87153" y="87876"/>
                  </a:lnTo>
                  <a:lnTo>
                    <a:pt x="0" y="18154"/>
                  </a:lnTo>
                  <a:cubicBezTo>
                    <a:pt x="0" y="18154"/>
                    <a:pt x="16186" y="-4257"/>
                    <a:pt x="43576" y="723"/>
                  </a:cubicBezTo>
                  <a:close/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Freeform 111">
              <a:extLst>
                <a:ext uri="{FF2B5EF4-FFF2-40B4-BE49-F238E27FC236}">
                  <a16:creationId xmlns:a16="http://schemas.microsoft.com/office/drawing/2014/main" id="{85398611-B4F4-8644-BA18-6E2205AADC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28218" y="10752493"/>
              <a:ext cx="235574" cy="212985"/>
            </a:xfrm>
            <a:custGeom>
              <a:avLst/>
              <a:gdLst>
                <a:gd name="connsiteX0" fmla="*/ 978 w 235574"/>
                <a:gd name="connsiteY0" fmla="*/ 0 h 212985"/>
                <a:gd name="connsiteX1" fmla="*/ 6022 w 235574"/>
                <a:gd name="connsiteY1" fmla="*/ 3229 h 212985"/>
                <a:gd name="connsiteX2" fmla="*/ 5021 w 235574"/>
                <a:gd name="connsiteY2" fmla="*/ 9315 h 212985"/>
                <a:gd name="connsiteX3" fmla="*/ 30009 w 235574"/>
                <a:gd name="connsiteY3" fmla="*/ 48048 h 212985"/>
                <a:gd name="connsiteX4" fmla="*/ 219977 w 235574"/>
                <a:gd name="connsiteY4" fmla="*/ 179241 h 212985"/>
                <a:gd name="connsiteX5" fmla="*/ 235574 w 235574"/>
                <a:gd name="connsiteY5" fmla="*/ 186431 h 212985"/>
                <a:gd name="connsiteX6" fmla="*/ 225470 w 235574"/>
                <a:gd name="connsiteY6" fmla="*/ 212985 h 212985"/>
                <a:gd name="connsiteX7" fmla="*/ 43382 w 235574"/>
                <a:gd name="connsiteY7" fmla="*/ 101539 h 212985"/>
                <a:gd name="connsiteX8" fmla="*/ 978 w 235574"/>
                <a:gd name="connsiteY8" fmla="*/ 0 h 212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5574" h="212985">
                  <a:moveTo>
                    <a:pt x="978" y="0"/>
                  </a:moveTo>
                  <a:lnTo>
                    <a:pt x="6022" y="3229"/>
                  </a:lnTo>
                  <a:lnTo>
                    <a:pt x="5021" y="9315"/>
                  </a:lnTo>
                  <a:cubicBezTo>
                    <a:pt x="8280" y="24621"/>
                    <a:pt x="16972" y="38677"/>
                    <a:pt x="30009" y="48048"/>
                  </a:cubicBezTo>
                  <a:lnTo>
                    <a:pt x="219977" y="179241"/>
                  </a:lnTo>
                  <a:lnTo>
                    <a:pt x="235574" y="186431"/>
                  </a:lnTo>
                  <a:lnTo>
                    <a:pt x="225470" y="212985"/>
                  </a:lnTo>
                  <a:cubicBezTo>
                    <a:pt x="178077" y="185742"/>
                    <a:pt x="83291" y="128781"/>
                    <a:pt x="43382" y="101539"/>
                  </a:cubicBezTo>
                  <a:cubicBezTo>
                    <a:pt x="-10247" y="66867"/>
                    <a:pt x="978" y="0"/>
                    <a:pt x="978" y="0"/>
                  </a:cubicBezTo>
                  <a:close/>
                </a:path>
              </a:pathLst>
            </a:custGeom>
            <a:solidFill>
              <a:srgbClr val="1F3A72">
                <a:alpha val="5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Freeform 131">
              <a:extLst>
                <a:ext uri="{FF2B5EF4-FFF2-40B4-BE49-F238E27FC236}">
                  <a16:creationId xmlns:a16="http://schemas.microsoft.com/office/drawing/2014/main" id="{F56BEE66-8591-EE4E-8B7D-41696F8C6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23461" y="10675595"/>
              <a:ext cx="686619" cy="291124"/>
            </a:xfrm>
            <a:custGeom>
              <a:avLst/>
              <a:gdLst>
                <a:gd name="T0" fmla="*/ 28 w 553"/>
                <a:gd name="T1" fmla="*/ 100 h 233"/>
                <a:gd name="T2" fmla="*/ 181 w 553"/>
                <a:gd name="T3" fmla="*/ 205 h 233"/>
                <a:gd name="T4" fmla="*/ 181 w 553"/>
                <a:gd name="T5" fmla="*/ 205 h 233"/>
                <a:gd name="T6" fmla="*/ 275 w 553"/>
                <a:gd name="T7" fmla="*/ 228 h 233"/>
                <a:gd name="T8" fmla="*/ 552 w 553"/>
                <a:gd name="T9" fmla="*/ 193 h 233"/>
                <a:gd name="T10" fmla="*/ 552 w 553"/>
                <a:gd name="T11" fmla="*/ 148 h 233"/>
                <a:gd name="T12" fmla="*/ 256 w 553"/>
                <a:gd name="T13" fmla="*/ 151 h 233"/>
                <a:gd name="T14" fmla="*/ 89 w 553"/>
                <a:gd name="T15" fmla="*/ 18 h 233"/>
                <a:gd name="T16" fmla="*/ 89 w 553"/>
                <a:gd name="T17" fmla="*/ 18 h 233"/>
                <a:gd name="T18" fmla="*/ 14 w 553"/>
                <a:gd name="T19" fmla="*/ 32 h 233"/>
                <a:gd name="T20" fmla="*/ 14 w 553"/>
                <a:gd name="T21" fmla="*/ 32 h 233"/>
                <a:gd name="T22" fmla="*/ 28 w 553"/>
                <a:gd name="T23" fmla="*/ 10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3" h="233">
                  <a:moveTo>
                    <a:pt x="28" y="100"/>
                  </a:moveTo>
                  <a:lnTo>
                    <a:pt x="181" y="205"/>
                  </a:lnTo>
                  <a:lnTo>
                    <a:pt x="181" y="205"/>
                  </a:lnTo>
                  <a:cubicBezTo>
                    <a:pt x="208" y="225"/>
                    <a:pt x="242" y="232"/>
                    <a:pt x="275" y="228"/>
                  </a:cubicBezTo>
                  <a:lnTo>
                    <a:pt x="552" y="193"/>
                  </a:lnTo>
                  <a:lnTo>
                    <a:pt x="552" y="148"/>
                  </a:lnTo>
                  <a:lnTo>
                    <a:pt x="256" y="151"/>
                  </a:lnTo>
                  <a:lnTo>
                    <a:pt x="89" y="18"/>
                  </a:lnTo>
                  <a:lnTo>
                    <a:pt x="89" y="18"/>
                  </a:lnTo>
                  <a:cubicBezTo>
                    <a:pt x="65" y="0"/>
                    <a:pt x="30" y="6"/>
                    <a:pt x="14" y="32"/>
                  </a:cubicBezTo>
                  <a:lnTo>
                    <a:pt x="14" y="32"/>
                  </a:lnTo>
                  <a:cubicBezTo>
                    <a:pt x="0" y="55"/>
                    <a:pt x="7" y="85"/>
                    <a:pt x="28" y="100"/>
                  </a:cubicBezTo>
                </a:path>
              </a:pathLst>
            </a:custGeom>
            <a:solidFill>
              <a:srgbClr val="F245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Freeform 133">
              <a:extLst>
                <a:ext uri="{FF2B5EF4-FFF2-40B4-BE49-F238E27FC236}">
                  <a16:creationId xmlns:a16="http://schemas.microsoft.com/office/drawing/2014/main" id="{7C0F0017-12BB-3D46-9BFE-95704D90D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48531" y="9522077"/>
              <a:ext cx="823940" cy="818445"/>
            </a:xfrm>
            <a:custGeom>
              <a:avLst/>
              <a:gdLst>
                <a:gd name="T0" fmla="*/ 659 w 660"/>
                <a:gd name="T1" fmla="*/ 329 h 659"/>
                <a:gd name="T2" fmla="*/ 659 w 660"/>
                <a:gd name="T3" fmla="*/ 329 h 659"/>
                <a:gd name="T4" fmla="*/ 330 w 660"/>
                <a:gd name="T5" fmla="*/ 658 h 659"/>
                <a:gd name="T6" fmla="*/ 330 w 660"/>
                <a:gd name="T7" fmla="*/ 658 h 659"/>
                <a:gd name="T8" fmla="*/ 0 w 660"/>
                <a:gd name="T9" fmla="*/ 329 h 659"/>
                <a:gd name="T10" fmla="*/ 0 w 660"/>
                <a:gd name="T11" fmla="*/ 329 h 659"/>
                <a:gd name="T12" fmla="*/ 330 w 660"/>
                <a:gd name="T13" fmla="*/ 0 h 659"/>
                <a:gd name="T14" fmla="*/ 330 w 660"/>
                <a:gd name="T15" fmla="*/ 0 h 659"/>
                <a:gd name="T16" fmla="*/ 659 w 660"/>
                <a:gd name="T17" fmla="*/ 329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60" h="659">
                  <a:moveTo>
                    <a:pt x="659" y="329"/>
                  </a:moveTo>
                  <a:lnTo>
                    <a:pt x="659" y="329"/>
                  </a:lnTo>
                  <a:cubicBezTo>
                    <a:pt x="659" y="511"/>
                    <a:pt x="512" y="658"/>
                    <a:pt x="330" y="658"/>
                  </a:cubicBezTo>
                  <a:lnTo>
                    <a:pt x="330" y="658"/>
                  </a:lnTo>
                  <a:cubicBezTo>
                    <a:pt x="148" y="658"/>
                    <a:pt x="0" y="511"/>
                    <a:pt x="0" y="329"/>
                  </a:cubicBezTo>
                  <a:lnTo>
                    <a:pt x="0" y="329"/>
                  </a:lnTo>
                  <a:cubicBezTo>
                    <a:pt x="0" y="147"/>
                    <a:pt x="148" y="0"/>
                    <a:pt x="330" y="0"/>
                  </a:cubicBezTo>
                  <a:lnTo>
                    <a:pt x="330" y="0"/>
                  </a:lnTo>
                  <a:cubicBezTo>
                    <a:pt x="512" y="0"/>
                    <a:pt x="659" y="147"/>
                    <a:pt x="659" y="329"/>
                  </a:cubicBezTo>
                </a:path>
              </a:pathLst>
            </a:custGeom>
            <a:solidFill>
              <a:srgbClr val="2AC5F6">
                <a:alpha val="3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Freeform 134">
              <a:extLst>
                <a:ext uri="{FF2B5EF4-FFF2-40B4-BE49-F238E27FC236}">
                  <a16:creationId xmlns:a16="http://schemas.microsoft.com/office/drawing/2014/main" id="{EDEF844F-58A6-C34A-96D7-C874DC935B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0363" y="9653907"/>
              <a:ext cx="565774" cy="439435"/>
            </a:xfrm>
            <a:custGeom>
              <a:avLst/>
              <a:gdLst>
                <a:gd name="T0" fmla="*/ 451 w 452"/>
                <a:gd name="T1" fmla="*/ 225 h 351"/>
                <a:gd name="T2" fmla="*/ 451 w 452"/>
                <a:gd name="T3" fmla="*/ 225 h 351"/>
                <a:gd name="T4" fmla="*/ 226 w 452"/>
                <a:gd name="T5" fmla="*/ 225 h 351"/>
                <a:gd name="T6" fmla="*/ 226 w 452"/>
                <a:gd name="T7" fmla="*/ 225 h 351"/>
                <a:gd name="T8" fmla="*/ 0 w 452"/>
                <a:gd name="T9" fmla="*/ 225 h 351"/>
                <a:gd name="T10" fmla="*/ 0 w 452"/>
                <a:gd name="T11" fmla="*/ 225 h 351"/>
                <a:gd name="T12" fmla="*/ 226 w 452"/>
                <a:gd name="T13" fmla="*/ 0 h 351"/>
                <a:gd name="T14" fmla="*/ 226 w 452"/>
                <a:gd name="T15" fmla="*/ 0 h 351"/>
                <a:gd name="T16" fmla="*/ 451 w 452"/>
                <a:gd name="T17" fmla="*/ 225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2" h="351">
                  <a:moveTo>
                    <a:pt x="451" y="225"/>
                  </a:moveTo>
                  <a:lnTo>
                    <a:pt x="451" y="225"/>
                  </a:lnTo>
                  <a:cubicBezTo>
                    <a:pt x="451" y="350"/>
                    <a:pt x="375" y="225"/>
                    <a:pt x="226" y="225"/>
                  </a:cubicBezTo>
                  <a:lnTo>
                    <a:pt x="226" y="225"/>
                  </a:lnTo>
                  <a:cubicBezTo>
                    <a:pt x="77" y="225"/>
                    <a:pt x="0" y="350"/>
                    <a:pt x="0" y="225"/>
                  </a:cubicBezTo>
                  <a:lnTo>
                    <a:pt x="0" y="225"/>
                  </a:lnTo>
                  <a:cubicBezTo>
                    <a:pt x="0" y="100"/>
                    <a:pt x="101" y="0"/>
                    <a:pt x="226" y="0"/>
                  </a:cubicBezTo>
                  <a:lnTo>
                    <a:pt x="226" y="0"/>
                  </a:lnTo>
                  <a:cubicBezTo>
                    <a:pt x="350" y="0"/>
                    <a:pt x="451" y="100"/>
                    <a:pt x="451" y="225"/>
                  </a:cubicBezTo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2" name="Freeform 135">
              <a:extLst>
                <a:ext uri="{FF2B5EF4-FFF2-40B4-BE49-F238E27FC236}">
                  <a16:creationId xmlns:a16="http://schemas.microsoft.com/office/drawing/2014/main" id="{9C294629-80D2-0641-A8F0-727C801174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8103" y="10406439"/>
              <a:ext cx="131830" cy="148311"/>
            </a:xfrm>
            <a:custGeom>
              <a:avLst/>
              <a:gdLst>
                <a:gd name="T0" fmla="*/ 60 w 105"/>
                <a:gd name="T1" fmla="*/ 0 h 118"/>
                <a:gd name="T2" fmla="*/ 60 w 105"/>
                <a:gd name="T3" fmla="*/ 0 h 118"/>
                <a:gd name="T4" fmla="*/ 19 w 105"/>
                <a:gd name="T5" fmla="*/ 75 h 118"/>
                <a:gd name="T6" fmla="*/ 26 w 105"/>
                <a:gd name="T7" fmla="*/ 85 h 118"/>
                <a:gd name="T8" fmla="*/ 23 w 105"/>
                <a:gd name="T9" fmla="*/ 117 h 118"/>
                <a:gd name="T10" fmla="*/ 80 w 105"/>
                <a:gd name="T11" fmla="*/ 117 h 118"/>
                <a:gd name="T12" fmla="*/ 85 w 105"/>
                <a:gd name="T13" fmla="*/ 99 h 118"/>
                <a:gd name="T14" fmla="*/ 92 w 105"/>
                <a:gd name="T15" fmla="*/ 98 h 118"/>
                <a:gd name="T16" fmla="*/ 92 w 105"/>
                <a:gd name="T17" fmla="*/ 98 h 118"/>
                <a:gd name="T18" fmla="*/ 104 w 105"/>
                <a:gd name="T19" fmla="*/ 94 h 118"/>
                <a:gd name="T20" fmla="*/ 104 w 105"/>
                <a:gd name="T21" fmla="*/ 41 h 118"/>
                <a:gd name="T22" fmla="*/ 60 w 105"/>
                <a:gd name="T23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5" h="118">
                  <a:moveTo>
                    <a:pt x="60" y="0"/>
                  </a:moveTo>
                  <a:lnTo>
                    <a:pt x="60" y="0"/>
                  </a:lnTo>
                  <a:cubicBezTo>
                    <a:pt x="26" y="28"/>
                    <a:pt x="0" y="52"/>
                    <a:pt x="19" y="75"/>
                  </a:cubicBezTo>
                  <a:lnTo>
                    <a:pt x="26" y="85"/>
                  </a:lnTo>
                  <a:lnTo>
                    <a:pt x="23" y="117"/>
                  </a:lnTo>
                  <a:lnTo>
                    <a:pt x="80" y="117"/>
                  </a:lnTo>
                  <a:lnTo>
                    <a:pt x="85" y="99"/>
                  </a:lnTo>
                  <a:lnTo>
                    <a:pt x="92" y="98"/>
                  </a:lnTo>
                  <a:lnTo>
                    <a:pt x="92" y="98"/>
                  </a:lnTo>
                  <a:cubicBezTo>
                    <a:pt x="97" y="97"/>
                    <a:pt x="101" y="96"/>
                    <a:pt x="104" y="94"/>
                  </a:cubicBezTo>
                  <a:lnTo>
                    <a:pt x="104" y="41"/>
                  </a:lnTo>
                  <a:lnTo>
                    <a:pt x="60" y="0"/>
                  </a:ln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3" name="Freeform 136">
              <a:extLst>
                <a:ext uri="{FF2B5EF4-FFF2-40B4-BE49-F238E27FC236}">
                  <a16:creationId xmlns:a16="http://schemas.microsoft.com/office/drawing/2014/main" id="{D0B32765-9B34-9340-97D9-AC4F7B1D0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00779" y="11307281"/>
              <a:ext cx="565770" cy="1329290"/>
            </a:xfrm>
            <a:custGeom>
              <a:avLst/>
              <a:gdLst>
                <a:gd name="T0" fmla="*/ 10 w 453"/>
                <a:gd name="T1" fmla="*/ 0 h 1066"/>
                <a:gd name="T2" fmla="*/ 0 w 453"/>
                <a:gd name="T3" fmla="*/ 1065 h 1066"/>
                <a:gd name="T4" fmla="*/ 67 w 453"/>
                <a:gd name="T5" fmla="*/ 1065 h 1066"/>
                <a:gd name="T6" fmla="*/ 173 w 453"/>
                <a:gd name="T7" fmla="*/ 134 h 1066"/>
                <a:gd name="T8" fmla="*/ 192 w 453"/>
                <a:gd name="T9" fmla="*/ 134 h 1066"/>
                <a:gd name="T10" fmla="*/ 384 w 453"/>
                <a:gd name="T11" fmla="*/ 1065 h 1066"/>
                <a:gd name="T12" fmla="*/ 452 w 453"/>
                <a:gd name="T13" fmla="*/ 1065 h 1066"/>
                <a:gd name="T14" fmla="*/ 377 w 453"/>
                <a:gd name="T15" fmla="*/ 0 h 1066"/>
                <a:gd name="T16" fmla="*/ 10 w 453"/>
                <a:gd name="T17" fmla="*/ 0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3" h="1066">
                  <a:moveTo>
                    <a:pt x="10" y="0"/>
                  </a:moveTo>
                  <a:lnTo>
                    <a:pt x="0" y="1065"/>
                  </a:lnTo>
                  <a:lnTo>
                    <a:pt x="67" y="1065"/>
                  </a:lnTo>
                  <a:lnTo>
                    <a:pt x="173" y="134"/>
                  </a:lnTo>
                  <a:lnTo>
                    <a:pt x="192" y="134"/>
                  </a:lnTo>
                  <a:lnTo>
                    <a:pt x="384" y="1065"/>
                  </a:lnTo>
                  <a:lnTo>
                    <a:pt x="452" y="1065"/>
                  </a:lnTo>
                  <a:lnTo>
                    <a:pt x="377" y="0"/>
                  </a:lnTo>
                  <a:lnTo>
                    <a:pt x="10" y="0"/>
                  </a:lnTo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4" name="Freeform 137">
              <a:extLst>
                <a:ext uri="{FF2B5EF4-FFF2-40B4-BE49-F238E27FC236}">
                  <a16:creationId xmlns:a16="http://schemas.microsoft.com/office/drawing/2014/main" id="{F0368785-8D2C-914E-9DE2-29C9DD6408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11765" y="11307281"/>
              <a:ext cx="466898" cy="148311"/>
            </a:xfrm>
            <a:custGeom>
              <a:avLst/>
              <a:gdLst>
                <a:gd name="T0" fmla="*/ 368 w 377"/>
                <a:gd name="T1" fmla="*/ 0 h 121"/>
                <a:gd name="T2" fmla="*/ 1 w 377"/>
                <a:gd name="T3" fmla="*/ 0 h 121"/>
                <a:gd name="T4" fmla="*/ 0 w 377"/>
                <a:gd name="T5" fmla="*/ 120 h 121"/>
                <a:gd name="T6" fmla="*/ 108 w 377"/>
                <a:gd name="T7" fmla="*/ 120 h 121"/>
                <a:gd name="T8" fmla="*/ 108 w 377"/>
                <a:gd name="T9" fmla="*/ 120 h 121"/>
                <a:gd name="T10" fmla="*/ 93 w 377"/>
                <a:gd name="T11" fmla="*/ 13 h 121"/>
                <a:gd name="T12" fmla="*/ 204 w 377"/>
                <a:gd name="T13" fmla="*/ 13 h 121"/>
                <a:gd name="T14" fmla="*/ 204 w 377"/>
                <a:gd name="T15" fmla="*/ 13 h 121"/>
                <a:gd name="T16" fmla="*/ 225 w 377"/>
                <a:gd name="T17" fmla="*/ 120 h 121"/>
                <a:gd name="T18" fmla="*/ 376 w 377"/>
                <a:gd name="T19" fmla="*/ 120 h 121"/>
                <a:gd name="T20" fmla="*/ 368 w 377"/>
                <a:gd name="T21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121">
                  <a:moveTo>
                    <a:pt x="368" y="0"/>
                  </a:moveTo>
                  <a:lnTo>
                    <a:pt x="1" y="0"/>
                  </a:lnTo>
                  <a:lnTo>
                    <a:pt x="0" y="120"/>
                  </a:lnTo>
                  <a:lnTo>
                    <a:pt x="108" y="120"/>
                  </a:lnTo>
                  <a:lnTo>
                    <a:pt x="108" y="120"/>
                  </a:lnTo>
                  <a:cubicBezTo>
                    <a:pt x="108" y="120"/>
                    <a:pt x="92" y="44"/>
                    <a:pt x="93" y="13"/>
                  </a:cubicBezTo>
                  <a:lnTo>
                    <a:pt x="204" y="13"/>
                  </a:lnTo>
                  <a:lnTo>
                    <a:pt x="204" y="13"/>
                  </a:lnTo>
                  <a:cubicBezTo>
                    <a:pt x="204" y="13"/>
                    <a:pt x="205" y="85"/>
                    <a:pt x="225" y="120"/>
                  </a:cubicBezTo>
                  <a:lnTo>
                    <a:pt x="376" y="120"/>
                  </a:lnTo>
                  <a:lnTo>
                    <a:pt x="368" y="0"/>
                  </a:lnTo>
                </a:path>
              </a:pathLst>
            </a:custGeom>
            <a:solidFill>
              <a:srgbClr val="000000">
                <a:alpha val="4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5" name="Freeform 138">
              <a:extLst>
                <a:ext uri="{FF2B5EF4-FFF2-40B4-BE49-F238E27FC236}">
                  <a16:creationId xmlns:a16="http://schemas.microsoft.com/office/drawing/2014/main" id="{C4A4A4D3-63D9-214C-92B2-BAA0C31277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11763" y="11246857"/>
              <a:ext cx="455912" cy="65916"/>
            </a:xfrm>
            <a:custGeom>
              <a:avLst/>
              <a:gdLst>
                <a:gd name="T0" fmla="*/ 363 w 368"/>
                <a:gd name="T1" fmla="*/ 0 h 51"/>
                <a:gd name="T2" fmla="*/ 1 w 368"/>
                <a:gd name="T3" fmla="*/ 0 h 51"/>
                <a:gd name="T4" fmla="*/ 0 w 368"/>
                <a:gd name="T5" fmla="*/ 50 h 51"/>
                <a:gd name="T6" fmla="*/ 367 w 368"/>
                <a:gd name="T7" fmla="*/ 50 h 51"/>
                <a:gd name="T8" fmla="*/ 363 w 368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8" h="51">
                  <a:moveTo>
                    <a:pt x="363" y="0"/>
                  </a:moveTo>
                  <a:lnTo>
                    <a:pt x="1" y="0"/>
                  </a:lnTo>
                  <a:lnTo>
                    <a:pt x="0" y="50"/>
                  </a:lnTo>
                  <a:lnTo>
                    <a:pt x="367" y="50"/>
                  </a:lnTo>
                  <a:lnTo>
                    <a:pt x="363" y="0"/>
                  </a:lnTo>
                </a:path>
              </a:pathLst>
            </a:custGeom>
            <a:solidFill>
              <a:srgbClr val="FFD87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6" name="Freeform 119">
              <a:extLst>
                <a:ext uri="{FF2B5EF4-FFF2-40B4-BE49-F238E27FC236}">
                  <a16:creationId xmlns:a16="http://schemas.microsoft.com/office/drawing/2014/main" id="{F8D27A12-0B66-1344-AA58-D8728511B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1262" y="10516297"/>
              <a:ext cx="894744" cy="916073"/>
            </a:xfrm>
            <a:custGeom>
              <a:avLst/>
              <a:gdLst>
                <a:gd name="connsiteX0" fmla="*/ 744875 w 894744"/>
                <a:gd name="connsiteY0" fmla="*/ 0 h 916073"/>
                <a:gd name="connsiteX1" fmla="*/ 783307 w 894744"/>
                <a:gd name="connsiteY1" fmla="*/ 0 h 916073"/>
                <a:gd name="connsiteX2" fmla="*/ 888689 w 894744"/>
                <a:gd name="connsiteY2" fmla="*/ 148519 h 916073"/>
                <a:gd name="connsiteX3" fmla="*/ 820501 w 894744"/>
                <a:gd name="connsiteY3" fmla="*/ 348208 h 916073"/>
                <a:gd name="connsiteX4" fmla="*/ 787027 w 894744"/>
                <a:gd name="connsiteY4" fmla="*/ 641501 h 916073"/>
                <a:gd name="connsiteX5" fmla="*/ 811823 w 894744"/>
                <a:gd name="connsiteY5" fmla="*/ 916073 h 916073"/>
                <a:gd name="connsiteX6" fmla="*/ 599819 w 894744"/>
                <a:gd name="connsiteY6" fmla="*/ 916073 h 916073"/>
                <a:gd name="connsiteX7" fmla="*/ 744875 w 894744"/>
                <a:gd name="connsiteY7" fmla="*/ 0 h 916073"/>
                <a:gd name="connsiteX8" fmla="*/ 489532 w 894744"/>
                <a:gd name="connsiteY8" fmla="*/ 0 h 916073"/>
                <a:gd name="connsiteX9" fmla="*/ 567431 w 894744"/>
                <a:gd name="connsiteY9" fmla="*/ 0 h 916073"/>
                <a:gd name="connsiteX10" fmla="*/ 416578 w 894744"/>
                <a:gd name="connsiteY10" fmla="*/ 916073 h 916073"/>
                <a:gd name="connsiteX11" fmla="*/ 283035 w 894744"/>
                <a:gd name="connsiteY11" fmla="*/ 916073 h 916073"/>
                <a:gd name="connsiteX12" fmla="*/ 289218 w 894744"/>
                <a:gd name="connsiteY12" fmla="*/ 661470 h 916073"/>
                <a:gd name="connsiteX13" fmla="*/ 302974 w 894744"/>
                <a:gd name="connsiteY13" fmla="*/ 459285 h 916073"/>
                <a:gd name="connsiteX14" fmla="*/ 337772 w 894744"/>
                <a:gd name="connsiteY14" fmla="*/ 272353 h 916073"/>
                <a:gd name="connsiteX15" fmla="*/ 291500 w 894744"/>
                <a:gd name="connsiteY15" fmla="*/ 303991 h 916073"/>
                <a:gd name="connsiteX16" fmla="*/ 43961 w 894744"/>
                <a:gd name="connsiteY16" fmla="*/ 419716 h 916073"/>
                <a:gd name="connsiteX17" fmla="*/ 58888 w 894744"/>
                <a:gd name="connsiteY17" fmla="*/ 36671 h 916073"/>
                <a:gd name="connsiteX18" fmla="*/ 145962 w 894744"/>
                <a:gd name="connsiteY18" fmla="*/ 36671 h 916073"/>
                <a:gd name="connsiteX19" fmla="*/ 123571 w 894744"/>
                <a:gd name="connsiteY19" fmla="*/ 248781 h 916073"/>
                <a:gd name="connsiteX20" fmla="*/ 462927 w 894744"/>
                <a:gd name="connsiteY20" fmla="*/ 3314 h 916073"/>
                <a:gd name="connsiteX21" fmla="*/ 472643 w 894744"/>
                <a:gd name="connsiteY21" fmla="*/ 2900 h 916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894744" h="916073">
                  <a:moveTo>
                    <a:pt x="744875" y="0"/>
                  </a:moveTo>
                  <a:lnTo>
                    <a:pt x="783307" y="0"/>
                  </a:lnTo>
                  <a:cubicBezTo>
                    <a:pt x="858935" y="0"/>
                    <a:pt x="913485" y="76131"/>
                    <a:pt x="888689" y="148519"/>
                  </a:cubicBezTo>
                  <a:lnTo>
                    <a:pt x="820501" y="348208"/>
                  </a:lnTo>
                  <a:cubicBezTo>
                    <a:pt x="788267" y="441812"/>
                    <a:pt x="777109" y="541656"/>
                    <a:pt x="787027" y="641501"/>
                  </a:cubicBezTo>
                  <a:lnTo>
                    <a:pt x="811823" y="916073"/>
                  </a:lnTo>
                  <a:lnTo>
                    <a:pt x="599819" y="916073"/>
                  </a:lnTo>
                  <a:cubicBezTo>
                    <a:pt x="519233" y="509207"/>
                    <a:pt x="744875" y="0"/>
                    <a:pt x="744875" y="0"/>
                  </a:cubicBezTo>
                  <a:close/>
                  <a:moveTo>
                    <a:pt x="489532" y="0"/>
                  </a:moveTo>
                  <a:lnTo>
                    <a:pt x="567431" y="0"/>
                  </a:lnTo>
                  <a:cubicBezTo>
                    <a:pt x="567431" y="0"/>
                    <a:pt x="337441" y="509207"/>
                    <a:pt x="416578" y="916073"/>
                  </a:cubicBezTo>
                  <a:lnTo>
                    <a:pt x="283035" y="916073"/>
                  </a:lnTo>
                  <a:lnTo>
                    <a:pt x="289218" y="661470"/>
                  </a:lnTo>
                  <a:cubicBezTo>
                    <a:pt x="289836" y="593451"/>
                    <a:pt x="294473" y="526056"/>
                    <a:pt x="302974" y="459285"/>
                  </a:cubicBezTo>
                  <a:lnTo>
                    <a:pt x="337772" y="272353"/>
                  </a:lnTo>
                  <a:lnTo>
                    <a:pt x="291500" y="303991"/>
                  </a:lnTo>
                  <a:cubicBezTo>
                    <a:pt x="200383" y="364193"/>
                    <a:pt x="96206" y="423459"/>
                    <a:pt x="43961" y="419716"/>
                  </a:cubicBezTo>
                  <a:cubicBezTo>
                    <a:pt x="-63016" y="412230"/>
                    <a:pt x="58888" y="36671"/>
                    <a:pt x="58888" y="36671"/>
                  </a:cubicBezTo>
                  <a:lnTo>
                    <a:pt x="145962" y="36671"/>
                  </a:lnTo>
                  <a:lnTo>
                    <a:pt x="123571" y="248781"/>
                  </a:lnTo>
                  <a:cubicBezTo>
                    <a:pt x="282171" y="45717"/>
                    <a:pt x="409283" y="8988"/>
                    <a:pt x="462927" y="3314"/>
                  </a:cubicBezTo>
                  <a:lnTo>
                    <a:pt x="472643" y="2900"/>
                  </a:lnTo>
                  <a:close/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7" name="Freeform 141">
              <a:extLst>
                <a:ext uri="{FF2B5EF4-FFF2-40B4-BE49-F238E27FC236}">
                  <a16:creationId xmlns:a16="http://schemas.microsoft.com/office/drawing/2014/main" id="{B8056A2E-4AFC-AD43-A53E-9295E8F3ED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05143" y="10516295"/>
              <a:ext cx="340563" cy="730562"/>
            </a:xfrm>
            <a:custGeom>
              <a:avLst/>
              <a:gdLst>
                <a:gd name="T0" fmla="*/ 274 w 275"/>
                <a:gd name="T1" fmla="*/ 0 h 585"/>
                <a:gd name="T2" fmla="*/ 135 w 275"/>
                <a:gd name="T3" fmla="*/ 0 h 585"/>
                <a:gd name="T4" fmla="*/ 135 w 275"/>
                <a:gd name="T5" fmla="*/ 0 h 585"/>
                <a:gd name="T6" fmla="*/ 0 w 275"/>
                <a:gd name="T7" fmla="*/ 584 h 585"/>
                <a:gd name="T8" fmla="*/ 142 w 275"/>
                <a:gd name="T9" fmla="*/ 584 h 585"/>
                <a:gd name="T10" fmla="*/ 142 w 275"/>
                <a:gd name="T11" fmla="*/ 584 h 585"/>
                <a:gd name="T12" fmla="*/ 274 w 275"/>
                <a:gd name="T13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5" h="585">
                  <a:moveTo>
                    <a:pt x="274" y="0"/>
                  </a:moveTo>
                  <a:lnTo>
                    <a:pt x="135" y="0"/>
                  </a:lnTo>
                  <a:lnTo>
                    <a:pt x="135" y="0"/>
                  </a:lnTo>
                  <a:cubicBezTo>
                    <a:pt x="135" y="0"/>
                    <a:pt x="1" y="295"/>
                    <a:pt x="0" y="584"/>
                  </a:cubicBezTo>
                  <a:lnTo>
                    <a:pt x="142" y="584"/>
                  </a:lnTo>
                  <a:lnTo>
                    <a:pt x="142" y="584"/>
                  </a:lnTo>
                  <a:cubicBezTo>
                    <a:pt x="142" y="295"/>
                    <a:pt x="274" y="0"/>
                    <a:pt x="274" y="0"/>
                  </a:cubicBezTo>
                </a:path>
              </a:pathLst>
            </a:custGeom>
            <a:solidFill>
              <a:srgbClr val="B2D7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8" name="Freeform 142">
              <a:extLst>
                <a:ext uri="{FF2B5EF4-FFF2-40B4-BE49-F238E27FC236}">
                  <a16:creationId xmlns:a16="http://schemas.microsoft.com/office/drawing/2014/main" id="{6F2479F3-D7B9-BD4F-A506-B69A01A56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52468" y="12636569"/>
              <a:ext cx="230704" cy="93382"/>
            </a:xfrm>
            <a:custGeom>
              <a:avLst/>
              <a:gdLst>
                <a:gd name="T0" fmla="*/ 0 w 186"/>
                <a:gd name="T1" fmla="*/ 75 h 76"/>
                <a:gd name="T2" fmla="*/ 185 w 186"/>
                <a:gd name="T3" fmla="*/ 75 h 76"/>
                <a:gd name="T4" fmla="*/ 185 w 186"/>
                <a:gd name="T5" fmla="*/ 0 h 76"/>
                <a:gd name="T6" fmla="*/ 118 w 186"/>
                <a:gd name="T7" fmla="*/ 0 h 76"/>
                <a:gd name="T8" fmla="*/ 109 w 186"/>
                <a:gd name="T9" fmla="*/ 9 h 76"/>
                <a:gd name="T10" fmla="*/ 109 w 186"/>
                <a:gd name="T11" fmla="*/ 9 h 76"/>
                <a:gd name="T12" fmla="*/ 37 w 186"/>
                <a:gd name="T13" fmla="*/ 41 h 76"/>
                <a:gd name="T14" fmla="*/ 30 w 186"/>
                <a:gd name="T15" fmla="*/ 42 h 76"/>
                <a:gd name="T16" fmla="*/ 30 w 186"/>
                <a:gd name="T17" fmla="*/ 42 h 76"/>
                <a:gd name="T18" fmla="*/ 0 w 186"/>
                <a:gd name="T19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6" h="76">
                  <a:moveTo>
                    <a:pt x="0" y="75"/>
                  </a:moveTo>
                  <a:lnTo>
                    <a:pt x="185" y="75"/>
                  </a:lnTo>
                  <a:lnTo>
                    <a:pt x="185" y="0"/>
                  </a:lnTo>
                  <a:lnTo>
                    <a:pt x="118" y="0"/>
                  </a:lnTo>
                  <a:lnTo>
                    <a:pt x="109" y="9"/>
                  </a:lnTo>
                  <a:lnTo>
                    <a:pt x="109" y="9"/>
                  </a:lnTo>
                  <a:cubicBezTo>
                    <a:pt x="89" y="27"/>
                    <a:pt x="63" y="39"/>
                    <a:pt x="37" y="41"/>
                  </a:cubicBezTo>
                  <a:lnTo>
                    <a:pt x="30" y="42"/>
                  </a:lnTo>
                  <a:lnTo>
                    <a:pt x="30" y="42"/>
                  </a:lnTo>
                  <a:cubicBezTo>
                    <a:pt x="13" y="43"/>
                    <a:pt x="0" y="58"/>
                    <a:pt x="0" y="75"/>
                  </a:cubicBezTo>
                </a:path>
              </a:pathLst>
            </a:custGeom>
            <a:solidFill>
              <a:srgbClr val="C0655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9" name="Freeform 143">
              <a:extLst>
                <a:ext uri="{FF2B5EF4-FFF2-40B4-BE49-F238E27FC236}">
                  <a16:creationId xmlns:a16="http://schemas.microsoft.com/office/drawing/2014/main" id="{9735FDD1-5A40-CA40-970E-371ECAF15F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30357" y="12636569"/>
              <a:ext cx="230704" cy="93382"/>
            </a:xfrm>
            <a:custGeom>
              <a:avLst/>
              <a:gdLst>
                <a:gd name="T0" fmla="*/ 0 w 186"/>
                <a:gd name="T1" fmla="*/ 75 h 76"/>
                <a:gd name="T2" fmla="*/ 185 w 186"/>
                <a:gd name="T3" fmla="*/ 75 h 76"/>
                <a:gd name="T4" fmla="*/ 185 w 186"/>
                <a:gd name="T5" fmla="*/ 0 h 76"/>
                <a:gd name="T6" fmla="*/ 118 w 186"/>
                <a:gd name="T7" fmla="*/ 0 h 76"/>
                <a:gd name="T8" fmla="*/ 109 w 186"/>
                <a:gd name="T9" fmla="*/ 9 h 76"/>
                <a:gd name="T10" fmla="*/ 109 w 186"/>
                <a:gd name="T11" fmla="*/ 9 h 76"/>
                <a:gd name="T12" fmla="*/ 37 w 186"/>
                <a:gd name="T13" fmla="*/ 41 h 76"/>
                <a:gd name="T14" fmla="*/ 30 w 186"/>
                <a:gd name="T15" fmla="*/ 42 h 76"/>
                <a:gd name="T16" fmla="*/ 30 w 186"/>
                <a:gd name="T17" fmla="*/ 42 h 76"/>
                <a:gd name="T18" fmla="*/ 0 w 186"/>
                <a:gd name="T19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6" h="76">
                  <a:moveTo>
                    <a:pt x="0" y="75"/>
                  </a:moveTo>
                  <a:lnTo>
                    <a:pt x="185" y="75"/>
                  </a:lnTo>
                  <a:lnTo>
                    <a:pt x="185" y="0"/>
                  </a:lnTo>
                  <a:lnTo>
                    <a:pt x="118" y="0"/>
                  </a:lnTo>
                  <a:lnTo>
                    <a:pt x="109" y="9"/>
                  </a:lnTo>
                  <a:lnTo>
                    <a:pt x="109" y="9"/>
                  </a:lnTo>
                  <a:cubicBezTo>
                    <a:pt x="90" y="27"/>
                    <a:pt x="64" y="39"/>
                    <a:pt x="37" y="41"/>
                  </a:cubicBezTo>
                  <a:lnTo>
                    <a:pt x="30" y="42"/>
                  </a:lnTo>
                  <a:lnTo>
                    <a:pt x="30" y="42"/>
                  </a:lnTo>
                  <a:cubicBezTo>
                    <a:pt x="13" y="43"/>
                    <a:pt x="0" y="58"/>
                    <a:pt x="0" y="75"/>
                  </a:cubicBezTo>
                </a:path>
              </a:pathLst>
            </a:custGeom>
            <a:solidFill>
              <a:srgbClr val="C0655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Freeform 145">
              <a:extLst>
                <a:ext uri="{FF2B5EF4-FFF2-40B4-BE49-F238E27FC236}">
                  <a16:creationId xmlns:a16="http://schemas.microsoft.com/office/drawing/2014/main" id="{616A9C39-76A7-1349-BB59-7733ECBC20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57964" y="10296578"/>
              <a:ext cx="142817" cy="115353"/>
            </a:xfrm>
            <a:custGeom>
              <a:avLst/>
              <a:gdLst>
                <a:gd name="T0" fmla="*/ 112 w 113"/>
                <a:gd name="T1" fmla="*/ 49 h 93"/>
                <a:gd name="T2" fmla="*/ 45 w 113"/>
                <a:gd name="T3" fmla="*/ 0 h 93"/>
                <a:gd name="T4" fmla="*/ 0 w 113"/>
                <a:gd name="T5" fmla="*/ 61 h 93"/>
                <a:gd name="T6" fmla="*/ 41 w 113"/>
                <a:gd name="T7" fmla="*/ 92 h 93"/>
                <a:gd name="T8" fmla="*/ 112 w 113"/>
                <a:gd name="T9" fmla="*/ 49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93">
                  <a:moveTo>
                    <a:pt x="112" y="49"/>
                  </a:moveTo>
                  <a:lnTo>
                    <a:pt x="45" y="0"/>
                  </a:lnTo>
                  <a:lnTo>
                    <a:pt x="0" y="61"/>
                  </a:lnTo>
                  <a:lnTo>
                    <a:pt x="41" y="92"/>
                  </a:lnTo>
                  <a:lnTo>
                    <a:pt x="112" y="49"/>
                  </a:lnTo>
                </a:path>
              </a:pathLst>
            </a:custGeom>
            <a:solidFill>
              <a:srgbClr val="FD6F2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Freeform 146">
              <a:extLst>
                <a:ext uri="{FF2B5EF4-FFF2-40B4-BE49-F238E27FC236}">
                  <a16:creationId xmlns:a16="http://schemas.microsoft.com/office/drawing/2014/main" id="{5D6B06BC-F3FA-824E-AA64-66430E903C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59090" y="10373479"/>
              <a:ext cx="153801" cy="159297"/>
            </a:xfrm>
            <a:custGeom>
              <a:avLst/>
              <a:gdLst>
                <a:gd name="T0" fmla="*/ 82 w 124"/>
                <a:gd name="T1" fmla="*/ 0 h 129"/>
                <a:gd name="T2" fmla="*/ 6 w 124"/>
                <a:gd name="T3" fmla="*/ 103 h 129"/>
                <a:gd name="T4" fmla="*/ 6 w 124"/>
                <a:gd name="T5" fmla="*/ 103 h 129"/>
                <a:gd name="T6" fmla="*/ 14 w 124"/>
                <a:gd name="T7" fmla="*/ 125 h 129"/>
                <a:gd name="T8" fmla="*/ 44 w 124"/>
                <a:gd name="T9" fmla="*/ 127 h 129"/>
                <a:gd name="T10" fmla="*/ 44 w 124"/>
                <a:gd name="T11" fmla="*/ 127 h 129"/>
                <a:gd name="T12" fmla="*/ 57 w 124"/>
                <a:gd name="T13" fmla="*/ 121 h 129"/>
                <a:gd name="T14" fmla="*/ 123 w 124"/>
                <a:gd name="T15" fmla="*/ 31 h 129"/>
                <a:gd name="T16" fmla="*/ 82 w 124"/>
                <a:gd name="T17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4" h="129">
                  <a:moveTo>
                    <a:pt x="82" y="0"/>
                  </a:moveTo>
                  <a:lnTo>
                    <a:pt x="6" y="103"/>
                  </a:lnTo>
                  <a:lnTo>
                    <a:pt x="6" y="103"/>
                  </a:lnTo>
                  <a:cubicBezTo>
                    <a:pt x="0" y="113"/>
                    <a:pt x="4" y="124"/>
                    <a:pt x="14" y="125"/>
                  </a:cubicBezTo>
                  <a:lnTo>
                    <a:pt x="44" y="127"/>
                  </a:lnTo>
                  <a:lnTo>
                    <a:pt x="44" y="127"/>
                  </a:lnTo>
                  <a:cubicBezTo>
                    <a:pt x="49" y="128"/>
                    <a:pt x="54" y="125"/>
                    <a:pt x="57" y="121"/>
                  </a:cubicBezTo>
                  <a:lnTo>
                    <a:pt x="123" y="31"/>
                  </a:lnTo>
                  <a:lnTo>
                    <a:pt x="82" y="0"/>
                  </a:lnTo>
                </a:path>
              </a:pathLst>
            </a:custGeom>
            <a:solidFill>
              <a:srgbClr val="F9AD2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2" name="Freeform 147">
              <a:extLst>
                <a:ext uri="{FF2B5EF4-FFF2-40B4-BE49-F238E27FC236}">
                  <a16:creationId xmlns:a16="http://schemas.microsoft.com/office/drawing/2014/main" id="{BA261D8E-77FF-C741-9BDF-EF48DA15B7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93176" y="9923057"/>
              <a:ext cx="362534" cy="373520"/>
            </a:xfrm>
            <a:custGeom>
              <a:avLst/>
              <a:gdLst>
                <a:gd name="T0" fmla="*/ 185 w 291"/>
                <a:gd name="T1" fmla="*/ 301 h 302"/>
                <a:gd name="T2" fmla="*/ 148 w 291"/>
                <a:gd name="T3" fmla="*/ 274 h 302"/>
                <a:gd name="T4" fmla="*/ 0 w 291"/>
                <a:gd name="T5" fmla="*/ 238 h 302"/>
                <a:gd name="T6" fmla="*/ 175 w 291"/>
                <a:gd name="T7" fmla="*/ 0 h 302"/>
                <a:gd name="T8" fmla="*/ 253 w 291"/>
                <a:gd name="T9" fmla="*/ 131 h 302"/>
                <a:gd name="T10" fmla="*/ 290 w 291"/>
                <a:gd name="T11" fmla="*/ 159 h 302"/>
                <a:gd name="T12" fmla="*/ 185 w 291"/>
                <a:gd name="T13" fmla="*/ 301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1" h="302">
                  <a:moveTo>
                    <a:pt x="185" y="301"/>
                  </a:moveTo>
                  <a:lnTo>
                    <a:pt x="148" y="274"/>
                  </a:lnTo>
                  <a:lnTo>
                    <a:pt x="0" y="238"/>
                  </a:lnTo>
                  <a:lnTo>
                    <a:pt x="175" y="0"/>
                  </a:lnTo>
                  <a:lnTo>
                    <a:pt x="253" y="131"/>
                  </a:lnTo>
                  <a:lnTo>
                    <a:pt x="290" y="159"/>
                  </a:lnTo>
                  <a:lnTo>
                    <a:pt x="185" y="301"/>
                  </a:lnTo>
                </a:path>
              </a:pathLst>
            </a:custGeom>
            <a:solidFill>
              <a:srgbClr val="F9AD2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Freeform 148">
              <a:extLst>
                <a:ext uri="{FF2B5EF4-FFF2-40B4-BE49-F238E27FC236}">
                  <a16:creationId xmlns:a16="http://schemas.microsoft.com/office/drawing/2014/main" id="{582FFD4C-7B01-C64E-A9C6-6B99F61A0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59090" y="10373479"/>
              <a:ext cx="153801" cy="159297"/>
            </a:xfrm>
            <a:custGeom>
              <a:avLst/>
              <a:gdLst>
                <a:gd name="T0" fmla="*/ 82 w 124"/>
                <a:gd name="T1" fmla="*/ 0 h 129"/>
                <a:gd name="T2" fmla="*/ 6 w 124"/>
                <a:gd name="T3" fmla="*/ 103 h 129"/>
                <a:gd name="T4" fmla="*/ 6 w 124"/>
                <a:gd name="T5" fmla="*/ 103 h 129"/>
                <a:gd name="T6" fmla="*/ 14 w 124"/>
                <a:gd name="T7" fmla="*/ 125 h 129"/>
                <a:gd name="T8" fmla="*/ 44 w 124"/>
                <a:gd name="T9" fmla="*/ 127 h 129"/>
                <a:gd name="T10" fmla="*/ 44 w 124"/>
                <a:gd name="T11" fmla="*/ 127 h 129"/>
                <a:gd name="T12" fmla="*/ 57 w 124"/>
                <a:gd name="T13" fmla="*/ 121 h 129"/>
                <a:gd name="T14" fmla="*/ 123 w 124"/>
                <a:gd name="T15" fmla="*/ 31 h 129"/>
                <a:gd name="T16" fmla="*/ 82 w 124"/>
                <a:gd name="T17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4" h="129">
                  <a:moveTo>
                    <a:pt x="82" y="0"/>
                  </a:moveTo>
                  <a:lnTo>
                    <a:pt x="6" y="103"/>
                  </a:lnTo>
                  <a:lnTo>
                    <a:pt x="6" y="103"/>
                  </a:lnTo>
                  <a:cubicBezTo>
                    <a:pt x="0" y="113"/>
                    <a:pt x="4" y="124"/>
                    <a:pt x="14" y="125"/>
                  </a:cubicBezTo>
                  <a:lnTo>
                    <a:pt x="44" y="127"/>
                  </a:lnTo>
                  <a:lnTo>
                    <a:pt x="44" y="127"/>
                  </a:lnTo>
                  <a:cubicBezTo>
                    <a:pt x="49" y="128"/>
                    <a:pt x="54" y="125"/>
                    <a:pt x="57" y="121"/>
                  </a:cubicBezTo>
                  <a:lnTo>
                    <a:pt x="123" y="31"/>
                  </a:lnTo>
                  <a:lnTo>
                    <a:pt x="82" y="0"/>
                  </a:lnTo>
                </a:path>
              </a:pathLst>
            </a:custGeom>
            <a:solidFill>
              <a:srgbClr val="FD6F20">
                <a:alpha val="2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4" name="Freeform 149">
              <a:extLst>
                <a:ext uri="{FF2B5EF4-FFF2-40B4-BE49-F238E27FC236}">
                  <a16:creationId xmlns:a16="http://schemas.microsoft.com/office/drawing/2014/main" id="{63EF6E0D-FDD1-9E41-A809-991368017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93176" y="9923057"/>
              <a:ext cx="362534" cy="373520"/>
            </a:xfrm>
            <a:custGeom>
              <a:avLst/>
              <a:gdLst>
                <a:gd name="T0" fmla="*/ 185 w 291"/>
                <a:gd name="T1" fmla="*/ 301 h 302"/>
                <a:gd name="T2" fmla="*/ 148 w 291"/>
                <a:gd name="T3" fmla="*/ 274 h 302"/>
                <a:gd name="T4" fmla="*/ 0 w 291"/>
                <a:gd name="T5" fmla="*/ 238 h 302"/>
                <a:gd name="T6" fmla="*/ 175 w 291"/>
                <a:gd name="T7" fmla="*/ 0 h 302"/>
                <a:gd name="T8" fmla="*/ 253 w 291"/>
                <a:gd name="T9" fmla="*/ 131 h 302"/>
                <a:gd name="T10" fmla="*/ 290 w 291"/>
                <a:gd name="T11" fmla="*/ 159 h 302"/>
                <a:gd name="T12" fmla="*/ 185 w 291"/>
                <a:gd name="T13" fmla="*/ 301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1" h="302">
                  <a:moveTo>
                    <a:pt x="185" y="301"/>
                  </a:moveTo>
                  <a:lnTo>
                    <a:pt x="148" y="274"/>
                  </a:lnTo>
                  <a:lnTo>
                    <a:pt x="0" y="238"/>
                  </a:lnTo>
                  <a:lnTo>
                    <a:pt x="175" y="0"/>
                  </a:lnTo>
                  <a:lnTo>
                    <a:pt x="253" y="131"/>
                  </a:lnTo>
                  <a:lnTo>
                    <a:pt x="290" y="159"/>
                  </a:lnTo>
                  <a:lnTo>
                    <a:pt x="185" y="301"/>
                  </a:lnTo>
                </a:path>
              </a:pathLst>
            </a:custGeom>
            <a:solidFill>
              <a:srgbClr val="FD6F20">
                <a:alpha val="4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5" name="Freeform 150">
              <a:extLst>
                <a:ext uri="{FF2B5EF4-FFF2-40B4-BE49-F238E27FC236}">
                  <a16:creationId xmlns:a16="http://schemas.microsoft.com/office/drawing/2014/main" id="{33B11681-324A-A84B-AA0E-CA8A7BBEF7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0218" y="9901088"/>
              <a:ext cx="274647" cy="335070"/>
            </a:xfrm>
            <a:custGeom>
              <a:avLst/>
              <a:gdLst>
                <a:gd name="T0" fmla="*/ 70 w 219"/>
                <a:gd name="T1" fmla="*/ 106 h 271"/>
                <a:gd name="T2" fmla="*/ 70 w 219"/>
                <a:gd name="T3" fmla="*/ 106 h 271"/>
                <a:gd name="T4" fmla="*/ 22 w 219"/>
                <a:gd name="T5" fmla="*/ 253 h 271"/>
                <a:gd name="T6" fmla="*/ 22 w 219"/>
                <a:gd name="T7" fmla="*/ 253 h 271"/>
                <a:gd name="T8" fmla="*/ 149 w 219"/>
                <a:gd name="T9" fmla="*/ 164 h 271"/>
                <a:gd name="T10" fmla="*/ 149 w 219"/>
                <a:gd name="T11" fmla="*/ 164 h 271"/>
                <a:gd name="T12" fmla="*/ 197 w 219"/>
                <a:gd name="T13" fmla="*/ 16 h 271"/>
                <a:gd name="T14" fmla="*/ 197 w 219"/>
                <a:gd name="T15" fmla="*/ 16 h 271"/>
                <a:gd name="T16" fmla="*/ 70 w 219"/>
                <a:gd name="T17" fmla="*/ 106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9" h="271">
                  <a:moveTo>
                    <a:pt x="70" y="106"/>
                  </a:moveTo>
                  <a:lnTo>
                    <a:pt x="70" y="106"/>
                  </a:lnTo>
                  <a:cubicBezTo>
                    <a:pt x="22" y="171"/>
                    <a:pt x="0" y="237"/>
                    <a:pt x="22" y="253"/>
                  </a:cubicBezTo>
                  <a:lnTo>
                    <a:pt x="22" y="253"/>
                  </a:lnTo>
                  <a:cubicBezTo>
                    <a:pt x="44" y="270"/>
                    <a:pt x="100" y="229"/>
                    <a:pt x="149" y="164"/>
                  </a:cubicBezTo>
                  <a:lnTo>
                    <a:pt x="149" y="164"/>
                  </a:lnTo>
                  <a:cubicBezTo>
                    <a:pt x="197" y="98"/>
                    <a:pt x="218" y="32"/>
                    <a:pt x="197" y="16"/>
                  </a:cubicBezTo>
                  <a:lnTo>
                    <a:pt x="197" y="16"/>
                  </a:lnTo>
                  <a:cubicBezTo>
                    <a:pt x="175" y="0"/>
                    <a:pt x="118" y="40"/>
                    <a:pt x="70" y="106"/>
                  </a:cubicBezTo>
                </a:path>
              </a:pathLst>
            </a:custGeom>
            <a:solidFill>
              <a:srgbClr val="FD6F2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6" name="Freeform 151">
              <a:extLst>
                <a:ext uri="{FF2B5EF4-FFF2-40B4-BE49-F238E27FC236}">
                  <a16:creationId xmlns:a16="http://schemas.microsoft.com/office/drawing/2014/main" id="{516E7760-7267-9742-A26F-E8B481FAA9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74441" y="10087849"/>
              <a:ext cx="296618" cy="296618"/>
            </a:xfrm>
            <a:custGeom>
              <a:avLst/>
              <a:gdLst>
                <a:gd name="T0" fmla="*/ 106 w 236"/>
                <a:gd name="T1" fmla="*/ 220 h 236"/>
                <a:gd name="T2" fmla="*/ 0 w 236"/>
                <a:gd name="T3" fmla="*/ 143 h 236"/>
                <a:gd name="T4" fmla="*/ 0 w 236"/>
                <a:gd name="T5" fmla="*/ 143 h 236"/>
                <a:gd name="T6" fmla="*/ 75 w 236"/>
                <a:gd name="T7" fmla="*/ 88 h 236"/>
                <a:gd name="T8" fmla="*/ 75 w 236"/>
                <a:gd name="T9" fmla="*/ 88 h 236"/>
                <a:gd name="T10" fmla="*/ 105 w 236"/>
                <a:gd name="T11" fmla="*/ 0 h 236"/>
                <a:gd name="T12" fmla="*/ 210 w 236"/>
                <a:gd name="T13" fmla="*/ 78 h 236"/>
                <a:gd name="T14" fmla="*/ 210 w 236"/>
                <a:gd name="T15" fmla="*/ 78 h 236"/>
                <a:gd name="T16" fmla="*/ 220 w 236"/>
                <a:gd name="T17" fmla="*/ 141 h 236"/>
                <a:gd name="T18" fmla="*/ 169 w 236"/>
                <a:gd name="T19" fmla="*/ 210 h 236"/>
                <a:gd name="T20" fmla="*/ 169 w 236"/>
                <a:gd name="T21" fmla="*/ 210 h 236"/>
                <a:gd name="T22" fmla="*/ 106 w 236"/>
                <a:gd name="T23" fmla="*/ 22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6" h="236">
                  <a:moveTo>
                    <a:pt x="106" y="220"/>
                  </a:moveTo>
                  <a:lnTo>
                    <a:pt x="0" y="143"/>
                  </a:lnTo>
                  <a:lnTo>
                    <a:pt x="0" y="143"/>
                  </a:lnTo>
                  <a:cubicBezTo>
                    <a:pt x="0" y="143"/>
                    <a:pt x="43" y="132"/>
                    <a:pt x="75" y="88"/>
                  </a:cubicBezTo>
                  <a:lnTo>
                    <a:pt x="75" y="88"/>
                  </a:lnTo>
                  <a:cubicBezTo>
                    <a:pt x="108" y="43"/>
                    <a:pt x="105" y="0"/>
                    <a:pt x="105" y="0"/>
                  </a:cubicBezTo>
                  <a:lnTo>
                    <a:pt x="210" y="78"/>
                  </a:lnTo>
                  <a:lnTo>
                    <a:pt x="210" y="78"/>
                  </a:lnTo>
                  <a:cubicBezTo>
                    <a:pt x="231" y="93"/>
                    <a:pt x="235" y="121"/>
                    <a:pt x="220" y="141"/>
                  </a:cubicBezTo>
                  <a:lnTo>
                    <a:pt x="169" y="210"/>
                  </a:lnTo>
                  <a:lnTo>
                    <a:pt x="169" y="210"/>
                  </a:lnTo>
                  <a:cubicBezTo>
                    <a:pt x="154" y="231"/>
                    <a:pt x="125" y="235"/>
                    <a:pt x="106" y="220"/>
                  </a:cubicBezTo>
                </a:path>
              </a:pathLst>
            </a:custGeom>
            <a:solidFill>
              <a:srgbClr val="F9AD2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Freeform 152">
              <a:extLst>
                <a:ext uri="{FF2B5EF4-FFF2-40B4-BE49-F238E27FC236}">
                  <a16:creationId xmlns:a16="http://schemas.microsoft.com/office/drawing/2014/main" id="{75F29D81-24B7-3542-921F-CEB70EE741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59088" y="10021933"/>
              <a:ext cx="109859" cy="120845"/>
            </a:xfrm>
            <a:custGeom>
              <a:avLst/>
              <a:gdLst>
                <a:gd name="T0" fmla="*/ 31 w 88"/>
                <a:gd name="T1" fmla="*/ 37 h 99"/>
                <a:gd name="T2" fmla="*/ 31 w 88"/>
                <a:gd name="T3" fmla="*/ 37 h 99"/>
                <a:gd name="T4" fmla="*/ 4 w 88"/>
                <a:gd name="T5" fmla="*/ 80 h 99"/>
                <a:gd name="T6" fmla="*/ 4 w 88"/>
                <a:gd name="T7" fmla="*/ 80 h 99"/>
                <a:gd name="T8" fmla="*/ 18 w 88"/>
                <a:gd name="T9" fmla="*/ 91 h 99"/>
                <a:gd name="T10" fmla="*/ 18 w 88"/>
                <a:gd name="T11" fmla="*/ 91 h 99"/>
                <a:gd name="T12" fmla="*/ 65 w 88"/>
                <a:gd name="T13" fmla="*/ 63 h 99"/>
                <a:gd name="T14" fmla="*/ 65 w 88"/>
                <a:gd name="T15" fmla="*/ 63 h 99"/>
                <a:gd name="T16" fmla="*/ 78 w 88"/>
                <a:gd name="T17" fmla="*/ 10 h 99"/>
                <a:gd name="T18" fmla="*/ 78 w 88"/>
                <a:gd name="T19" fmla="*/ 10 h 99"/>
                <a:gd name="T20" fmla="*/ 64 w 88"/>
                <a:gd name="T21" fmla="*/ 0 h 99"/>
                <a:gd name="T22" fmla="*/ 64 w 88"/>
                <a:gd name="T23" fmla="*/ 0 h 99"/>
                <a:gd name="T24" fmla="*/ 31 w 88"/>
                <a:gd name="T25" fmla="*/ 3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" h="99">
                  <a:moveTo>
                    <a:pt x="31" y="37"/>
                  </a:moveTo>
                  <a:lnTo>
                    <a:pt x="31" y="37"/>
                  </a:lnTo>
                  <a:cubicBezTo>
                    <a:pt x="17" y="56"/>
                    <a:pt x="0" y="70"/>
                    <a:pt x="4" y="80"/>
                  </a:cubicBezTo>
                  <a:lnTo>
                    <a:pt x="4" y="80"/>
                  </a:lnTo>
                  <a:cubicBezTo>
                    <a:pt x="6" y="82"/>
                    <a:pt x="17" y="89"/>
                    <a:pt x="18" y="91"/>
                  </a:cubicBezTo>
                  <a:lnTo>
                    <a:pt x="18" y="91"/>
                  </a:lnTo>
                  <a:cubicBezTo>
                    <a:pt x="28" y="98"/>
                    <a:pt x="50" y="86"/>
                    <a:pt x="65" y="63"/>
                  </a:cubicBezTo>
                  <a:lnTo>
                    <a:pt x="65" y="63"/>
                  </a:lnTo>
                  <a:cubicBezTo>
                    <a:pt x="82" y="41"/>
                    <a:pt x="87" y="17"/>
                    <a:pt x="78" y="10"/>
                  </a:cubicBezTo>
                  <a:lnTo>
                    <a:pt x="78" y="10"/>
                  </a:lnTo>
                  <a:cubicBezTo>
                    <a:pt x="76" y="9"/>
                    <a:pt x="67" y="0"/>
                    <a:pt x="64" y="0"/>
                  </a:cubicBezTo>
                  <a:lnTo>
                    <a:pt x="64" y="0"/>
                  </a:lnTo>
                  <a:cubicBezTo>
                    <a:pt x="53" y="0"/>
                    <a:pt x="44" y="20"/>
                    <a:pt x="31" y="37"/>
                  </a:cubicBezTo>
                </a:path>
              </a:pathLst>
            </a:custGeom>
            <a:solidFill>
              <a:srgbClr val="F9AD24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Freeform 153">
              <a:extLst>
                <a:ext uri="{FF2B5EF4-FFF2-40B4-BE49-F238E27FC236}">
                  <a16:creationId xmlns:a16="http://schemas.microsoft.com/office/drawing/2014/main" id="{A59FF4C2-2B34-574F-ABDF-D92F8E5EFB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8105" y="10016441"/>
              <a:ext cx="98872" cy="120845"/>
            </a:xfrm>
            <a:custGeom>
              <a:avLst/>
              <a:gdLst>
                <a:gd name="T0" fmla="*/ 22 w 80"/>
                <a:gd name="T1" fmla="*/ 34 h 96"/>
                <a:gd name="T2" fmla="*/ 22 w 80"/>
                <a:gd name="T3" fmla="*/ 34 h 96"/>
                <a:gd name="T4" fmla="*/ 9 w 80"/>
                <a:gd name="T5" fmla="*/ 87 h 96"/>
                <a:gd name="T6" fmla="*/ 9 w 80"/>
                <a:gd name="T7" fmla="*/ 87 h 96"/>
                <a:gd name="T8" fmla="*/ 57 w 80"/>
                <a:gd name="T9" fmla="*/ 60 h 96"/>
                <a:gd name="T10" fmla="*/ 57 w 80"/>
                <a:gd name="T11" fmla="*/ 60 h 96"/>
                <a:gd name="T12" fmla="*/ 69 w 80"/>
                <a:gd name="T13" fmla="*/ 7 h 96"/>
                <a:gd name="T14" fmla="*/ 69 w 80"/>
                <a:gd name="T15" fmla="*/ 7 h 96"/>
                <a:gd name="T16" fmla="*/ 22 w 80"/>
                <a:gd name="T17" fmla="*/ 3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0" h="96">
                  <a:moveTo>
                    <a:pt x="22" y="34"/>
                  </a:moveTo>
                  <a:lnTo>
                    <a:pt x="22" y="34"/>
                  </a:lnTo>
                  <a:cubicBezTo>
                    <a:pt x="5" y="56"/>
                    <a:pt x="0" y="80"/>
                    <a:pt x="9" y="87"/>
                  </a:cubicBezTo>
                  <a:lnTo>
                    <a:pt x="9" y="87"/>
                  </a:lnTo>
                  <a:cubicBezTo>
                    <a:pt x="19" y="95"/>
                    <a:pt x="40" y="82"/>
                    <a:pt x="57" y="60"/>
                  </a:cubicBezTo>
                  <a:lnTo>
                    <a:pt x="57" y="60"/>
                  </a:lnTo>
                  <a:cubicBezTo>
                    <a:pt x="73" y="38"/>
                    <a:pt x="79" y="14"/>
                    <a:pt x="69" y="7"/>
                  </a:cubicBezTo>
                  <a:lnTo>
                    <a:pt x="69" y="7"/>
                  </a:lnTo>
                  <a:cubicBezTo>
                    <a:pt x="59" y="0"/>
                    <a:pt x="38" y="12"/>
                    <a:pt x="22" y="34"/>
                  </a:cubicBezTo>
                </a:path>
              </a:pathLst>
            </a:custGeom>
            <a:solidFill>
              <a:srgbClr val="F9AD2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Freeform 132">
              <a:extLst>
                <a:ext uri="{FF2B5EF4-FFF2-40B4-BE49-F238E27FC236}">
                  <a16:creationId xmlns:a16="http://schemas.microsoft.com/office/drawing/2014/main" id="{95EFE5B3-ABE5-2445-9A6F-2ED273D77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42466" y="10483336"/>
              <a:ext cx="202012" cy="207490"/>
            </a:xfrm>
            <a:custGeom>
              <a:avLst/>
              <a:gdLst>
                <a:gd name="connsiteX0" fmla="*/ 70038 w 202012"/>
                <a:gd name="connsiteY0" fmla="*/ 171508 h 207490"/>
                <a:gd name="connsiteX1" fmla="*/ 79650 w 202012"/>
                <a:gd name="connsiteY1" fmla="*/ 188597 h 207490"/>
                <a:gd name="connsiteX2" fmla="*/ 64546 w 202012"/>
                <a:gd name="connsiteY2" fmla="*/ 202024 h 207490"/>
                <a:gd name="connsiteX3" fmla="*/ 56306 w 202012"/>
                <a:gd name="connsiteY3" fmla="*/ 184935 h 207490"/>
                <a:gd name="connsiteX4" fmla="*/ 70038 w 202012"/>
                <a:gd name="connsiteY4" fmla="*/ 171508 h 207490"/>
                <a:gd name="connsiteX5" fmla="*/ 81610 w 202012"/>
                <a:gd name="connsiteY5" fmla="*/ 105592 h 207490"/>
                <a:gd name="connsiteX6" fmla="*/ 89458 w 202012"/>
                <a:gd name="connsiteY6" fmla="*/ 122681 h 207490"/>
                <a:gd name="connsiteX7" fmla="*/ 75070 w 202012"/>
                <a:gd name="connsiteY7" fmla="*/ 136108 h 207490"/>
                <a:gd name="connsiteX8" fmla="*/ 68530 w 202012"/>
                <a:gd name="connsiteY8" fmla="*/ 119019 h 207490"/>
                <a:gd name="connsiteX9" fmla="*/ 81610 w 202012"/>
                <a:gd name="connsiteY9" fmla="*/ 105592 h 207490"/>
                <a:gd name="connsiteX10" fmla="*/ 63512 w 202012"/>
                <a:gd name="connsiteY10" fmla="*/ 0 h 207490"/>
                <a:gd name="connsiteX11" fmla="*/ 63512 w 202012"/>
                <a:gd name="connsiteY11" fmla="*/ 13616 h 207490"/>
                <a:gd name="connsiteX12" fmla="*/ 80086 w 202012"/>
                <a:gd name="connsiteY12" fmla="*/ 39231 h 207490"/>
                <a:gd name="connsiteX13" fmla="*/ 175028 w 202012"/>
                <a:gd name="connsiteY13" fmla="*/ 0 h 207490"/>
                <a:gd name="connsiteX14" fmla="*/ 202012 w 202012"/>
                <a:gd name="connsiteY14" fmla="*/ 39319 h 207490"/>
                <a:gd name="connsiteX15" fmla="*/ 91620 w 202012"/>
                <a:gd name="connsiteY15" fmla="*/ 92153 h 207490"/>
                <a:gd name="connsiteX16" fmla="*/ 79192 w 202012"/>
                <a:gd name="connsiteY16" fmla="*/ 48576 h 207490"/>
                <a:gd name="connsiteX17" fmla="*/ 72632 w 202012"/>
                <a:gd name="connsiteY17" fmla="*/ 61138 h 207490"/>
                <a:gd name="connsiteX18" fmla="*/ 11068 w 202012"/>
                <a:gd name="connsiteY18" fmla="*/ 203761 h 207490"/>
                <a:gd name="connsiteX19" fmla="*/ 6149 w 202012"/>
                <a:gd name="connsiteY19" fmla="*/ 207490 h 207490"/>
                <a:gd name="connsiteX20" fmla="*/ 4919 w 202012"/>
                <a:gd name="connsiteY20" fmla="*/ 207490 h 207490"/>
                <a:gd name="connsiteX21" fmla="*/ 0 w 202012"/>
                <a:gd name="connsiteY21" fmla="*/ 200033 h 207490"/>
                <a:gd name="connsiteX22" fmla="*/ 44732 w 202012"/>
                <a:gd name="connsiteY22" fmla="*/ 91279 h 207490"/>
                <a:gd name="connsiteX23" fmla="*/ 61410 w 202012"/>
                <a:gd name="connsiteY23" fmla="*/ 58353 h 207490"/>
                <a:gd name="connsiteX24" fmla="*/ 29526 w 202012"/>
                <a:gd name="connsiteY24" fmla="*/ 86649 h 207490"/>
                <a:gd name="connsiteX25" fmla="*/ 21973 w 202012"/>
                <a:gd name="connsiteY25" fmla="*/ 39611 h 207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02012" h="207490">
                  <a:moveTo>
                    <a:pt x="70038" y="171508"/>
                  </a:moveTo>
                  <a:cubicBezTo>
                    <a:pt x="76902" y="172728"/>
                    <a:pt x="81022" y="180052"/>
                    <a:pt x="79650" y="188597"/>
                  </a:cubicBezTo>
                  <a:cubicBezTo>
                    <a:pt x="76902" y="195921"/>
                    <a:pt x="70038" y="202024"/>
                    <a:pt x="64546" y="202024"/>
                  </a:cubicBezTo>
                  <a:cubicBezTo>
                    <a:pt x="57678" y="200804"/>
                    <a:pt x="54934" y="192259"/>
                    <a:pt x="56306" y="184935"/>
                  </a:cubicBezTo>
                  <a:cubicBezTo>
                    <a:pt x="57678" y="176390"/>
                    <a:pt x="64546" y="170287"/>
                    <a:pt x="70038" y="171508"/>
                  </a:cubicBezTo>
                  <a:close/>
                  <a:moveTo>
                    <a:pt x="81610" y="105592"/>
                  </a:moveTo>
                  <a:cubicBezTo>
                    <a:pt x="88150" y="106812"/>
                    <a:pt x="92074" y="114136"/>
                    <a:pt x="89458" y="122681"/>
                  </a:cubicBezTo>
                  <a:cubicBezTo>
                    <a:pt x="88150" y="131226"/>
                    <a:pt x="81610" y="136108"/>
                    <a:pt x="75070" y="136108"/>
                  </a:cubicBezTo>
                  <a:cubicBezTo>
                    <a:pt x="69838" y="133667"/>
                    <a:pt x="65918" y="126343"/>
                    <a:pt x="68530" y="119019"/>
                  </a:cubicBezTo>
                  <a:cubicBezTo>
                    <a:pt x="69838" y="110474"/>
                    <a:pt x="76378" y="104371"/>
                    <a:pt x="81610" y="105592"/>
                  </a:cubicBezTo>
                  <a:close/>
                  <a:moveTo>
                    <a:pt x="63512" y="0"/>
                  </a:moveTo>
                  <a:lnTo>
                    <a:pt x="63512" y="13616"/>
                  </a:lnTo>
                  <a:lnTo>
                    <a:pt x="80086" y="39231"/>
                  </a:lnTo>
                  <a:lnTo>
                    <a:pt x="175028" y="0"/>
                  </a:lnTo>
                  <a:lnTo>
                    <a:pt x="202012" y="39319"/>
                  </a:lnTo>
                  <a:lnTo>
                    <a:pt x="91620" y="92153"/>
                  </a:lnTo>
                  <a:lnTo>
                    <a:pt x="79192" y="48576"/>
                  </a:lnTo>
                  <a:lnTo>
                    <a:pt x="72632" y="61138"/>
                  </a:lnTo>
                  <a:cubicBezTo>
                    <a:pt x="59028" y="87006"/>
                    <a:pt x="29514" y="145034"/>
                    <a:pt x="11068" y="203761"/>
                  </a:cubicBezTo>
                  <a:cubicBezTo>
                    <a:pt x="11068" y="206247"/>
                    <a:pt x="7378" y="207490"/>
                    <a:pt x="6149" y="207490"/>
                  </a:cubicBezTo>
                  <a:lnTo>
                    <a:pt x="4919" y="207490"/>
                  </a:lnTo>
                  <a:cubicBezTo>
                    <a:pt x="1230" y="206247"/>
                    <a:pt x="0" y="202518"/>
                    <a:pt x="0" y="200033"/>
                  </a:cubicBezTo>
                  <a:cubicBezTo>
                    <a:pt x="12913" y="160260"/>
                    <a:pt x="30436" y="120798"/>
                    <a:pt x="44732" y="91279"/>
                  </a:cubicBezTo>
                  <a:lnTo>
                    <a:pt x="61410" y="58353"/>
                  </a:lnTo>
                  <a:lnTo>
                    <a:pt x="29526" y="86649"/>
                  </a:lnTo>
                  <a:lnTo>
                    <a:pt x="21973" y="39611"/>
                  </a:lnTo>
                  <a:close/>
                </a:path>
              </a:pathLst>
            </a:custGeom>
            <a:solidFill>
              <a:srgbClr val="5383C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0" name="Freeform 157">
              <a:extLst>
                <a:ext uri="{FF2B5EF4-FFF2-40B4-BE49-F238E27FC236}">
                  <a16:creationId xmlns:a16="http://schemas.microsoft.com/office/drawing/2014/main" id="{2312D18C-E23C-F544-97BC-C75856D49E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66549" y="11104044"/>
              <a:ext cx="93382" cy="98872"/>
            </a:xfrm>
            <a:custGeom>
              <a:avLst/>
              <a:gdLst>
                <a:gd name="T0" fmla="*/ 76 w 77"/>
                <a:gd name="T1" fmla="*/ 55 h 79"/>
                <a:gd name="T2" fmla="*/ 50 w 77"/>
                <a:gd name="T3" fmla="*/ 78 h 79"/>
                <a:gd name="T4" fmla="*/ 0 w 77"/>
                <a:gd name="T5" fmla="*/ 24 h 79"/>
                <a:gd name="T6" fmla="*/ 27 w 77"/>
                <a:gd name="T7" fmla="*/ 0 h 79"/>
                <a:gd name="T8" fmla="*/ 76 w 77"/>
                <a:gd name="T9" fmla="*/ 5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" h="79">
                  <a:moveTo>
                    <a:pt x="76" y="55"/>
                  </a:moveTo>
                  <a:lnTo>
                    <a:pt x="50" y="78"/>
                  </a:lnTo>
                  <a:lnTo>
                    <a:pt x="0" y="24"/>
                  </a:lnTo>
                  <a:lnTo>
                    <a:pt x="27" y="0"/>
                  </a:lnTo>
                  <a:lnTo>
                    <a:pt x="76" y="55"/>
                  </a:lnTo>
                </a:path>
              </a:pathLst>
            </a:custGeom>
            <a:solidFill>
              <a:srgbClr val="B2D7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Freeform 158">
              <a:extLst>
                <a:ext uri="{FF2B5EF4-FFF2-40B4-BE49-F238E27FC236}">
                  <a16:creationId xmlns:a16="http://schemas.microsoft.com/office/drawing/2014/main" id="{07CE1A73-039A-E941-BB8E-45016762B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56690" y="11136999"/>
              <a:ext cx="175775" cy="192252"/>
            </a:xfrm>
            <a:custGeom>
              <a:avLst/>
              <a:gdLst>
                <a:gd name="T0" fmla="*/ 94 w 141"/>
                <a:gd name="T1" fmla="*/ 0 h 154"/>
                <a:gd name="T2" fmla="*/ 14 w 141"/>
                <a:gd name="T3" fmla="*/ 49 h 154"/>
                <a:gd name="T4" fmla="*/ 14 w 141"/>
                <a:gd name="T5" fmla="*/ 49 h 154"/>
                <a:gd name="T6" fmla="*/ 12 w 141"/>
                <a:gd name="T7" fmla="*/ 77 h 154"/>
                <a:gd name="T8" fmla="*/ 12 w 141"/>
                <a:gd name="T9" fmla="*/ 77 h 154"/>
                <a:gd name="T10" fmla="*/ 19 w 141"/>
                <a:gd name="T11" fmla="*/ 104 h 154"/>
                <a:gd name="T12" fmla="*/ 19 w 141"/>
                <a:gd name="T13" fmla="*/ 104 h 154"/>
                <a:gd name="T14" fmla="*/ 29 w 141"/>
                <a:gd name="T15" fmla="*/ 131 h 154"/>
                <a:gd name="T16" fmla="*/ 29 w 141"/>
                <a:gd name="T17" fmla="*/ 131 h 154"/>
                <a:gd name="T18" fmla="*/ 41 w 141"/>
                <a:gd name="T19" fmla="*/ 153 h 154"/>
                <a:gd name="T20" fmla="*/ 66 w 141"/>
                <a:gd name="T21" fmla="*/ 149 h 154"/>
                <a:gd name="T22" fmla="*/ 91 w 141"/>
                <a:gd name="T23" fmla="*/ 129 h 154"/>
                <a:gd name="T24" fmla="*/ 91 w 141"/>
                <a:gd name="T25" fmla="*/ 129 h 154"/>
                <a:gd name="T26" fmla="*/ 78 w 141"/>
                <a:gd name="T27" fmla="*/ 119 h 154"/>
                <a:gd name="T28" fmla="*/ 78 w 141"/>
                <a:gd name="T29" fmla="*/ 119 h 154"/>
                <a:gd name="T30" fmla="*/ 119 w 141"/>
                <a:gd name="T31" fmla="*/ 90 h 154"/>
                <a:gd name="T32" fmla="*/ 119 w 141"/>
                <a:gd name="T33" fmla="*/ 90 h 154"/>
                <a:gd name="T34" fmla="*/ 123 w 141"/>
                <a:gd name="T35" fmla="*/ 66 h 154"/>
                <a:gd name="T36" fmla="*/ 140 w 141"/>
                <a:gd name="T37" fmla="*/ 50 h 154"/>
                <a:gd name="T38" fmla="*/ 94 w 141"/>
                <a:gd name="T39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1" h="154">
                  <a:moveTo>
                    <a:pt x="94" y="0"/>
                  </a:moveTo>
                  <a:lnTo>
                    <a:pt x="14" y="49"/>
                  </a:lnTo>
                  <a:lnTo>
                    <a:pt x="14" y="49"/>
                  </a:lnTo>
                  <a:cubicBezTo>
                    <a:pt x="14" y="49"/>
                    <a:pt x="0" y="62"/>
                    <a:pt x="12" y="77"/>
                  </a:cubicBezTo>
                  <a:lnTo>
                    <a:pt x="12" y="77"/>
                  </a:lnTo>
                  <a:cubicBezTo>
                    <a:pt x="12" y="77"/>
                    <a:pt x="7" y="95"/>
                    <a:pt x="19" y="104"/>
                  </a:cubicBezTo>
                  <a:lnTo>
                    <a:pt x="19" y="104"/>
                  </a:lnTo>
                  <a:cubicBezTo>
                    <a:pt x="19" y="104"/>
                    <a:pt x="12" y="126"/>
                    <a:pt x="29" y="131"/>
                  </a:cubicBezTo>
                  <a:lnTo>
                    <a:pt x="29" y="131"/>
                  </a:lnTo>
                  <a:cubicBezTo>
                    <a:pt x="29" y="131"/>
                    <a:pt x="25" y="148"/>
                    <a:pt x="41" y="153"/>
                  </a:cubicBezTo>
                  <a:lnTo>
                    <a:pt x="66" y="149"/>
                  </a:lnTo>
                  <a:lnTo>
                    <a:pt x="91" y="129"/>
                  </a:lnTo>
                  <a:lnTo>
                    <a:pt x="91" y="129"/>
                  </a:lnTo>
                  <a:cubicBezTo>
                    <a:pt x="91" y="129"/>
                    <a:pt x="89" y="118"/>
                    <a:pt x="78" y="119"/>
                  </a:cubicBezTo>
                  <a:lnTo>
                    <a:pt x="78" y="119"/>
                  </a:lnTo>
                  <a:cubicBezTo>
                    <a:pt x="78" y="119"/>
                    <a:pt x="106" y="112"/>
                    <a:pt x="119" y="90"/>
                  </a:cubicBezTo>
                  <a:lnTo>
                    <a:pt x="119" y="90"/>
                  </a:lnTo>
                  <a:cubicBezTo>
                    <a:pt x="126" y="80"/>
                    <a:pt x="123" y="66"/>
                    <a:pt x="123" y="66"/>
                  </a:cubicBezTo>
                  <a:lnTo>
                    <a:pt x="140" y="50"/>
                  </a:lnTo>
                  <a:lnTo>
                    <a:pt x="94" y="0"/>
                  </a:ln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2" name="Freeform 161">
              <a:extLst>
                <a:ext uri="{FF2B5EF4-FFF2-40B4-BE49-F238E27FC236}">
                  <a16:creationId xmlns:a16="http://schemas.microsoft.com/office/drawing/2014/main" id="{25A5DF93-B8BD-084F-B08F-040A40565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2889" y="10280103"/>
              <a:ext cx="120845" cy="247181"/>
            </a:xfrm>
            <a:custGeom>
              <a:avLst/>
              <a:gdLst>
                <a:gd name="T0" fmla="*/ 94 w 95"/>
                <a:gd name="T1" fmla="*/ 0 h 197"/>
                <a:gd name="T2" fmla="*/ 94 w 95"/>
                <a:gd name="T3" fmla="*/ 163 h 197"/>
                <a:gd name="T4" fmla="*/ 14 w 95"/>
                <a:gd name="T5" fmla="*/ 196 h 197"/>
                <a:gd name="T6" fmla="*/ 0 w 95"/>
                <a:gd name="T7" fmla="*/ 174 h 197"/>
                <a:gd name="T8" fmla="*/ 0 w 95"/>
                <a:gd name="T9" fmla="*/ 0 h 197"/>
                <a:gd name="T10" fmla="*/ 94 w 95"/>
                <a:gd name="T11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" h="197">
                  <a:moveTo>
                    <a:pt x="94" y="0"/>
                  </a:moveTo>
                  <a:lnTo>
                    <a:pt x="94" y="163"/>
                  </a:lnTo>
                  <a:lnTo>
                    <a:pt x="14" y="196"/>
                  </a:lnTo>
                  <a:lnTo>
                    <a:pt x="0" y="174"/>
                  </a:lnTo>
                  <a:lnTo>
                    <a:pt x="0" y="0"/>
                  </a:lnTo>
                  <a:lnTo>
                    <a:pt x="94" y="0"/>
                  </a:ln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Freeform 162">
              <a:extLst>
                <a:ext uri="{FF2B5EF4-FFF2-40B4-BE49-F238E27FC236}">
                  <a16:creationId xmlns:a16="http://schemas.microsoft.com/office/drawing/2014/main" id="{2B52DF40-6865-2F4F-997A-E95E9EEF0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2889" y="10280103"/>
              <a:ext cx="104368" cy="159294"/>
            </a:xfrm>
            <a:custGeom>
              <a:avLst/>
              <a:gdLst>
                <a:gd name="T0" fmla="*/ 83 w 84"/>
                <a:gd name="T1" fmla="*/ 0 h 126"/>
                <a:gd name="T2" fmla="*/ 0 w 84"/>
                <a:gd name="T3" fmla="*/ 0 h 126"/>
                <a:gd name="T4" fmla="*/ 0 w 84"/>
                <a:gd name="T5" fmla="*/ 125 h 126"/>
                <a:gd name="T6" fmla="*/ 0 w 84"/>
                <a:gd name="T7" fmla="*/ 125 h 126"/>
                <a:gd name="T8" fmla="*/ 83 w 84"/>
                <a:gd name="T9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" h="126">
                  <a:moveTo>
                    <a:pt x="83" y="0"/>
                  </a:moveTo>
                  <a:lnTo>
                    <a:pt x="0" y="0"/>
                  </a:lnTo>
                  <a:lnTo>
                    <a:pt x="0" y="125"/>
                  </a:lnTo>
                  <a:lnTo>
                    <a:pt x="0" y="125"/>
                  </a:lnTo>
                  <a:cubicBezTo>
                    <a:pt x="78" y="110"/>
                    <a:pt x="83" y="21"/>
                    <a:pt x="83" y="0"/>
                  </a:cubicBezTo>
                </a:path>
              </a:pathLst>
            </a:custGeom>
            <a:solidFill>
              <a:srgbClr val="E09D8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" name="Freeform 137">
              <a:extLst>
                <a:ext uri="{FF2B5EF4-FFF2-40B4-BE49-F238E27FC236}">
                  <a16:creationId xmlns:a16="http://schemas.microsoft.com/office/drawing/2014/main" id="{ED6A2675-1593-4443-8F15-28F0267D5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16982" y="10140310"/>
              <a:ext cx="219352" cy="267982"/>
            </a:xfrm>
            <a:custGeom>
              <a:avLst/>
              <a:gdLst>
                <a:gd name="connsiteX0" fmla="*/ 94406 w 219352"/>
                <a:gd name="connsiteY0" fmla="*/ 146 h 267982"/>
                <a:gd name="connsiteX1" fmla="*/ 136874 w 219352"/>
                <a:gd name="connsiteY1" fmla="*/ 7793 h 267982"/>
                <a:gd name="connsiteX2" fmla="*/ 209914 w 219352"/>
                <a:gd name="connsiteY2" fmla="*/ 92496 h 267982"/>
                <a:gd name="connsiteX3" fmla="*/ 208060 w 219352"/>
                <a:gd name="connsiteY3" fmla="*/ 112213 h 267982"/>
                <a:gd name="connsiteX4" fmla="*/ 214358 w 219352"/>
                <a:gd name="connsiteY4" fmla="*/ 112806 h 267982"/>
                <a:gd name="connsiteX5" fmla="*/ 211822 w 219352"/>
                <a:gd name="connsiteY5" fmla="*/ 142658 h 267982"/>
                <a:gd name="connsiteX6" fmla="*/ 198010 w 219352"/>
                <a:gd name="connsiteY6" fmla="*/ 153828 h 267982"/>
                <a:gd name="connsiteX7" fmla="*/ 186568 w 219352"/>
                <a:gd name="connsiteY7" fmla="*/ 181591 h 267982"/>
                <a:gd name="connsiteX8" fmla="*/ 64084 w 219352"/>
                <a:gd name="connsiteY8" fmla="*/ 266294 h 267982"/>
                <a:gd name="connsiteX9" fmla="*/ 6100 w 219352"/>
                <a:gd name="connsiteY9" fmla="*/ 83085 h 267982"/>
                <a:gd name="connsiteX10" fmla="*/ 94406 w 219352"/>
                <a:gd name="connsiteY10" fmla="*/ 146 h 267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9352" h="267982">
                  <a:moveTo>
                    <a:pt x="94406" y="146"/>
                  </a:moveTo>
                  <a:cubicBezTo>
                    <a:pt x="108266" y="813"/>
                    <a:pt x="122686" y="3715"/>
                    <a:pt x="136874" y="7793"/>
                  </a:cubicBezTo>
                  <a:cubicBezTo>
                    <a:pt x="179436" y="19087"/>
                    <a:pt x="206038" y="52262"/>
                    <a:pt x="209914" y="92496"/>
                  </a:cubicBezTo>
                  <a:lnTo>
                    <a:pt x="208060" y="112213"/>
                  </a:lnTo>
                  <a:lnTo>
                    <a:pt x="214358" y="112806"/>
                  </a:lnTo>
                  <a:cubicBezTo>
                    <a:pt x="221964" y="118776"/>
                    <a:pt x="220696" y="131911"/>
                    <a:pt x="211822" y="142658"/>
                  </a:cubicBezTo>
                  <a:lnTo>
                    <a:pt x="198010" y="153828"/>
                  </a:lnTo>
                  <a:lnTo>
                    <a:pt x="186568" y="181591"/>
                  </a:lnTo>
                  <a:cubicBezTo>
                    <a:pt x="160314" y="230295"/>
                    <a:pt x="114974" y="277588"/>
                    <a:pt x="64084" y="266294"/>
                  </a:cubicBezTo>
                  <a:cubicBezTo>
                    <a:pt x="-2536" y="251236"/>
                    <a:pt x="-7471" y="168415"/>
                    <a:pt x="6100" y="83085"/>
                  </a:cubicBezTo>
                  <a:cubicBezTo>
                    <a:pt x="16278" y="16264"/>
                    <a:pt x="52827" y="-1853"/>
                    <a:pt x="94406" y="146"/>
                  </a:cubicBezTo>
                  <a:close/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5" name="Freeform 138">
              <a:extLst>
                <a:ext uri="{FF2B5EF4-FFF2-40B4-BE49-F238E27FC236}">
                  <a16:creationId xmlns:a16="http://schemas.microsoft.com/office/drawing/2014/main" id="{2342F574-FB08-114D-AE5A-0F48ED281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73078" y="10041839"/>
              <a:ext cx="320399" cy="335902"/>
            </a:xfrm>
            <a:custGeom>
              <a:avLst/>
              <a:gdLst>
                <a:gd name="connsiteX0" fmla="*/ 127416 w 320399"/>
                <a:gd name="connsiteY0" fmla="*/ 1181 h 335902"/>
                <a:gd name="connsiteX1" fmla="*/ 143270 w 320399"/>
                <a:gd name="connsiteY1" fmla="*/ 2204 h 335902"/>
                <a:gd name="connsiteX2" fmla="*/ 252028 w 320399"/>
                <a:gd name="connsiteY2" fmla="*/ 60292 h 335902"/>
                <a:gd name="connsiteX3" fmla="*/ 277982 w 320399"/>
                <a:gd name="connsiteY3" fmla="*/ 118381 h 335902"/>
                <a:gd name="connsiteX4" fmla="*/ 317532 w 320399"/>
                <a:gd name="connsiteY4" fmla="*/ 144335 h 335902"/>
                <a:gd name="connsiteX5" fmla="*/ 248322 w 320399"/>
                <a:gd name="connsiteY5" fmla="*/ 335902 h 335902"/>
                <a:gd name="connsiteX6" fmla="*/ 248322 w 320399"/>
                <a:gd name="connsiteY6" fmla="*/ 247117 h 335902"/>
                <a:gd name="connsiteX7" fmla="*/ 255726 w 320399"/>
                <a:gd name="connsiteY7" fmla="*/ 241129 h 335902"/>
                <a:gd name="connsiteX8" fmla="*/ 258262 w 320399"/>
                <a:gd name="connsiteY8" fmla="*/ 211277 h 335902"/>
                <a:gd name="connsiteX9" fmla="*/ 227838 w 320399"/>
                <a:gd name="connsiteY9" fmla="*/ 222024 h 335902"/>
                <a:gd name="connsiteX10" fmla="*/ 225288 w 320399"/>
                <a:gd name="connsiteY10" fmla="*/ 228105 h 335902"/>
                <a:gd name="connsiteX11" fmla="*/ 222368 w 320399"/>
                <a:gd name="connsiteY11" fmla="*/ 199951 h 335902"/>
                <a:gd name="connsiteX12" fmla="*/ 182818 w 320399"/>
                <a:gd name="connsiteY12" fmla="*/ 144335 h 335902"/>
                <a:gd name="connsiteX13" fmla="*/ 123494 w 320399"/>
                <a:gd name="connsiteY13" fmla="*/ 129504 h 335902"/>
                <a:gd name="connsiteX14" fmla="*/ 101249 w 320399"/>
                <a:gd name="connsiteY14" fmla="*/ 129504 h 335902"/>
                <a:gd name="connsiteX15" fmla="*/ 57992 w 320399"/>
                <a:gd name="connsiteY15" fmla="*/ 159166 h 335902"/>
                <a:gd name="connsiteX16" fmla="*/ 6084 w 320399"/>
                <a:gd name="connsiteY16" fmla="*/ 19507 h 335902"/>
                <a:gd name="connsiteX17" fmla="*/ 59228 w 320399"/>
                <a:gd name="connsiteY17" fmla="*/ 29394 h 335902"/>
                <a:gd name="connsiteX18" fmla="*/ 65407 w 320399"/>
                <a:gd name="connsiteY18" fmla="*/ 5912 h 335902"/>
                <a:gd name="connsiteX19" fmla="*/ 118552 w 320399"/>
                <a:gd name="connsiteY19" fmla="*/ 25687 h 335902"/>
                <a:gd name="connsiteX20" fmla="*/ 127416 w 320399"/>
                <a:gd name="connsiteY20" fmla="*/ 1181 h 335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20399" h="335902">
                  <a:moveTo>
                    <a:pt x="127416" y="1181"/>
                  </a:moveTo>
                  <a:cubicBezTo>
                    <a:pt x="131066" y="-499"/>
                    <a:pt x="136164" y="-577"/>
                    <a:pt x="143270" y="2204"/>
                  </a:cubicBezTo>
                  <a:cubicBezTo>
                    <a:pt x="171696" y="13328"/>
                    <a:pt x="206300" y="55349"/>
                    <a:pt x="252028" y="60292"/>
                  </a:cubicBezTo>
                  <a:cubicBezTo>
                    <a:pt x="298994" y="65236"/>
                    <a:pt x="277982" y="118381"/>
                    <a:pt x="277982" y="118381"/>
                  </a:cubicBezTo>
                  <a:cubicBezTo>
                    <a:pt x="277982" y="118381"/>
                    <a:pt x="298994" y="107257"/>
                    <a:pt x="317532" y="144335"/>
                  </a:cubicBezTo>
                  <a:cubicBezTo>
                    <a:pt x="337306" y="180176"/>
                    <a:pt x="248322" y="335902"/>
                    <a:pt x="248322" y="335902"/>
                  </a:cubicBezTo>
                  <a:lnTo>
                    <a:pt x="248322" y="247117"/>
                  </a:lnTo>
                  <a:lnTo>
                    <a:pt x="255726" y="241129"/>
                  </a:lnTo>
                  <a:cubicBezTo>
                    <a:pt x="264600" y="230382"/>
                    <a:pt x="265868" y="217247"/>
                    <a:pt x="258262" y="211277"/>
                  </a:cubicBezTo>
                  <a:cubicBezTo>
                    <a:pt x="250656" y="205306"/>
                    <a:pt x="237978" y="210082"/>
                    <a:pt x="227838" y="222024"/>
                  </a:cubicBezTo>
                  <a:lnTo>
                    <a:pt x="225288" y="228105"/>
                  </a:lnTo>
                  <a:lnTo>
                    <a:pt x="222368" y="199951"/>
                  </a:lnTo>
                  <a:cubicBezTo>
                    <a:pt x="226074" y="148043"/>
                    <a:pt x="213716" y="180176"/>
                    <a:pt x="182818" y="144335"/>
                  </a:cubicBezTo>
                  <a:cubicBezTo>
                    <a:pt x="160572" y="119616"/>
                    <a:pt x="137090" y="123324"/>
                    <a:pt x="123494" y="129504"/>
                  </a:cubicBezTo>
                  <a:cubicBezTo>
                    <a:pt x="116080" y="131976"/>
                    <a:pt x="108664" y="131976"/>
                    <a:pt x="101249" y="129504"/>
                  </a:cubicBezTo>
                  <a:cubicBezTo>
                    <a:pt x="71587" y="118381"/>
                    <a:pt x="57992" y="159166"/>
                    <a:pt x="57992" y="159166"/>
                  </a:cubicBezTo>
                  <a:cubicBezTo>
                    <a:pt x="-7511" y="80067"/>
                    <a:pt x="-5039" y="25687"/>
                    <a:pt x="6084" y="19507"/>
                  </a:cubicBezTo>
                  <a:cubicBezTo>
                    <a:pt x="17207" y="12092"/>
                    <a:pt x="59228" y="29394"/>
                    <a:pt x="59228" y="29394"/>
                  </a:cubicBezTo>
                  <a:cubicBezTo>
                    <a:pt x="59228" y="29394"/>
                    <a:pt x="45633" y="10856"/>
                    <a:pt x="65407" y="5912"/>
                  </a:cubicBezTo>
                  <a:cubicBezTo>
                    <a:pt x="85182" y="2204"/>
                    <a:pt x="118552" y="25687"/>
                    <a:pt x="118552" y="25687"/>
                  </a:cubicBezTo>
                  <a:cubicBezTo>
                    <a:pt x="118552" y="25687"/>
                    <a:pt x="116466" y="6221"/>
                    <a:pt x="127416" y="1181"/>
                  </a:cubicBezTo>
                  <a:close/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" name="Freeform 166">
              <a:extLst>
                <a:ext uri="{FF2B5EF4-FFF2-40B4-BE49-F238E27FC236}">
                  <a16:creationId xmlns:a16="http://schemas.microsoft.com/office/drawing/2014/main" id="{989DCC26-47EF-FC46-BD10-E5E36434F0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49086" y="11246857"/>
              <a:ext cx="93382" cy="65916"/>
            </a:xfrm>
            <a:custGeom>
              <a:avLst/>
              <a:gdLst>
                <a:gd name="T0" fmla="*/ 74 w 76"/>
                <a:gd name="T1" fmla="*/ 0 h 51"/>
                <a:gd name="T2" fmla="*/ 1 w 76"/>
                <a:gd name="T3" fmla="*/ 0 h 51"/>
                <a:gd name="T4" fmla="*/ 0 w 76"/>
                <a:gd name="T5" fmla="*/ 50 h 51"/>
                <a:gd name="T6" fmla="*/ 75 w 76"/>
                <a:gd name="T7" fmla="*/ 50 h 51"/>
                <a:gd name="T8" fmla="*/ 74 w 76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" h="51">
                  <a:moveTo>
                    <a:pt x="74" y="0"/>
                  </a:moveTo>
                  <a:lnTo>
                    <a:pt x="1" y="0"/>
                  </a:lnTo>
                  <a:lnTo>
                    <a:pt x="0" y="50"/>
                  </a:lnTo>
                  <a:lnTo>
                    <a:pt x="75" y="50"/>
                  </a:lnTo>
                  <a:lnTo>
                    <a:pt x="74" y="0"/>
                  </a:lnTo>
                </a:path>
              </a:pathLst>
            </a:custGeom>
            <a:solidFill>
              <a:srgbClr val="F9AD2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7" name="Freeform 167">
              <a:extLst>
                <a:ext uri="{FF2B5EF4-FFF2-40B4-BE49-F238E27FC236}">
                  <a16:creationId xmlns:a16="http://schemas.microsoft.com/office/drawing/2014/main" id="{14FC4295-F448-F645-B0A9-9B72324F82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00635" y="10510805"/>
              <a:ext cx="455915" cy="675629"/>
            </a:xfrm>
            <a:custGeom>
              <a:avLst/>
              <a:gdLst>
                <a:gd name="T0" fmla="*/ 0 w 367"/>
                <a:gd name="T1" fmla="*/ 8 h 544"/>
                <a:gd name="T2" fmla="*/ 0 w 367"/>
                <a:gd name="T3" fmla="*/ 8 h 544"/>
                <a:gd name="T4" fmla="*/ 243 w 367"/>
                <a:gd name="T5" fmla="*/ 189 h 544"/>
                <a:gd name="T6" fmla="*/ 243 w 367"/>
                <a:gd name="T7" fmla="*/ 189 h 544"/>
                <a:gd name="T8" fmla="*/ 129 w 367"/>
                <a:gd name="T9" fmla="*/ 543 h 544"/>
                <a:gd name="T10" fmla="*/ 69 w 367"/>
                <a:gd name="T11" fmla="*/ 476 h 544"/>
                <a:gd name="T12" fmla="*/ 69 w 367"/>
                <a:gd name="T13" fmla="*/ 476 h 544"/>
                <a:gd name="T14" fmla="*/ 205 w 367"/>
                <a:gd name="T15" fmla="*/ 328 h 544"/>
                <a:gd name="T16" fmla="*/ 205 w 367"/>
                <a:gd name="T17" fmla="*/ 328 h 544"/>
                <a:gd name="T18" fmla="*/ 48 w 367"/>
                <a:gd name="T19" fmla="*/ 201 h 544"/>
                <a:gd name="T20" fmla="*/ 0 w 367"/>
                <a:gd name="T21" fmla="*/ 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7" h="544">
                  <a:moveTo>
                    <a:pt x="0" y="8"/>
                  </a:moveTo>
                  <a:lnTo>
                    <a:pt x="0" y="8"/>
                  </a:lnTo>
                  <a:cubicBezTo>
                    <a:pt x="0" y="8"/>
                    <a:pt x="103" y="0"/>
                    <a:pt x="243" y="189"/>
                  </a:cubicBezTo>
                  <a:lnTo>
                    <a:pt x="243" y="189"/>
                  </a:lnTo>
                  <a:cubicBezTo>
                    <a:pt x="366" y="355"/>
                    <a:pt x="345" y="381"/>
                    <a:pt x="129" y="543"/>
                  </a:cubicBezTo>
                  <a:lnTo>
                    <a:pt x="69" y="476"/>
                  </a:lnTo>
                  <a:lnTo>
                    <a:pt x="69" y="476"/>
                  </a:lnTo>
                  <a:cubicBezTo>
                    <a:pt x="69" y="476"/>
                    <a:pt x="209" y="341"/>
                    <a:pt x="205" y="328"/>
                  </a:cubicBezTo>
                  <a:lnTo>
                    <a:pt x="205" y="328"/>
                  </a:lnTo>
                  <a:cubicBezTo>
                    <a:pt x="202" y="313"/>
                    <a:pt x="48" y="201"/>
                    <a:pt x="48" y="201"/>
                  </a:cubicBezTo>
                  <a:lnTo>
                    <a:pt x="0" y="8"/>
                  </a:lnTo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8" name="Freeform 141">
              <a:extLst>
                <a:ext uri="{FF2B5EF4-FFF2-40B4-BE49-F238E27FC236}">
                  <a16:creationId xmlns:a16="http://schemas.microsoft.com/office/drawing/2014/main" id="{9474AAFD-2737-9C4F-8F63-60376F9BD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8776" y="10395501"/>
              <a:ext cx="173878" cy="130518"/>
            </a:xfrm>
            <a:custGeom>
              <a:avLst/>
              <a:gdLst>
                <a:gd name="connsiteX0" fmla="*/ 158010 w 173878"/>
                <a:gd name="connsiteY0" fmla="*/ 5445 h 130518"/>
                <a:gd name="connsiteX1" fmla="*/ 173878 w 173878"/>
                <a:gd name="connsiteY1" fmla="*/ 47136 h 130518"/>
                <a:gd name="connsiteX2" fmla="*/ 172658 w 173878"/>
                <a:gd name="connsiteY2" fmla="*/ 83773 h 130518"/>
                <a:gd name="connsiteX3" fmla="*/ 153127 w 173878"/>
                <a:gd name="connsiteY3" fmla="*/ 112831 h 130518"/>
                <a:gd name="connsiteX4" fmla="*/ 131156 w 173878"/>
                <a:gd name="connsiteY4" fmla="*/ 130518 h 130518"/>
                <a:gd name="connsiteX5" fmla="*/ 131156 w 173878"/>
                <a:gd name="connsiteY5" fmla="*/ 63560 h 130518"/>
                <a:gd name="connsiteX6" fmla="*/ 145804 w 173878"/>
                <a:gd name="connsiteY6" fmla="*/ 58506 h 130518"/>
                <a:gd name="connsiteX7" fmla="*/ 150686 w 173878"/>
                <a:gd name="connsiteY7" fmla="*/ 45873 h 130518"/>
                <a:gd name="connsiteX8" fmla="*/ 158010 w 173878"/>
                <a:gd name="connsiteY8" fmla="*/ 5445 h 130518"/>
                <a:gd name="connsiteX9" fmla="*/ 73784 w 173878"/>
                <a:gd name="connsiteY9" fmla="*/ 2381 h 130518"/>
                <a:gd name="connsiteX10" fmla="*/ 93925 w 173878"/>
                <a:gd name="connsiteY10" fmla="*/ 18543 h 130518"/>
                <a:gd name="connsiteX11" fmla="*/ 106131 w 173878"/>
                <a:gd name="connsiteY11" fmla="*/ 52768 h 130518"/>
                <a:gd name="connsiteX12" fmla="*/ 92856 w 173878"/>
                <a:gd name="connsiteY12" fmla="*/ 54036 h 130518"/>
                <a:gd name="connsiteX13" fmla="*/ 85164 w 173878"/>
                <a:gd name="connsiteY13" fmla="*/ 48587 h 130518"/>
                <a:gd name="connsiteX14" fmla="*/ 96249 w 173878"/>
                <a:gd name="connsiteY14" fmla="*/ 63007 h 130518"/>
                <a:gd name="connsiteX15" fmla="*/ 95009 w 173878"/>
                <a:gd name="connsiteY15" fmla="*/ 78867 h 130518"/>
                <a:gd name="connsiteX16" fmla="*/ 80590 w 173878"/>
                <a:gd name="connsiteY16" fmla="*/ 80309 h 130518"/>
                <a:gd name="connsiteX17" fmla="*/ 77356 w 173878"/>
                <a:gd name="connsiteY17" fmla="*/ 77922 h 130518"/>
                <a:gd name="connsiteX18" fmla="*/ 80237 w 173878"/>
                <a:gd name="connsiteY18" fmla="*/ 81728 h 130518"/>
                <a:gd name="connsiteX19" fmla="*/ 78532 w 173878"/>
                <a:gd name="connsiteY19" fmla="*/ 96628 h 130518"/>
                <a:gd name="connsiteX20" fmla="*/ 63958 w 173878"/>
                <a:gd name="connsiteY20" fmla="*/ 98550 h 130518"/>
                <a:gd name="connsiteX21" fmla="*/ 49998 w 173878"/>
                <a:gd name="connsiteY21" fmla="*/ 88434 h 130518"/>
                <a:gd name="connsiteX22" fmla="*/ 53994 w 173878"/>
                <a:gd name="connsiteY22" fmla="*/ 94139 h 130518"/>
                <a:gd name="connsiteX23" fmla="*/ 52284 w 173878"/>
                <a:gd name="connsiteY23" fmla="*/ 107548 h 130518"/>
                <a:gd name="connsiteX24" fmla="*/ 19948 w 173878"/>
                <a:gd name="connsiteY24" fmla="*/ 95916 h 130518"/>
                <a:gd name="connsiteX25" fmla="*/ 3780 w 173878"/>
                <a:gd name="connsiteY25" fmla="*/ 59727 h 130518"/>
                <a:gd name="connsiteX26" fmla="*/ 11689 w 173878"/>
                <a:gd name="connsiteY26" fmla="*/ 55587 h 130518"/>
                <a:gd name="connsiteX27" fmla="*/ 20404 w 173878"/>
                <a:gd name="connsiteY27" fmla="*/ 58774 h 130518"/>
                <a:gd name="connsiteX28" fmla="*/ 19461 w 173878"/>
                <a:gd name="connsiteY28" fmla="*/ 57697 h 130518"/>
                <a:gd name="connsiteX29" fmla="*/ 20236 w 173878"/>
                <a:gd name="connsiteY29" fmla="*/ 38952 h 130518"/>
                <a:gd name="connsiteX30" fmla="*/ 28395 w 173878"/>
                <a:gd name="connsiteY30" fmla="*/ 34386 h 130518"/>
                <a:gd name="connsiteX31" fmla="*/ 36977 w 173878"/>
                <a:gd name="connsiteY31" fmla="*/ 36732 h 130518"/>
                <a:gd name="connsiteX32" fmla="*/ 36713 w 173878"/>
                <a:gd name="connsiteY32" fmla="*/ 21191 h 130518"/>
                <a:gd name="connsiteX33" fmla="*/ 44872 w 173878"/>
                <a:gd name="connsiteY33" fmla="*/ 17526 h 130518"/>
                <a:gd name="connsiteX34" fmla="*/ 59960 w 173878"/>
                <a:gd name="connsiteY34" fmla="*/ 24299 h 130518"/>
                <a:gd name="connsiteX35" fmla="*/ 57000 w 173878"/>
                <a:gd name="connsiteY35" fmla="*/ 20761 h 130518"/>
                <a:gd name="connsiteX36" fmla="*/ 57305 w 173878"/>
                <a:gd name="connsiteY36" fmla="*/ 3331 h 130518"/>
                <a:gd name="connsiteX37" fmla="*/ 73784 w 173878"/>
                <a:gd name="connsiteY37" fmla="*/ 2381 h 130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73878" h="130518">
                  <a:moveTo>
                    <a:pt x="158010" y="5445"/>
                  </a:moveTo>
                  <a:lnTo>
                    <a:pt x="173878" y="47136"/>
                  </a:lnTo>
                  <a:lnTo>
                    <a:pt x="172658" y="83773"/>
                  </a:lnTo>
                  <a:lnTo>
                    <a:pt x="153127" y="112831"/>
                  </a:lnTo>
                  <a:cubicBezTo>
                    <a:pt x="147024" y="120411"/>
                    <a:pt x="139700" y="126728"/>
                    <a:pt x="131156" y="130518"/>
                  </a:cubicBezTo>
                  <a:lnTo>
                    <a:pt x="131156" y="63560"/>
                  </a:lnTo>
                  <a:lnTo>
                    <a:pt x="145804" y="58506"/>
                  </a:lnTo>
                  <a:lnTo>
                    <a:pt x="150686" y="45873"/>
                  </a:lnTo>
                  <a:cubicBezTo>
                    <a:pt x="150686" y="45873"/>
                    <a:pt x="131156" y="13025"/>
                    <a:pt x="158010" y="5445"/>
                  </a:cubicBezTo>
                  <a:close/>
                  <a:moveTo>
                    <a:pt x="73784" y="2381"/>
                  </a:moveTo>
                  <a:cubicBezTo>
                    <a:pt x="79887" y="5550"/>
                    <a:pt x="86601" y="11571"/>
                    <a:pt x="93925" y="18543"/>
                  </a:cubicBezTo>
                  <a:cubicBezTo>
                    <a:pt x="107352" y="32486"/>
                    <a:pt x="113455" y="45163"/>
                    <a:pt x="106131" y="52768"/>
                  </a:cubicBezTo>
                  <a:cubicBezTo>
                    <a:pt x="103079" y="55937"/>
                    <a:pt x="98502" y="56254"/>
                    <a:pt x="92856" y="54036"/>
                  </a:cubicBezTo>
                  <a:lnTo>
                    <a:pt x="85164" y="48587"/>
                  </a:lnTo>
                  <a:lnTo>
                    <a:pt x="96249" y="63007"/>
                  </a:lnTo>
                  <a:cubicBezTo>
                    <a:pt x="99040" y="69575"/>
                    <a:pt x="98730" y="75022"/>
                    <a:pt x="95009" y="78867"/>
                  </a:cubicBezTo>
                  <a:cubicBezTo>
                    <a:pt x="91908" y="82712"/>
                    <a:pt x="86947" y="83033"/>
                    <a:pt x="80590" y="80309"/>
                  </a:cubicBezTo>
                  <a:lnTo>
                    <a:pt x="77356" y="77922"/>
                  </a:lnTo>
                  <a:lnTo>
                    <a:pt x="80237" y="81728"/>
                  </a:lnTo>
                  <a:cubicBezTo>
                    <a:pt x="82873" y="88297"/>
                    <a:pt x="82253" y="93424"/>
                    <a:pt x="78532" y="96628"/>
                  </a:cubicBezTo>
                  <a:cubicBezTo>
                    <a:pt x="75431" y="99832"/>
                    <a:pt x="70470" y="100793"/>
                    <a:pt x="63958" y="98550"/>
                  </a:cubicBezTo>
                  <a:lnTo>
                    <a:pt x="49998" y="88434"/>
                  </a:lnTo>
                  <a:lnTo>
                    <a:pt x="53994" y="94139"/>
                  </a:lnTo>
                  <a:cubicBezTo>
                    <a:pt x="56015" y="100116"/>
                    <a:pt x="55393" y="104963"/>
                    <a:pt x="52284" y="107548"/>
                  </a:cubicBezTo>
                  <a:cubicBezTo>
                    <a:pt x="47309" y="114011"/>
                    <a:pt x="33628" y="110133"/>
                    <a:pt x="19948" y="95916"/>
                  </a:cubicBezTo>
                  <a:cubicBezTo>
                    <a:pt x="5023" y="81699"/>
                    <a:pt x="-6170" y="70067"/>
                    <a:pt x="3780" y="59727"/>
                  </a:cubicBezTo>
                  <a:cubicBezTo>
                    <a:pt x="6267" y="57142"/>
                    <a:pt x="8910" y="55850"/>
                    <a:pt x="11689" y="55587"/>
                  </a:cubicBezTo>
                  <a:lnTo>
                    <a:pt x="20404" y="58774"/>
                  </a:lnTo>
                  <a:lnTo>
                    <a:pt x="19461" y="57697"/>
                  </a:lnTo>
                  <a:cubicBezTo>
                    <a:pt x="15585" y="50808"/>
                    <a:pt x="15275" y="44720"/>
                    <a:pt x="20236" y="38952"/>
                  </a:cubicBezTo>
                  <a:cubicBezTo>
                    <a:pt x="22717" y="36068"/>
                    <a:pt x="25430" y="34626"/>
                    <a:pt x="28395" y="34386"/>
                  </a:cubicBezTo>
                  <a:lnTo>
                    <a:pt x="36977" y="36732"/>
                  </a:lnTo>
                  <a:lnTo>
                    <a:pt x="36713" y="21191"/>
                  </a:lnTo>
                  <a:cubicBezTo>
                    <a:pt x="39194" y="18628"/>
                    <a:pt x="41907" y="17506"/>
                    <a:pt x="44872" y="17526"/>
                  </a:cubicBezTo>
                  <a:lnTo>
                    <a:pt x="59960" y="24299"/>
                  </a:lnTo>
                  <a:lnTo>
                    <a:pt x="57000" y="20761"/>
                  </a:lnTo>
                  <a:cubicBezTo>
                    <a:pt x="53643" y="14740"/>
                    <a:pt x="53033" y="9036"/>
                    <a:pt x="57305" y="3331"/>
                  </a:cubicBezTo>
                  <a:cubicBezTo>
                    <a:pt x="62188" y="-1105"/>
                    <a:pt x="67681" y="-788"/>
                    <a:pt x="73784" y="2381"/>
                  </a:cubicBezTo>
                  <a:close/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Freeform 173">
              <a:extLst>
                <a:ext uri="{FF2B5EF4-FFF2-40B4-BE49-F238E27FC236}">
                  <a16:creationId xmlns:a16="http://schemas.microsoft.com/office/drawing/2014/main" id="{82C131C4-9A2A-8A4D-9598-B63DE1C53D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85841" y="12026854"/>
              <a:ext cx="159294" cy="148307"/>
            </a:xfrm>
            <a:custGeom>
              <a:avLst/>
              <a:gdLst>
                <a:gd name="T0" fmla="*/ 4 w 127"/>
                <a:gd name="T1" fmla="*/ 0 h 120"/>
                <a:gd name="T2" fmla="*/ 0 w 127"/>
                <a:gd name="T3" fmla="*/ 113 h 120"/>
                <a:gd name="T4" fmla="*/ 65 w 127"/>
                <a:gd name="T5" fmla="*/ 119 h 120"/>
                <a:gd name="T6" fmla="*/ 124 w 127"/>
                <a:gd name="T7" fmla="*/ 117 h 120"/>
                <a:gd name="T8" fmla="*/ 124 w 127"/>
                <a:gd name="T9" fmla="*/ 117 h 120"/>
                <a:gd name="T10" fmla="*/ 83 w 127"/>
                <a:gd name="T11" fmla="*/ 84 h 120"/>
                <a:gd name="T12" fmla="*/ 83 w 127"/>
                <a:gd name="T13" fmla="*/ 84 h 120"/>
                <a:gd name="T14" fmla="*/ 45 w 127"/>
                <a:gd name="T15" fmla="*/ 54 h 120"/>
                <a:gd name="T16" fmla="*/ 49 w 127"/>
                <a:gd name="T17" fmla="*/ 0 h 120"/>
                <a:gd name="T18" fmla="*/ 4 w 127"/>
                <a:gd name="T19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7" h="120">
                  <a:moveTo>
                    <a:pt x="4" y="0"/>
                  </a:moveTo>
                  <a:lnTo>
                    <a:pt x="0" y="113"/>
                  </a:lnTo>
                  <a:lnTo>
                    <a:pt x="65" y="119"/>
                  </a:lnTo>
                  <a:lnTo>
                    <a:pt x="124" y="117"/>
                  </a:lnTo>
                  <a:lnTo>
                    <a:pt x="124" y="117"/>
                  </a:lnTo>
                  <a:cubicBezTo>
                    <a:pt x="124" y="117"/>
                    <a:pt x="126" y="94"/>
                    <a:pt x="83" y="84"/>
                  </a:cubicBezTo>
                  <a:lnTo>
                    <a:pt x="83" y="84"/>
                  </a:lnTo>
                  <a:cubicBezTo>
                    <a:pt x="54" y="76"/>
                    <a:pt x="45" y="54"/>
                    <a:pt x="45" y="54"/>
                  </a:cubicBezTo>
                  <a:lnTo>
                    <a:pt x="49" y="0"/>
                  </a:lnTo>
                  <a:lnTo>
                    <a:pt x="4" y="0"/>
                  </a:lnTo>
                </a:path>
              </a:pathLst>
            </a:custGeom>
            <a:solidFill>
              <a:srgbClr val="5383C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0" name="Freeform 174">
              <a:extLst>
                <a:ext uri="{FF2B5EF4-FFF2-40B4-BE49-F238E27FC236}">
                  <a16:creationId xmlns:a16="http://schemas.microsoft.com/office/drawing/2014/main" id="{0866EFEC-EE77-AC4C-AC8B-2DC2F1EA0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22181" y="12004883"/>
              <a:ext cx="115349" cy="170278"/>
            </a:xfrm>
            <a:custGeom>
              <a:avLst/>
              <a:gdLst>
                <a:gd name="T0" fmla="*/ 25 w 94"/>
                <a:gd name="T1" fmla="*/ 0 h 135"/>
                <a:gd name="T2" fmla="*/ 25 w 94"/>
                <a:gd name="T3" fmla="*/ 46 h 135"/>
                <a:gd name="T4" fmla="*/ 25 w 94"/>
                <a:gd name="T5" fmla="*/ 46 h 135"/>
                <a:gd name="T6" fmla="*/ 15 w 94"/>
                <a:gd name="T7" fmla="*/ 87 h 135"/>
                <a:gd name="T8" fmla="*/ 15 w 94"/>
                <a:gd name="T9" fmla="*/ 87 h 135"/>
                <a:gd name="T10" fmla="*/ 0 w 94"/>
                <a:gd name="T11" fmla="*/ 134 h 135"/>
                <a:gd name="T12" fmla="*/ 93 w 94"/>
                <a:gd name="T13" fmla="*/ 134 h 135"/>
                <a:gd name="T14" fmla="*/ 93 w 94"/>
                <a:gd name="T15" fmla="*/ 134 h 135"/>
                <a:gd name="T16" fmla="*/ 75 w 94"/>
                <a:gd name="T17" fmla="*/ 85 h 135"/>
                <a:gd name="T18" fmla="*/ 75 w 94"/>
                <a:gd name="T19" fmla="*/ 85 h 135"/>
                <a:gd name="T20" fmla="*/ 66 w 94"/>
                <a:gd name="T21" fmla="*/ 52 h 135"/>
                <a:gd name="T22" fmla="*/ 66 w 94"/>
                <a:gd name="T23" fmla="*/ 0 h 135"/>
                <a:gd name="T24" fmla="*/ 25 w 94"/>
                <a:gd name="T25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35">
                  <a:moveTo>
                    <a:pt x="25" y="0"/>
                  </a:moveTo>
                  <a:lnTo>
                    <a:pt x="25" y="46"/>
                  </a:lnTo>
                  <a:lnTo>
                    <a:pt x="25" y="46"/>
                  </a:lnTo>
                  <a:cubicBezTo>
                    <a:pt x="25" y="61"/>
                    <a:pt x="23" y="75"/>
                    <a:pt x="15" y="87"/>
                  </a:cubicBezTo>
                  <a:lnTo>
                    <a:pt x="15" y="87"/>
                  </a:lnTo>
                  <a:cubicBezTo>
                    <a:pt x="8" y="98"/>
                    <a:pt x="0" y="115"/>
                    <a:pt x="0" y="134"/>
                  </a:cubicBezTo>
                  <a:lnTo>
                    <a:pt x="93" y="134"/>
                  </a:lnTo>
                  <a:lnTo>
                    <a:pt x="93" y="134"/>
                  </a:lnTo>
                  <a:cubicBezTo>
                    <a:pt x="93" y="134"/>
                    <a:pt x="93" y="113"/>
                    <a:pt x="75" y="85"/>
                  </a:cubicBezTo>
                  <a:lnTo>
                    <a:pt x="75" y="85"/>
                  </a:lnTo>
                  <a:cubicBezTo>
                    <a:pt x="68" y="76"/>
                    <a:pt x="66" y="64"/>
                    <a:pt x="66" y="52"/>
                  </a:cubicBezTo>
                  <a:lnTo>
                    <a:pt x="66" y="0"/>
                  </a:lnTo>
                  <a:lnTo>
                    <a:pt x="25" y="0"/>
                  </a:lnTo>
                </a:path>
              </a:pathLst>
            </a:custGeom>
            <a:solidFill>
              <a:srgbClr val="5383C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1" name="Freeform 175">
              <a:extLst>
                <a:ext uri="{FF2B5EF4-FFF2-40B4-BE49-F238E27FC236}">
                  <a16:creationId xmlns:a16="http://schemas.microsoft.com/office/drawing/2014/main" id="{E61C66AD-8E09-B646-AA40-A5E9EC2C7E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4009" y="10093342"/>
              <a:ext cx="87887" cy="104364"/>
            </a:xfrm>
            <a:custGeom>
              <a:avLst/>
              <a:gdLst>
                <a:gd name="T0" fmla="*/ 68 w 69"/>
                <a:gd name="T1" fmla="*/ 83 h 84"/>
                <a:gd name="T2" fmla="*/ 0 w 69"/>
                <a:gd name="T3" fmla="*/ 83 h 84"/>
                <a:gd name="T4" fmla="*/ 0 w 69"/>
                <a:gd name="T5" fmla="*/ 0 h 84"/>
                <a:gd name="T6" fmla="*/ 68 w 69"/>
                <a:gd name="T7" fmla="*/ 0 h 84"/>
                <a:gd name="T8" fmla="*/ 68 w 69"/>
                <a:gd name="T9" fmla="*/ 8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84">
                  <a:moveTo>
                    <a:pt x="68" y="83"/>
                  </a:moveTo>
                  <a:lnTo>
                    <a:pt x="0" y="83"/>
                  </a:lnTo>
                  <a:lnTo>
                    <a:pt x="0" y="0"/>
                  </a:lnTo>
                  <a:lnTo>
                    <a:pt x="68" y="0"/>
                  </a:lnTo>
                  <a:lnTo>
                    <a:pt x="68" y="83"/>
                  </a:ln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2" name="Freeform 176">
              <a:extLst>
                <a:ext uri="{FF2B5EF4-FFF2-40B4-BE49-F238E27FC236}">
                  <a16:creationId xmlns:a16="http://schemas.microsoft.com/office/drawing/2014/main" id="{CED915DE-0152-A140-ABE2-30E478C31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4009" y="10093344"/>
              <a:ext cx="87887" cy="54929"/>
            </a:xfrm>
            <a:custGeom>
              <a:avLst/>
              <a:gdLst>
                <a:gd name="T0" fmla="*/ 68 w 69"/>
                <a:gd name="T1" fmla="*/ 35 h 44"/>
                <a:gd name="T2" fmla="*/ 54 w 69"/>
                <a:gd name="T3" fmla="*/ 39 h 44"/>
                <a:gd name="T4" fmla="*/ 54 w 69"/>
                <a:gd name="T5" fmla="*/ 39 h 44"/>
                <a:gd name="T6" fmla="*/ 14 w 69"/>
                <a:gd name="T7" fmla="*/ 39 h 44"/>
                <a:gd name="T8" fmla="*/ 0 w 69"/>
                <a:gd name="T9" fmla="*/ 35 h 44"/>
                <a:gd name="T10" fmla="*/ 0 w 69"/>
                <a:gd name="T11" fmla="*/ 0 h 44"/>
                <a:gd name="T12" fmla="*/ 68 w 69"/>
                <a:gd name="T13" fmla="*/ 0 h 44"/>
                <a:gd name="T14" fmla="*/ 68 w 69"/>
                <a:gd name="T15" fmla="*/ 3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9" h="44">
                  <a:moveTo>
                    <a:pt x="68" y="35"/>
                  </a:moveTo>
                  <a:lnTo>
                    <a:pt x="54" y="39"/>
                  </a:lnTo>
                  <a:lnTo>
                    <a:pt x="54" y="39"/>
                  </a:lnTo>
                  <a:cubicBezTo>
                    <a:pt x="41" y="43"/>
                    <a:pt x="27" y="43"/>
                    <a:pt x="14" y="39"/>
                  </a:cubicBezTo>
                  <a:lnTo>
                    <a:pt x="0" y="35"/>
                  </a:lnTo>
                  <a:lnTo>
                    <a:pt x="0" y="0"/>
                  </a:lnTo>
                  <a:lnTo>
                    <a:pt x="68" y="0"/>
                  </a:lnTo>
                  <a:lnTo>
                    <a:pt x="68" y="35"/>
                  </a:lnTo>
                </a:path>
              </a:pathLst>
            </a:custGeom>
            <a:solidFill>
              <a:srgbClr val="E09D8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3" name="Freeform 177">
              <a:extLst>
                <a:ext uri="{FF2B5EF4-FFF2-40B4-BE49-F238E27FC236}">
                  <a16:creationId xmlns:a16="http://schemas.microsoft.com/office/drawing/2014/main" id="{742E6245-47EC-E448-BDDE-D841A84802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03446" y="9681369"/>
              <a:ext cx="230704" cy="598732"/>
            </a:xfrm>
            <a:custGeom>
              <a:avLst/>
              <a:gdLst>
                <a:gd name="T0" fmla="*/ 0 w 186"/>
                <a:gd name="T1" fmla="*/ 74 h 479"/>
                <a:gd name="T2" fmla="*/ 0 w 186"/>
                <a:gd name="T3" fmla="*/ 74 h 479"/>
                <a:gd name="T4" fmla="*/ 92 w 186"/>
                <a:gd name="T5" fmla="*/ 0 h 479"/>
                <a:gd name="T6" fmla="*/ 92 w 186"/>
                <a:gd name="T7" fmla="*/ 0 h 479"/>
                <a:gd name="T8" fmla="*/ 139 w 186"/>
                <a:gd name="T9" fmla="*/ 478 h 479"/>
                <a:gd name="T10" fmla="*/ 51 w 186"/>
                <a:gd name="T11" fmla="*/ 478 h 479"/>
                <a:gd name="T12" fmla="*/ 51 w 186"/>
                <a:gd name="T13" fmla="*/ 158 h 479"/>
                <a:gd name="T14" fmla="*/ 51 w 186"/>
                <a:gd name="T15" fmla="*/ 158 h 479"/>
                <a:gd name="T16" fmla="*/ 20 w 186"/>
                <a:gd name="T17" fmla="*/ 91 h 479"/>
                <a:gd name="T18" fmla="*/ 0 w 186"/>
                <a:gd name="T19" fmla="*/ 74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6" h="479">
                  <a:moveTo>
                    <a:pt x="0" y="74"/>
                  </a:moveTo>
                  <a:lnTo>
                    <a:pt x="0" y="74"/>
                  </a:lnTo>
                  <a:cubicBezTo>
                    <a:pt x="0" y="74"/>
                    <a:pt x="0" y="0"/>
                    <a:pt x="92" y="0"/>
                  </a:cubicBezTo>
                  <a:lnTo>
                    <a:pt x="92" y="0"/>
                  </a:lnTo>
                  <a:cubicBezTo>
                    <a:pt x="185" y="0"/>
                    <a:pt x="139" y="478"/>
                    <a:pt x="139" y="478"/>
                  </a:cubicBezTo>
                  <a:lnTo>
                    <a:pt x="51" y="478"/>
                  </a:lnTo>
                  <a:lnTo>
                    <a:pt x="51" y="158"/>
                  </a:lnTo>
                  <a:lnTo>
                    <a:pt x="51" y="158"/>
                  </a:lnTo>
                  <a:cubicBezTo>
                    <a:pt x="51" y="132"/>
                    <a:pt x="40" y="107"/>
                    <a:pt x="20" y="91"/>
                  </a:cubicBezTo>
                  <a:lnTo>
                    <a:pt x="0" y="74"/>
                  </a:lnTo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4" name="Freeform 178">
              <a:extLst>
                <a:ext uri="{FF2B5EF4-FFF2-40B4-BE49-F238E27FC236}">
                  <a16:creationId xmlns:a16="http://schemas.microsoft.com/office/drawing/2014/main" id="{4FE91786-1954-8545-A37A-F3617F1118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06828" y="10681085"/>
              <a:ext cx="82395" cy="82395"/>
            </a:xfrm>
            <a:custGeom>
              <a:avLst/>
              <a:gdLst>
                <a:gd name="T0" fmla="*/ 38 w 66"/>
                <a:gd name="T1" fmla="*/ 67 h 68"/>
                <a:gd name="T2" fmla="*/ 65 w 66"/>
                <a:gd name="T3" fmla="*/ 44 h 68"/>
                <a:gd name="T4" fmla="*/ 43 w 66"/>
                <a:gd name="T5" fmla="*/ 0 h 68"/>
                <a:gd name="T6" fmla="*/ 0 w 66"/>
                <a:gd name="T7" fmla="*/ 21 h 68"/>
                <a:gd name="T8" fmla="*/ 0 w 66"/>
                <a:gd name="T9" fmla="*/ 21 h 68"/>
                <a:gd name="T10" fmla="*/ 38 w 66"/>
                <a:gd name="T11" fmla="*/ 67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" h="68">
                  <a:moveTo>
                    <a:pt x="38" y="67"/>
                  </a:moveTo>
                  <a:lnTo>
                    <a:pt x="65" y="44"/>
                  </a:lnTo>
                  <a:lnTo>
                    <a:pt x="43" y="0"/>
                  </a:lnTo>
                  <a:lnTo>
                    <a:pt x="0" y="21"/>
                  </a:lnTo>
                  <a:lnTo>
                    <a:pt x="0" y="21"/>
                  </a:lnTo>
                  <a:cubicBezTo>
                    <a:pt x="18" y="47"/>
                    <a:pt x="38" y="67"/>
                    <a:pt x="38" y="67"/>
                  </a:cubicBezTo>
                </a:path>
              </a:pathLst>
            </a:custGeom>
            <a:solidFill>
              <a:srgbClr val="8AD0E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5" name="Freeform 148">
              <a:extLst>
                <a:ext uri="{FF2B5EF4-FFF2-40B4-BE49-F238E27FC236}">
                  <a16:creationId xmlns:a16="http://schemas.microsoft.com/office/drawing/2014/main" id="{A8CE32CD-86B3-D447-9411-A095E4F1AC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7179" y="9829682"/>
              <a:ext cx="289303" cy="295366"/>
            </a:xfrm>
            <a:custGeom>
              <a:avLst/>
              <a:gdLst>
                <a:gd name="connsiteX0" fmla="*/ 147397 w 289303"/>
                <a:gd name="connsiteY0" fmla="*/ 0 h 295366"/>
                <a:gd name="connsiteX1" fmla="*/ 250549 w 289303"/>
                <a:gd name="connsiteY1" fmla="*/ 77616 h 295366"/>
                <a:gd name="connsiteX2" fmla="*/ 259007 w 289303"/>
                <a:gd name="connsiteY2" fmla="*/ 125569 h 295366"/>
                <a:gd name="connsiteX3" fmla="*/ 265109 w 289303"/>
                <a:gd name="connsiteY3" fmla="*/ 120892 h 295366"/>
                <a:gd name="connsiteX4" fmla="*/ 283521 w 289303"/>
                <a:gd name="connsiteY4" fmla="*/ 121341 h 295366"/>
                <a:gd name="connsiteX5" fmla="*/ 279743 w 289303"/>
                <a:gd name="connsiteY5" fmla="*/ 159692 h 295366"/>
                <a:gd name="connsiteX6" fmla="*/ 261491 w 289303"/>
                <a:gd name="connsiteY6" fmla="*/ 174524 h 295366"/>
                <a:gd name="connsiteX7" fmla="*/ 253765 w 289303"/>
                <a:gd name="connsiteY7" fmla="*/ 174333 h 295366"/>
                <a:gd name="connsiteX8" fmla="*/ 252671 w 289303"/>
                <a:gd name="connsiteY8" fmla="*/ 183430 h 295366"/>
                <a:gd name="connsiteX9" fmla="*/ 147397 w 289303"/>
                <a:gd name="connsiteY9" fmla="*/ 295366 h 295366"/>
                <a:gd name="connsiteX10" fmla="*/ 42301 w 289303"/>
                <a:gd name="connsiteY10" fmla="*/ 183430 h 295366"/>
                <a:gd name="connsiteX11" fmla="*/ 41163 w 289303"/>
                <a:gd name="connsiteY11" fmla="*/ 174195 h 295366"/>
                <a:gd name="connsiteX12" fmla="*/ 27811 w 289303"/>
                <a:gd name="connsiteY12" fmla="*/ 174524 h 295366"/>
                <a:gd name="connsiteX13" fmla="*/ 9559 w 289303"/>
                <a:gd name="connsiteY13" fmla="*/ 159692 h 295366"/>
                <a:gd name="connsiteX14" fmla="*/ 5783 w 289303"/>
                <a:gd name="connsiteY14" fmla="*/ 121341 h 295366"/>
                <a:gd name="connsiteX15" fmla="*/ 24193 w 289303"/>
                <a:gd name="connsiteY15" fmla="*/ 120892 h 295366"/>
                <a:gd name="connsiteX16" fmla="*/ 35671 w 289303"/>
                <a:gd name="connsiteY16" fmla="*/ 129689 h 295366"/>
                <a:gd name="connsiteX17" fmla="*/ 35421 w 289303"/>
                <a:gd name="connsiteY17" fmla="*/ 127658 h 295366"/>
                <a:gd name="connsiteX18" fmla="*/ 147397 w 289303"/>
                <a:gd name="connsiteY18" fmla="*/ 0 h 295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89303" h="295366">
                  <a:moveTo>
                    <a:pt x="147397" y="0"/>
                  </a:moveTo>
                  <a:cubicBezTo>
                    <a:pt x="193637" y="0"/>
                    <a:pt x="233505" y="31680"/>
                    <a:pt x="250549" y="77616"/>
                  </a:cubicBezTo>
                  <a:lnTo>
                    <a:pt x="259007" y="125569"/>
                  </a:lnTo>
                  <a:lnTo>
                    <a:pt x="265109" y="120892"/>
                  </a:lnTo>
                  <a:cubicBezTo>
                    <a:pt x="271877" y="118345"/>
                    <a:pt x="278485" y="118345"/>
                    <a:pt x="283521" y="121341"/>
                  </a:cubicBezTo>
                  <a:cubicBezTo>
                    <a:pt x="292333" y="128532"/>
                    <a:pt x="291073" y="145311"/>
                    <a:pt x="279743" y="159692"/>
                  </a:cubicBezTo>
                  <a:cubicBezTo>
                    <a:pt x="274709" y="166883"/>
                    <a:pt x="268099" y="171977"/>
                    <a:pt x="261491" y="174524"/>
                  </a:cubicBezTo>
                  <a:lnTo>
                    <a:pt x="253765" y="174333"/>
                  </a:lnTo>
                  <a:lnTo>
                    <a:pt x="252671" y="183430"/>
                  </a:lnTo>
                  <a:cubicBezTo>
                    <a:pt x="239165" y="240454"/>
                    <a:pt x="204959" y="295366"/>
                    <a:pt x="147397" y="295366"/>
                  </a:cubicBezTo>
                  <a:cubicBezTo>
                    <a:pt x="90779" y="295366"/>
                    <a:pt x="56101" y="240454"/>
                    <a:pt x="42301" y="183430"/>
                  </a:cubicBezTo>
                  <a:lnTo>
                    <a:pt x="41163" y="174195"/>
                  </a:lnTo>
                  <a:lnTo>
                    <a:pt x="27811" y="174524"/>
                  </a:lnTo>
                  <a:cubicBezTo>
                    <a:pt x="21203" y="171977"/>
                    <a:pt x="14595" y="166883"/>
                    <a:pt x="9559" y="159692"/>
                  </a:cubicBezTo>
                  <a:cubicBezTo>
                    <a:pt x="-1771" y="145311"/>
                    <a:pt x="-3029" y="128532"/>
                    <a:pt x="5783" y="121341"/>
                  </a:cubicBezTo>
                  <a:cubicBezTo>
                    <a:pt x="10819" y="118345"/>
                    <a:pt x="17427" y="118345"/>
                    <a:pt x="24193" y="120892"/>
                  </a:cubicBezTo>
                  <a:lnTo>
                    <a:pt x="35671" y="129689"/>
                  </a:lnTo>
                  <a:lnTo>
                    <a:pt x="35421" y="127658"/>
                  </a:lnTo>
                  <a:cubicBezTo>
                    <a:pt x="35421" y="56320"/>
                    <a:pt x="85747" y="0"/>
                    <a:pt x="147397" y="0"/>
                  </a:cubicBezTo>
                  <a:close/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Freeform 149">
              <a:extLst>
                <a:ext uri="{FF2B5EF4-FFF2-40B4-BE49-F238E27FC236}">
                  <a16:creationId xmlns:a16="http://schemas.microsoft.com/office/drawing/2014/main" id="{57AEAEF9-B9D8-7145-80C0-113BCA071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99539" y="10197706"/>
              <a:ext cx="1083782" cy="564524"/>
            </a:xfrm>
            <a:custGeom>
              <a:avLst/>
              <a:gdLst>
                <a:gd name="connsiteX0" fmla="*/ 486300 w 1083782"/>
                <a:gd name="connsiteY0" fmla="*/ 0 h 564524"/>
                <a:gd name="connsiteX1" fmla="*/ 753234 w 1083782"/>
                <a:gd name="connsiteY1" fmla="*/ 203147 h 564524"/>
                <a:gd name="connsiteX2" fmla="*/ 1083782 w 1083782"/>
                <a:gd name="connsiteY2" fmla="*/ 391338 h 564524"/>
                <a:gd name="connsiteX3" fmla="*/ 1062576 w 1083782"/>
                <a:gd name="connsiteY3" fmla="*/ 443683 h 564524"/>
                <a:gd name="connsiteX4" fmla="*/ 722050 w 1083782"/>
                <a:gd name="connsiteY4" fmla="*/ 292880 h 564524"/>
                <a:gd name="connsiteX5" fmla="*/ 544004 w 1083782"/>
                <a:gd name="connsiteY5" fmla="*/ 159982 h 564524"/>
                <a:gd name="connsiteX6" fmla="*/ 562446 w 1083782"/>
                <a:gd name="connsiteY6" fmla="*/ 244086 h 564524"/>
                <a:gd name="connsiteX7" fmla="*/ 536210 w 1083782"/>
                <a:gd name="connsiteY7" fmla="*/ 321692 h 564524"/>
                <a:gd name="connsiteX8" fmla="*/ 498732 w 1083782"/>
                <a:gd name="connsiteY8" fmla="*/ 346726 h 564524"/>
                <a:gd name="connsiteX9" fmla="*/ 541208 w 1083782"/>
                <a:gd name="connsiteY9" fmla="*/ 564524 h 564524"/>
                <a:gd name="connsiteX10" fmla="*/ 248874 w 1083782"/>
                <a:gd name="connsiteY10" fmla="*/ 564524 h 564524"/>
                <a:gd name="connsiteX11" fmla="*/ 291350 w 1083782"/>
                <a:gd name="connsiteY11" fmla="*/ 346726 h 564524"/>
                <a:gd name="connsiteX12" fmla="*/ 253872 w 1083782"/>
                <a:gd name="connsiteY12" fmla="*/ 321692 h 564524"/>
                <a:gd name="connsiteX13" fmla="*/ 228886 w 1083782"/>
                <a:gd name="connsiteY13" fmla="*/ 244086 h 564524"/>
                <a:gd name="connsiteX14" fmla="*/ 236464 w 1083782"/>
                <a:gd name="connsiteY14" fmla="*/ 208288 h 564524"/>
                <a:gd name="connsiteX15" fmla="*/ 195576 w 1083782"/>
                <a:gd name="connsiteY15" fmla="*/ 238410 h 564524"/>
                <a:gd name="connsiteX16" fmla="*/ 97416 w 1083782"/>
                <a:gd name="connsiteY16" fmla="*/ 321649 h 564524"/>
                <a:gd name="connsiteX17" fmla="*/ 160886 w 1083782"/>
                <a:gd name="connsiteY17" fmla="*/ 483460 h 564524"/>
                <a:gd name="connsiteX18" fmla="*/ 107372 w 1083782"/>
                <a:gd name="connsiteY18" fmla="*/ 509599 h 564524"/>
                <a:gd name="connsiteX19" fmla="*/ 31458 w 1083782"/>
                <a:gd name="connsiteY19" fmla="*/ 255680 h 564524"/>
                <a:gd name="connsiteX20" fmla="*/ 292802 w 1083782"/>
                <a:gd name="connsiteY20" fmla="*/ 5494 h 564524"/>
                <a:gd name="connsiteX21" fmla="*/ 292802 w 1083782"/>
                <a:gd name="connsiteY21" fmla="*/ 7081 h 564524"/>
                <a:gd name="connsiteX22" fmla="*/ 295840 w 1083782"/>
                <a:gd name="connsiteY22" fmla="*/ 4227 h 564524"/>
                <a:gd name="connsiteX23" fmla="*/ 321332 w 1083782"/>
                <a:gd name="connsiteY23" fmla="*/ 2 h 564524"/>
                <a:gd name="connsiteX24" fmla="*/ 468748 w 1083782"/>
                <a:gd name="connsiteY24" fmla="*/ 2 h 564524"/>
                <a:gd name="connsiteX25" fmla="*/ 486950 w 1083782"/>
                <a:gd name="connsiteY25" fmla="*/ 3696 h 564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083782" h="564524">
                  <a:moveTo>
                    <a:pt x="486300" y="0"/>
                  </a:moveTo>
                  <a:cubicBezTo>
                    <a:pt x="486300" y="0"/>
                    <a:pt x="633488" y="26172"/>
                    <a:pt x="753234" y="203147"/>
                  </a:cubicBezTo>
                  <a:lnTo>
                    <a:pt x="1083782" y="391338"/>
                  </a:lnTo>
                  <a:lnTo>
                    <a:pt x="1062576" y="443683"/>
                  </a:lnTo>
                  <a:lnTo>
                    <a:pt x="722050" y="292880"/>
                  </a:lnTo>
                  <a:lnTo>
                    <a:pt x="544004" y="159982"/>
                  </a:lnTo>
                  <a:lnTo>
                    <a:pt x="562446" y="244086"/>
                  </a:lnTo>
                  <a:cubicBezTo>
                    <a:pt x="567442" y="272875"/>
                    <a:pt x="558698" y="301665"/>
                    <a:pt x="536210" y="321692"/>
                  </a:cubicBezTo>
                  <a:cubicBezTo>
                    <a:pt x="518720" y="335461"/>
                    <a:pt x="501230" y="339216"/>
                    <a:pt x="498732" y="346726"/>
                  </a:cubicBezTo>
                  <a:cubicBezTo>
                    <a:pt x="481242" y="396795"/>
                    <a:pt x="541208" y="564524"/>
                    <a:pt x="541208" y="564524"/>
                  </a:cubicBezTo>
                  <a:lnTo>
                    <a:pt x="248874" y="564524"/>
                  </a:lnTo>
                  <a:cubicBezTo>
                    <a:pt x="248874" y="564524"/>
                    <a:pt x="308840" y="396795"/>
                    <a:pt x="291350" y="346726"/>
                  </a:cubicBezTo>
                  <a:cubicBezTo>
                    <a:pt x="288852" y="339216"/>
                    <a:pt x="271362" y="335461"/>
                    <a:pt x="253872" y="321692"/>
                  </a:cubicBezTo>
                  <a:cubicBezTo>
                    <a:pt x="231384" y="301665"/>
                    <a:pt x="222640" y="272875"/>
                    <a:pt x="228886" y="244086"/>
                  </a:cubicBezTo>
                  <a:lnTo>
                    <a:pt x="236464" y="208288"/>
                  </a:lnTo>
                  <a:lnTo>
                    <a:pt x="195576" y="238410"/>
                  </a:lnTo>
                  <a:cubicBezTo>
                    <a:pt x="146886" y="274973"/>
                    <a:pt x="98040" y="313558"/>
                    <a:pt x="97416" y="321649"/>
                  </a:cubicBezTo>
                  <a:cubicBezTo>
                    <a:pt x="97416" y="337830"/>
                    <a:pt x="160886" y="483460"/>
                    <a:pt x="160886" y="483460"/>
                  </a:cubicBezTo>
                  <a:lnTo>
                    <a:pt x="107372" y="509599"/>
                  </a:lnTo>
                  <a:cubicBezTo>
                    <a:pt x="-9610" y="360235"/>
                    <a:pt x="-24544" y="334096"/>
                    <a:pt x="31458" y="255680"/>
                  </a:cubicBezTo>
                  <a:cubicBezTo>
                    <a:pt x="123552" y="127475"/>
                    <a:pt x="292802" y="5494"/>
                    <a:pt x="292802" y="5494"/>
                  </a:cubicBezTo>
                  <a:lnTo>
                    <a:pt x="292802" y="7081"/>
                  </a:lnTo>
                  <a:lnTo>
                    <a:pt x="295840" y="4227"/>
                  </a:lnTo>
                  <a:cubicBezTo>
                    <a:pt x="302202" y="1332"/>
                    <a:pt x="310402" y="2"/>
                    <a:pt x="321332" y="2"/>
                  </a:cubicBezTo>
                  <a:lnTo>
                    <a:pt x="468748" y="2"/>
                  </a:lnTo>
                  <a:lnTo>
                    <a:pt x="486950" y="3696"/>
                  </a:lnTo>
                  <a:close/>
                </a:path>
              </a:pathLst>
            </a:custGeom>
            <a:solidFill>
              <a:srgbClr val="5383C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7" name="Freeform 150">
              <a:extLst>
                <a:ext uri="{FF2B5EF4-FFF2-40B4-BE49-F238E27FC236}">
                  <a16:creationId xmlns:a16="http://schemas.microsoft.com/office/drawing/2014/main" id="{FBD00DC9-931C-3E4B-BB6B-638DAEA574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1051" y="10170242"/>
              <a:ext cx="152522" cy="64672"/>
            </a:xfrm>
            <a:custGeom>
              <a:avLst/>
              <a:gdLst>
                <a:gd name="connsiteX0" fmla="*/ 120480 w 152522"/>
                <a:gd name="connsiteY0" fmla="*/ 0 h 64672"/>
                <a:gd name="connsiteX1" fmla="*/ 152522 w 152522"/>
                <a:gd name="connsiteY1" fmla="*/ 27361 h 64672"/>
                <a:gd name="connsiteX2" fmla="*/ 102536 w 152522"/>
                <a:gd name="connsiteY2" fmla="*/ 64672 h 64672"/>
                <a:gd name="connsiteX3" fmla="*/ 76904 w 152522"/>
                <a:gd name="connsiteY3" fmla="*/ 27361 h 64672"/>
                <a:gd name="connsiteX4" fmla="*/ 32044 w 152522"/>
                <a:gd name="connsiteY4" fmla="*/ 0 h 64672"/>
                <a:gd name="connsiteX5" fmla="*/ 75620 w 152522"/>
                <a:gd name="connsiteY5" fmla="*/ 27361 h 64672"/>
                <a:gd name="connsiteX6" fmla="*/ 49986 w 152522"/>
                <a:gd name="connsiteY6" fmla="*/ 64672 h 64672"/>
                <a:gd name="connsiteX7" fmla="*/ 0 w 152522"/>
                <a:gd name="connsiteY7" fmla="*/ 27361 h 64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2522" h="64672">
                  <a:moveTo>
                    <a:pt x="120480" y="0"/>
                  </a:moveTo>
                  <a:lnTo>
                    <a:pt x="152522" y="27361"/>
                  </a:lnTo>
                  <a:lnTo>
                    <a:pt x="102536" y="64672"/>
                  </a:lnTo>
                  <a:lnTo>
                    <a:pt x="76904" y="27361"/>
                  </a:lnTo>
                  <a:close/>
                  <a:moveTo>
                    <a:pt x="32044" y="0"/>
                  </a:moveTo>
                  <a:lnTo>
                    <a:pt x="75620" y="27361"/>
                  </a:lnTo>
                  <a:lnTo>
                    <a:pt x="49986" y="64672"/>
                  </a:lnTo>
                  <a:lnTo>
                    <a:pt x="0" y="27361"/>
                  </a:lnTo>
                  <a:close/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8" name="Freeform 187">
              <a:extLst>
                <a:ext uri="{FF2B5EF4-FFF2-40B4-BE49-F238E27FC236}">
                  <a16:creationId xmlns:a16="http://schemas.microsoft.com/office/drawing/2014/main" id="{D02CAE41-4AC9-1E4B-A7CD-B466B1725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61755" y="10757986"/>
              <a:ext cx="571265" cy="1279855"/>
            </a:xfrm>
            <a:custGeom>
              <a:avLst/>
              <a:gdLst>
                <a:gd name="T0" fmla="*/ 73 w 459"/>
                <a:gd name="T1" fmla="*/ 0 h 1028"/>
                <a:gd name="T2" fmla="*/ 73 w 459"/>
                <a:gd name="T3" fmla="*/ 0 h 1028"/>
                <a:gd name="T4" fmla="*/ 9 w 459"/>
                <a:gd name="T5" fmla="*/ 264 h 1028"/>
                <a:gd name="T6" fmla="*/ 9 w 459"/>
                <a:gd name="T7" fmla="*/ 264 h 1028"/>
                <a:gd name="T8" fmla="*/ 64 w 459"/>
                <a:gd name="T9" fmla="*/ 1027 h 1028"/>
                <a:gd name="T10" fmla="*/ 127 w 459"/>
                <a:gd name="T11" fmla="*/ 1027 h 1028"/>
                <a:gd name="T12" fmla="*/ 201 w 459"/>
                <a:gd name="T13" fmla="*/ 252 h 1028"/>
                <a:gd name="T14" fmla="*/ 201 w 459"/>
                <a:gd name="T15" fmla="*/ 252 h 1028"/>
                <a:gd name="T16" fmla="*/ 326 w 459"/>
                <a:gd name="T17" fmla="*/ 507 h 1028"/>
                <a:gd name="T18" fmla="*/ 326 w 459"/>
                <a:gd name="T19" fmla="*/ 507 h 1028"/>
                <a:gd name="T20" fmla="*/ 259 w 459"/>
                <a:gd name="T21" fmla="*/ 1027 h 1028"/>
                <a:gd name="T22" fmla="*/ 312 w 459"/>
                <a:gd name="T23" fmla="*/ 1027 h 1028"/>
                <a:gd name="T24" fmla="*/ 452 w 459"/>
                <a:gd name="T25" fmla="*/ 522 h 1028"/>
                <a:gd name="T26" fmla="*/ 452 w 459"/>
                <a:gd name="T27" fmla="*/ 522 h 1028"/>
                <a:gd name="T28" fmla="*/ 450 w 459"/>
                <a:gd name="T29" fmla="*/ 451 h 1028"/>
                <a:gd name="T30" fmla="*/ 307 w 459"/>
                <a:gd name="T31" fmla="*/ 0 h 1028"/>
                <a:gd name="T32" fmla="*/ 73 w 459"/>
                <a:gd name="T33" fmla="*/ 0 h 1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9" h="1028">
                  <a:moveTo>
                    <a:pt x="73" y="0"/>
                  </a:moveTo>
                  <a:lnTo>
                    <a:pt x="73" y="0"/>
                  </a:lnTo>
                  <a:cubicBezTo>
                    <a:pt x="73" y="0"/>
                    <a:pt x="0" y="69"/>
                    <a:pt x="9" y="264"/>
                  </a:cubicBezTo>
                  <a:lnTo>
                    <a:pt x="9" y="264"/>
                  </a:lnTo>
                  <a:cubicBezTo>
                    <a:pt x="18" y="435"/>
                    <a:pt x="58" y="812"/>
                    <a:pt x="64" y="1027"/>
                  </a:cubicBezTo>
                  <a:lnTo>
                    <a:pt x="127" y="1027"/>
                  </a:lnTo>
                  <a:lnTo>
                    <a:pt x="201" y="252"/>
                  </a:lnTo>
                  <a:lnTo>
                    <a:pt x="201" y="252"/>
                  </a:lnTo>
                  <a:cubicBezTo>
                    <a:pt x="201" y="252"/>
                    <a:pt x="230" y="379"/>
                    <a:pt x="326" y="507"/>
                  </a:cubicBezTo>
                  <a:lnTo>
                    <a:pt x="326" y="507"/>
                  </a:lnTo>
                  <a:cubicBezTo>
                    <a:pt x="326" y="507"/>
                    <a:pt x="263" y="601"/>
                    <a:pt x="259" y="1027"/>
                  </a:cubicBezTo>
                  <a:lnTo>
                    <a:pt x="312" y="1027"/>
                  </a:lnTo>
                  <a:lnTo>
                    <a:pt x="452" y="522"/>
                  </a:lnTo>
                  <a:lnTo>
                    <a:pt x="452" y="522"/>
                  </a:lnTo>
                  <a:cubicBezTo>
                    <a:pt x="458" y="498"/>
                    <a:pt x="458" y="474"/>
                    <a:pt x="450" y="451"/>
                  </a:cubicBezTo>
                  <a:lnTo>
                    <a:pt x="307" y="0"/>
                  </a:lnTo>
                  <a:lnTo>
                    <a:pt x="73" y="0"/>
                  </a:lnTo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9" name="Freeform 188">
              <a:extLst>
                <a:ext uri="{FF2B5EF4-FFF2-40B4-BE49-F238E27FC236}">
                  <a16:creationId xmlns:a16="http://schemas.microsoft.com/office/drawing/2014/main" id="{47B4EC45-2E7A-FC48-B552-EF2186589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56265" y="10736014"/>
              <a:ext cx="131830" cy="115353"/>
            </a:xfrm>
            <a:custGeom>
              <a:avLst/>
              <a:gdLst>
                <a:gd name="T0" fmla="*/ 1 w 104"/>
                <a:gd name="T1" fmla="*/ 23 h 91"/>
                <a:gd name="T2" fmla="*/ 1 w 104"/>
                <a:gd name="T3" fmla="*/ 23 h 91"/>
                <a:gd name="T4" fmla="*/ 13 w 104"/>
                <a:gd name="T5" fmla="*/ 50 h 91"/>
                <a:gd name="T6" fmla="*/ 26 w 104"/>
                <a:gd name="T7" fmla="*/ 58 h 91"/>
                <a:gd name="T8" fmla="*/ 26 w 104"/>
                <a:gd name="T9" fmla="*/ 58 h 91"/>
                <a:gd name="T10" fmla="*/ 15 w 104"/>
                <a:gd name="T11" fmla="*/ 67 h 91"/>
                <a:gd name="T12" fmla="*/ 15 w 104"/>
                <a:gd name="T13" fmla="*/ 67 h 91"/>
                <a:gd name="T14" fmla="*/ 50 w 104"/>
                <a:gd name="T15" fmla="*/ 89 h 91"/>
                <a:gd name="T16" fmla="*/ 50 w 104"/>
                <a:gd name="T17" fmla="*/ 89 h 91"/>
                <a:gd name="T18" fmla="*/ 65 w 104"/>
                <a:gd name="T19" fmla="*/ 81 h 91"/>
                <a:gd name="T20" fmla="*/ 65 w 104"/>
                <a:gd name="T21" fmla="*/ 81 h 91"/>
                <a:gd name="T22" fmla="*/ 78 w 104"/>
                <a:gd name="T23" fmla="*/ 68 h 91"/>
                <a:gd name="T24" fmla="*/ 78 w 104"/>
                <a:gd name="T25" fmla="*/ 68 h 91"/>
                <a:gd name="T26" fmla="*/ 90 w 104"/>
                <a:gd name="T27" fmla="*/ 54 h 91"/>
                <a:gd name="T28" fmla="*/ 90 w 104"/>
                <a:gd name="T29" fmla="*/ 54 h 91"/>
                <a:gd name="T30" fmla="*/ 100 w 104"/>
                <a:gd name="T31" fmla="*/ 41 h 91"/>
                <a:gd name="T32" fmla="*/ 72 w 104"/>
                <a:gd name="T33" fmla="*/ 11 h 91"/>
                <a:gd name="T34" fmla="*/ 28 w 104"/>
                <a:gd name="T35" fmla="*/ 0 h 91"/>
                <a:gd name="T36" fmla="*/ 1 w 104"/>
                <a:gd name="T37" fmla="*/ 23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4" h="91">
                  <a:moveTo>
                    <a:pt x="1" y="23"/>
                  </a:moveTo>
                  <a:lnTo>
                    <a:pt x="1" y="23"/>
                  </a:lnTo>
                  <a:cubicBezTo>
                    <a:pt x="1" y="23"/>
                    <a:pt x="0" y="43"/>
                    <a:pt x="13" y="50"/>
                  </a:cubicBezTo>
                  <a:lnTo>
                    <a:pt x="26" y="58"/>
                  </a:lnTo>
                  <a:lnTo>
                    <a:pt x="26" y="58"/>
                  </a:lnTo>
                  <a:cubicBezTo>
                    <a:pt x="26" y="58"/>
                    <a:pt x="14" y="61"/>
                    <a:pt x="15" y="67"/>
                  </a:cubicBezTo>
                  <a:lnTo>
                    <a:pt x="15" y="67"/>
                  </a:lnTo>
                  <a:cubicBezTo>
                    <a:pt x="15" y="73"/>
                    <a:pt x="50" y="89"/>
                    <a:pt x="50" y="89"/>
                  </a:cubicBezTo>
                  <a:lnTo>
                    <a:pt x="50" y="89"/>
                  </a:lnTo>
                  <a:cubicBezTo>
                    <a:pt x="50" y="89"/>
                    <a:pt x="62" y="90"/>
                    <a:pt x="65" y="81"/>
                  </a:cubicBezTo>
                  <a:lnTo>
                    <a:pt x="65" y="81"/>
                  </a:lnTo>
                  <a:cubicBezTo>
                    <a:pt x="65" y="81"/>
                    <a:pt x="77" y="79"/>
                    <a:pt x="78" y="68"/>
                  </a:cubicBezTo>
                  <a:lnTo>
                    <a:pt x="78" y="68"/>
                  </a:lnTo>
                  <a:cubicBezTo>
                    <a:pt x="78" y="68"/>
                    <a:pt x="92" y="70"/>
                    <a:pt x="90" y="54"/>
                  </a:cubicBezTo>
                  <a:lnTo>
                    <a:pt x="90" y="54"/>
                  </a:lnTo>
                  <a:cubicBezTo>
                    <a:pt x="90" y="54"/>
                    <a:pt x="103" y="54"/>
                    <a:pt x="100" y="41"/>
                  </a:cubicBezTo>
                  <a:lnTo>
                    <a:pt x="72" y="11"/>
                  </a:lnTo>
                  <a:lnTo>
                    <a:pt x="28" y="0"/>
                  </a:lnTo>
                  <a:lnTo>
                    <a:pt x="1" y="23"/>
                  </a:ln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0" name="Freeform 189">
              <a:extLst>
                <a:ext uri="{FF2B5EF4-FFF2-40B4-BE49-F238E27FC236}">
                  <a16:creationId xmlns:a16="http://schemas.microsoft.com/office/drawing/2014/main" id="{EE2DB6E0-F9A2-1748-BFE8-DFAEC86ED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55139" y="9741794"/>
              <a:ext cx="274647" cy="236194"/>
            </a:xfrm>
            <a:custGeom>
              <a:avLst/>
              <a:gdLst>
                <a:gd name="T0" fmla="*/ 33 w 219"/>
                <a:gd name="T1" fmla="*/ 185 h 190"/>
                <a:gd name="T2" fmla="*/ 33 w 219"/>
                <a:gd name="T3" fmla="*/ 185 h 190"/>
                <a:gd name="T4" fmla="*/ 163 w 219"/>
                <a:gd name="T5" fmla="*/ 113 h 190"/>
                <a:gd name="T6" fmla="*/ 163 w 219"/>
                <a:gd name="T7" fmla="*/ 113 h 190"/>
                <a:gd name="T8" fmla="*/ 187 w 219"/>
                <a:gd name="T9" fmla="*/ 178 h 190"/>
                <a:gd name="T10" fmla="*/ 187 w 219"/>
                <a:gd name="T11" fmla="*/ 178 h 190"/>
                <a:gd name="T12" fmla="*/ 212 w 219"/>
                <a:gd name="T13" fmla="*/ 170 h 190"/>
                <a:gd name="T14" fmla="*/ 212 w 219"/>
                <a:gd name="T15" fmla="*/ 170 h 190"/>
                <a:gd name="T16" fmla="*/ 211 w 219"/>
                <a:gd name="T17" fmla="*/ 58 h 190"/>
                <a:gd name="T18" fmla="*/ 211 w 219"/>
                <a:gd name="T19" fmla="*/ 58 h 190"/>
                <a:gd name="T20" fmla="*/ 173 w 219"/>
                <a:gd name="T21" fmla="*/ 42 h 190"/>
                <a:gd name="T22" fmla="*/ 173 w 219"/>
                <a:gd name="T23" fmla="*/ 42 h 190"/>
                <a:gd name="T24" fmla="*/ 88 w 219"/>
                <a:gd name="T25" fmla="*/ 18 h 190"/>
                <a:gd name="T26" fmla="*/ 88 w 219"/>
                <a:gd name="T27" fmla="*/ 18 h 190"/>
                <a:gd name="T28" fmla="*/ 2 w 219"/>
                <a:gd name="T29" fmla="*/ 156 h 190"/>
                <a:gd name="T30" fmla="*/ 2 w 219"/>
                <a:gd name="T31" fmla="*/ 156 h 190"/>
                <a:gd name="T32" fmla="*/ 33 w 219"/>
                <a:gd name="T33" fmla="*/ 185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19" h="190">
                  <a:moveTo>
                    <a:pt x="33" y="185"/>
                  </a:moveTo>
                  <a:lnTo>
                    <a:pt x="33" y="185"/>
                  </a:lnTo>
                  <a:cubicBezTo>
                    <a:pt x="72" y="186"/>
                    <a:pt x="142" y="177"/>
                    <a:pt x="163" y="113"/>
                  </a:cubicBezTo>
                  <a:lnTo>
                    <a:pt x="163" y="113"/>
                  </a:lnTo>
                  <a:cubicBezTo>
                    <a:pt x="163" y="113"/>
                    <a:pt x="168" y="152"/>
                    <a:pt x="187" y="178"/>
                  </a:cubicBezTo>
                  <a:lnTo>
                    <a:pt x="187" y="178"/>
                  </a:lnTo>
                  <a:cubicBezTo>
                    <a:pt x="194" y="189"/>
                    <a:pt x="211" y="183"/>
                    <a:pt x="212" y="170"/>
                  </a:cubicBezTo>
                  <a:lnTo>
                    <a:pt x="212" y="170"/>
                  </a:lnTo>
                  <a:cubicBezTo>
                    <a:pt x="214" y="138"/>
                    <a:pt x="218" y="84"/>
                    <a:pt x="211" y="58"/>
                  </a:cubicBezTo>
                  <a:lnTo>
                    <a:pt x="211" y="58"/>
                  </a:lnTo>
                  <a:cubicBezTo>
                    <a:pt x="205" y="33"/>
                    <a:pt x="173" y="42"/>
                    <a:pt x="173" y="42"/>
                  </a:cubicBezTo>
                  <a:lnTo>
                    <a:pt x="173" y="42"/>
                  </a:lnTo>
                  <a:cubicBezTo>
                    <a:pt x="173" y="42"/>
                    <a:pt x="154" y="0"/>
                    <a:pt x="88" y="18"/>
                  </a:cubicBezTo>
                  <a:lnTo>
                    <a:pt x="88" y="18"/>
                  </a:lnTo>
                  <a:cubicBezTo>
                    <a:pt x="7" y="41"/>
                    <a:pt x="0" y="115"/>
                    <a:pt x="2" y="156"/>
                  </a:cubicBezTo>
                  <a:lnTo>
                    <a:pt x="2" y="156"/>
                  </a:lnTo>
                  <a:cubicBezTo>
                    <a:pt x="4" y="172"/>
                    <a:pt x="17" y="185"/>
                    <a:pt x="33" y="185"/>
                  </a:cubicBezTo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" name="Freeform 190">
              <a:extLst>
                <a:ext uri="{FF2B5EF4-FFF2-40B4-BE49-F238E27FC236}">
                  <a16:creationId xmlns:a16="http://schemas.microsoft.com/office/drawing/2014/main" id="{C9E8CA7B-D06F-EC48-9CBA-7A733D2DC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94573" y="11884040"/>
              <a:ext cx="428450" cy="329576"/>
            </a:xfrm>
            <a:custGeom>
              <a:avLst/>
              <a:gdLst>
                <a:gd name="T0" fmla="*/ 142 w 342"/>
                <a:gd name="T1" fmla="*/ 252 h 264"/>
                <a:gd name="T2" fmla="*/ 168 w 342"/>
                <a:gd name="T3" fmla="*/ 254 h 264"/>
                <a:gd name="T4" fmla="*/ 168 w 342"/>
                <a:gd name="T5" fmla="*/ 254 h 264"/>
                <a:gd name="T6" fmla="*/ 332 w 342"/>
                <a:gd name="T7" fmla="*/ 121 h 264"/>
                <a:gd name="T8" fmla="*/ 341 w 342"/>
                <a:gd name="T9" fmla="*/ 34 h 264"/>
                <a:gd name="T10" fmla="*/ 17 w 342"/>
                <a:gd name="T11" fmla="*/ 0 h 264"/>
                <a:gd name="T12" fmla="*/ 8 w 342"/>
                <a:gd name="T13" fmla="*/ 87 h 264"/>
                <a:gd name="T14" fmla="*/ 8 w 342"/>
                <a:gd name="T15" fmla="*/ 87 h 264"/>
                <a:gd name="T16" fmla="*/ 142 w 342"/>
                <a:gd name="T17" fmla="*/ 252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2" h="264">
                  <a:moveTo>
                    <a:pt x="142" y="252"/>
                  </a:moveTo>
                  <a:lnTo>
                    <a:pt x="168" y="254"/>
                  </a:lnTo>
                  <a:lnTo>
                    <a:pt x="168" y="254"/>
                  </a:lnTo>
                  <a:cubicBezTo>
                    <a:pt x="250" y="263"/>
                    <a:pt x="323" y="203"/>
                    <a:pt x="332" y="121"/>
                  </a:cubicBezTo>
                  <a:lnTo>
                    <a:pt x="341" y="34"/>
                  </a:lnTo>
                  <a:lnTo>
                    <a:pt x="17" y="0"/>
                  </a:lnTo>
                  <a:lnTo>
                    <a:pt x="8" y="87"/>
                  </a:lnTo>
                  <a:lnTo>
                    <a:pt x="8" y="87"/>
                  </a:lnTo>
                  <a:cubicBezTo>
                    <a:pt x="0" y="169"/>
                    <a:pt x="60" y="243"/>
                    <a:pt x="142" y="252"/>
                  </a:cubicBezTo>
                </a:path>
              </a:pathLst>
            </a:custGeom>
            <a:solidFill>
              <a:srgbClr val="F245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2" name="Freeform 191">
              <a:extLst>
                <a:ext uri="{FF2B5EF4-FFF2-40B4-BE49-F238E27FC236}">
                  <a16:creationId xmlns:a16="http://schemas.microsoft.com/office/drawing/2014/main" id="{BEF72461-438E-5646-B0F2-706FE34F3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73582" y="9494610"/>
              <a:ext cx="159297" cy="175775"/>
            </a:xfrm>
            <a:custGeom>
              <a:avLst/>
              <a:gdLst>
                <a:gd name="T0" fmla="*/ 78 w 129"/>
                <a:gd name="T1" fmla="*/ 0 h 143"/>
                <a:gd name="T2" fmla="*/ 0 w 129"/>
                <a:gd name="T3" fmla="*/ 129 h 143"/>
                <a:gd name="T4" fmla="*/ 128 w 129"/>
                <a:gd name="T5" fmla="*/ 142 h 143"/>
                <a:gd name="T6" fmla="*/ 78 w 129"/>
                <a:gd name="T7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" h="143">
                  <a:moveTo>
                    <a:pt x="78" y="0"/>
                  </a:moveTo>
                  <a:lnTo>
                    <a:pt x="0" y="129"/>
                  </a:lnTo>
                  <a:lnTo>
                    <a:pt x="128" y="142"/>
                  </a:lnTo>
                  <a:lnTo>
                    <a:pt x="78" y="0"/>
                  </a:lnTo>
                </a:path>
              </a:pathLst>
            </a:custGeom>
            <a:solidFill>
              <a:srgbClr val="1F3A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3" name="Freeform 192">
              <a:extLst>
                <a:ext uri="{FF2B5EF4-FFF2-40B4-BE49-F238E27FC236}">
                  <a16:creationId xmlns:a16="http://schemas.microsoft.com/office/drawing/2014/main" id="{1D2BF11A-D929-844E-861C-9E23164A1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25277" y="9653909"/>
              <a:ext cx="400982" cy="362534"/>
            </a:xfrm>
            <a:custGeom>
              <a:avLst/>
              <a:gdLst>
                <a:gd name="T0" fmla="*/ 248 w 324"/>
                <a:gd name="T1" fmla="*/ 13 h 291"/>
                <a:gd name="T2" fmla="*/ 120 w 324"/>
                <a:gd name="T3" fmla="*/ 0 h 291"/>
                <a:gd name="T4" fmla="*/ 0 w 324"/>
                <a:gd name="T5" fmla="*/ 208 h 291"/>
                <a:gd name="T6" fmla="*/ 155 w 324"/>
                <a:gd name="T7" fmla="*/ 290 h 291"/>
                <a:gd name="T8" fmla="*/ 323 w 324"/>
                <a:gd name="T9" fmla="*/ 241 h 291"/>
                <a:gd name="T10" fmla="*/ 248 w 324"/>
                <a:gd name="T11" fmla="*/ 13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4" h="291">
                  <a:moveTo>
                    <a:pt x="248" y="13"/>
                  </a:moveTo>
                  <a:lnTo>
                    <a:pt x="120" y="0"/>
                  </a:lnTo>
                  <a:lnTo>
                    <a:pt x="0" y="208"/>
                  </a:lnTo>
                  <a:lnTo>
                    <a:pt x="155" y="290"/>
                  </a:lnTo>
                  <a:lnTo>
                    <a:pt x="323" y="241"/>
                  </a:lnTo>
                  <a:lnTo>
                    <a:pt x="248" y="13"/>
                  </a:lnTo>
                </a:path>
              </a:pathLst>
            </a:custGeom>
            <a:solidFill>
              <a:srgbClr val="FEC2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Freeform 193">
              <a:extLst>
                <a:ext uri="{FF2B5EF4-FFF2-40B4-BE49-F238E27FC236}">
                  <a16:creationId xmlns:a16="http://schemas.microsoft.com/office/drawing/2014/main" id="{BD067062-E35F-644A-A77B-CCA2BCFE7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16543" y="11812629"/>
              <a:ext cx="411969" cy="115353"/>
            </a:xfrm>
            <a:custGeom>
              <a:avLst/>
              <a:gdLst>
                <a:gd name="T0" fmla="*/ 0 w 331"/>
                <a:gd name="T1" fmla="*/ 57 h 92"/>
                <a:gd name="T2" fmla="*/ 324 w 331"/>
                <a:gd name="T3" fmla="*/ 91 h 92"/>
                <a:gd name="T4" fmla="*/ 330 w 331"/>
                <a:gd name="T5" fmla="*/ 34 h 92"/>
                <a:gd name="T6" fmla="*/ 6 w 331"/>
                <a:gd name="T7" fmla="*/ 0 h 92"/>
                <a:gd name="T8" fmla="*/ 0 w 331"/>
                <a:gd name="T9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1" h="92">
                  <a:moveTo>
                    <a:pt x="0" y="57"/>
                  </a:moveTo>
                  <a:lnTo>
                    <a:pt x="324" y="91"/>
                  </a:lnTo>
                  <a:lnTo>
                    <a:pt x="330" y="34"/>
                  </a:lnTo>
                  <a:lnTo>
                    <a:pt x="6" y="0"/>
                  </a:lnTo>
                  <a:lnTo>
                    <a:pt x="0" y="57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" name="Freeform 194">
              <a:extLst>
                <a:ext uri="{FF2B5EF4-FFF2-40B4-BE49-F238E27FC236}">
                  <a16:creationId xmlns:a16="http://schemas.microsoft.com/office/drawing/2014/main" id="{639AB1AE-0C5F-F744-B2FD-54BA322DF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38514" y="11614883"/>
              <a:ext cx="411969" cy="115353"/>
            </a:xfrm>
            <a:custGeom>
              <a:avLst/>
              <a:gdLst>
                <a:gd name="T0" fmla="*/ 330 w 331"/>
                <a:gd name="T1" fmla="*/ 33 h 92"/>
                <a:gd name="T2" fmla="*/ 6 w 331"/>
                <a:gd name="T3" fmla="*/ 0 h 92"/>
                <a:gd name="T4" fmla="*/ 0 w 331"/>
                <a:gd name="T5" fmla="*/ 57 h 92"/>
                <a:gd name="T6" fmla="*/ 323 w 331"/>
                <a:gd name="T7" fmla="*/ 91 h 92"/>
                <a:gd name="T8" fmla="*/ 330 w 331"/>
                <a:gd name="T9" fmla="*/ 33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1" h="92">
                  <a:moveTo>
                    <a:pt x="330" y="33"/>
                  </a:moveTo>
                  <a:lnTo>
                    <a:pt x="6" y="0"/>
                  </a:lnTo>
                  <a:lnTo>
                    <a:pt x="0" y="57"/>
                  </a:lnTo>
                  <a:lnTo>
                    <a:pt x="323" y="91"/>
                  </a:lnTo>
                  <a:lnTo>
                    <a:pt x="330" y="33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6" name="Freeform 195">
              <a:extLst>
                <a:ext uri="{FF2B5EF4-FFF2-40B4-BE49-F238E27FC236}">
                  <a16:creationId xmlns:a16="http://schemas.microsoft.com/office/drawing/2014/main" id="{E5773C94-E919-6F45-8F2B-2690AF185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22035" y="11752208"/>
              <a:ext cx="411973" cy="109859"/>
            </a:xfrm>
            <a:custGeom>
              <a:avLst/>
              <a:gdLst>
                <a:gd name="T0" fmla="*/ 6 w 331"/>
                <a:gd name="T1" fmla="*/ 0 h 86"/>
                <a:gd name="T2" fmla="*/ 0 w 331"/>
                <a:gd name="T3" fmla="*/ 51 h 86"/>
                <a:gd name="T4" fmla="*/ 324 w 331"/>
                <a:gd name="T5" fmla="*/ 85 h 86"/>
                <a:gd name="T6" fmla="*/ 330 w 331"/>
                <a:gd name="T7" fmla="*/ 34 h 86"/>
                <a:gd name="T8" fmla="*/ 6 w 331"/>
                <a:gd name="T9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1" h="86">
                  <a:moveTo>
                    <a:pt x="6" y="0"/>
                  </a:moveTo>
                  <a:lnTo>
                    <a:pt x="0" y="51"/>
                  </a:lnTo>
                  <a:lnTo>
                    <a:pt x="324" y="85"/>
                  </a:lnTo>
                  <a:lnTo>
                    <a:pt x="330" y="34"/>
                  </a:lnTo>
                  <a:lnTo>
                    <a:pt x="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7" name="Freeform 196">
              <a:extLst>
                <a:ext uri="{FF2B5EF4-FFF2-40B4-BE49-F238E27FC236}">
                  <a16:creationId xmlns:a16="http://schemas.microsoft.com/office/drawing/2014/main" id="{4F9B6F1A-7C1D-C647-9862-B0278711D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33022" y="11686294"/>
              <a:ext cx="411973" cy="109859"/>
            </a:xfrm>
            <a:custGeom>
              <a:avLst/>
              <a:gdLst>
                <a:gd name="T0" fmla="*/ 328 w 329"/>
                <a:gd name="T1" fmla="*/ 34 h 86"/>
                <a:gd name="T2" fmla="*/ 5 w 329"/>
                <a:gd name="T3" fmla="*/ 0 h 86"/>
                <a:gd name="T4" fmla="*/ 0 w 329"/>
                <a:gd name="T5" fmla="*/ 51 h 86"/>
                <a:gd name="T6" fmla="*/ 324 w 329"/>
                <a:gd name="T7" fmla="*/ 85 h 86"/>
                <a:gd name="T8" fmla="*/ 328 w 329"/>
                <a:gd name="T9" fmla="*/ 34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9" h="86">
                  <a:moveTo>
                    <a:pt x="328" y="34"/>
                  </a:moveTo>
                  <a:lnTo>
                    <a:pt x="5" y="0"/>
                  </a:lnTo>
                  <a:lnTo>
                    <a:pt x="0" y="51"/>
                  </a:lnTo>
                  <a:lnTo>
                    <a:pt x="324" y="85"/>
                  </a:lnTo>
                  <a:lnTo>
                    <a:pt x="328" y="34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8" name="Freeform 197">
              <a:extLst>
                <a:ext uri="{FF2B5EF4-FFF2-40B4-BE49-F238E27FC236}">
                  <a16:creationId xmlns:a16="http://schemas.microsoft.com/office/drawing/2014/main" id="{70159C73-5826-9649-A541-5A38CCB345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16543" y="11812629"/>
              <a:ext cx="411969" cy="115353"/>
            </a:xfrm>
            <a:custGeom>
              <a:avLst/>
              <a:gdLst>
                <a:gd name="T0" fmla="*/ 0 w 331"/>
                <a:gd name="T1" fmla="*/ 57 h 92"/>
                <a:gd name="T2" fmla="*/ 324 w 331"/>
                <a:gd name="T3" fmla="*/ 91 h 92"/>
                <a:gd name="T4" fmla="*/ 330 w 331"/>
                <a:gd name="T5" fmla="*/ 34 h 92"/>
                <a:gd name="T6" fmla="*/ 6 w 331"/>
                <a:gd name="T7" fmla="*/ 0 h 92"/>
                <a:gd name="T8" fmla="*/ 0 w 331"/>
                <a:gd name="T9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1" h="92">
                  <a:moveTo>
                    <a:pt x="0" y="57"/>
                  </a:moveTo>
                  <a:lnTo>
                    <a:pt x="324" y="91"/>
                  </a:lnTo>
                  <a:lnTo>
                    <a:pt x="330" y="34"/>
                  </a:lnTo>
                  <a:lnTo>
                    <a:pt x="6" y="0"/>
                  </a:lnTo>
                  <a:lnTo>
                    <a:pt x="0" y="57"/>
                  </a:lnTo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9" name="Freeform 198">
              <a:extLst>
                <a:ext uri="{FF2B5EF4-FFF2-40B4-BE49-F238E27FC236}">
                  <a16:creationId xmlns:a16="http://schemas.microsoft.com/office/drawing/2014/main" id="{0EB46F49-30AF-2A42-9AF3-6A0F51D38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38514" y="11614883"/>
              <a:ext cx="411969" cy="115353"/>
            </a:xfrm>
            <a:custGeom>
              <a:avLst/>
              <a:gdLst>
                <a:gd name="T0" fmla="*/ 330 w 331"/>
                <a:gd name="T1" fmla="*/ 33 h 92"/>
                <a:gd name="T2" fmla="*/ 6 w 331"/>
                <a:gd name="T3" fmla="*/ 0 h 92"/>
                <a:gd name="T4" fmla="*/ 0 w 331"/>
                <a:gd name="T5" fmla="*/ 57 h 92"/>
                <a:gd name="T6" fmla="*/ 323 w 331"/>
                <a:gd name="T7" fmla="*/ 91 h 92"/>
                <a:gd name="T8" fmla="*/ 330 w 331"/>
                <a:gd name="T9" fmla="*/ 33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1" h="92">
                  <a:moveTo>
                    <a:pt x="330" y="33"/>
                  </a:moveTo>
                  <a:lnTo>
                    <a:pt x="6" y="0"/>
                  </a:lnTo>
                  <a:lnTo>
                    <a:pt x="0" y="57"/>
                  </a:lnTo>
                  <a:lnTo>
                    <a:pt x="323" y="91"/>
                  </a:lnTo>
                  <a:lnTo>
                    <a:pt x="330" y="33"/>
                  </a:lnTo>
                </a:path>
              </a:pathLst>
            </a:custGeom>
            <a:solidFill>
              <a:srgbClr val="000000">
                <a:alpha val="3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0" name="Freeform 199">
              <a:extLst>
                <a:ext uri="{FF2B5EF4-FFF2-40B4-BE49-F238E27FC236}">
                  <a16:creationId xmlns:a16="http://schemas.microsoft.com/office/drawing/2014/main" id="{F4170A0E-AB86-454A-8038-8C5B3517D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22035" y="11752208"/>
              <a:ext cx="411973" cy="109859"/>
            </a:xfrm>
            <a:custGeom>
              <a:avLst/>
              <a:gdLst>
                <a:gd name="T0" fmla="*/ 6 w 331"/>
                <a:gd name="T1" fmla="*/ 0 h 86"/>
                <a:gd name="T2" fmla="*/ 0 w 331"/>
                <a:gd name="T3" fmla="*/ 51 h 86"/>
                <a:gd name="T4" fmla="*/ 324 w 331"/>
                <a:gd name="T5" fmla="*/ 85 h 86"/>
                <a:gd name="T6" fmla="*/ 330 w 331"/>
                <a:gd name="T7" fmla="*/ 34 h 86"/>
                <a:gd name="T8" fmla="*/ 6 w 331"/>
                <a:gd name="T9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1" h="86">
                  <a:moveTo>
                    <a:pt x="6" y="0"/>
                  </a:moveTo>
                  <a:lnTo>
                    <a:pt x="0" y="51"/>
                  </a:lnTo>
                  <a:lnTo>
                    <a:pt x="324" y="85"/>
                  </a:lnTo>
                  <a:lnTo>
                    <a:pt x="330" y="34"/>
                  </a:lnTo>
                  <a:lnTo>
                    <a:pt x="6" y="0"/>
                  </a:lnTo>
                </a:path>
              </a:pathLst>
            </a:custGeom>
            <a:solidFill>
              <a:srgbClr val="000000">
                <a:alpha val="3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" name="Freeform 200">
              <a:extLst>
                <a:ext uri="{FF2B5EF4-FFF2-40B4-BE49-F238E27FC236}">
                  <a16:creationId xmlns:a16="http://schemas.microsoft.com/office/drawing/2014/main" id="{A2440131-3EDD-1A41-B95B-5061DEDA8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33022" y="11686294"/>
              <a:ext cx="411973" cy="109859"/>
            </a:xfrm>
            <a:custGeom>
              <a:avLst/>
              <a:gdLst>
                <a:gd name="T0" fmla="*/ 328 w 329"/>
                <a:gd name="T1" fmla="*/ 34 h 86"/>
                <a:gd name="T2" fmla="*/ 5 w 329"/>
                <a:gd name="T3" fmla="*/ 0 h 86"/>
                <a:gd name="T4" fmla="*/ 0 w 329"/>
                <a:gd name="T5" fmla="*/ 51 h 86"/>
                <a:gd name="T6" fmla="*/ 324 w 329"/>
                <a:gd name="T7" fmla="*/ 85 h 86"/>
                <a:gd name="T8" fmla="*/ 328 w 329"/>
                <a:gd name="T9" fmla="*/ 34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9" h="86">
                  <a:moveTo>
                    <a:pt x="328" y="34"/>
                  </a:moveTo>
                  <a:lnTo>
                    <a:pt x="5" y="0"/>
                  </a:lnTo>
                  <a:lnTo>
                    <a:pt x="0" y="51"/>
                  </a:lnTo>
                  <a:lnTo>
                    <a:pt x="324" y="85"/>
                  </a:lnTo>
                  <a:lnTo>
                    <a:pt x="328" y="34"/>
                  </a:lnTo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2" name="Freeform 201">
              <a:extLst>
                <a:ext uri="{FF2B5EF4-FFF2-40B4-BE49-F238E27FC236}">
                  <a16:creationId xmlns:a16="http://schemas.microsoft.com/office/drawing/2014/main" id="{31DBB348-13E2-CA4E-A0A9-75EA46E09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44006" y="9912073"/>
              <a:ext cx="263662" cy="1713795"/>
            </a:xfrm>
            <a:custGeom>
              <a:avLst/>
              <a:gdLst>
                <a:gd name="T0" fmla="*/ 143 w 212"/>
                <a:gd name="T1" fmla="*/ 0 h 1376"/>
                <a:gd name="T2" fmla="*/ 0 w 212"/>
                <a:gd name="T3" fmla="*/ 1368 h 1376"/>
                <a:gd name="T4" fmla="*/ 72 w 212"/>
                <a:gd name="T5" fmla="*/ 1375 h 1376"/>
                <a:gd name="T6" fmla="*/ 211 w 212"/>
                <a:gd name="T7" fmla="*/ 36 h 1376"/>
                <a:gd name="T8" fmla="*/ 143 w 212"/>
                <a:gd name="T9" fmla="*/ 0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1376">
                  <a:moveTo>
                    <a:pt x="143" y="0"/>
                  </a:moveTo>
                  <a:lnTo>
                    <a:pt x="0" y="1368"/>
                  </a:lnTo>
                  <a:lnTo>
                    <a:pt x="72" y="1375"/>
                  </a:lnTo>
                  <a:lnTo>
                    <a:pt x="211" y="36"/>
                  </a:lnTo>
                  <a:lnTo>
                    <a:pt x="143" y="0"/>
                  </a:lnTo>
                </a:path>
              </a:pathLst>
            </a:custGeom>
            <a:solidFill>
              <a:srgbClr val="FD6F2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3" name="Freeform 202">
              <a:extLst>
                <a:ext uri="{FF2B5EF4-FFF2-40B4-BE49-F238E27FC236}">
                  <a16:creationId xmlns:a16="http://schemas.microsoft.com/office/drawing/2014/main" id="{C696F78F-A9E9-2B43-8586-B41304038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7388" y="9956017"/>
              <a:ext cx="280139" cy="1680839"/>
            </a:xfrm>
            <a:custGeom>
              <a:avLst/>
              <a:gdLst>
                <a:gd name="T0" fmla="*/ 139 w 227"/>
                <a:gd name="T1" fmla="*/ 0 h 1350"/>
                <a:gd name="T2" fmla="*/ 0 w 227"/>
                <a:gd name="T3" fmla="*/ 1339 h 1350"/>
                <a:gd name="T4" fmla="*/ 90 w 227"/>
                <a:gd name="T5" fmla="*/ 1349 h 1350"/>
                <a:gd name="T6" fmla="*/ 226 w 227"/>
                <a:gd name="T7" fmla="*/ 46 h 1350"/>
                <a:gd name="T8" fmla="*/ 139 w 227"/>
                <a:gd name="T9" fmla="*/ 0 h 1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1350">
                  <a:moveTo>
                    <a:pt x="139" y="0"/>
                  </a:moveTo>
                  <a:lnTo>
                    <a:pt x="0" y="1339"/>
                  </a:lnTo>
                  <a:lnTo>
                    <a:pt x="90" y="1349"/>
                  </a:lnTo>
                  <a:lnTo>
                    <a:pt x="226" y="46"/>
                  </a:lnTo>
                  <a:lnTo>
                    <a:pt x="139" y="0"/>
                  </a:lnTo>
                </a:path>
              </a:pathLst>
            </a:custGeom>
            <a:solidFill>
              <a:srgbClr val="F9AD2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" name="Freeform 203">
              <a:extLst>
                <a:ext uri="{FF2B5EF4-FFF2-40B4-BE49-F238E27FC236}">
                  <a16:creationId xmlns:a16="http://schemas.microsoft.com/office/drawing/2014/main" id="{4F635A79-E3A0-F845-B3ED-DD7AB6417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46118" y="9956017"/>
              <a:ext cx="280139" cy="1702811"/>
            </a:xfrm>
            <a:custGeom>
              <a:avLst/>
              <a:gdLst>
                <a:gd name="T0" fmla="*/ 223 w 224"/>
                <a:gd name="T1" fmla="*/ 0 h 1369"/>
                <a:gd name="T2" fmla="*/ 139 w 224"/>
                <a:gd name="T3" fmla="*/ 25 h 1369"/>
                <a:gd name="T4" fmla="*/ 0 w 224"/>
                <a:gd name="T5" fmla="*/ 1360 h 1369"/>
                <a:gd name="T6" fmla="*/ 81 w 224"/>
                <a:gd name="T7" fmla="*/ 1368 h 1369"/>
                <a:gd name="T8" fmla="*/ 223 w 224"/>
                <a:gd name="T9" fmla="*/ 0 h 1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4" h="1369">
                  <a:moveTo>
                    <a:pt x="223" y="0"/>
                  </a:moveTo>
                  <a:lnTo>
                    <a:pt x="139" y="25"/>
                  </a:lnTo>
                  <a:lnTo>
                    <a:pt x="0" y="1360"/>
                  </a:lnTo>
                  <a:lnTo>
                    <a:pt x="81" y="1368"/>
                  </a:lnTo>
                  <a:lnTo>
                    <a:pt x="223" y="0"/>
                  </a:lnTo>
                </a:path>
              </a:pathLst>
            </a:custGeom>
            <a:solidFill>
              <a:srgbClr val="FFD87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5" name="Freeform 204">
              <a:extLst>
                <a:ext uri="{FF2B5EF4-FFF2-40B4-BE49-F238E27FC236}">
                  <a16:creationId xmlns:a16="http://schemas.microsoft.com/office/drawing/2014/main" id="{8BA0CD5C-BF9B-164B-864D-F0A544F8F4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47248" y="9983483"/>
              <a:ext cx="274647" cy="1664358"/>
            </a:xfrm>
            <a:custGeom>
              <a:avLst/>
              <a:gdLst>
                <a:gd name="T0" fmla="*/ 136 w 221"/>
                <a:gd name="T1" fmla="*/ 24 h 1336"/>
                <a:gd name="T2" fmla="*/ 0 w 221"/>
                <a:gd name="T3" fmla="*/ 1327 h 1336"/>
                <a:gd name="T4" fmla="*/ 81 w 221"/>
                <a:gd name="T5" fmla="*/ 1335 h 1336"/>
                <a:gd name="T6" fmla="*/ 220 w 221"/>
                <a:gd name="T7" fmla="*/ 0 h 1336"/>
                <a:gd name="T8" fmla="*/ 136 w 221"/>
                <a:gd name="T9" fmla="*/ 24 h 1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1" h="1336">
                  <a:moveTo>
                    <a:pt x="136" y="24"/>
                  </a:moveTo>
                  <a:lnTo>
                    <a:pt x="0" y="1327"/>
                  </a:lnTo>
                  <a:lnTo>
                    <a:pt x="81" y="1335"/>
                  </a:lnTo>
                  <a:lnTo>
                    <a:pt x="220" y="0"/>
                  </a:lnTo>
                  <a:lnTo>
                    <a:pt x="136" y="24"/>
                  </a:lnTo>
                </a:path>
              </a:pathLst>
            </a:custGeom>
            <a:solidFill>
              <a:srgbClr val="F9AD2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6" name="Freeform 205">
              <a:extLst>
                <a:ext uri="{FF2B5EF4-FFF2-40B4-BE49-F238E27FC236}">
                  <a16:creationId xmlns:a16="http://schemas.microsoft.com/office/drawing/2014/main" id="{48BD2F64-51D7-A144-B292-016533A234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7388" y="9956017"/>
              <a:ext cx="280139" cy="1680839"/>
            </a:xfrm>
            <a:custGeom>
              <a:avLst/>
              <a:gdLst>
                <a:gd name="T0" fmla="*/ 139 w 227"/>
                <a:gd name="T1" fmla="*/ 0 h 1350"/>
                <a:gd name="T2" fmla="*/ 0 w 227"/>
                <a:gd name="T3" fmla="*/ 1339 h 1350"/>
                <a:gd name="T4" fmla="*/ 90 w 227"/>
                <a:gd name="T5" fmla="*/ 1349 h 1350"/>
                <a:gd name="T6" fmla="*/ 226 w 227"/>
                <a:gd name="T7" fmla="*/ 46 h 1350"/>
                <a:gd name="T8" fmla="*/ 139 w 227"/>
                <a:gd name="T9" fmla="*/ 0 h 1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1350">
                  <a:moveTo>
                    <a:pt x="139" y="0"/>
                  </a:moveTo>
                  <a:lnTo>
                    <a:pt x="0" y="1339"/>
                  </a:lnTo>
                  <a:lnTo>
                    <a:pt x="90" y="1349"/>
                  </a:lnTo>
                  <a:lnTo>
                    <a:pt x="226" y="46"/>
                  </a:lnTo>
                  <a:lnTo>
                    <a:pt x="139" y="0"/>
                  </a:lnTo>
                </a:path>
              </a:pathLst>
            </a:custGeom>
            <a:solidFill>
              <a:srgbClr val="FD6F20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7" name="Freeform 206">
              <a:extLst>
                <a:ext uri="{FF2B5EF4-FFF2-40B4-BE49-F238E27FC236}">
                  <a16:creationId xmlns:a16="http://schemas.microsoft.com/office/drawing/2014/main" id="{21FEF199-5BA8-1549-A91F-FF8311058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72456" y="10620663"/>
              <a:ext cx="115353" cy="104364"/>
            </a:xfrm>
            <a:custGeom>
              <a:avLst/>
              <a:gdLst>
                <a:gd name="T0" fmla="*/ 73 w 92"/>
                <a:gd name="T1" fmla="*/ 7 h 83"/>
                <a:gd name="T2" fmla="*/ 73 w 92"/>
                <a:gd name="T3" fmla="*/ 7 h 83"/>
                <a:gd name="T4" fmla="*/ 19 w 92"/>
                <a:gd name="T5" fmla="*/ 5 h 83"/>
                <a:gd name="T6" fmla="*/ 19 w 92"/>
                <a:gd name="T7" fmla="*/ 5 h 83"/>
                <a:gd name="T8" fmla="*/ 20 w 92"/>
                <a:gd name="T9" fmla="*/ 19 h 83"/>
                <a:gd name="T10" fmla="*/ 20 w 92"/>
                <a:gd name="T11" fmla="*/ 19 h 83"/>
                <a:gd name="T12" fmla="*/ 4 w 92"/>
                <a:gd name="T13" fmla="*/ 29 h 83"/>
                <a:gd name="T14" fmla="*/ 4 w 92"/>
                <a:gd name="T15" fmla="*/ 29 h 83"/>
                <a:gd name="T16" fmla="*/ 18 w 92"/>
                <a:gd name="T17" fmla="*/ 40 h 83"/>
                <a:gd name="T18" fmla="*/ 18 w 92"/>
                <a:gd name="T19" fmla="*/ 40 h 83"/>
                <a:gd name="T20" fmla="*/ 20 w 92"/>
                <a:gd name="T21" fmla="*/ 59 h 83"/>
                <a:gd name="T22" fmla="*/ 20 w 92"/>
                <a:gd name="T23" fmla="*/ 59 h 83"/>
                <a:gd name="T24" fmla="*/ 35 w 92"/>
                <a:gd name="T25" fmla="*/ 79 h 83"/>
                <a:gd name="T26" fmla="*/ 67 w 92"/>
                <a:gd name="T27" fmla="*/ 82 h 83"/>
                <a:gd name="T28" fmla="*/ 67 w 92"/>
                <a:gd name="T29" fmla="*/ 82 h 83"/>
                <a:gd name="T30" fmla="*/ 74 w 92"/>
                <a:gd name="T31" fmla="*/ 65 h 83"/>
                <a:gd name="T32" fmla="*/ 74 w 92"/>
                <a:gd name="T33" fmla="*/ 65 h 83"/>
                <a:gd name="T34" fmla="*/ 79 w 92"/>
                <a:gd name="T35" fmla="*/ 47 h 83"/>
                <a:gd name="T36" fmla="*/ 79 w 92"/>
                <a:gd name="T37" fmla="*/ 47 h 83"/>
                <a:gd name="T38" fmla="*/ 80 w 92"/>
                <a:gd name="T39" fmla="*/ 28 h 83"/>
                <a:gd name="T40" fmla="*/ 80 w 92"/>
                <a:gd name="T41" fmla="*/ 28 h 83"/>
                <a:gd name="T42" fmla="*/ 73 w 92"/>
                <a:gd name="T43" fmla="*/ 7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2" h="83">
                  <a:moveTo>
                    <a:pt x="73" y="7"/>
                  </a:moveTo>
                  <a:lnTo>
                    <a:pt x="73" y="7"/>
                  </a:lnTo>
                  <a:cubicBezTo>
                    <a:pt x="73" y="7"/>
                    <a:pt x="23" y="0"/>
                    <a:pt x="19" y="5"/>
                  </a:cubicBezTo>
                  <a:lnTo>
                    <a:pt x="19" y="5"/>
                  </a:lnTo>
                  <a:cubicBezTo>
                    <a:pt x="12" y="12"/>
                    <a:pt x="20" y="19"/>
                    <a:pt x="20" y="19"/>
                  </a:cubicBezTo>
                  <a:lnTo>
                    <a:pt x="20" y="19"/>
                  </a:lnTo>
                  <a:cubicBezTo>
                    <a:pt x="20" y="19"/>
                    <a:pt x="4" y="19"/>
                    <a:pt x="4" y="29"/>
                  </a:cubicBezTo>
                  <a:lnTo>
                    <a:pt x="4" y="29"/>
                  </a:lnTo>
                  <a:cubicBezTo>
                    <a:pt x="4" y="37"/>
                    <a:pt x="18" y="40"/>
                    <a:pt x="18" y="40"/>
                  </a:cubicBezTo>
                  <a:lnTo>
                    <a:pt x="18" y="40"/>
                  </a:lnTo>
                  <a:cubicBezTo>
                    <a:pt x="18" y="40"/>
                    <a:pt x="0" y="51"/>
                    <a:pt x="20" y="59"/>
                  </a:cubicBezTo>
                  <a:lnTo>
                    <a:pt x="20" y="59"/>
                  </a:lnTo>
                  <a:cubicBezTo>
                    <a:pt x="20" y="59"/>
                    <a:pt x="8" y="77"/>
                    <a:pt x="35" y="79"/>
                  </a:cubicBezTo>
                  <a:lnTo>
                    <a:pt x="67" y="82"/>
                  </a:lnTo>
                  <a:lnTo>
                    <a:pt x="67" y="82"/>
                  </a:lnTo>
                  <a:cubicBezTo>
                    <a:pt x="67" y="82"/>
                    <a:pt x="82" y="78"/>
                    <a:pt x="74" y="65"/>
                  </a:cubicBezTo>
                  <a:lnTo>
                    <a:pt x="74" y="65"/>
                  </a:lnTo>
                  <a:cubicBezTo>
                    <a:pt x="74" y="65"/>
                    <a:pt x="88" y="59"/>
                    <a:pt x="79" y="47"/>
                  </a:cubicBezTo>
                  <a:lnTo>
                    <a:pt x="79" y="47"/>
                  </a:lnTo>
                  <a:cubicBezTo>
                    <a:pt x="79" y="47"/>
                    <a:pt x="89" y="39"/>
                    <a:pt x="80" y="28"/>
                  </a:cubicBezTo>
                  <a:lnTo>
                    <a:pt x="80" y="28"/>
                  </a:lnTo>
                  <a:cubicBezTo>
                    <a:pt x="80" y="28"/>
                    <a:pt x="91" y="14"/>
                    <a:pt x="73" y="7"/>
                  </a:cubicBezTo>
                </a:path>
              </a:pathLst>
            </a:custGeom>
            <a:solidFill>
              <a:srgbClr val="E09D8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8" name="Freeform 207">
            <a:extLst>
              <a:ext uri="{FF2B5EF4-FFF2-40B4-BE49-F238E27FC236}">
                <a16:creationId xmlns:a16="http://schemas.microsoft.com/office/drawing/2014/main" id="{F18C1382-4494-964C-8CAF-4E0FFBD29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120" y="1833304"/>
            <a:ext cx="2235625" cy="1917035"/>
          </a:xfrm>
          <a:custGeom>
            <a:avLst/>
            <a:gdLst>
              <a:gd name="T0" fmla="*/ 3296 w 3588"/>
              <a:gd name="T1" fmla="*/ 491 h 3079"/>
              <a:gd name="T2" fmla="*/ 2220 w 3588"/>
              <a:gd name="T3" fmla="*/ 491 h 3079"/>
              <a:gd name="T4" fmla="*/ 1796 w 3588"/>
              <a:gd name="T5" fmla="*/ 3 h 3079"/>
              <a:gd name="T6" fmla="*/ 1794 w 3588"/>
              <a:gd name="T7" fmla="*/ 0 h 3079"/>
              <a:gd name="T8" fmla="*/ 1792 w 3588"/>
              <a:gd name="T9" fmla="*/ 3 h 3079"/>
              <a:gd name="T10" fmla="*/ 1368 w 3588"/>
              <a:gd name="T11" fmla="*/ 491 h 3079"/>
              <a:gd name="T12" fmla="*/ 291 w 3588"/>
              <a:gd name="T13" fmla="*/ 491 h 3079"/>
              <a:gd name="T14" fmla="*/ 291 w 3588"/>
              <a:gd name="T15" fmla="*/ 491 h 3079"/>
              <a:gd name="T16" fmla="*/ 0 w 3588"/>
              <a:gd name="T17" fmla="*/ 779 h 3079"/>
              <a:gd name="T18" fmla="*/ 0 w 3588"/>
              <a:gd name="T19" fmla="*/ 2790 h 3079"/>
              <a:gd name="T20" fmla="*/ 0 w 3588"/>
              <a:gd name="T21" fmla="*/ 2790 h 3079"/>
              <a:gd name="T22" fmla="*/ 291 w 3588"/>
              <a:gd name="T23" fmla="*/ 3078 h 3079"/>
              <a:gd name="T24" fmla="*/ 3296 w 3588"/>
              <a:gd name="T25" fmla="*/ 3078 h 3079"/>
              <a:gd name="T26" fmla="*/ 3296 w 3588"/>
              <a:gd name="T27" fmla="*/ 3078 h 3079"/>
              <a:gd name="T28" fmla="*/ 3587 w 3588"/>
              <a:gd name="T29" fmla="*/ 2790 h 3079"/>
              <a:gd name="T30" fmla="*/ 3587 w 3588"/>
              <a:gd name="T31" fmla="*/ 779 h 3079"/>
              <a:gd name="T32" fmla="*/ 3587 w 3588"/>
              <a:gd name="T33" fmla="*/ 779 h 3079"/>
              <a:gd name="T34" fmla="*/ 3296 w 3588"/>
              <a:gd name="T35" fmla="*/ 491 h 3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588" h="3079">
                <a:moveTo>
                  <a:pt x="3296" y="491"/>
                </a:moveTo>
                <a:lnTo>
                  <a:pt x="2220" y="491"/>
                </a:lnTo>
                <a:lnTo>
                  <a:pt x="1796" y="3"/>
                </a:lnTo>
                <a:lnTo>
                  <a:pt x="1794" y="0"/>
                </a:lnTo>
                <a:lnTo>
                  <a:pt x="1792" y="3"/>
                </a:lnTo>
                <a:lnTo>
                  <a:pt x="1368" y="491"/>
                </a:lnTo>
                <a:lnTo>
                  <a:pt x="291" y="491"/>
                </a:lnTo>
                <a:lnTo>
                  <a:pt x="291" y="491"/>
                </a:lnTo>
                <a:cubicBezTo>
                  <a:pt x="132" y="491"/>
                  <a:pt x="0" y="620"/>
                  <a:pt x="0" y="779"/>
                </a:cubicBezTo>
                <a:lnTo>
                  <a:pt x="0" y="2790"/>
                </a:lnTo>
                <a:lnTo>
                  <a:pt x="0" y="2790"/>
                </a:lnTo>
                <a:cubicBezTo>
                  <a:pt x="0" y="2948"/>
                  <a:pt x="132" y="3078"/>
                  <a:pt x="291" y="3078"/>
                </a:cubicBezTo>
                <a:lnTo>
                  <a:pt x="3296" y="3078"/>
                </a:lnTo>
                <a:lnTo>
                  <a:pt x="3296" y="3078"/>
                </a:lnTo>
                <a:cubicBezTo>
                  <a:pt x="3456" y="3078"/>
                  <a:pt x="3587" y="2948"/>
                  <a:pt x="3587" y="2790"/>
                </a:cubicBezTo>
                <a:lnTo>
                  <a:pt x="3587" y="779"/>
                </a:lnTo>
                <a:lnTo>
                  <a:pt x="3587" y="779"/>
                </a:lnTo>
                <a:cubicBezTo>
                  <a:pt x="3587" y="620"/>
                  <a:pt x="3456" y="491"/>
                  <a:pt x="3296" y="491"/>
                </a:cubicBezTo>
              </a:path>
            </a:pathLst>
          </a:custGeom>
          <a:solidFill>
            <a:srgbClr val="F2456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Freeform 208">
            <a:extLst>
              <a:ext uri="{FF2B5EF4-FFF2-40B4-BE49-F238E27FC236}">
                <a16:creationId xmlns:a16="http://schemas.microsoft.com/office/drawing/2014/main" id="{DFEC7D8E-A591-C443-81F7-688A1D4C4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1434" y="1833304"/>
            <a:ext cx="2235625" cy="1917035"/>
          </a:xfrm>
          <a:custGeom>
            <a:avLst/>
            <a:gdLst>
              <a:gd name="T0" fmla="*/ 3295 w 3588"/>
              <a:gd name="T1" fmla="*/ 491 h 3079"/>
              <a:gd name="T2" fmla="*/ 2220 w 3588"/>
              <a:gd name="T3" fmla="*/ 491 h 3079"/>
              <a:gd name="T4" fmla="*/ 1795 w 3588"/>
              <a:gd name="T5" fmla="*/ 3 h 3079"/>
              <a:gd name="T6" fmla="*/ 1793 w 3588"/>
              <a:gd name="T7" fmla="*/ 0 h 3079"/>
              <a:gd name="T8" fmla="*/ 1791 w 3588"/>
              <a:gd name="T9" fmla="*/ 3 h 3079"/>
              <a:gd name="T10" fmla="*/ 1367 w 3588"/>
              <a:gd name="T11" fmla="*/ 491 h 3079"/>
              <a:gd name="T12" fmla="*/ 291 w 3588"/>
              <a:gd name="T13" fmla="*/ 491 h 3079"/>
              <a:gd name="T14" fmla="*/ 291 w 3588"/>
              <a:gd name="T15" fmla="*/ 491 h 3079"/>
              <a:gd name="T16" fmla="*/ 0 w 3588"/>
              <a:gd name="T17" fmla="*/ 779 h 3079"/>
              <a:gd name="T18" fmla="*/ 0 w 3588"/>
              <a:gd name="T19" fmla="*/ 2790 h 3079"/>
              <a:gd name="T20" fmla="*/ 0 w 3588"/>
              <a:gd name="T21" fmla="*/ 2790 h 3079"/>
              <a:gd name="T22" fmla="*/ 291 w 3588"/>
              <a:gd name="T23" fmla="*/ 3078 h 3079"/>
              <a:gd name="T24" fmla="*/ 3295 w 3588"/>
              <a:gd name="T25" fmla="*/ 3078 h 3079"/>
              <a:gd name="T26" fmla="*/ 3295 w 3588"/>
              <a:gd name="T27" fmla="*/ 3078 h 3079"/>
              <a:gd name="T28" fmla="*/ 3587 w 3588"/>
              <a:gd name="T29" fmla="*/ 2790 h 3079"/>
              <a:gd name="T30" fmla="*/ 3587 w 3588"/>
              <a:gd name="T31" fmla="*/ 779 h 3079"/>
              <a:gd name="T32" fmla="*/ 3587 w 3588"/>
              <a:gd name="T33" fmla="*/ 779 h 3079"/>
              <a:gd name="T34" fmla="*/ 3295 w 3588"/>
              <a:gd name="T35" fmla="*/ 491 h 3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588" h="3079">
                <a:moveTo>
                  <a:pt x="3295" y="491"/>
                </a:moveTo>
                <a:lnTo>
                  <a:pt x="2220" y="491"/>
                </a:lnTo>
                <a:lnTo>
                  <a:pt x="1795" y="3"/>
                </a:lnTo>
                <a:lnTo>
                  <a:pt x="1793" y="0"/>
                </a:lnTo>
                <a:lnTo>
                  <a:pt x="1791" y="3"/>
                </a:lnTo>
                <a:lnTo>
                  <a:pt x="1367" y="491"/>
                </a:lnTo>
                <a:lnTo>
                  <a:pt x="291" y="491"/>
                </a:lnTo>
                <a:lnTo>
                  <a:pt x="291" y="491"/>
                </a:lnTo>
                <a:cubicBezTo>
                  <a:pt x="131" y="491"/>
                  <a:pt x="0" y="620"/>
                  <a:pt x="0" y="779"/>
                </a:cubicBezTo>
                <a:lnTo>
                  <a:pt x="0" y="2790"/>
                </a:lnTo>
                <a:lnTo>
                  <a:pt x="0" y="2790"/>
                </a:lnTo>
                <a:cubicBezTo>
                  <a:pt x="0" y="2948"/>
                  <a:pt x="131" y="3078"/>
                  <a:pt x="291" y="3078"/>
                </a:cubicBezTo>
                <a:lnTo>
                  <a:pt x="3295" y="3078"/>
                </a:lnTo>
                <a:lnTo>
                  <a:pt x="3295" y="3078"/>
                </a:lnTo>
                <a:cubicBezTo>
                  <a:pt x="3456" y="3078"/>
                  <a:pt x="3587" y="2948"/>
                  <a:pt x="3587" y="2790"/>
                </a:cubicBezTo>
                <a:lnTo>
                  <a:pt x="3587" y="779"/>
                </a:lnTo>
                <a:lnTo>
                  <a:pt x="3587" y="779"/>
                </a:lnTo>
                <a:cubicBezTo>
                  <a:pt x="3587" y="620"/>
                  <a:pt x="3456" y="491"/>
                  <a:pt x="3295" y="491"/>
                </a:cubicBezTo>
              </a:path>
            </a:pathLst>
          </a:custGeom>
          <a:solidFill>
            <a:srgbClr val="F9AD2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Freeform 209">
            <a:extLst>
              <a:ext uri="{FF2B5EF4-FFF2-40B4-BE49-F238E27FC236}">
                <a16:creationId xmlns:a16="http://schemas.microsoft.com/office/drawing/2014/main" id="{4EDB0EF5-D8BE-B54D-8DFD-C84F1E914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120" y="4373786"/>
            <a:ext cx="2235625" cy="1917035"/>
          </a:xfrm>
          <a:custGeom>
            <a:avLst/>
            <a:gdLst>
              <a:gd name="T0" fmla="*/ 3296 w 3588"/>
              <a:gd name="T1" fmla="*/ 491 h 3080"/>
              <a:gd name="T2" fmla="*/ 2220 w 3588"/>
              <a:gd name="T3" fmla="*/ 491 h 3080"/>
              <a:gd name="T4" fmla="*/ 1796 w 3588"/>
              <a:gd name="T5" fmla="*/ 2 h 3080"/>
              <a:gd name="T6" fmla="*/ 1794 w 3588"/>
              <a:gd name="T7" fmla="*/ 0 h 3080"/>
              <a:gd name="T8" fmla="*/ 1792 w 3588"/>
              <a:gd name="T9" fmla="*/ 2 h 3080"/>
              <a:gd name="T10" fmla="*/ 1368 w 3588"/>
              <a:gd name="T11" fmla="*/ 491 h 3080"/>
              <a:gd name="T12" fmla="*/ 291 w 3588"/>
              <a:gd name="T13" fmla="*/ 491 h 3080"/>
              <a:gd name="T14" fmla="*/ 291 w 3588"/>
              <a:gd name="T15" fmla="*/ 491 h 3080"/>
              <a:gd name="T16" fmla="*/ 0 w 3588"/>
              <a:gd name="T17" fmla="*/ 779 h 3080"/>
              <a:gd name="T18" fmla="*/ 0 w 3588"/>
              <a:gd name="T19" fmla="*/ 2791 h 3080"/>
              <a:gd name="T20" fmla="*/ 0 w 3588"/>
              <a:gd name="T21" fmla="*/ 2791 h 3080"/>
              <a:gd name="T22" fmla="*/ 291 w 3588"/>
              <a:gd name="T23" fmla="*/ 3079 h 3080"/>
              <a:gd name="T24" fmla="*/ 3296 w 3588"/>
              <a:gd name="T25" fmla="*/ 3079 h 3080"/>
              <a:gd name="T26" fmla="*/ 3296 w 3588"/>
              <a:gd name="T27" fmla="*/ 3079 h 3080"/>
              <a:gd name="T28" fmla="*/ 3587 w 3588"/>
              <a:gd name="T29" fmla="*/ 2791 h 3080"/>
              <a:gd name="T30" fmla="*/ 3587 w 3588"/>
              <a:gd name="T31" fmla="*/ 779 h 3080"/>
              <a:gd name="T32" fmla="*/ 3587 w 3588"/>
              <a:gd name="T33" fmla="*/ 779 h 3080"/>
              <a:gd name="T34" fmla="*/ 3296 w 3588"/>
              <a:gd name="T35" fmla="*/ 491 h 3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588" h="3080">
                <a:moveTo>
                  <a:pt x="3296" y="491"/>
                </a:moveTo>
                <a:lnTo>
                  <a:pt x="2220" y="491"/>
                </a:lnTo>
                <a:lnTo>
                  <a:pt x="1796" y="2"/>
                </a:lnTo>
                <a:lnTo>
                  <a:pt x="1794" y="0"/>
                </a:lnTo>
                <a:lnTo>
                  <a:pt x="1792" y="2"/>
                </a:lnTo>
                <a:lnTo>
                  <a:pt x="1368" y="491"/>
                </a:lnTo>
                <a:lnTo>
                  <a:pt x="291" y="491"/>
                </a:lnTo>
                <a:lnTo>
                  <a:pt x="291" y="491"/>
                </a:lnTo>
                <a:cubicBezTo>
                  <a:pt x="132" y="491"/>
                  <a:pt x="0" y="620"/>
                  <a:pt x="0" y="779"/>
                </a:cubicBezTo>
                <a:lnTo>
                  <a:pt x="0" y="2791"/>
                </a:lnTo>
                <a:lnTo>
                  <a:pt x="0" y="2791"/>
                </a:lnTo>
                <a:cubicBezTo>
                  <a:pt x="0" y="2949"/>
                  <a:pt x="132" y="3079"/>
                  <a:pt x="291" y="3079"/>
                </a:cubicBezTo>
                <a:lnTo>
                  <a:pt x="3296" y="3079"/>
                </a:lnTo>
                <a:lnTo>
                  <a:pt x="3296" y="3079"/>
                </a:lnTo>
                <a:cubicBezTo>
                  <a:pt x="3456" y="3079"/>
                  <a:pt x="3587" y="2949"/>
                  <a:pt x="3587" y="2791"/>
                </a:cubicBezTo>
                <a:lnTo>
                  <a:pt x="3587" y="779"/>
                </a:lnTo>
                <a:lnTo>
                  <a:pt x="3587" y="779"/>
                </a:lnTo>
                <a:cubicBezTo>
                  <a:pt x="3587" y="620"/>
                  <a:pt x="3456" y="491"/>
                  <a:pt x="3296" y="491"/>
                </a:cubicBezTo>
              </a:path>
            </a:pathLst>
          </a:custGeom>
          <a:solidFill>
            <a:srgbClr val="73C9B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Freeform 210">
            <a:extLst>
              <a:ext uri="{FF2B5EF4-FFF2-40B4-BE49-F238E27FC236}">
                <a16:creationId xmlns:a16="http://schemas.microsoft.com/office/drawing/2014/main" id="{3935E8B2-F826-B541-BCBC-706ACD560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1434" y="4373786"/>
            <a:ext cx="2235625" cy="1917035"/>
          </a:xfrm>
          <a:custGeom>
            <a:avLst/>
            <a:gdLst>
              <a:gd name="T0" fmla="*/ 3295 w 3588"/>
              <a:gd name="T1" fmla="*/ 491 h 3080"/>
              <a:gd name="T2" fmla="*/ 2220 w 3588"/>
              <a:gd name="T3" fmla="*/ 491 h 3080"/>
              <a:gd name="T4" fmla="*/ 1795 w 3588"/>
              <a:gd name="T5" fmla="*/ 2 h 3080"/>
              <a:gd name="T6" fmla="*/ 1793 w 3588"/>
              <a:gd name="T7" fmla="*/ 0 h 3080"/>
              <a:gd name="T8" fmla="*/ 1791 w 3588"/>
              <a:gd name="T9" fmla="*/ 2 h 3080"/>
              <a:gd name="T10" fmla="*/ 1367 w 3588"/>
              <a:gd name="T11" fmla="*/ 491 h 3080"/>
              <a:gd name="T12" fmla="*/ 291 w 3588"/>
              <a:gd name="T13" fmla="*/ 491 h 3080"/>
              <a:gd name="T14" fmla="*/ 291 w 3588"/>
              <a:gd name="T15" fmla="*/ 491 h 3080"/>
              <a:gd name="T16" fmla="*/ 0 w 3588"/>
              <a:gd name="T17" fmla="*/ 779 h 3080"/>
              <a:gd name="T18" fmla="*/ 0 w 3588"/>
              <a:gd name="T19" fmla="*/ 2791 h 3080"/>
              <a:gd name="T20" fmla="*/ 0 w 3588"/>
              <a:gd name="T21" fmla="*/ 2791 h 3080"/>
              <a:gd name="T22" fmla="*/ 291 w 3588"/>
              <a:gd name="T23" fmla="*/ 3079 h 3080"/>
              <a:gd name="T24" fmla="*/ 3295 w 3588"/>
              <a:gd name="T25" fmla="*/ 3079 h 3080"/>
              <a:gd name="T26" fmla="*/ 3295 w 3588"/>
              <a:gd name="T27" fmla="*/ 3079 h 3080"/>
              <a:gd name="T28" fmla="*/ 3587 w 3588"/>
              <a:gd name="T29" fmla="*/ 2791 h 3080"/>
              <a:gd name="T30" fmla="*/ 3587 w 3588"/>
              <a:gd name="T31" fmla="*/ 779 h 3080"/>
              <a:gd name="T32" fmla="*/ 3587 w 3588"/>
              <a:gd name="T33" fmla="*/ 779 h 3080"/>
              <a:gd name="T34" fmla="*/ 3295 w 3588"/>
              <a:gd name="T35" fmla="*/ 491 h 3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588" h="3080">
                <a:moveTo>
                  <a:pt x="3295" y="491"/>
                </a:moveTo>
                <a:lnTo>
                  <a:pt x="2220" y="491"/>
                </a:lnTo>
                <a:lnTo>
                  <a:pt x="1795" y="2"/>
                </a:lnTo>
                <a:lnTo>
                  <a:pt x="1793" y="0"/>
                </a:lnTo>
                <a:lnTo>
                  <a:pt x="1791" y="2"/>
                </a:lnTo>
                <a:lnTo>
                  <a:pt x="1367" y="491"/>
                </a:lnTo>
                <a:lnTo>
                  <a:pt x="291" y="491"/>
                </a:lnTo>
                <a:lnTo>
                  <a:pt x="291" y="491"/>
                </a:lnTo>
                <a:cubicBezTo>
                  <a:pt x="131" y="491"/>
                  <a:pt x="0" y="620"/>
                  <a:pt x="0" y="779"/>
                </a:cubicBezTo>
                <a:lnTo>
                  <a:pt x="0" y="2791"/>
                </a:lnTo>
                <a:lnTo>
                  <a:pt x="0" y="2791"/>
                </a:lnTo>
                <a:cubicBezTo>
                  <a:pt x="0" y="2949"/>
                  <a:pt x="131" y="3079"/>
                  <a:pt x="291" y="3079"/>
                </a:cubicBezTo>
                <a:lnTo>
                  <a:pt x="3295" y="3079"/>
                </a:lnTo>
                <a:lnTo>
                  <a:pt x="3295" y="3079"/>
                </a:lnTo>
                <a:cubicBezTo>
                  <a:pt x="3456" y="3079"/>
                  <a:pt x="3587" y="2949"/>
                  <a:pt x="3587" y="2791"/>
                </a:cubicBezTo>
                <a:lnTo>
                  <a:pt x="3587" y="779"/>
                </a:lnTo>
                <a:lnTo>
                  <a:pt x="3587" y="779"/>
                </a:lnTo>
                <a:cubicBezTo>
                  <a:pt x="3587" y="620"/>
                  <a:pt x="3456" y="491"/>
                  <a:pt x="3295" y="491"/>
                </a:cubicBezTo>
              </a:path>
            </a:pathLst>
          </a:custGeom>
          <a:solidFill>
            <a:srgbClr val="2AC5F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D0B694E7-50EF-FD42-AEFF-5DC9BF45C3EC}"/>
              </a:ext>
            </a:extLst>
          </p:cNvPr>
          <p:cNvSpPr txBox="1"/>
          <p:nvPr/>
        </p:nvSpPr>
        <p:spPr>
          <a:xfrm>
            <a:off x="837158" y="2364453"/>
            <a:ext cx="2060029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7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01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77F78210-70C2-7646-A45A-CBD59AA99E12}"/>
              </a:ext>
            </a:extLst>
          </p:cNvPr>
          <p:cNvSpPr txBox="1"/>
          <p:nvPr/>
        </p:nvSpPr>
        <p:spPr>
          <a:xfrm>
            <a:off x="837158" y="2739784"/>
            <a:ext cx="2060030" cy="76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2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slides, charts, infographics and more.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626C59F6-614E-EC47-8653-94C4225E5C85}"/>
              </a:ext>
            </a:extLst>
          </p:cNvPr>
          <p:cNvSpPr txBox="1"/>
          <p:nvPr/>
        </p:nvSpPr>
        <p:spPr>
          <a:xfrm>
            <a:off x="3318756" y="2364453"/>
            <a:ext cx="2060029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7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02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8A4A4EA7-D087-A54A-868D-21FDFAC3B790}"/>
              </a:ext>
            </a:extLst>
          </p:cNvPr>
          <p:cNvSpPr txBox="1"/>
          <p:nvPr/>
        </p:nvSpPr>
        <p:spPr>
          <a:xfrm>
            <a:off x="3318756" y="2739784"/>
            <a:ext cx="2060030" cy="76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2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slides, charts, infographics and more.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F3EB8E6F-6BEA-7140-8A8B-CD9C80D619BA}"/>
              </a:ext>
            </a:extLst>
          </p:cNvPr>
          <p:cNvSpPr txBox="1"/>
          <p:nvPr/>
        </p:nvSpPr>
        <p:spPr>
          <a:xfrm>
            <a:off x="837158" y="4905096"/>
            <a:ext cx="2060029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7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03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19135434-521C-DF41-B6A0-FE641EE26C7F}"/>
              </a:ext>
            </a:extLst>
          </p:cNvPr>
          <p:cNvSpPr txBox="1"/>
          <p:nvPr/>
        </p:nvSpPr>
        <p:spPr>
          <a:xfrm>
            <a:off x="837158" y="5280427"/>
            <a:ext cx="2060030" cy="76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2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slides, charts, infographics and more.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6617DF3C-A2AF-984D-82A8-1B4E3DCE45A3}"/>
              </a:ext>
            </a:extLst>
          </p:cNvPr>
          <p:cNvSpPr txBox="1"/>
          <p:nvPr/>
        </p:nvSpPr>
        <p:spPr>
          <a:xfrm>
            <a:off x="3318756" y="4905096"/>
            <a:ext cx="2060029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7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04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0BF535FC-BE00-E647-9343-BF5713457BEF}"/>
              </a:ext>
            </a:extLst>
          </p:cNvPr>
          <p:cNvSpPr txBox="1"/>
          <p:nvPr/>
        </p:nvSpPr>
        <p:spPr>
          <a:xfrm>
            <a:off x="3318756" y="5280427"/>
            <a:ext cx="2060030" cy="76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2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slides, charts, infographics and more.</a:t>
            </a:r>
          </a:p>
        </p:txBody>
      </p:sp>
    </p:spTree>
    <p:extLst>
      <p:ext uri="{BB962C8B-B14F-4D97-AF65-F5344CB8AC3E}">
        <p14:creationId xmlns:p14="http://schemas.microsoft.com/office/powerpoint/2010/main" val="2331121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E1B045F-9860-2E4F-88E0-4E1D00614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3" y="-2684"/>
            <a:ext cx="12168130" cy="6860684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165AF41-70F5-424F-8703-90FF056E5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6225" y="6296198"/>
            <a:ext cx="476480" cy="476480"/>
          </a:xfrm>
          <a:prstGeom prst="rect">
            <a:avLst/>
          </a:prstGeom>
        </p:spPr>
      </p:pic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4EBA9BA-4D9B-824E-949C-D239A614130E}"/>
              </a:ext>
            </a:extLst>
          </p:cNvPr>
          <p:cNvGrpSpPr/>
          <p:nvPr/>
        </p:nvGrpSpPr>
        <p:grpSpPr>
          <a:xfrm rot="13176285">
            <a:off x="-321713" y="5411030"/>
            <a:ext cx="1843132" cy="1635775"/>
            <a:chOff x="11201804" y="189850"/>
            <a:chExt cx="1843132" cy="1635775"/>
          </a:xfrm>
        </p:grpSpPr>
        <p:sp>
          <p:nvSpPr>
            <p:cNvPr id="14" name="Кольцо 13">
              <a:extLst>
                <a:ext uri="{FF2B5EF4-FFF2-40B4-BE49-F238E27FC236}">
                  <a16:creationId xmlns:a16="http://schemas.microsoft.com/office/drawing/2014/main" id="{FB95E845-5176-6648-8886-AE9E99621E3D}"/>
                </a:ext>
              </a:extLst>
            </p:cNvPr>
            <p:cNvSpPr/>
            <p:nvPr/>
          </p:nvSpPr>
          <p:spPr>
            <a:xfrm rot="20903215">
              <a:off x="11515163" y="295852"/>
              <a:ext cx="1529773" cy="1529773"/>
            </a:xfrm>
            <a:prstGeom prst="donut">
              <a:avLst>
                <a:gd name="adj" fmla="val 2513"/>
              </a:avLst>
            </a:prstGeom>
            <a:solidFill>
              <a:srgbClr val="F18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Кольцо 14">
              <a:extLst>
                <a:ext uri="{FF2B5EF4-FFF2-40B4-BE49-F238E27FC236}">
                  <a16:creationId xmlns:a16="http://schemas.microsoft.com/office/drawing/2014/main" id="{220DE714-4921-BD49-BDCD-C797CA32C4DD}"/>
                </a:ext>
              </a:extLst>
            </p:cNvPr>
            <p:cNvSpPr/>
            <p:nvPr/>
          </p:nvSpPr>
          <p:spPr>
            <a:xfrm>
              <a:off x="11201804" y="189850"/>
              <a:ext cx="809336" cy="809336"/>
            </a:xfrm>
            <a:prstGeom prst="donut">
              <a:avLst>
                <a:gd name="adj" fmla="val 14121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069622AE-DC96-ED46-8A7A-FBF6A05E3614}"/>
                </a:ext>
              </a:extLst>
            </p:cNvPr>
            <p:cNvSpPr/>
            <p:nvPr/>
          </p:nvSpPr>
          <p:spPr>
            <a:xfrm rot="20903215">
              <a:off x="11694677" y="1483721"/>
              <a:ext cx="311085" cy="311085"/>
            </a:xfrm>
            <a:prstGeom prst="ellipse">
              <a:avLst/>
            </a:prstGeom>
            <a:ln w="57150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3" name="Заголовок 5">
            <a:extLst>
              <a:ext uri="{FF2B5EF4-FFF2-40B4-BE49-F238E27FC236}">
                <a16:creationId xmlns:a16="http://schemas.microsoft.com/office/drawing/2014/main" id="{4A2C6189-9490-9E4E-9DFE-F50D801CE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701BAC82-5581-A948-80BB-4495683C5337}"/>
              </a:ext>
            </a:extLst>
          </p:cNvPr>
          <p:cNvGrpSpPr/>
          <p:nvPr/>
        </p:nvGrpSpPr>
        <p:grpSpPr>
          <a:xfrm>
            <a:off x="519272" y="846649"/>
            <a:ext cx="318928" cy="318928"/>
            <a:chOff x="519272" y="846649"/>
            <a:chExt cx="318928" cy="318928"/>
          </a:xfrm>
        </p:grpSpPr>
        <p:grpSp>
          <p:nvGrpSpPr>
            <p:cNvPr id="25" name="Группа 24">
              <a:extLst>
                <a:ext uri="{FF2B5EF4-FFF2-40B4-BE49-F238E27FC236}">
                  <a16:creationId xmlns:a16="http://schemas.microsoft.com/office/drawing/2014/main" id="{8E334FA8-2683-4241-BF33-44407E6A3F35}"/>
                </a:ext>
              </a:extLst>
            </p:cNvPr>
            <p:cNvGrpSpPr/>
            <p:nvPr/>
          </p:nvGrpSpPr>
          <p:grpSpPr>
            <a:xfrm>
              <a:off x="519272" y="846649"/>
              <a:ext cx="318928" cy="318928"/>
              <a:chOff x="11515163" y="295852"/>
              <a:chExt cx="1529773" cy="1529773"/>
            </a:xfrm>
          </p:grpSpPr>
          <p:sp>
            <p:nvSpPr>
              <p:cNvPr id="27" name="Кольцо 26">
                <a:extLst>
                  <a:ext uri="{FF2B5EF4-FFF2-40B4-BE49-F238E27FC236}">
                    <a16:creationId xmlns:a16="http://schemas.microsoft.com/office/drawing/2014/main" id="{B8C1D2C4-3B2E-2A4A-A9A1-B6A63118A010}"/>
                  </a:ext>
                </a:extLst>
              </p:cNvPr>
              <p:cNvSpPr/>
              <p:nvPr/>
            </p:nvSpPr>
            <p:spPr>
              <a:xfrm rot="20903215">
                <a:off x="11515163" y="295852"/>
                <a:ext cx="1529773" cy="1529773"/>
              </a:xfrm>
              <a:prstGeom prst="donut">
                <a:avLst>
                  <a:gd name="adj" fmla="val 7561"/>
                </a:avLst>
              </a:prstGeom>
              <a:solidFill>
                <a:srgbClr val="F185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Овал 27">
                <a:extLst>
                  <a:ext uri="{FF2B5EF4-FFF2-40B4-BE49-F238E27FC236}">
                    <a16:creationId xmlns:a16="http://schemas.microsoft.com/office/drawing/2014/main" id="{9A5353B6-6AFD-B941-9F2D-F15E545652A3}"/>
                  </a:ext>
                </a:extLst>
              </p:cNvPr>
              <p:cNvSpPr/>
              <p:nvPr/>
            </p:nvSpPr>
            <p:spPr>
              <a:xfrm rot="20903215">
                <a:off x="11694677" y="1483721"/>
                <a:ext cx="311085" cy="311085"/>
              </a:xfrm>
              <a:prstGeom prst="ellips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6" name="Овал 25">
              <a:extLst>
                <a:ext uri="{FF2B5EF4-FFF2-40B4-BE49-F238E27FC236}">
                  <a16:creationId xmlns:a16="http://schemas.microsoft.com/office/drawing/2014/main" id="{013295EC-A9A3-4748-B987-AEE7D5C59C15}"/>
                </a:ext>
              </a:extLst>
            </p:cNvPr>
            <p:cNvSpPr/>
            <p:nvPr/>
          </p:nvSpPr>
          <p:spPr>
            <a:xfrm rot="20903215">
              <a:off x="573413" y="900790"/>
              <a:ext cx="210646" cy="210646"/>
            </a:xfrm>
            <a:prstGeom prst="ellipse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FCD04D08-CFC5-104C-AA0D-72E38224592B}"/>
              </a:ext>
            </a:extLst>
          </p:cNvPr>
          <p:cNvGrpSpPr/>
          <p:nvPr/>
        </p:nvGrpSpPr>
        <p:grpSpPr>
          <a:xfrm>
            <a:off x="11084476" y="6389436"/>
            <a:ext cx="538648" cy="290004"/>
            <a:chOff x="10551691" y="6461479"/>
            <a:chExt cx="538648" cy="290004"/>
          </a:xfrm>
        </p:grpSpPr>
        <p:sp>
          <p:nvSpPr>
            <p:cNvPr id="30" name="Овал 29">
              <a:extLst>
                <a:ext uri="{FF2B5EF4-FFF2-40B4-BE49-F238E27FC236}">
                  <a16:creationId xmlns:a16="http://schemas.microsoft.com/office/drawing/2014/main" id="{5928CAB9-E613-234B-A6BD-D76CCFF36924}"/>
                </a:ext>
              </a:extLst>
            </p:cNvPr>
            <p:cNvSpPr/>
            <p:nvPr/>
          </p:nvSpPr>
          <p:spPr>
            <a:xfrm>
              <a:off x="10676013" y="6461479"/>
              <a:ext cx="290004" cy="290004"/>
            </a:xfrm>
            <a:prstGeom prst="ellipse">
              <a:avLst/>
            </a:prstGeom>
            <a:solidFill>
              <a:srgbClr val="F18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Номер слайда 3">
              <a:extLst>
                <a:ext uri="{FF2B5EF4-FFF2-40B4-BE49-F238E27FC236}">
                  <a16:creationId xmlns:a16="http://schemas.microsoft.com/office/drawing/2014/main" id="{52EE74E8-D239-644A-8205-50BA8D8F9380}"/>
                </a:ext>
              </a:extLst>
            </p:cNvPr>
            <p:cNvSpPr txBox="1">
              <a:spLocks/>
            </p:cNvSpPr>
            <p:nvPr/>
          </p:nvSpPr>
          <p:spPr>
            <a:xfrm>
              <a:off x="10551691" y="6477883"/>
              <a:ext cx="538648" cy="273600"/>
            </a:xfrm>
            <a:prstGeom prst="rect">
              <a:avLst/>
            </a:prstGeom>
          </p:spPr>
          <p:txBody>
            <a:bodyPr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fld id="{4FA2009F-744D-4914-9C38-413CE7F03583}" type="slidenum">
                <a:rPr lang="ru-RU" sz="1050" b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pPr algn="ctr"/>
                <a:t>7</a:t>
              </a:fld>
              <a:endParaRPr lang="ru-RU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230">
            <a:extLst>
              <a:ext uri="{FF2B5EF4-FFF2-40B4-BE49-F238E27FC236}">
                <a16:creationId xmlns:a16="http://schemas.microsoft.com/office/drawing/2014/main" id="{39567F1D-5100-5C44-B2AA-F2ABBF2E0D0A}"/>
              </a:ext>
            </a:extLst>
          </p:cNvPr>
          <p:cNvGrpSpPr/>
          <p:nvPr/>
        </p:nvGrpSpPr>
        <p:grpSpPr>
          <a:xfrm>
            <a:off x="754013" y="1922857"/>
            <a:ext cx="6295031" cy="4277387"/>
            <a:chOff x="1504851" y="3845714"/>
            <a:chExt cx="12590061" cy="8554774"/>
          </a:xfrm>
        </p:grpSpPr>
        <p:sp>
          <p:nvSpPr>
            <p:cNvPr id="20" name="Freeform 82">
              <a:extLst>
                <a:ext uri="{FF2B5EF4-FFF2-40B4-BE49-F238E27FC236}">
                  <a16:creationId xmlns:a16="http://schemas.microsoft.com/office/drawing/2014/main" id="{24034B9A-5F35-784F-B5AC-BC1E9DEEA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04990" y="10103324"/>
              <a:ext cx="1405121" cy="2034545"/>
            </a:xfrm>
            <a:custGeom>
              <a:avLst/>
              <a:gdLst>
                <a:gd name="connsiteX0" fmla="*/ 848133 w 1405121"/>
                <a:gd name="connsiteY0" fmla="*/ 7 h 2034545"/>
                <a:gd name="connsiteX1" fmla="*/ 913542 w 1405121"/>
                <a:gd name="connsiteY1" fmla="*/ 14874 h 2034545"/>
                <a:gd name="connsiteX2" fmla="*/ 913542 w 1405121"/>
                <a:gd name="connsiteY2" fmla="*/ 605311 h 2034545"/>
                <a:gd name="connsiteX3" fmla="*/ 255082 w 1405121"/>
                <a:gd name="connsiteY3" fmla="*/ 1753822 h 2034545"/>
                <a:gd name="connsiteX4" fmla="*/ 196811 w 1405121"/>
                <a:gd name="connsiteY4" fmla="*/ 1837515 h 2034545"/>
                <a:gd name="connsiteX5" fmla="*/ 308186 w 1405121"/>
                <a:gd name="connsiteY5" fmla="*/ 1761809 h 2034545"/>
                <a:gd name="connsiteX6" fmla="*/ 853159 w 1405121"/>
                <a:gd name="connsiteY6" fmla="*/ 1406730 h 2034545"/>
                <a:gd name="connsiteX7" fmla="*/ 1395643 w 1405121"/>
                <a:gd name="connsiteY7" fmla="*/ 1321860 h 2034545"/>
                <a:gd name="connsiteX8" fmla="*/ 1047258 w 1405121"/>
                <a:gd name="connsiteY8" fmla="*/ 1742464 h 2034545"/>
                <a:gd name="connsiteX9" fmla="*/ 17036 w 1405121"/>
                <a:gd name="connsiteY9" fmla="*/ 2019538 h 2034545"/>
                <a:gd name="connsiteX10" fmla="*/ 16636 w 1405121"/>
                <a:gd name="connsiteY10" fmla="*/ 2014558 h 2034545"/>
                <a:gd name="connsiteX11" fmla="*/ 2718 w 1405121"/>
                <a:gd name="connsiteY11" fmla="*/ 1991479 h 2034545"/>
                <a:gd name="connsiteX12" fmla="*/ 471563 w 1405121"/>
                <a:gd name="connsiteY12" fmla="*/ 407253 h 2034545"/>
                <a:gd name="connsiteX13" fmla="*/ 848133 w 1405121"/>
                <a:gd name="connsiteY13" fmla="*/ 7 h 2034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05121" h="2034545">
                  <a:moveTo>
                    <a:pt x="848133" y="7"/>
                  </a:moveTo>
                  <a:cubicBezTo>
                    <a:pt x="869753" y="199"/>
                    <a:pt x="891599" y="4909"/>
                    <a:pt x="913542" y="14874"/>
                  </a:cubicBezTo>
                  <a:cubicBezTo>
                    <a:pt x="1090334" y="93350"/>
                    <a:pt x="1010653" y="391060"/>
                    <a:pt x="913542" y="605311"/>
                  </a:cubicBezTo>
                  <a:cubicBezTo>
                    <a:pt x="848490" y="753465"/>
                    <a:pt x="501564" y="1387937"/>
                    <a:pt x="255082" y="1753822"/>
                  </a:cubicBezTo>
                  <a:lnTo>
                    <a:pt x="196811" y="1837515"/>
                  </a:lnTo>
                  <a:lnTo>
                    <a:pt x="308186" y="1761809"/>
                  </a:lnTo>
                  <a:cubicBezTo>
                    <a:pt x="486422" y="1644489"/>
                    <a:pt x="706962" y="1510944"/>
                    <a:pt x="853159" y="1406730"/>
                  </a:cubicBezTo>
                  <a:cubicBezTo>
                    <a:pt x="1065922" y="1255712"/>
                    <a:pt x="1339653" y="1182075"/>
                    <a:pt x="1395643" y="1321860"/>
                  </a:cubicBezTo>
                  <a:cubicBezTo>
                    <a:pt x="1452878" y="1461645"/>
                    <a:pt x="1240114" y="1677563"/>
                    <a:pt x="1047258" y="1742464"/>
                  </a:cubicBezTo>
                  <a:cubicBezTo>
                    <a:pt x="739934" y="1847302"/>
                    <a:pt x="61828" y="2098167"/>
                    <a:pt x="17036" y="2019538"/>
                  </a:cubicBezTo>
                  <a:lnTo>
                    <a:pt x="16636" y="2014558"/>
                  </a:lnTo>
                  <a:lnTo>
                    <a:pt x="2718" y="1991479"/>
                  </a:lnTo>
                  <a:cubicBezTo>
                    <a:pt x="-37555" y="1802110"/>
                    <a:pt x="381689" y="609281"/>
                    <a:pt x="471563" y="407253"/>
                  </a:cubicBezTo>
                  <a:cubicBezTo>
                    <a:pt x="556535" y="218693"/>
                    <a:pt x="696793" y="-1339"/>
                    <a:pt x="848133" y="7"/>
                  </a:cubicBezTo>
                  <a:close/>
                </a:path>
              </a:pathLst>
            </a:custGeom>
            <a:solidFill>
              <a:srgbClr val="ABADD1">
                <a:alpha val="5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4">
              <a:extLst>
                <a:ext uri="{FF2B5EF4-FFF2-40B4-BE49-F238E27FC236}">
                  <a16:creationId xmlns:a16="http://schemas.microsoft.com/office/drawing/2014/main" id="{C7B5ACD3-0E84-CC4C-99A0-2A0F6A107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54017" y="10708629"/>
              <a:ext cx="1417206" cy="1472136"/>
            </a:xfrm>
            <a:custGeom>
              <a:avLst/>
              <a:gdLst>
                <a:gd name="T0" fmla="*/ 589 w 1137"/>
                <a:gd name="T1" fmla="*/ 301 h 1183"/>
                <a:gd name="T2" fmla="*/ 589 w 1137"/>
                <a:gd name="T3" fmla="*/ 301 h 1183"/>
                <a:gd name="T4" fmla="*/ 56 w 1137"/>
                <a:gd name="T5" fmla="*/ 1134 h 1183"/>
                <a:gd name="T6" fmla="*/ 56 w 1137"/>
                <a:gd name="T7" fmla="*/ 1134 h 1183"/>
                <a:gd name="T8" fmla="*/ 884 w 1137"/>
                <a:gd name="T9" fmla="*/ 557 h 1183"/>
                <a:gd name="T10" fmla="*/ 884 w 1137"/>
                <a:gd name="T11" fmla="*/ 557 h 1183"/>
                <a:gd name="T12" fmla="*/ 1021 w 1137"/>
                <a:gd name="T13" fmla="*/ 102 h 1183"/>
                <a:gd name="T14" fmla="*/ 1021 w 1137"/>
                <a:gd name="T15" fmla="*/ 102 h 1183"/>
                <a:gd name="T16" fmla="*/ 589 w 1137"/>
                <a:gd name="T17" fmla="*/ 301 h 1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7" h="1183">
                  <a:moveTo>
                    <a:pt x="589" y="301"/>
                  </a:moveTo>
                  <a:lnTo>
                    <a:pt x="589" y="301"/>
                  </a:lnTo>
                  <a:cubicBezTo>
                    <a:pt x="403" y="611"/>
                    <a:pt x="0" y="1086"/>
                    <a:pt x="56" y="1134"/>
                  </a:cubicBezTo>
                  <a:lnTo>
                    <a:pt x="56" y="1134"/>
                  </a:lnTo>
                  <a:cubicBezTo>
                    <a:pt x="110" y="1182"/>
                    <a:pt x="646" y="745"/>
                    <a:pt x="884" y="557"/>
                  </a:cubicBezTo>
                  <a:lnTo>
                    <a:pt x="884" y="557"/>
                  </a:lnTo>
                  <a:cubicBezTo>
                    <a:pt x="1032" y="439"/>
                    <a:pt x="1136" y="203"/>
                    <a:pt x="1021" y="102"/>
                  </a:cubicBezTo>
                  <a:lnTo>
                    <a:pt x="1021" y="102"/>
                  </a:lnTo>
                  <a:cubicBezTo>
                    <a:pt x="903" y="0"/>
                    <a:pt x="687" y="139"/>
                    <a:pt x="589" y="301"/>
                  </a:cubicBezTo>
                </a:path>
              </a:pathLst>
            </a:custGeom>
            <a:solidFill>
              <a:srgbClr val="ABAD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84">
              <a:extLst>
                <a:ext uri="{FF2B5EF4-FFF2-40B4-BE49-F238E27FC236}">
                  <a16:creationId xmlns:a16="http://schemas.microsoft.com/office/drawing/2014/main" id="{ED972964-9CE3-5D40-9220-D6E855010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1259" y="10103325"/>
              <a:ext cx="2803345" cy="2034544"/>
            </a:xfrm>
            <a:custGeom>
              <a:avLst/>
              <a:gdLst>
                <a:gd name="connsiteX0" fmla="*/ 2241626 w 2803345"/>
                <a:gd name="connsiteY0" fmla="*/ 6 h 2034544"/>
                <a:gd name="connsiteX1" fmla="*/ 2307516 w 2803345"/>
                <a:gd name="connsiteY1" fmla="*/ 14873 h 2034544"/>
                <a:gd name="connsiteX2" fmla="*/ 2307516 w 2803345"/>
                <a:gd name="connsiteY2" fmla="*/ 605310 h 2034544"/>
                <a:gd name="connsiteX3" fmla="*/ 1647156 w 2803345"/>
                <a:gd name="connsiteY3" fmla="*/ 1753821 h 2034544"/>
                <a:gd name="connsiteX4" fmla="*/ 1587405 w 2803345"/>
                <a:gd name="connsiteY4" fmla="*/ 1839525 h 2034544"/>
                <a:gd name="connsiteX5" fmla="*/ 1702065 w 2803345"/>
                <a:gd name="connsiteY5" fmla="*/ 1761808 h 2034544"/>
                <a:gd name="connsiteX6" fmla="*/ 2248598 w 2803345"/>
                <a:gd name="connsiteY6" fmla="*/ 1406729 h 2034544"/>
                <a:gd name="connsiteX7" fmla="*/ 2652608 w 2803345"/>
                <a:gd name="connsiteY7" fmla="*/ 1247464 h 2034544"/>
                <a:gd name="connsiteX8" fmla="*/ 2793884 w 2803345"/>
                <a:gd name="connsiteY8" fmla="*/ 1321859 h 2034544"/>
                <a:gd name="connsiteX9" fmla="*/ 2443254 w 2803345"/>
                <a:gd name="connsiteY9" fmla="*/ 1742463 h 2034544"/>
                <a:gd name="connsiteX10" fmla="*/ 1410081 w 2803345"/>
                <a:gd name="connsiteY10" fmla="*/ 2019537 h 2034544"/>
                <a:gd name="connsiteX11" fmla="*/ 1409752 w 2803345"/>
                <a:gd name="connsiteY11" fmla="*/ 2015447 h 2034544"/>
                <a:gd name="connsiteX12" fmla="*/ 1408919 w 2803345"/>
                <a:gd name="connsiteY12" fmla="*/ 2015381 h 2034544"/>
                <a:gd name="connsiteX13" fmla="*/ 1401740 w 2803345"/>
                <a:gd name="connsiteY13" fmla="*/ 2008484 h 2034544"/>
                <a:gd name="connsiteX14" fmla="*/ 1394562 w 2803345"/>
                <a:gd name="connsiteY14" fmla="*/ 2015381 h 2034544"/>
                <a:gd name="connsiteX15" fmla="*/ 1389547 w 2803345"/>
                <a:gd name="connsiteY15" fmla="*/ 2015776 h 2034544"/>
                <a:gd name="connsiteX16" fmla="*/ 1389289 w 2803345"/>
                <a:gd name="connsiteY16" fmla="*/ 2019537 h 2034544"/>
                <a:gd name="connsiteX17" fmla="*/ 357821 w 2803345"/>
                <a:gd name="connsiteY17" fmla="*/ 1742463 h 2034544"/>
                <a:gd name="connsiteX18" fmla="*/ 9437 w 2803345"/>
                <a:gd name="connsiteY18" fmla="*/ 1321859 h 2034544"/>
                <a:gd name="connsiteX19" fmla="*/ 149916 w 2803345"/>
                <a:gd name="connsiteY19" fmla="*/ 1247464 h 2034544"/>
                <a:gd name="connsiteX20" fmla="*/ 551921 w 2803345"/>
                <a:gd name="connsiteY20" fmla="*/ 1406729 h 2034544"/>
                <a:gd name="connsiteX21" fmla="*/ 1097516 w 2803345"/>
                <a:gd name="connsiteY21" fmla="*/ 1761808 h 2034544"/>
                <a:gd name="connsiteX22" fmla="*/ 1219875 w 2803345"/>
                <a:gd name="connsiteY22" fmla="*/ 1844974 h 2034544"/>
                <a:gd name="connsiteX23" fmla="*/ 1156325 w 2803345"/>
                <a:gd name="connsiteY23" fmla="*/ 1753821 h 2034544"/>
                <a:gd name="connsiteX24" fmla="*/ 495965 w 2803345"/>
                <a:gd name="connsiteY24" fmla="*/ 605310 h 2034544"/>
                <a:gd name="connsiteX25" fmla="*/ 495965 w 2803345"/>
                <a:gd name="connsiteY25" fmla="*/ 14873 h 2034544"/>
                <a:gd name="connsiteX26" fmla="*/ 561495 w 2803345"/>
                <a:gd name="connsiteY26" fmla="*/ 6 h 2034544"/>
                <a:gd name="connsiteX27" fmla="*/ 938409 w 2803345"/>
                <a:gd name="connsiteY27" fmla="*/ 407252 h 2034544"/>
                <a:gd name="connsiteX28" fmla="*/ 1383754 w 2803345"/>
                <a:gd name="connsiteY28" fmla="*/ 1773395 h 2034544"/>
                <a:gd name="connsiteX29" fmla="*/ 1401736 w 2803345"/>
                <a:gd name="connsiteY29" fmla="*/ 1865657 h 2034544"/>
                <a:gd name="connsiteX30" fmla="*/ 1419707 w 2803345"/>
                <a:gd name="connsiteY30" fmla="*/ 1773395 h 2034544"/>
                <a:gd name="connsiteX31" fmla="*/ 1863826 w 2803345"/>
                <a:gd name="connsiteY31" fmla="*/ 407252 h 2034544"/>
                <a:gd name="connsiteX32" fmla="*/ 2241626 w 2803345"/>
                <a:gd name="connsiteY32" fmla="*/ 6 h 2034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2803345" h="2034544">
                  <a:moveTo>
                    <a:pt x="2241626" y="6"/>
                  </a:moveTo>
                  <a:cubicBezTo>
                    <a:pt x="2263388" y="198"/>
                    <a:pt x="2285394" y="4908"/>
                    <a:pt x="2307516" y="14873"/>
                  </a:cubicBezTo>
                  <a:cubicBezTo>
                    <a:pt x="2483247" y="93349"/>
                    <a:pt x="2403482" y="391059"/>
                    <a:pt x="2307516" y="605310"/>
                  </a:cubicBezTo>
                  <a:cubicBezTo>
                    <a:pt x="2241539" y="753464"/>
                    <a:pt x="1893981" y="1387936"/>
                    <a:pt x="1647156" y="1753821"/>
                  </a:cubicBezTo>
                  <a:lnTo>
                    <a:pt x="1587405" y="1839525"/>
                  </a:lnTo>
                  <a:lnTo>
                    <a:pt x="1702065" y="1761808"/>
                  </a:lnTo>
                  <a:cubicBezTo>
                    <a:pt x="1880812" y="1644488"/>
                    <a:pt x="2101983" y="1510943"/>
                    <a:pt x="2248598" y="1406729"/>
                  </a:cubicBezTo>
                  <a:cubicBezTo>
                    <a:pt x="2381176" y="1312343"/>
                    <a:pt x="2539100" y="1248183"/>
                    <a:pt x="2652608" y="1247464"/>
                  </a:cubicBezTo>
                  <a:cubicBezTo>
                    <a:pt x="2720713" y="1247033"/>
                    <a:pt x="2772828" y="1269440"/>
                    <a:pt x="2793884" y="1321859"/>
                  </a:cubicBezTo>
                  <a:cubicBezTo>
                    <a:pt x="2851282" y="1461644"/>
                    <a:pt x="2636662" y="1677562"/>
                    <a:pt x="2443254" y="1742463"/>
                  </a:cubicBezTo>
                  <a:cubicBezTo>
                    <a:pt x="2135049" y="1847301"/>
                    <a:pt x="1455002" y="2098166"/>
                    <a:pt x="1410081" y="2019537"/>
                  </a:cubicBezTo>
                  <a:lnTo>
                    <a:pt x="1409752" y="2015447"/>
                  </a:lnTo>
                  <a:lnTo>
                    <a:pt x="1408919" y="2015381"/>
                  </a:lnTo>
                  <a:lnTo>
                    <a:pt x="1401740" y="2008484"/>
                  </a:lnTo>
                  <a:lnTo>
                    <a:pt x="1394562" y="2015381"/>
                  </a:lnTo>
                  <a:lnTo>
                    <a:pt x="1389547" y="2015776"/>
                  </a:lnTo>
                  <a:lnTo>
                    <a:pt x="1389289" y="2019537"/>
                  </a:lnTo>
                  <a:cubicBezTo>
                    <a:pt x="1344496" y="2098166"/>
                    <a:pt x="665146" y="1847301"/>
                    <a:pt x="357821" y="1742463"/>
                  </a:cubicBezTo>
                  <a:cubicBezTo>
                    <a:pt x="166210" y="1677562"/>
                    <a:pt x="-47798" y="1461644"/>
                    <a:pt x="9437" y="1321859"/>
                  </a:cubicBezTo>
                  <a:cubicBezTo>
                    <a:pt x="30433" y="1269440"/>
                    <a:pt x="82224" y="1247033"/>
                    <a:pt x="149916" y="1247464"/>
                  </a:cubicBezTo>
                  <a:cubicBezTo>
                    <a:pt x="262735" y="1248183"/>
                    <a:pt x="419722" y="1312343"/>
                    <a:pt x="551921" y="1406729"/>
                  </a:cubicBezTo>
                  <a:cubicBezTo>
                    <a:pt x="698741" y="1510943"/>
                    <a:pt x="919280" y="1644488"/>
                    <a:pt x="1097516" y="1761808"/>
                  </a:cubicBezTo>
                  <a:lnTo>
                    <a:pt x="1219875" y="1844974"/>
                  </a:lnTo>
                  <a:lnTo>
                    <a:pt x="1156325" y="1753821"/>
                  </a:lnTo>
                  <a:cubicBezTo>
                    <a:pt x="909500" y="1387936"/>
                    <a:pt x="561942" y="753464"/>
                    <a:pt x="495965" y="605310"/>
                  </a:cubicBezTo>
                  <a:cubicBezTo>
                    <a:pt x="398752" y="391059"/>
                    <a:pt x="320234" y="93349"/>
                    <a:pt x="495965" y="14873"/>
                  </a:cubicBezTo>
                  <a:cubicBezTo>
                    <a:pt x="517932" y="4908"/>
                    <a:pt x="539820" y="198"/>
                    <a:pt x="561495" y="6"/>
                  </a:cubicBezTo>
                  <a:cubicBezTo>
                    <a:pt x="713214" y="-1340"/>
                    <a:pt x="854438" y="218692"/>
                    <a:pt x="938409" y="407252"/>
                  </a:cubicBezTo>
                  <a:cubicBezTo>
                    <a:pt x="1011319" y="568875"/>
                    <a:pt x="1293844" y="1364609"/>
                    <a:pt x="1383754" y="1773395"/>
                  </a:cubicBezTo>
                  <a:lnTo>
                    <a:pt x="1401736" y="1865657"/>
                  </a:lnTo>
                  <a:lnTo>
                    <a:pt x="1419707" y="1773395"/>
                  </a:lnTo>
                  <a:cubicBezTo>
                    <a:pt x="1509559" y="1364609"/>
                    <a:pt x="1791851" y="568875"/>
                    <a:pt x="1863826" y="407252"/>
                  </a:cubicBezTo>
                  <a:cubicBezTo>
                    <a:pt x="1948887" y="218692"/>
                    <a:pt x="2089293" y="-1340"/>
                    <a:pt x="2241626" y="6"/>
                  </a:cubicBezTo>
                  <a:close/>
                </a:path>
              </a:pathLst>
            </a:custGeom>
            <a:solidFill>
              <a:srgbClr val="ABADD1">
                <a:alpha val="50000"/>
              </a:srgb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409B5D87-B39E-B74D-A69B-DDD6E3D817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6842" y="10708629"/>
              <a:ext cx="1417206" cy="1472136"/>
            </a:xfrm>
            <a:custGeom>
              <a:avLst/>
              <a:gdLst>
                <a:gd name="T0" fmla="*/ 548 w 1139"/>
                <a:gd name="T1" fmla="*/ 301 h 1183"/>
                <a:gd name="T2" fmla="*/ 548 w 1139"/>
                <a:gd name="T3" fmla="*/ 301 h 1183"/>
                <a:gd name="T4" fmla="*/ 1082 w 1139"/>
                <a:gd name="T5" fmla="*/ 1134 h 1183"/>
                <a:gd name="T6" fmla="*/ 1082 w 1139"/>
                <a:gd name="T7" fmla="*/ 1134 h 1183"/>
                <a:gd name="T8" fmla="*/ 254 w 1139"/>
                <a:gd name="T9" fmla="*/ 557 h 1183"/>
                <a:gd name="T10" fmla="*/ 254 w 1139"/>
                <a:gd name="T11" fmla="*/ 557 h 1183"/>
                <a:gd name="T12" fmla="*/ 117 w 1139"/>
                <a:gd name="T13" fmla="*/ 102 h 1183"/>
                <a:gd name="T14" fmla="*/ 117 w 1139"/>
                <a:gd name="T15" fmla="*/ 102 h 1183"/>
                <a:gd name="T16" fmla="*/ 548 w 1139"/>
                <a:gd name="T17" fmla="*/ 301 h 1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9" h="1183">
                  <a:moveTo>
                    <a:pt x="548" y="301"/>
                  </a:moveTo>
                  <a:lnTo>
                    <a:pt x="548" y="301"/>
                  </a:lnTo>
                  <a:cubicBezTo>
                    <a:pt x="734" y="611"/>
                    <a:pt x="1138" y="1086"/>
                    <a:pt x="1082" y="1134"/>
                  </a:cubicBezTo>
                  <a:lnTo>
                    <a:pt x="1082" y="1134"/>
                  </a:lnTo>
                  <a:cubicBezTo>
                    <a:pt x="1027" y="1182"/>
                    <a:pt x="491" y="745"/>
                    <a:pt x="254" y="557"/>
                  </a:cubicBezTo>
                  <a:lnTo>
                    <a:pt x="254" y="557"/>
                  </a:lnTo>
                  <a:cubicBezTo>
                    <a:pt x="106" y="439"/>
                    <a:pt x="0" y="203"/>
                    <a:pt x="117" y="102"/>
                  </a:cubicBezTo>
                  <a:lnTo>
                    <a:pt x="117" y="102"/>
                  </a:lnTo>
                  <a:cubicBezTo>
                    <a:pt x="234" y="0"/>
                    <a:pt x="451" y="139"/>
                    <a:pt x="548" y="301"/>
                  </a:cubicBezTo>
                </a:path>
              </a:pathLst>
            </a:custGeom>
            <a:solidFill>
              <a:srgbClr val="ABAD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8CC2BBD0-3DDF-D341-AC7C-ED33F96137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3201" y="10708629"/>
              <a:ext cx="1417206" cy="1472136"/>
            </a:xfrm>
            <a:custGeom>
              <a:avLst/>
              <a:gdLst>
                <a:gd name="T0" fmla="*/ 589 w 1139"/>
                <a:gd name="T1" fmla="*/ 301 h 1183"/>
                <a:gd name="T2" fmla="*/ 589 w 1139"/>
                <a:gd name="T3" fmla="*/ 301 h 1183"/>
                <a:gd name="T4" fmla="*/ 56 w 1139"/>
                <a:gd name="T5" fmla="*/ 1134 h 1183"/>
                <a:gd name="T6" fmla="*/ 56 w 1139"/>
                <a:gd name="T7" fmla="*/ 1134 h 1183"/>
                <a:gd name="T8" fmla="*/ 884 w 1139"/>
                <a:gd name="T9" fmla="*/ 557 h 1183"/>
                <a:gd name="T10" fmla="*/ 884 w 1139"/>
                <a:gd name="T11" fmla="*/ 557 h 1183"/>
                <a:gd name="T12" fmla="*/ 1021 w 1139"/>
                <a:gd name="T13" fmla="*/ 102 h 1183"/>
                <a:gd name="T14" fmla="*/ 1021 w 1139"/>
                <a:gd name="T15" fmla="*/ 102 h 1183"/>
                <a:gd name="T16" fmla="*/ 589 w 1139"/>
                <a:gd name="T17" fmla="*/ 301 h 1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9" h="1183">
                  <a:moveTo>
                    <a:pt x="589" y="301"/>
                  </a:moveTo>
                  <a:lnTo>
                    <a:pt x="589" y="301"/>
                  </a:lnTo>
                  <a:cubicBezTo>
                    <a:pt x="403" y="611"/>
                    <a:pt x="0" y="1086"/>
                    <a:pt x="56" y="1134"/>
                  </a:cubicBezTo>
                  <a:lnTo>
                    <a:pt x="56" y="1134"/>
                  </a:lnTo>
                  <a:cubicBezTo>
                    <a:pt x="111" y="1182"/>
                    <a:pt x="646" y="745"/>
                    <a:pt x="884" y="557"/>
                  </a:cubicBezTo>
                  <a:lnTo>
                    <a:pt x="884" y="557"/>
                  </a:lnTo>
                  <a:cubicBezTo>
                    <a:pt x="1032" y="439"/>
                    <a:pt x="1138" y="203"/>
                    <a:pt x="1021" y="102"/>
                  </a:cubicBezTo>
                  <a:lnTo>
                    <a:pt x="1021" y="102"/>
                  </a:lnTo>
                  <a:cubicBezTo>
                    <a:pt x="903" y="0"/>
                    <a:pt x="687" y="139"/>
                    <a:pt x="589" y="301"/>
                  </a:cubicBezTo>
                </a:path>
              </a:pathLst>
            </a:custGeom>
            <a:solidFill>
              <a:srgbClr val="ABAD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1C55B1C2-1359-C44B-BAD8-32B5296A10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851" y="12120342"/>
              <a:ext cx="12590061" cy="280146"/>
            </a:xfrm>
            <a:custGeom>
              <a:avLst/>
              <a:gdLst>
                <a:gd name="T0" fmla="*/ 9995 w 10109"/>
                <a:gd name="T1" fmla="*/ 224 h 225"/>
                <a:gd name="T2" fmla="*/ 112 w 10109"/>
                <a:gd name="T3" fmla="*/ 224 h 225"/>
                <a:gd name="T4" fmla="*/ 112 w 10109"/>
                <a:gd name="T5" fmla="*/ 224 h 225"/>
                <a:gd name="T6" fmla="*/ 0 w 10109"/>
                <a:gd name="T7" fmla="*/ 112 h 225"/>
                <a:gd name="T8" fmla="*/ 0 w 10109"/>
                <a:gd name="T9" fmla="*/ 112 h 225"/>
                <a:gd name="T10" fmla="*/ 112 w 10109"/>
                <a:gd name="T11" fmla="*/ 0 h 225"/>
                <a:gd name="T12" fmla="*/ 9995 w 10109"/>
                <a:gd name="T13" fmla="*/ 0 h 225"/>
                <a:gd name="T14" fmla="*/ 9995 w 10109"/>
                <a:gd name="T15" fmla="*/ 0 h 225"/>
                <a:gd name="T16" fmla="*/ 10108 w 10109"/>
                <a:gd name="T17" fmla="*/ 112 h 225"/>
                <a:gd name="T18" fmla="*/ 10108 w 10109"/>
                <a:gd name="T19" fmla="*/ 112 h 225"/>
                <a:gd name="T20" fmla="*/ 9995 w 10109"/>
                <a:gd name="T21" fmla="*/ 224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109" h="225">
                  <a:moveTo>
                    <a:pt x="9995" y="224"/>
                  </a:moveTo>
                  <a:lnTo>
                    <a:pt x="112" y="224"/>
                  </a:lnTo>
                  <a:lnTo>
                    <a:pt x="112" y="224"/>
                  </a:lnTo>
                  <a:cubicBezTo>
                    <a:pt x="51" y="224"/>
                    <a:pt x="0" y="174"/>
                    <a:pt x="0" y="112"/>
                  </a:cubicBezTo>
                  <a:lnTo>
                    <a:pt x="0" y="112"/>
                  </a:lnTo>
                  <a:cubicBezTo>
                    <a:pt x="0" y="50"/>
                    <a:pt x="51" y="0"/>
                    <a:pt x="112" y="0"/>
                  </a:cubicBezTo>
                  <a:lnTo>
                    <a:pt x="9995" y="0"/>
                  </a:lnTo>
                  <a:lnTo>
                    <a:pt x="9995" y="0"/>
                  </a:lnTo>
                  <a:cubicBezTo>
                    <a:pt x="10057" y="0"/>
                    <a:pt x="10108" y="50"/>
                    <a:pt x="10108" y="112"/>
                  </a:cubicBezTo>
                  <a:lnTo>
                    <a:pt x="10108" y="112"/>
                  </a:lnTo>
                  <a:cubicBezTo>
                    <a:pt x="10108" y="174"/>
                    <a:pt x="10057" y="224"/>
                    <a:pt x="9995" y="224"/>
                  </a:cubicBezTo>
                </a:path>
              </a:pathLst>
            </a:custGeom>
            <a:solidFill>
              <a:srgbClr val="8B8DB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13">
              <a:extLst>
                <a:ext uri="{FF2B5EF4-FFF2-40B4-BE49-F238E27FC236}">
                  <a16:creationId xmlns:a16="http://schemas.microsoft.com/office/drawing/2014/main" id="{EAE3F3C5-8DDF-0C40-A2C0-AA43A64C55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0520" y="9928616"/>
              <a:ext cx="604235" cy="2197218"/>
            </a:xfrm>
            <a:custGeom>
              <a:avLst/>
              <a:gdLst>
                <a:gd name="T0" fmla="*/ 484 w 485"/>
                <a:gd name="T1" fmla="*/ 433 h 1762"/>
                <a:gd name="T2" fmla="*/ 484 w 485"/>
                <a:gd name="T3" fmla="*/ 433 h 1762"/>
                <a:gd name="T4" fmla="*/ 242 w 485"/>
                <a:gd name="T5" fmla="*/ 1761 h 1762"/>
                <a:gd name="T6" fmla="*/ 242 w 485"/>
                <a:gd name="T7" fmla="*/ 1761 h 1762"/>
                <a:gd name="T8" fmla="*/ 0 w 485"/>
                <a:gd name="T9" fmla="*/ 433 h 1762"/>
                <a:gd name="T10" fmla="*/ 0 w 485"/>
                <a:gd name="T11" fmla="*/ 433 h 1762"/>
                <a:gd name="T12" fmla="*/ 242 w 485"/>
                <a:gd name="T13" fmla="*/ 0 h 1762"/>
                <a:gd name="T14" fmla="*/ 242 w 485"/>
                <a:gd name="T15" fmla="*/ 0 h 1762"/>
                <a:gd name="T16" fmla="*/ 484 w 485"/>
                <a:gd name="T17" fmla="*/ 433 h 1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5" h="1762">
                  <a:moveTo>
                    <a:pt x="484" y="433"/>
                  </a:moveTo>
                  <a:lnTo>
                    <a:pt x="484" y="433"/>
                  </a:lnTo>
                  <a:cubicBezTo>
                    <a:pt x="484" y="623"/>
                    <a:pt x="364" y="1761"/>
                    <a:pt x="242" y="1761"/>
                  </a:cubicBezTo>
                  <a:lnTo>
                    <a:pt x="242" y="1761"/>
                  </a:lnTo>
                  <a:cubicBezTo>
                    <a:pt x="120" y="1761"/>
                    <a:pt x="0" y="623"/>
                    <a:pt x="0" y="433"/>
                  </a:cubicBezTo>
                  <a:lnTo>
                    <a:pt x="0" y="433"/>
                  </a:lnTo>
                  <a:cubicBezTo>
                    <a:pt x="0" y="244"/>
                    <a:pt x="49" y="0"/>
                    <a:pt x="242" y="0"/>
                  </a:cubicBezTo>
                  <a:lnTo>
                    <a:pt x="242" y="0"/>
                  </a:lnTo>
                  <a:cubicBezTo>
                    <a:pt x="435" y="0"/>
                    <a:pt x="484" y="244"/>
                    <a:pt x="484" y="433"/>
                  </a:cubicBezTo>
                </a:path>
              </a:pathLst>
            </a:custGeom>
            <a:solidFill>
              <a:srgbClr val="8B8DB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14">
              <a:extLst>
                <a:ext uri="{FF2B5EF4-FFF2-40B4-BE49-F238E27FC236}">
                  <a16:creationId xmlns:a16="http://schemas.microsoft.com/office/drawing/2014/main" id="{89035C9E-732F-0942-93FE-28E288726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01337" y="9928616"/>
              <a:ext cx="604235" cy="2197218"/>
            </a:xfrm>
            <a:custGeom>
              <a:avLst/>
              <a:gdLst>
                <a:gd name="T0" fmla="*/ 485 w 486"/>
                <a:gd name="T1" fmla="*/ 433 h 1762"/>
                <a:gd name="T2" fmla="*/ 485 w 486"/>
                <a:gd name="T3" fmla="*/ 433 h 1762"/>
                <a:gd name="T4" fmla="*/ 243 w 486"/>
                <a:gd name="T5" fmla="*/ 1761 h 1762"/>
                <a:gd name="T6" fmla="*/ 243 w 486"/>
                <a:gd name="T7" fmla="*/ 1761 h 1762"/>
                <a:gd name="T8" fmla="*/ 0 w 486"/>
                <a:gd name="T9" fmla="*/ 433 h 1762"/>
                <a:gd name="T10" fmla="*/ 0 w 486"/>
                <a:gd name="T11" fmla="*/ 433 h 1762"/>
                <a:gd name="T12" fmla="*/ 243 w 486"/>
                <a:gd name="T13" fmla="*/ 0 h 1762"/>
                <a:gd name="T14" fmla="*/ 243 w 486"/>
                <a:gd name="T15" fmla="*/ 0 h 1762"/>
                <a:gd name="T16" fmla="*/ 485 w 486"/>
                <a:gd name="T17" fmla="*/ 433 h 1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6" h="1762">
                  <a:moveTo>
                    <a:pt x="485" y="433"/>
                  </a:moveTo>
                  <a:lnTo>
                    <a:pt x="485" y="433"/>
                  </a:lnTo>
                  <a:cubicBezTo>
                    <a:pt x="485" y="623"/>
                    <a:pt x="365" y="1761"/>
                    <a:pt x="243" y="1761"/>
                  </a:cubicBezTo>
                  <a:lnTo>
                    <a:pt x="243" y="1761"/>
                  </a:lnTo>
                  <a:cubicBezTo>
                    <a:pt x="121" y="1761"/>
                    <a:pt x="0" y="623"/>
                    <a:pt x="0" y="433"/>
                  </a:cubicBezTo>
                  <a:lnTo>
                    <a:pt x="0" y="433"/>
                  </a:lnTo>
                  <a:cubicBezTo>
                    <a:pt x="0" y="244"/>
                    <a:pt x="50" y="0"/>
                    <a:pt x="243" y="0"/>
                  </a:cubicBezTo>
                  <a:lnTo>
                    <a:pt x="243" y="0"/>
                  </a:lnTo>
                  <a:cubicBezTo>
                    <a:pt x="436" y="0"/>
                    <a:pt x="485" y="244"/>
                    <a:pt x="485" y="433"/>
                  </a:cubicBezTo>
                </a:path>
              </a:pathLst>
            </a:custGeom>
            <a:solidFill>
              <a:srgbClr val="8B8DB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15">
              <a:extLst>
                <a:ext uri="{FF2B5EF4-FFF2-40B4-BE49-F238E27FC236}">
                  <a16:creationId xmlns:a16="http://schemas.microsoft.com/office/drawing/2014/main" id="{5D74C47D-1922-3C4C-9135-E51CFBCD54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6271" y="5171640"/>
              <a:ext cx="1252415" cy="1153541"/>
            </a:xfrm>
            <a:custGeom>
              <a:avLst/>
              <a:gdLst>
                <a:gd name="T0" fmla="*/ 695 w 1006"/>
                <a:gd name="T1" fmla="*/ 665 h 925"/>
                <a:gd name="T2" fmla="*/ 695 w 1006"/>
                <a:gd name="T3" fmla="*/ 665 h 925"/>
                <a:gd name="T4" fmla="*/ 110 w 1006"/>
                <a:gd name="T5" fmla="*/ 787 h 925"/>
                <a:gd name="T6" fmla="*/ 110 w 1006"/>
                <a:gd name="T7" fmla="*/ 787 h 925"/>
                <a:gd name="T8" fmla="*/ 304 w 1006"/>
                <a:gd name="T9" fmla="*/ 261 h 925"/>
                <a:gd name="T10" fmla="*/ 304 w 1006"/>
                <a:gd name="T11" fmla="*/ 261 h 925"/>
                <a:gd name="T12" fmla="*/ 962 w 1006"/>
                <a:gd name="T13" fmla="*/ 43 h 925"/>
                <a:gd name="T14" fmla="*/ 962 w 1006"/>
                <a:gd name="T15" fmla="*/ 43 h 925"/>
                <a:gd name="T16" fmla="*/ 695 w 1006"/>
                <a:gd name="T17" fmla="*/ 665 h 9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06" h="925">
                  <a:moveTo>
                    <a:pt x="695" y="665"/>
                  </a:moveTo>
                  <a:lnTo>
                    <a:pt x="695" y="665"/>
                  </a:lnTo>
                  <a:cubicBezTo>
                    <a:pt x="464" y="919"/>
                    <a:pt x="226" y="924"/>
                    <a:pt x="110" y="787"/>
                  </a:cubicBezTo>
                  <a:lnTo>
                    <a:pt x="110" y="787"/>
                  </a:lnTo>
                  <a:cubicBezTo>
                    <a:pt x="0" y="655"/>
                    <a:pt x="25" y="433"/>
                    <a:pt x="304" y="261"/>
                  </a:cubicBezTo>
                  <a:lnTo>
                    <a:pt x="304" y="261"/>
                  </a:lnTo>
                  <a:cubicBezTo>
                    <a:pt x="519" y="129"/>
                    <a:pt x="920" y="0"/>
                    <a:pt x="962" y="43"/>
                  </a:cubicBezTo>
                  <a:lnTo>
                    <a:pt x="962" y="43"/>
                  </a:lnTo>
                  <a:cubicBezTo>
                    <a:pt x="1005" y="86"/>
                    <a:pt x="903" y="436"/>
                    <a:pt x="695" y="665"/>
                  </a:cubicBezTo>
                </a:path>
              </a:pathLst>
            </a:custGeom>
            <a:solidFill>
              <a:srgbClr val="8B8DB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16">
              <a:extLst>
                <a:ext uri="{FF2B5EF4-FFF2-40B4-BE49-F238E27FC236}">
                  <a16:creationId xmlns:a16="http://schemas.microsoft.com/office/drawing/2014/main" id="{AE9D1A4A-C030-E44A-9D50-4EF940E4F9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2472" y="5358403"/>
              <a:ext cx="829449" cy="692124"/>
            </a:xfrm>
            <a:custGeom>
              <a:avLst/>
              <a:gdLst>
                <a:gd name="T0" fmla="*/ 7 w 668"/>
                <a:gd name="T1" fmla="*/ 555 h 556"/>
                <a:gd name="T2" fmla="*/ 7 w 668"/>
                <a:gd name="T3" fmla="*/ 555 h 556"/>
                <a:gd name="T4" fmla="*/ 2 w 668"/>
                <a:gd name="T5" fmla="*/ 553 h 556"/>
                <a:gd name="T6" fmla="*/ 2 w 668"/>
                <a:gd name="T7" fmla="*/ 553 h 556"/>
                <a:gd name="T8" fmla="*/ 3 w 668"/>
                <a:gd name="T9" fmla="*/ 544 h 556"/>
                <a:gd name="T10" fmla="*/ 656 w 668"/>
                <a:gd name="T11" fmla="*/ 3 h 556"/>
                <a:gd name="T12" fmla="*/ 656 w 668"/>
                <a:gd name="T13" fmla="*/ 3 h 556"/>
                <a:gd name="T14" fmla="*/ 665 w 668"/>
                <a:gd name="T15" fmla="*/ 4 h 556"/>
                <a:gd name="T16" fmla="*/ 665 w 668"/>
                <a:gd name="T17" fmla="*/ 4 h 556"/>
                <a:gd name="T18" fmla="*/ 664 w 668"/>
                <a:gd name="T19" fmla="*/ 13 h 556"/>
                <a:gd name="T20" fmla="*/ 11 w 668"/>
                <a:gd name="T21" fmla="*/ 553 h 556"/>
                <a:gd name="T22" fmla="*/ 11 w 668"/>
                <a:gd name="T23" fmla="*/ 553 h 556"/>
                <a:gd name="T24" fmla="*/ 7 w 668"/>
                <a:gd name="T25" fmla="*/ 555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68" h="556">
                  <a:moveTo>
                    <a:pt x="7" y="555"/>
                  </a:moveTo>
                  <a:lnTo>
                    <a:pt x="7" y="555"/>
                  </a:lnTo>
                  <a:cubicBezTo>
                    <a:pt x="5" y="555"/>
                    <a:pt x="3" y="555"/>
                    <a:pt x="2" y="553"/>
                  </a:cubicBezTo>
                  <a:lnTo>
                    <a:pt x="2" y="553"/>
                  </a:lnTo>
                  <a:cubicBezTo>
                    <a:pt x="0" y="550"/>
                    <a:pt x="0" y="546"/>
                    <a:pt x="3" y="544"/>
                  </a:cubicBezTo>
                  <a:lnTo>
                    <a:pt x="656" y="3"/>
                  </a:lnTo>
                  <a:lnTo>
                    <a:pt x="656" y="3"/>
                  </a:lnTo>
                  <a:cubicBezTo>
                    <a:pt x="659" y="0"/>
                    <a:pt x="663" y="1"/>
                    <a:pt x="665" y="4"/>
                  </a:cubicBezTo>
                  <a:lnTo>
                    <a:pt x="665" y="4"/>
                  </a:lnTo>
                  <a:cubicBezTo>
                    <a:pt x="667" y="7"/>
                    <a:pt x="666" y="10"/>
                    <a:pt x="664" y="13"/>
                  </a:cubicBezTo>
                  <a:lnTo>
                    <a:pt x="11" y="553"/>
                  </a:lnTo>
                  <a:lnTo>
                    <a:pt x="11" y="553"/>
                  </a:lnTo>
                  <a:cubicBezTo>
                    <a:pt x="10" y="555"/>
                    <a:pt x="9" y="555"/>
                    <a:pt x="7" y="555"/>
                  </a:cubicBezTo>
                </a:path>
              </a:pathLst>
            </a:custGeom>
            <a:solidFill>
              <a:srgbClr val="DFDD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17">
              <a:extLst>
                <a:ext uri="{FF2B5EF4-FFF2-40B4-BE49-F238E27FC236}">
                  <a16:creationId xmlns:a16="http://schemas.microsoft.com/office/drawing/2014/main" id="{5E24C8A0-6CF4-374F-B679-2CBB96782C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7682" y="5869254"/>
              <a:ext cx="1433683" cy="867902"/>
            </a:xfrm>
            <a:custGeom>
              <a:avLst/>
              <a:gdLst>
                <a:gd name="T0" fmla="*/ 627 w 1151"/>
                <a:gd name="T1" fmla="*/ 561 h 697"/>
                <a:gd name="T2" fmla="*/ 627 w 1151"/>
                <a:gd name="T3" fmla="*/ 561 h 697"/>
                <a:gd name="T4" fmla="*/ 45 w 1151"/>
                <a:gd name="T5" fmla="*/ 427 h 697"/>
                <a:gd name="T6" fmla="*/ 45 w 1151"/>
                <a:gd name="T7" fmla="*/ 427 h 697"/>
                <a:gd name="T8" fmla="*/ 441 w 1151"/>
                <a:gd name="T9" fmla="*/ 31 h 697"/>
                <a:gd name="T10" fmla="*/ 441 w 1151"/>
                <a:gd name="T11" fmla="*/ 31 h 697"/>
                <a:gd name="T12" fmla="*/ 1130 w 1151"/>
                <a:gd name="T13" fmla="*/ 108 h 697"/>
                <a:gd name="T14" fmla="*/ 1130 w 1151"/>
                <a:gd name="T15" fmla="*/ 108 h 697"/>
                <a:gd name="T16" fmla="*/ 627 w 1151"/>
                <a:gd name="T17" fmla="*/ 561 h 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51" h="697">
                  <a:moveTo>
                    <a:pt x="627" y="561"/>
                  </a:moveTo>
                  <a:lnTo>
                    <a:pt x="627" y="561"/>
                  </a:lnTo>
                  <a:cubicBezTo>
                    <a:pt x="311" y="696"/>
                    <a:pt x="93" y="600"/>
                    <a:pt x="45" y="427"/>
                  </a:cubicBezTo>
                  <a:lnTo>
                    <a:pt x="45" y="427"/>
                  </a:lnTo>
                  <a:cubicBezTo>
                    <a:pt x="0" y="261"/>
                    <a:pt x="116" y="71"/>
                    <a:pt x="441" y="31"/>
                  </a:cubicBezTo>
                  <a:lnTo>
                    <a:pt x="441" y="31"/>
                  </a:lnTo>
                  <a:cubicBezTo>
                    <a:pt x="692" y="0"/>
                    <a:pt x="1108" y="51"/>
                    <a:pt x="1130" y="108"/>
                  </a:cubicBezTo>
                  <a:lnTo>
                    <a:pt x="1130" y="108"/>
                  </a:lnTo>
                  <a:cubicBezTo>
                    <a:pt x="1150" y="166"/>
                    <a:pt x="911" y="440"/>
                    <a:pt x="627" y="561"/>
                  </a:cubicBezTo>
                </a:path>
              </a:pathLst>
            </a:custGeom>
            <a:solidFill>
              <a:srgbClr val="ABAD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18">
              <a:extLst>
                <a:ext uri="{FF2B5EF4-FFF2-40B4-BE49-F238E27FC236}">
                  <a16:creationId xmlns:a16="http://schemas.microsoft.com/office/drawing/2014/main" id="{AD47EFBD-4A1D-7E45-9BE3-90DB84EE5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9936" y="6061513"/>
              <a:ext cx="1038187" cy="291129"/>
            </a:xfrm>
            <a:custGeom>
              <a:avLst/>
              <a:gdLst>
                <a:gd name="T0" fmla="*/ 5 w 834"/>
                <a:gd name="T1" fmla="*/ 231 h 233"/>
                <a:gd name="T2" fmla="*/ 5 w 834"/>
                <a:gd name="T3" fmla="*/ 231 h 233"/>
                <a:gd name="T4" fmla="*/ 1 w 834"/>
                <a:gd name="T5" fmla="*/ 227 h 233"/>
                <a:gd name="T6" fmla="*/ 1 w 834"/>
                <a:gd name="T7" fmla="*/ 227 h 233"/>
                <a:gd name="T8" fmla="*/ 6 w 834"/>
                <a:gd name="T9" fmla="*/ 219 h 233"/>
                <a:gd name="T10" fmla="*/ 824 w 834"/>
                <a:gd name="T11" fmla="*/ 0 h 233"/>
                <a:gd name="T12" fmla="*/ 824 w 834"/>
                <a:gd name="T13" fmla="*/ 0 h 233"/>
                <a:gd name="T14" fmla="*/ 832 w 834"/>
                <a:gd name="T15" fmla="*/ 5 h 233"/>
                <a:gd name="T16" fmla="*/ 832 w 834"/>
                <a:gd name="T17" fmla="*/ 5 h 233"/>
                <a:gd name="T18" fmla="*/ 827 w 834"/>
                <a:gd name="T19" fmla="*/ 13 h 233"/>
                <a:gd name="T20" fmla="*/ 9 w 834"/>
                <a:gd name="T21" fmla="*/ 232 h 233"/>
                <a:gd name="T22" fmla="*/ 9 w 834"/>
                <a:gd name="T23" fmla="*/ 232 h 233"/>
                <a:gd name="T24" fmla="*/ 5 w 834"/>
                <a:gd name="T25" fmla="*/ 231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34" h="233">
                  <a:moveTo>
                    <a:pt x="5" y="231"/>
                  </a:moveTo>
                  <a:lnTo>
                    <a:pt x="5" y="231"/>
                  </a:lnTo>
                  <a:cubicBezTo>
                    <a:pt x="3" y="230"/>
                    <a:pt x="1" y="229"/>
                    <a:pt x="1" y="227"/>
                  </a:cubicBezTo>
                  <a:lnTo>
                    <a:pt x="1" y="227"/>
                  </a:lnTo>
                  <a:cubicBezTo>
                    <a:pt x="0" y="224"/>
                    <a:pt x="2" y="220"/>
                    <a:pt x="6" y="219"/>
                  </a:cubicBezTo>
                  <a:lnTo>
                    <a:pt x="824" y="0"/>
                  </a:lnTo>
                  <a:lnTo>
                    <a:pt x="824" y="0"/>
                  </a:lnTo>
                  <a:cubicBezTo>
                    <a:pt x="827" y="0"/>
                    <a:pt x="831" y="2"/>
                    <a:pt x="832" y="5"/>
                  </a:cubicBezTo>
                  <a:lnTo>
                    <a:pt x="832" y="5"/>
                  </a:lnTo>
                  <a:cubicBezTo>
                    <a:pt x="833" y="9"/>
                    <a:pt x="831" y="12"/>
                    <a:pt x="827" y="13"/>
                  </a:cubicBezTo>
                  <a:lnTo>
                    <a:pt x="9" y="232"/>
                  </a:lnTo>
                  <a:lnTo>
                    <a:pt x="9" y="232"/>
                  </a:lnTo>
                  <a:cubicBezTo>
                    <a:pt x="8" y="232"/>
                    <a:pt x="6" y="232"/>
                    <a:pt x="5" y="231"/>
                  </a:cubicBezTo>
                </a:path>
              </a:pathLst>
            </a:custGeom>
            <a:solidFill>
              <a:srgbClr val="686E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19">
              <a:extLst>
                <a:ext uri="{FF2B5EF4-FFF2-40B4-BE49-F238E27FC236}">
                  <a16:creationId xmlns:a16="http://schemas.microsoft.com/office/drawing/2014/main" id="{51CBC6E1-6365-8F43-9BB1-7E2F5AF472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5286" y="6292220"/>
              <a:ext cx="1351289" cy="774518"/>
            </a:xfrm>
            <a:custGeom>
              <a:avLst/>
              <a:gdLst>
                <a:gd name="T0" fmla="*/ 488 w 1084"/>
                <a:gd name="T1" fmla="*/ 602 h 620"/>
                <a:gd name="T2" fmla="*/ 488 w 1084"/>
                <a:gd name="T3" fmla="*/ 602 h 620"/>
                <a:gd name="T4" fmla="*/ 13 w 1084"/>
                <a:gd name="T5" fmla="*/ 294 h 620"/>
                <a:gd name="T6" fmla="*/ 13 w 1084"/>
                <a:gd name="T7" fmla="*/ 294 h 620"/>
                <a:gd name="T8" fmla="*/ 495 w 1084"/>
                <a:gd name="T9" fmla="*/ 70 h 620"/>
                <a:gd name="T10" fmla="*/ 495 w 1084"/>
                <a:gd name="T11" fmla="*/ 70 h 620"/>
                <a:gd name="T12" fmla="*/ 1083 w 1084"/>
                <a:gd name="T13" fmla="*/ 362 h 620"/>
                <a:gd name="T14" fmla="*/ 1083 w 1084"/>
                <a:gd name="T15" fmla="*/ 362 h 620"/>
                <a:gd name="T16" fmla="*/ 488 w 1084"/>
                <a:gd name="T17" fmla="*/ 602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4" h="620">
                  <a:moveTo>
                    <a:pt x="488" y="602"/>
                  </a:moveTo>
                  <a:lnTo>
                    <a:pt x="488" y="602"/>
                  </a:lnTo>
                  <a:cubicBezTo>
                    <a:pt x="163" y="619"/>
                    <a:pt x="0" y="463"/>
                    <a:pt x="13" y="294"/>
                  </a:cubicBezTo>
                  <a:lnTo>
                    <a:pt x="13" y="294"/>
                  </a:lnTo>
                  <a:cubicBezTo>
                    <a:pt x="27" y="132"/>
                    <a:pt x="192" y="0"/>
                    <a:pt x="495" y="70"/>
                  </a:cubicBezTo>
                  <a:lnTo>
                    <a:pt x="495" y="70"/>
                  </a:lnTo>
                  <a:cubicBezTo>
                    <a:pt x="728" y="124"/>
                    <a:pt x="1083" y="304"/>
                    <a:pt x="1083" y="362"/>
                  </a:cubicBezTo>
                  <a:lnTo>
                    <a:pt x="1083" y="362"/>
                  </a:lnTo>
                  <a:cubicBezTo>
                    <a:pt x="1083" y="420"/>
                    <a:pt x="782" y="586"/>
                    <a:pt x="488" y="602"/>
                  </a:cubicBezTo>
                </a:path>
              </a:pathLst>
            </a:custGeom>
            <a:solidFill>
              <a:srgbClr val="8B8DB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20">
              <a:extLst>
                <a:ext uri="{FF2B5EF4-FFF2-40B4-BE49-F238E27FC236}">
                  <a16:creationId xmlns:a16="http://schemas.microsoft.com/office/drawing/2014/main" id="{73633C4C-E933-B44E-9DBF-978C4C1D7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9088" y="6643774"/>
              <a:ext cx="1016215" cy="104366"/>
            </a:xfrm>
            <a:custGeom>
              <a:avLst/>
              <a:gdLst>
                <a:gd name="T0" fmla="*/ 2 w 814"/>
                <a:gd name="T1" fmla="*/ 10 h 84"/>
                <a:gd name="T2" fmla="*/ 2 w 814"/>
                <a:gd name="T3" fmla="*/ 10 h 84"/>
                <a:gd name="T4" fmla="*/ 1 w 814"/>
                <a:gd name="T5" fmla="*/ 5 h 84"/>
                <a:gd name="T6" fmla="*/ 1 w 814"/>
                <a:gd name="T7" fmla="*/ 5 h 84"/>
                <a:gd name="T8" fmla="*/ 7 w 814"/>
                <a:gd name="T9" fmla="*/ 0 h 84"/>
                <a:gd name="T10" fmla="*/ 808 w 814"/>
                <a:gd name="T11" fmla="*/ 71 h 84"/>
                <a:gd name="T12" fmla="*/ 808 w 814"/>
                <a:gd name="T13" fmla="*/ 71 h 84"/>
                <a:gd name="T14" fmla="*/ 812 w 814"/>
                <a:gd name="T15" fmla="*/ 77 h 84"/>
                <a:gd name="T16" fmla="*/ 812 w 814"/>
                <a:gd name="T17" fmla="*/ 77 h 84"/>
                <a:gd name="T18" fmla="*/ 807 w 814"/>
                <a:gd name="T19" fmla="*/ 83 h 84"/>
                <a:gd name="T20" fmla="*/ 6 w 814"/>
                <a:gd name="T21" fmla="*/ 12 h 84"/>
                <a:gd name="T22" fmla="*/ 6 w 814"/>
                <a:gd name="T23" fmla="*/ 12 h 84"/>
                <a:gd name="T24" fmla="*/ 2 w 814"/>
                <a:gd name="T25" fmla="*/ 1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14" h="84">
                  <a:moveTo>
                    <a:pt x="2" y="10"/>
                  </a:moveTo>
                  <a:lnTo>
                    <a:pt x="2" y="10"/>
                  </a:lnTo>
                  <a:cubicBezTo>
                    <a:pt x="1" y="9"/>
                    <a:pt x="0" y="7"/>
                    <a:pt x="1" y="5"/>
                  </a:cubicBezTo>
                  <a:lnTo>
                    <a:pt x="1" y="5"/>
                  </a:lnTo>
                  <a:cubicBezTo>
                    <a:pt x="1" y="2"/>
                    <a:pt x="4" y="0"/>
                    <a:pt x="7" y="0"/>
                  </a:cubicBezTo>
                  <a:lnTo>
                    <a:pt x="808" y="71"/>
                  </a:lnTo>
                  <a:lnTo>
                    <a:pt x="808" y="71"/>
                  </a:lnTo>
                  <a:cubicBezTo>
                    <a:pt x="811" y="71"/>
                    <a:pt x="813" y="74"/>
                    <a:pt x="812" y="77"/>
                  </a:cubicBezTo>
                  <a:lnTo>
                    <a:pt x="812" y="77"/>
                  </a:lnTo>
                  <a:cubicBezTo>
                    <a:pt x="812" y="81"/>
                    <a:pt x="810" y="83"/>
                    <a:pt x="807" y="83"/>
                  </a:cubicBezTo>
                  <a:lnTo>
                    <a:pt x="6" y="12"/>
                  </a:lnTo>
                  <a:lnTo>
                    <a:pt x="6" y="12"/>
                  </a:lnTo>
                  <a:cubicBezTo>
                    <a:pt x="4" y="12"/>
                    <a:pt x="3" y="12"/>
                    <a:pt x="2" y="10"/>
                  </a:cubicBezTo>
                </a:path>
              </a:pathLst>
            </a:custGeom>
            <a:solidFill>
              <a:srgbClr val="DFDD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21">
              <a:extLst>
                <a:ext uri="{FF2B5EF4-FFF2-40B4-BE49-F238E27FC236}">
                  <a16:creationId xmlns:a16="http://schemas.microsoft.com/office/drawing/2014/main" id="{94C7C038-DA24-2947-B82E-C0FE20C0A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7265" y="4545432"/>
              <a:ext cx="2433417" cy="2427927"/>
            </a:xfrm>
            <a:custGeom>
              <a:avLst/>
              <a:gdLst>
                <a:gd name="T0" fmla="*/ 1951 w 1952"/>
                <a:gd name="T1" fmla="*/ 975 h 1951"/>
                <a:gd name="T2" fmla="*/ 1951 w 1952"/>
                <a:gd name="T3" fmla="*/ 975 h 1951"/>
                <a:gd name="T4" fmla="*/ 976 w 1952"/>
                <a:gd name="T5" fmla="*/ 1950 h 1951"/>
                <a:gd name="T6" fmla="*/ 976 w 1952"/>
                <a:gd name="T7" fmla="*/ 1950 h 1951"/>
                <a:gd name="T8" fmla="*/ 0 w 1952"/>
                <a:gd name="T9" fmla="*/ 975 h 1951"/>
                <a:gd name="T10" fmla="*/ 0 w 1952"/>
                <a:gd name="T11" fmla="*/ 975 h 1951"/>
                <a:gd name="T12" fmla="*/ 976 w 1952"/>
                <a:gd name="T13" fmla="*/ 0 h 1951"/>
                <a:gd name="T14" fmla="*/ 976 w 1952"/>
                <a:gd name="T15" fmla="*/ 0 h 1951"/>
                <a:gd name="T16" fmla="*/ 1951 w 1952"/>
                <a:gd name="T17" fmla="*/ 975 h 1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52" h="1951">
                  <a:moveTo>
                    <a:pt x="1951" y="975"/>
                  </a:moveTo>
                  <a:lnTo>
                    <a:pt x="1951" y="975"/>
                  </a:lnTo>
                  <a:cubicBezTo>
                    <a:pt x="1951" y="1514"/>
                    <a:pt x="1515" y="1950"/>
                    <a:pt x="976" y="1950"/>
                  </a:cubicBezTo>
                  <a:lnTo>
                    <a:pt x="976" y="1950"/>
                  </a:lnTo>
                  <a:cubicBezTo>
                    <a:pt x="436" y="1950"/>
                    <a:pt x="0" y="1514"/>
                    <a:pt x="0" y="975"/>
                  </a:cubicBezTo>
                  <a:lnTo>
                    <a:pt x="0" y="975"/>
                  </a:lnTo>
                  <a:cubicBezTo>
                    <a:pt x="0" y="437"/>
                    <a:pt x="436" y="0"/>
                    <a:pt x="976" y="0"/>
                  </a:cubicBezTo>
                  <a:lnTo>
                    <a:pt x="976" y="0"/>
                  </a:lnTo>
                  <a:cubicBezTo>
                    <a:pt x="1515" y="0"/>
                    <a:pt x="1951" y="437"/>
                    <a:pt x="1951" y="975"/>
                  </a:cubicBezTo>
                </a:path>
              </a:pathLst>
            </a:custGeom>
            <a:solidFill>
              <a:srgbClr val="B1605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22">
              <a:extLst>
                <a:ext uri="{FF2B5EF4-FFF2-40B4-BE49-F238E27FC236}">
                  <a16:creationId xmlns:a16="http://schemas.microsoft.com/office/drawing/2014/main" id="{6091A3D4-B492-7543-AAFE-AB4C9E83D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4453" y="4792618"/>
              <a:ext cx="1928061" cy="1928061"/>
            </a:xfrm>
            <a:custGeom>
              <a:avLst/>
              <a:gdLst>
                <a:gd name="T0" fmla="*/ 1548 w 1549"/>
                <a:gd name="T1" fmla="*/ 773 h 1548"/>
                <a:gd name="T2" fmla="*/ 1548 w 1549"/>
                <a:gd name="T3" fmla="*/ 773 h 1548"/>
                <a:gd name="T4" fmla="*/ 775 w 1549"/>
                <a:gd name="T5" fmla="*/ 1547 h 1548"/>
                <a:gd name="T6" fmla="*/ 775 w 1549"/>
                <a:gd name="T7" fmla="*/ 1547 h 1548"/>
                <a:gd name="T8" fmla="*/ 0 w 1549"/>
                <a:gd name="T9" fmla="*/ 773 h 1548"/>
                <a:gd name="T10" fmla="*/ 0 w 1549"/>
                <a:gd name="T11" fmla="*/ 773 h 1548"/>
                <a:gd name="T12" fmla="*/ 775 w 1549"/>
                <a:gd name="T13" fmla="*/ 0 h 1548"/>
                <a:gd name="T14" fmla="*/ 775 w 1549"/>
                <a:gd name="T15" fmla="*/ 0 h 1548"/>
                <a:gd name="T16" fmla="*/ 1548 w 1549"/>
                <a:gd name="T17" fmla="*/ 773 h 1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49" h="1548">
                  <a:moveTo>
                    <a:pt x="1548" y="773"/>
                  </a:moveTo>
                  <a:lnTo>
                    <a:pt x="1548" y="773"/>
                  </a:lnTo>
                  <a:cubicBezTo>
                    <a:pt x="1548" y="1201"/>
                    <a:pt x="1201" y="1547"/>
                    <a:pt x="775" y="1547"/>
                  </a:cubicBezTo>
                  <a:lnTo>
                    <a:pt x="775" y="1547"/>
                  </a:lnTo>
                  <a:cubicBezTo>
                    <a:pt x="347" y="1547"/>
                    <a:pt x="0" y="1201"/>
                    <a:pt x="0" y="773"/>
                  </a:cubicBezTo>
                  <a:lnTo>
                    <a:pt x="0" y="773"/>
                  </a:lnTo>
                  <a:cubicBezTo>
                    <a:pt x="0" y="346"/>
                    <a:pt x="347" y="0"/>
                    <a:pt x="775" y="0"/>
                  </a:cubicBezTo>
                  <a:lnTo>
                    <a:pt x="775" y="0"/>
                  </a:lnTo>
                  <a:cubicBezTo>
                    <a:pt x="1201" y="0"/>
                    <a:pt x="1548" y="346"/>
                    <a:pt x="1548" y="77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23">
              <a:extLst>
                <a:ext uri="{FF2B5EF4-FFF2-40B4-BE49-F238E27FC236}">
                  <a16:creationId xmlns:a16="http://schemas.microsoft.com/office/drawing/2014/main" id="{A7ADCEB9-33EF-3C41-8993-86AF05D08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6145" y="5034309"/>
              <a:ext cx="1450164" cy="1450164"/>
            </a:xfrm>
            <a:custGeom>
              <a:avLst/>
              <a:gdLst>
                <a:gd name="T0" fmla="*/ 1161 w 1162"/>
                <a:gd name="T1" fmla="*/ 580 h 1162"/>
                <a:gd name="T2" fmla="*/ 1161 w 1162"/>
                <a:gd name="T3" fmla="*/ 580 h 1162"/>
                <a:gd name="T4" fmla="*/ 581 w 1162"/>
                <a:gd name="T5" fmla="*/ 1161 h 1162"/>
                <a:gd name="T6" fmla="*/ 581 w 1162"/>
                <a:gd name="T7" fmla="*/ 1161 h 1162"/>
                <a:gd name="T8" fmla="*/ 0 w 1162"/>
                <a:gd name="T9" fmla="*/ 580 h 1162"/>
                <a:gd name="T10" fmla="*/ 0 w 1162"/>
                <a:gd name="T11" fmla="*/ 580 h 1162"/>
                <a:gd name="T12" fmla="*/ 581 w 1162"/>
                <a:gd name="T13" fmla="*/ 0 h 1162"/>
                <a:gd name="T14" fmla="*/ 581 w 1162"/>
                <a:gd name="T15" fmla="*/ 0 h 1162"/>
                <a:gd name="T16" fmla="*/ 1161 w 1162"/>
                <a:gd name="T17" fmla="*/ 580 h 1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2" h="1162">
                  <a:moveTo>
                    <a:pt x="1161" y="580"/>
                  </a:moveTo>
                  <a:lnTo>
                    <a:pt x="1161" y="580"/>
                  </a:lnTo>
                  <a:cubicBezTo>
                    <a:pt x="1161" y="901"/>
                    <a:pt x="901" y="1161"/>
                    <a:pt x="581" y="1161"/>
                  </a:cubicBezTo>
                  <a:lnTo>
                    <a:pt x="581" y="1161"/>
                  </a:lnTo>
                  <a:cubicBezTo>
                    <a:pt x="260" y="1161"/>
                    <a:pt x="0" y="901"/>
                    <a:pt x="0" y="580"/>
                  </a:cubicBezTo>
                  <a:lnTo>
                    <a:pt x="0" y="580"/>
                  </a:lnTo>
                  <a:cubicBezTo>
                    <a:pt x="0" y="260"/>
                    <a:pt x="260" y="0"/>
                    <a:pt x="581" y="0"/>
                  </a:cubicBezTo>
                  <a:lnTo>
                    <a:pt x="581" y="0"/>
                  </a:lnTo>
                  <a:cubicBezTo>
                    <a:pt x="901" y="0"/>
                    <a:pt x="1161" y="260"/>
                    <a:pt x="1161" y="580"/>
                  </a:cubicBezTo>
                </a:path>
              </a:pathLst>
            </a:custGeom>
            <a:solidFill>
              <a:srgbClr val="B1605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24">
              <a:extLst>
                <a:ext uri="{FF2B5EF4-FFF2-40B4-BE49-F238E27FC236}">
                  <a16:creationId xmlns:a16="http://schemas.microsoft.com/office/drawing/2014/main" id="{DFBD6CB3-9DEB-554A-A98F-022D45116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6853" y="5265018"/>
              <a:ext cx="988747" cy="988747"/>
            </a:xfrm>
            <a:custGeom>
              <a:avLst/>
              <a:gdLst>
                <a:gd name="T0" fmla="*/ 791 w 792"/>
                <a:gd name="T1" fmla="*/ 395 h 792"/>
                <a:gd name="T2" fmla="*/ 791 w 792"/>
                <a:gd name="T3" fmla="*/ 395 h 792"/>
                <a:gd name="T4" fmla="*/ 396 w 792"/>
                <a:gd name="T5" fmla="*/ 791 h 792"/>
                <a:gd name="T6" fmla="*/ 396 w 792"/>
                <a:gd name="T7" fmla="*/ 791 h 792"/>
                <a:gd name="T8" fmla="*/ 0 w 792"/>
                <a:gd name="T9" fmla="*/ 395 h 792"/>
                <a:gd name="T10" fmla="*/ 0 w 792"/>
                <a:gd name="T11" fmla="*/ 395 h 792"/>
                <a:gd name="T12" fmla="*/ 396 w 792"/>
                <a:gd name="T13" fmla="*/ 0 h 792"/>
                <a:gd name="T14" fmla="*/ 396 w 792"/>
                <a:gd name="T15" fmla="*/ 0 h 792"/>
                <a:gd name="T16" fmla="*/ 791 w 792"/>
                <a:gd name="T17" fmla="*/ 395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92" h="792">
                  <a:moveTo>
                    <a:pt x="791" y="395"/>
                  </a:moveTo>
                  <a:lnTo>
                    <a:pt x="791" y="395"/>
                  </a:lnTo>
                  <a:cubicBezTo>
                    <a:pt x="791" y="614"/>
                    <a:pt x="614" y="791"/>
                    <a:pt x="396" y="791"/>
                  </a:cubicBezTo>
                  <a:lnTo>
                    <a:pt x="396" y="791"/>
                  </a:lnTo>
                  <a:cubicBezTo>
                    <a:pt x="177" y="791"/>
                    <a:pt x="0" y="614"/>
                    <a:pt x="0" y="395"/>
                  </a:cubicBezTo>
                  <a:lnTo>
                    <a:pt x="0" y="395"/>
                  </a:lnTo>
                  <a:cubicBezTo>
                    <a:pt x="0" y="177"/>
                    <a:pt x="177" y="0"/>
                    <a:pt x="396" y="0"/>
                  </a:cubicBezTo>
                  <a:lnTo>
                    <a:pt x="396" y="0"/>
                  </a:lnTo>
                  <a:cubicBezTo>
                    <a:pt x="614" y="0"/>
                    <a:pt x="791" y="177"/>
                    <a:pt x="791" y="39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25">
              <a:extLst>
                <a:ext uri="{FF2B5EF4-FFF2-40B4-BE49-F238E27FC236}">
                  <a16:creationId xmlns:a16="http://schemas.microsoft.com/office/drawing/2014/main" id="{066DFE30-73B8-3B45-8FC8-7FC45ED7F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575" y="5484739"/>
              <a:ext cx="549304" cy="549304"/>
            </a:xfrm>
            <a:custGeom>
              <a:avLst/>
              <a:gdLst>
                <a:gd name="T0" fmla="*/ 441 w 442"/>
                <a:gd name="T1" fmla="*/ 221 h 443"/>
                <a:gd name="T2" fmla="*/ 441 w 442"/>
                <a:gd name="T3" fmla="*/ 221 h 443"/>
                <a:gd name="T4" fmla="*/ 221 w 442"/>
                <a:gd name="T5" fmla="*/ 442 h 443"/>
                <a:gd name="T6" fmla="*/ 221 w 442"/>
                <a:gd name="T7" fmla="*/ 442 h 443"/>
                <a:gd name="T8" fmla="*/ 0 w 442"/>
                <a:gd name="T9" fmla="*/ 221 h 443"/>
                <a:gd name="T10" fmla="*/ 0 w 442"/>
                <a:gd name="T11" fmla="*/ 221 h 443"/>
                <a:gd name="T12" fmla="*/ 221 w 442"/>
                <a:gd name="T13" fmla="*/ 0 h 443"/>
                <a:gd name="T14" fmla="*/ 221 w 442"/>
                <a:gd name="T15" fmla="*/ 0 h 443"/>
                <a:gd name="T16" fmla="*/ 441 w 442"/>
                <a:gd name="T17" fmla="*/ 221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2" h="443">
                  <a:moveTo>
                    <a:pt x="441" y="221"/>
                  </a:moveTo>
                  <a:lnTo>
                    <a:pt x="441" y="221"/>
                  </a:lnTo>
                  <a:cubicBezTo>
                    <a:pt x="441" y="344"/>
                    <a:pt x="342" y="442"/>
                    <a:pt x="221" y="442"/>
                  </a:cubicBezTo>
                  <a:lnTo>
                    <a:pt x="221" y="442"/>
                  </a:lnTo>
                  <a:cubicBezTo>
                    <a:pt x="98" y="442"/>
                    <a:pt x="0" y="344"/>
                    <a:pt x="0" y="221"/>
                  </a:cubicBezTo>
                  <a:lnTo>
                    <a:pt x="0" y="221"/>
                  </a:lnTo>
                  <a:cubicBezTo>
                    <a:pt x="0" y="100"/>
                    <a:pt x="98" y="0"/>
                    <a:pt x="221" y="0"/>
                  </a:cubicBezTo>
                  <a:lnTo>
                    <a:pt x="221" y="0"/>
                  </a:lnTo>
                  <a:cubicBezTo>
                    <a:pt x="342" y="0"/>
                    <a:pt x="441" y="100"/>
                    <a:pt x="441" y="221"/>
                  </a:cubicBezTo>
                </a:path>
              </a:pathLst>
            </a:custGeom>
            <a:solidFill>
              <a:srgbClr val="B1605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26">
              <a:extLst>
                <a:ext uri="{FF2B5EF4-FFF2-40B4-BE49-F238E27FC236}">
                  <a16:creationId xmlns:a16="http://schemas.microsoft.com/office/drawing/2014/main" id="{72238816-2C35-8C45-A0B8-FC08139FE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4751" y="4468529"/>
              <a:ext cx="1307345" cy="1307345"/>
            </a:xfrm>
            <a:custGeom>
              <a:avLst/>
              <a:gdLst>
                <a:gd name="T0" fmla="*/ 15 w 1049"/>
                <a:gd name="T1" fmla="*/ 1047 h 1048"/>
                <a:gd name="T2" fmla="*/ 15 w 1049"/>
                <a:gd name="T3" fmla="*/ 1047 h 1048"/>
                <a:gd name="T4" fmla="*/ 5 w 1049"/>
                <a:gd name="T5" fmla="*/ 1043 h 1048"/>
                <a:gd name="T6" fmla="*/ 5 w 1049"/>
                <a:gd name="T7" fmla="*/ 1043 h 1048"/>
                <a:gd name="T8" fmla="*/ 5 w 1049"/>
                <a:gd name="T9" fmla="*/ 1025 h 1048"/>
                <a:gd name="T10" fmla="*/ 1025 w 1049"/>
                <a:gd name="T11" fmla="*/ 6 h 1048"/>
                <a:gd name="T12" fmla="*/ 1025 w 1049"/>
                <a:gd name="T13" fmla="*/ 6 h 1048"/>
                <a:gd name="T14" fmla="*/ 1043 w 1049"/>
                <a:gd name="T15" fmla="*/ 6 h 1048"/>
                <a:gd name="T16" fmla="*/ 1043 w 1049"/>
                <a:gd name="T17" fmla="*/ 6 h 1048"/>
                <a:gd name="T18" fmla="*/ 1043 w 1049"/>
                <a:gd name="T19" fmla="*/ 24 h 1048"/>
                <a:gd name="T20" fmla="*/ 23 w 1049"/>
                <a:gd name="T21" fmla="*/ 1043 h 1048"/>
                <a:gd name="T22" fmla="*/ 23 w 1049"/>
                <a:gd name="T23" fmla="*/ 1043 h 1048"/>
                <a:gd name="T24" fmla="*/ 15 w 1049"/>
                <a:gd name="T25" fmla="*/ 1047 h 1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49" h="1048">
                  <a:moveTo>
                    <a:pt x="15" y="1047"/>
                  </a:moveTo>
                  <a:lnTo>
                    <a:pt x="15" y="1047"/>
                  </a:lnTo>
                  <a:cubicBezTo>
                    <a:pt x="11" y="1047"/>
                    <a:pt x="8" y="1046"/>
                    <a:pt x="5" y="1043"/>
                  </a:cubicBezTo>
                  <a:lnTo>
                    <a:pt x="5" y="1043"/>
                  </a:lnTo>
                  <a:cubicBezTo>
                    <a:pt x="0" y="1039"/>
                    <a:pt x="0" y="1030"/>
                    <a:pt x="5" y="1025"/>
                  </a:cubicBezTo>
                  <a:lnTo>
                    <a:pt x="1025" y="6"/>
                  </a:lnTo>
                  <a:lnTo>
                    <a:pt x="1025" y="6"/>
                  </a:lnTo>
                  <a:cubicBezTo>
                    <a:pt x="1029" y="0"/>
                    <a:pt x="1037" y="0"/>
                    <a:pt x="1043" y="6"/>
                  </a:cubicBezTo>
                  <a:lnTo>
                    <a:pt x="1043" y="6"/>
                  </a:lnTo>
                  <a:cubicBezTo>
                    <a:pt x="1048" y="11"/>
                    <a:pt x="1048" y="19"/>
                    <a:pt x="1043" y="24"/>
                  </a:cubicBezTo>
                  <a:lnTo>
                    <a:pt x="23" y="1043"/>
                  </a:lnTo>
                  <a:lnTo>
                    <a:pt x="23" y="1043"/>
                  </a:lnTo>
                  <a:cubicBezTo>
                    <a:pt x="21" y="1046"/>
                    <a:pt x="18" y="1047"/>
                    <a:pt x="15" y="1047"/>
                  </a:cubicBez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27">
              <a:extLst>
                <a:ext uri="{FF2B5EF4-FFF2-40B4-BE49-F238E27FC236}">
                  <a16:creationId xmlns:a16="http://schemas.microsoft.com/office/drawing/2014/main" id="{7EB82BAA-22B8-444B-A727-E2F1E0BDC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6595" y="4281766"/>
              <a:ext cx="324088" cy="532823"/>
            </a:xfrm>
            <a:custGeom>
              <a:avLst/>
              <a:gdLst>
                <a:gd name="T0" fmla="*/ 28 w 258"/>
                <a:gd name="T1" fmla="*/ 425 h 426"/>
                <a:gd name="T2" fmla="*/ 0 w 258"/>
                <a:gd name="T3" fmla="*/ 229 h 426"/>
                <a:gd name="T4" fmla="*/ 229 w 258"/>
                <a:gd name="T5" fmla="*/ 0 h 426"/>
                <a:gd name="T6" fmla="*/ 257 w 258"/>
                <a:gd name="T7" fmla="*/ 195 h 426"/>
                <a:gd name="T8" fmla="*/ 28 w 258"/>
                <a:gd name="T9" fmla="*/ 425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8" h="426">
                  <a:moveTo>
                    <a:pt x="28" y="425"/>
                  </a:moveTo>
                  <a:lnTo>
                    <a:pt x="0" y="229"/>
                  </a:lnTo>
                  <a:lnTo>
                    <a:pt x="229" y="0"/>
                  </a:lnTo>
                  <a:lnTo>
                    <a:pt x="257" y="195"/>
                  </a:lnTo>
                  <a:lnTo>
                    <a:pt x="28" y="425"/>
                  </a:lnTo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28">
              <a:extLst>
                <a:ext uri="{FF2B5EF4-FFF2-40B4-BE49-F238E27FC236}">
                  <a16:creationId xmlns:a16="http://schemas.microsoft.com/office/drawing/2014/main" id="{EAA0DC27-1A1B-BE40-9F79-80CF5DE80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6033" y="4545432"/>
              <a:ext cx="538319" cy="329582"/>
            </a:xfrm>
            <a:custGeom>
              <a:avLst/>
              <a:gdLst>
                <a:gd name="T0" fmla="*/ 0 w 433"/>
                <a:gd name="T1" fmla="*/ 236 h 265"/>
                <a:gd name="T2" fmla="*/ 196 w 433"/>
                <a:gd name="T3" fmla="*/ 264 h 265"/>
                <a:gd name="T4" fmla="*/ 432 w 433"/>
                <a:gd name="T5" fmla="*/ 27 h 265"/>
                <a:gd name="T6" fmla="*/ 236 w 433"/>
                <a:gd name="T7" fmla="*/ 0 h 265"/>
                <a:gd name="T8" fmla="*/ 0 w 433"/>
                <a:gd name="T9" fmla="*/ 236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3" h="265">
                  <a:moveTo>
                    <a:pt x="0" y="236"/>
                  </a:moveTo>
                  <a:lnTo>
                    <a:pt x="196" y="264"/>
                  </a:lnTo>
                  <a:lnTo>
                    <a:pt x="432" y="27"/>
                  </a:lnTo>
                  <a:lnTo>
                    <a:pt x="236" y="0"/>
                  </a:lnTo>
                  <a:lnTo>
                    <a:pt x="0" y="236"/>
                  </a:lnTo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29">
              <a:extLst>
                <a:ext uri="{FF2B5EF4-FFF2-40B4-BE49-F238E27FC236}">
                  <a16:creationId xmlns:a16="http://schemas.microsoft.com/office/drawing/2014/main" id="{938F318C-FD0A-1A43-BA76-BE10DC176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6033" y="4545432"/>
              <a:ext cx="538319" cy="329582"/>
            </a:xfrm>
            <a:custGeom>
              <a:avLst/>
              <a:gdLst>
                <a:gd name="T0" fmla="*/ 0 w 433"/>
                <a:gd name="T1" fmla="*/ 236 h 265"/>
                <a:gd name="T2" fmla="*/ 196 w 433"/>
                <a:gd name="T3" fmla="*/ 264 h 265"/>
                <a:gd name="T4" fmla="*/ 432 w 433"/>
                <a:gd name="T5" fmla="*/ 27 h 265"/>
                <a:gd name="T6" fmla="*/ 236 w 433"/>
                <a:gd name="T7" fmla="*/ 0 h 265"/>
                <a:gd name="T8" fmla="*/ 0 w 433"/>
                <a:gd name="T9" fmla="*/ 236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3" h="265">
                  <a:moveTo>
                    <a:pt x="0" y="236"/>
                  </a:moveTo>
                  <a:lnTo>
                    <a:pt x="196" y="264"/>
                  </a:lnTo>
                  <a:lnTo>
                    <a:pt x="432" y="27"/>
                  </a:lnTo>
                  <a:lnTo>
                    <a:pt x="236" y="0"/>
                  </a:lnTo>
                  <a:lnTo>
                    <a:pt x="0" y="236"/>
                  </a:lnTo>
                </a:path>
              </a:pathLst>
            </a:custGeom>
            <a:solidFill>
              <a:srgbClr val="B16052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30">
              <a:extLst>
                <a:ext uri="{FF2B5EF4-FFF2-40B4-BE49-F238E27FC236}">
                  <a16:creationId xmlns:a16="http://schemas.microsoft.com/office/drawing/2014/main" id="{9380CCD2-8F58-8849-9AD6-FF6A2FFA2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5310" y="6264752"/>
              <a:ext cx="7448570" cy="4531764"/>
            </a:xfrm>
            <a:custGeom>
              <a:avLst/>
              <a:gdLst>
                <a:gd name="T0" fmla="*/ 0 w 5980"/>
                <a:gd name="T1" fmla="*/ 3636 h 3637"/>
                <a:gd name="T2" fmla="*/ 5979 w 5980"/>
                <a:gd name="T3" fmla="*/ 3636 h 3637"/>
                <a:gd name="T4" fmla="*/ 5979 w 5980"/>
                <a:gd name="T5" fmla="*/ 0 h 3637"/>
                <a:gd name="T6" fmla="*/ 0 w 5980"/>
                <a:gd name="T7" fmla="*/ 0 h 3637"/>
                <a:gd name="T8" fmla="*/ 0 w 5980"/>
                <a:gd name="T9" fmla="*/ 3636 h 3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80" h="3637">
                  <a:moveTo>
                    <a:pt x="0" y="3636"/>
                  </a:moveTo>
                  <a:lnTo>
                    <a:pt x="5979" y="3636"/>
                  </a:lnTo>
                  <a:lnTo>
                    <a:pt x="5979" y="0"/>
                  </a:lnTo>
                  <a:lnTo>
                    <a:pt x="0" y="0"/>
                  </a:lnTo>
                  <a:lnTo>
                    <a:pt x="0" y="3636"/>
                  </a:lnTo>
                </a:path>
              </a:pathLst>
            </a:custGeom>
            <a:solidFill>
              <a:srgbClr val="686E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31">
              <a:extLst>
                <a:ext uri="{FF2B5EF4-FFF2-40B4-BE49-F238E27FC236}">
                  <a16:creationId xmlns:a16="http://schemas.microsoft.com/office/drawing/2014/main" id="{9C4EB74E-AB0D-2748-86F7-ED6AEA8DF1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9718" y="7714916"/>
              <a:ext cx="4762468" cy="3076105"/>
            </a:xfrm>
            <a:custGeom>
              <a:avLst/>
              <a:gdLst>
                <a:gd name="T0" fmla="*/ 0 w 3824"/>
                <a:gd name="T1" fmla="*/ 2469 h 2470"/>
                <a:gd name="T2" fmla="*/ 3823 w 3824"/>
                <a:gd name="T3" fmla="*/ 2469 h 2470"/>
                <a:gd name="T4" fmla="*/ 3823 w 3824"/>
                <a:gd name="T5" fmla="*/ 0 h 2470"/>
                <a:gd name="T6" fmla="*/ 0 w 3824"/>
                <a:gd name="T7" fmla="*/ 0 h 2470"/>
                <a:gd name="T8" fmla="*/ 0 w 3824"/>
                <a:gd name="T9" fmla="*/ 2469 h 2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24" h="2470">
                  <a:moveTo>
                    <a:pt x="0" y="2469"/>
                  </a:moveTo>
                  <a:lnTo>
                    <a:pt x="3823" y="2469"/>
                  </a:lnTo>
                  <a:lnTo>
                    <a:pt x="3823" y="0"/>
                  </a:lnTo>
                  <a:lnTo>
                    <a:pt x="0" y="0"/>
                  </a:lnTo>
                  <a:lnTo>
                    <a:pt x="0" y="2469"/>
                  </a:lnTo>
                </a:path>
              </a:pathLst>
            </a:custGeom>
            <a:solidFill>
              <a:srgbClr val="202857">
                <a:alpha val="3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32">
              <a:extLst>
                <a:ext uri="{FF2B5EF4-FFF2-40B4-BE49-F238E27FC236}">
                  <a16:creationId xmlns:a16="http://schemas.microsoft.com/office/drawing/2014/main" id="{F2F5B4D7-0434-F444-878B-057D67AC2F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5312" y="7819287"/>
              <a:ext cx="1917074" cy="1713830"/>
            </a:xfrm>
            <a:custGeom>
              <a:avLst/>
              <a:gdLst>
                <a:gd name="T0" fmla="*/ 0 w 1540"/>
                <a:gd name="T1" fmla="*/ 1377 h 1378"/>
                <a:gd name="T2" fmla="*/ 1539 w 1540"/>
                <a:gd name="T3" fmla="*/ 1377 h 1378"/>
                <a:gd name="T4" fmla="*/ 1539 w 1540"/>
                <a:gd name="T5" fmla="*/ 0 h 1378"/>
                <a:gd name="T6" fmla="*/ 0 w 1540"/>
                <a:gd name="T7" fmla="*/ 0 h 1378"/>
                <a:gd name="T8" fmla="*/ 0 w 1540"/>
                <a:gd name="T9" fmla="*/ 1377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0" h="1378">
                  <a:moveTo>
                    <a:pt x="0" y="1377"/>
                  </a:moveTo>
                  <a:lnTo>
                    <a:pt x="1539" y="1377"/>
                  </a:lnTo>
                  <a:lnTo>
                    <a:pt x="1539" y="0"/>
                  </a:lnTo>
                  <a:lnTo>
                    <a:pt x="0" y="0"/>
                  </a:lnTo>
                  <a:lnTo>
                    <a:pt x="0" y="1377"/>
                  </a:lnTo>
                </a:path>
              </a:pathLst>
            </a:custGeom>
            <a:solidFill>
              <a:srgbClr val="202857">
                <a:alpha val="3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33">
              <a:extLst>
                <a:ext uri="{FF2B5EF4-FFF2-40B4-BE49-F238E27FC236}">
                  <a16:creationId xmlns:a16="http://schemas.microsoft.com/office/drawing/2014/main" id="{B3122ED4-8E26-1943-A5A2-65704590D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2639" y="6380109"/>
              <a:ext cx="7162931" cy="1191990"/>
            </a:xfrm>
            <a:custGeom>
              <a:avLst/>
              <a:gdLst>
                <a:gd name="T0" fmla="*/ 5750 w 5751"/>
                <a:gd name="T1" fmla="*/ 957 h 958"/>
                <a:gd name="T2" fmla="*/ 0 w 5751"/>
                <a:gd name="T3" fmla="*/ 957 h 958"/>
                <a:gd name="T4" fmla="*/ 0 w 5751"/>
                <a:gd name="T5" fmla="*/ 0 h 958"/>
                <a:gd name="T6" fmla="*/ 5750 w 5751"/>
                <a:gd name="T7" fmla="*/ 0 h 958"/>
                <a:gd name="T8" fmla="*/ 5750 w 5751"/>
                <a:gd name="T9" fmla="*/ 957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51" h="958">
                  <a:moveTo>
                    <a:pt x="5750" y="957"/>
                  </a:moveTo>
                  <a:lnTo>
                    <a:pt x="0" y="957"/>
                  </a:lnTo>
                  <a:lnTo>
                    <a:pt x="0" y="0"/>
                  </a:lnTo>
                  <a:lnTo>
                    <a:pt x="5750" y="0"/>
                  </a:lnTo>
                  <a:lnTo>
                    <a:pt x="5750" y="957"/>
                  </a:lnTo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34">
              <a:extLst>
                <a:ext uri="{FF2B5EF4-FFF2-40B4-BE49-F238E27FC236}">
                  <a16:creationId xmlns:a16="http://schemas.microsoft.com/office/drawing/2014/main" id="{87012EDD-FE9B-EA49-A698-39C2AC720E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8839" y="6489970"/>
              <a:ext cx="977762" cy="972268"/>
            </a:xfrm>
            <a:custGeom>
              <a:avLst/>
              <a:gdLst>
                <a:gd name="T0" fmla="*/ 784 w 785"/>
                <a:gd name="T1" fmla="*/ 389 h 782"/>
                <a:gd name="T2" fmla="*/ 784 w 785"/>
                <a:gd name="T3" fmla="*/ 389 h 782"/>
                <a:gd name="T4" fmla="*/ 392 w 785"/>
                <a:gd name="T5" fmla="*/ 781 h 782"/>
                <a:gd name="T6" fmla="*/ 392 w 785"/>
                <a:gd name="T7" fmla="*/ 781 h 782"/>
                <a:gd name="T8" fmla="*/ 0 w 785"/>
                <a:gd name="T9" fmla="*/ 389 h 782"/>
                <a:gd name="T10" fmla="*/ 0 w 785"/>
                <a:gd name="T11" fmla="*/ 389 h 782"/>
                <a:gd name="T12" fmla="*/ 392 w 785"/>
                <a:gd name="T13" fmla="*/ 0 h 782"/>
                <a:gd name="T14" fmla="*/ 392 w 785"/>
                <a:gd name="T15" fmla="*/ 0 h 782"/>
                <a:gd name="T16" fmla="*/ 784 w 785"/>
                <a:gd name="T17" fmla="*/ 389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85" h="782">
                  <a:moveTo>
                    <a:pt x="784" y="389"/>
                  </a:moveTo>
                  <a:lnTo>
                    <a:pt x="784" y="389"/>
                  </a:lnTo>
                  <a:cubicBezTo>
                    <a:pt x="784" y="605"/>
                    <a:pt x="608" y="781"/>
                    <a:pt x="392" y="781"/>
                  </a:cubicBezTo>
                  <a:lnTo>
                    <a:pt x="392" y="781"/>
                  </a:lnTo>
                  <a:cubicBezTo>
                    <a:pt x="176" y="781"/>
                    <a:pt x="0" y="605"/>
                    <a:pt x="0" y="389"/>
                  </a:cubicBezTo>
                  <a:lnTo>
                    <a:pt x="0" y="389"/>
                  </a:lnTo>
                  <a:cubicBezTo>
                    <a:pt x="0" y="174"/>
                    <a:pt x="176" y="0"/>
                    <a:pt x="392" y="0"/>
                  </a:cubicBezTo>
                  <a:lnTo>
                    <a:pt x="392" y="0"/>
                  </a:lnTo>
                  <a:cubicBezTo>
                    <a:pt x="608" y="0"/>
                    <a:pt x="784" y="174"/>
                    <a:pt x="784" y="38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35">
              <a:extLst>
                <a:ext uri="{FF2B5EF4-FFF2-40B4-BE49-F238E27FC236}">
                  <a16:creationId xmlns:a16="http://schemas.microsoft.com/office/drawing/2014/main" id="{F4D65ABF-F70D-6642-8E43-80F7E61B0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5740" y="6759126"/>
              <a:ext cx="856915" cy="708605"/>
            </a:xfrm>
            <a:custGeom>
              <a:avLst/>
              <a:gdLst>
                <a:gd name="T0" fmla="*/ 331 w 688"/>
                <a:gd name="T1" fmla="*/ 566 h 567"/>
                <a:gd name="T2" fmla="*/ 331 w 688"/>
                <a:gd name="T3" fmla="*/ 566 h 567"/>
                <a:gd name="T4" fmla="*/ 614 w 688"/>
                <a:gd name="T5" fmla="*/ 445 h 567"/>
                <a:gd name="T6" fmla="*/ 614 w 688"/>
                <a:gd name="T7" fmla="*/ 445 h 567"/>
                <a:gd name="T8" fmla="*/ 573 w 688"/>
                <a:gd name="T9" fmla="*/ 378 h 567"/>
                <a:gd name="T10" fmla="*/ 573 w 688"/>
                <a:gd name="T11" fmla="*/ 378 h 567"/>
                <a:gd name="T12" fmla="*/ 589 w 688"/>
                <a:gd name="T13" fmla="*/ 116 h 567"/>
                <a:gd name="T14" fmla="*/ 589 w 688"/>
                <a:gd name="T15" fmla="*/ 116 h 567"/>
                <a:gd name="T16" fmla="*/ 337 w 688"/>
                <a:gd name="T17" fmla="*/ 9 h 567"/>
                <a:gd name="T18" fmla="*/ 337 w 688"/>
                <a:gd name="T19" fmla="*/ 9 h 567"/>
                <a:gd name="T20" fmla="*/ 116 w 688"/>
                <a:gd name="T21" fmla="*/ 180 h 567"/>
                <a:gd name="T22" fmla="*/ 116 w 688"/>
                <a:gd name="T23" fmla="*/ 180 h 567"/>
                <a:gd name="T24" fmla="*/ 80 w 688"/>
                <a:gd name="T25" fmla="*/ 251 h 567"/>
                <a:gd name="T26" fmla="*/ 80 w 688"/>
                <a:gd name="T27" fmla="*/ 251 h 567"/>
                <a:gd name="T28" fmla="*/ 8 w 688"/>
                <a:gd name="T29" fmla="*/ 395 h 567"/>
                <a:gd name="T30" fmla="*/ 8 w 688"/>
                <a:gd name="T31" fmla="*/ 395 h 567"/>
                <a:gd name="T32" fmla="*/ 331 w 688"/>
                <a:gd name="T33" fmla="*/ 566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88" h="567">
                  <a:moveTo>
                    <a:pt x="331" y="566"/>
                  </a:moveTo>
                  <a:lnTo>
                    <a:pt x="331" y="566"/>
                  </a:lnTo>
                  <a:cubicBezTo>
                    <a:pt x="442" y="566"/>
                    <a:pt x="543" y="519"/>
                    <a:pt x="614" y="445"/>
                  </a:cubicBezTo>
                  <a:lnTo>
                    <a:pt x="614" y="445"/>
                  </a:lnTo>
                  <a:cubicBezTo>
                    <a:pt x="606" y="424"/>
                    <a:pt x="594" y="401"/>
                    <a:pt x="573" y="378"/>
                  </a:cubicBezTo>
                  <a:lnTo>
                    <a:pt x="573" y="378"/>
                  </a:lnTo>
                  <a:cubicBezTo>
                    <a:pt x="512" y="310"/>
                    <a:pt x="687" y="226"/>
                    <a:pt x="589" y="116"/>
                  </a:cubicBezTo>
                  <a:lnTo>
                    <a:pt x="589" y="116"/>
                  </a:lnTo>
                  <a:cubicBezTo>
                    <a:pt x="589" y="116"/>
                    <a:pt x="497" y="0"/>
                    <a:pt x="337" y="9"/>
                  </a:cubicBezTo>
                  <a:lnTo>
                    <a:pt x="337" y="9"/>
                  </a:lnTo>
                  <a:cubicBezTo>
                    <a:pt x="174" y="18"/>
                    <a:pt x="116" y="180"/>
                    <a:pt x="116" y="180"/>
                  </a:cubicBezTo>
                  <a:lnTo>
                    <a:pt x="116" y="180"/>
                  </a:lnTo>
                  <a:cubicBezTo>
                    <a:pt x="116" y="180"/>
                    <a:pt x="116" y="224"/>
                    <a:pt x="80" y="251"/>
                  </a:cubicBezTo>
                  <a:lnTo>
                    <a:pt x="80" y="251"/>
                  </a:lnTo>
                  <a:cubicBezTo>
                    <a:pt x="39" y="281"/>
                    <a:pt x="0" y="332"/>
                    <a:pt x="8" y="395"/>
                  </a:cubicBezTo>
                  <a:lnTo>
                    <a:pt x="8" y="395"/>
                  </a:lnTo>
                  <a:cubicBezTo>
                    <a:pt x="78" y="498"/>
                    <a:pt x="197" y="566"/>
                    <a:pt x="331" y="566"/>
                  </a:cubicBez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36">
              <a:extLst>
                <a:ext uri="{FF2B5EF4-FFF2-40B4-BE49-F238E27FC236}">
                  <a16:creationId xmlns:a16="http://schemas.microsoft.com/office/drawing/2014/main" id="{50F0FB69-F746-B940-89C7-D11840A5F7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5310" y="5973622"/>
              <a:ext cx="7448570" cy="285639"/>
            </a:xfrm>
            <a:custGeom>
              <a:avLst/>
              <a:gdLst>
                <a:gd name="T0" fmla="*/ 5979 w 5980"/>
                <a:gd name="T1" fmla="*/ 0 h 231"/>
                <a:gd name="T2" fmla="*/ 0 w 5980"/>
                <a:gd name="T3" fmla="*/ 0 h 231"/>
                <a:gd name="T4" fmla="*/ 0 w 5980"/>
                <a:gd name="T5" fmla="*/ 230 h 231"/>
                <a:gd name="T6" fmla="*/ 5979 w 5980"/>
                <a:gd name="T7" fmla="*/ 230 h 231"/>
                <a:gd name="T8" fmla="*/ 5979 w 5980"/>
                <a:gd name="T9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80" h="231">
                  <a:moveTo>
                    <a:pt x="5979" y="0"/>
                  </a:moveTo>
                  <a:lnTo>
                    <a:pt x="0" y="0"/>
                  </a:lnTo>
                  <a:lnTo>
                    <a:pt x="0" y="230"/>
                  </a:lnTo>
                  <a:lnTo>
                    <a:pt x="5979" y="230"/>
                  </a:lnTo>
                  <a:lnTo>
                    <a:pt x="5979" y="0"/>
                  </a:lnTo>
                </a:path>
              </a:pathLst>
            </a:custGeom>
            <a:solidFill>
              <a:srgbClr val="8B8DB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37">
              <a:extLst>
                <a:ext uri="{FF2B5EF4-FFF2-40B4-BE49-F238E27FC236}">
                  <a16:creationId xmlns:a16="http://schemas.microsoft.com/office/drawing/2014/main" id="{27905661-C27E-3542-B355-1FBEA63A6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4612" y="6045032"/>
              <a:ext cx="142819" cy="142819"/>
            </a:xfrm>
            <a:custGeom>
              <a:avLst/>
              <a:gdLst>
                <a:gd name="T0" fmla="*/ 114 w 115"/>
                <a:gd name="T1" fmla="*/ 57 h 116"/>
                <a:gd name="T2" fmla="*/ 114 w 115"/>
                <a:gd name="T3" fmla="*/ 57 h 116"/>
                <a:gd name="T4" fmla="*/ 57 w 115"/>
                <a:gd name="T5" fmla="*/ 115 h 116"/>
                <a:gd name="T6" fmla="*/ 57 w 115"/>
                <a:gd name="T7" fmla="*/ 115 h 116"/>
                <a:gd name="T8" fmla="*/ 0 w 115"/>
                <a:gd name="T9" fmla="*/ 57 h 116"/>
                <a:gd name="T10" fmla="*/ 0 w 115"/>
                <a:gd name="T11" fmla="*/ 57 h 116"/>
                <a:gd name="T12" fmla="*/ 57 w 115"/>
                <a:gd name="T13" fmla="*/ 0 h 116"/>
                <a:gd name="T14" fmla="*/ 57 w 115"/>
                <a:gd name="T15" fmla="*/ 0 h 116"/>
                <a:gd name="T16" fmla="*/ 114 w 115"/>
                <a:gd name="T17" fmla="*/ 5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5" h="116">
                  <a:moveTo>
                    <a:pt x="114" y="57"/>
                  </a:moveTo>
                  <a:lnTo>
                    <a:pt x="114" y="57"/>
                  </a:lnTo>
                  <a:cubicBezTo>
                    <a:pt x="114" y="89"/>
                    <a:pt x="88" y="115"/>
                    <a:pt x="57" y="115"/>
                  </a:cubicBezTo>
                  <a:lnTo>
                    <a:pt x="57" y="115"/>
                  </a:lnTo>
                  <a:cubicBezTo>
                    <a:pt x="25" y="115"/>
                    <a:pt x="0" y="89"/>
                    <a:pt x="0" y="57"/>
                  </a:cubicBezTo>
                  <a:lnTo>
                    <a:pt x="0" y="57"/>
                  </a:lnTo>
                  <a:cubicBezTo>
                    <a:pt x="0" y="25"/>
                    <a:pt x="25" y="0"/>
                    <a:pt x="57" y="0"/>
                  </a:cubicBezTo>
                  <a:lnTo>
                    <a:pt x="57" y="0"/>
                  </a:lnTo>
                  <a:cubicBezTo>
                    <a:pt x="88" y="0"/>
                    <a:pt x="114" y="25"/>
                    <a:pt x="114" y="57"/>
                  </a:cubicBez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38">
              <a:extLst>
                <a:ext uri="{FF2B5EF4-FFF2-40B4-BE49-F238E27FC236}">
                  <a16:creationId xmlns:a16="http://schemas.microsoft.com/office/drawing/2014/main" id="{84DBE8B6-64F5-A540-B881-CBD583E3F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4334" y="6045032"/>
              <a:ext cx="142819" cy="142819"/>
            </a:xfrm>
            <a:custGeom>
              <a:avLst/>
              <a:gdLst>
                <a:gd name="T0" fmla="*/ 114 w 115"/>
                <a:gd name="T1" fmla="*/ 57 h 116"/>
                <a:gd name="T2" fmla="*/ 114 w 115"/>
                <a:gd name="T3" fmla="*/ 57 h 116"/>
                <a:gd name="T4" fmla="*/ 57 w 115"/>
                <a:gd name="T5" fmla="*/ 115 h 116"/>
                <a:gd name="T6" fmla="*/ 57 w 115"/>
                <a:gd name="T7" fmla="*/ 115 h 116"/>
                <a:gd name="T8" fmla="*/ 0 w 115"/>
                <a:gd name="T9" fmla="*/ 57 h 116"/>
                <a:gd name="T10" fmla="*/ 0 w 115"/>
                <a:gd name="T11" fmla="*/ 57 h 116"/>
                <a:gd name="T12" fmla="*/ 57 w 115"/>
                <a:gd name="T13" fmla="*/ 0 h 116"/>
                <a:gd name="T14" fmla="*/ 57 w 115"/>
                <a:gd name="T15" fmla="*/ 0 h 116"/>
                <a:gd name="T16" fmla="*/ 114 w 115"/>
                <a:gd name="T17" fmla="*/ 5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5" h="116">
                  <a:moveTo>
                    <a:pt x="114" y="57"/>
                  </a:moveTo>
                  <a:lnTo>
                    <a:pt x="114" y="57"/>
                  </a:lnTo>
                  <a:cubicBezTo>
                    <a:pt x="114" y="89"/>
                    <a:pt x="89" y="115"/>
                    <a:pt x="57" y="115"/>
                  </a:cubicBezTo>
                  <a:lnTo>
                    <a:pt x="57" y="115"/>
                  </a:lnTo>
                  <a:cubicBezTo>
                    <a:pt x="25" y="115"/>
                    <a:pt x="0" y="89"/>
                    <a:pt x="0" y="57"/>
                  </a:cubicBezTo>
                  <a:lnTo>
                    <a:pt x="0" y="57"/>
                  </a:lnTo>
                  <a:cubicBezTo>
                    <a:pt x="0" y="25"/>
                    <a:pt x="25" y="0"/>
                    <a:pt x="57" y="0"/>
                  </a:cubicBezTo>
                  <a:lnTo>
                    <a:pt x="57" y="0"/>
                  </a:lnTo>
                  <a:cubicBezTo>
                    <a:pt x="89" y="0"/>
                    <a:pt x="114" y="25"/>
                    <a:pt x="114" y="57"/>
                  </a:cubicBezTo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39">
              <a:extLst>
                <a:ext uri="{FF2B5EF4-FFF2-40B4-BE49-F238E27FC236}">
                  <a16:creationId xmlns:a16="http://schemas.microsoft.com/office/drawing/2014/main" id="{BDFB1C04-87A1-CE43-BF2C-3154B3562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4056" y="6045032"/>
              <a:ext cx="142819" cy="142819"/>
            </a:xfrm>
            <a:custGeom>
              <a:avLst/>
              <a:gdLst>
                <a:gd name="T0" fmla="*/ 115 w 116"/>
                <a:gd name="T1" fmla="*/ 57 h 116"/>
                <a:gd name="T2" fmla="*/ 115 w 116"/>
                <a:gd name="T3" fmla="*/ 57 h 116"/>
                <a:gd name="T4" fmla="*/ 58 w 116"/>
                <a:gd name="T5" fmla="*/ 115 h 116"/>
                <a:gd name="T6" fmla="*/ 58 w 116"/>
                <a:gd name="T7" fmla="*/ 115 h 116"/>
                <a:gd name="T8" fmla="*/ 0 w 116"/>
                <a:gd name="T9" fmla="*/ 57 h 116"/>
                <a:gd name="T10" fmla="*/ 0 w 116"/>
                <a:gd name="T11" fmla="*/ 57 h 116"/>
                <a:gd name="T12" fmla="*/ 58 w 116"/>
                <a:gd name="T13" fmla="*/ 0 h 116"/>
                <a:gd name="T14" fmla="*/ 58 w 116"/>
                <a:gd name="T15" fmla="*/ 0 h 116"/>
                <a:gd name="T16" fmla="*/ 115 w 116"/>
                <a:gd name="T17" fmla="*/ 5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116">
                  <a:moveTo>
                    <a:pt x="115" y="57"/>
                  </a:moveTo>
                  <a:lnTo>
                    <a:pt x="115" y="57"/>
                  </a:lnTo>
                  <a:cubicBezTo>
                    <a:pt x="115" y="89"/>
                    <a:pt x="90" y="115"/>
                    <a:pt x="58" y="115"/>
                  </a:cubicBezTo>
                  <a:lnTo>
                    <a:pt x="58" y="115"/>
                  </a:lnTo>
                  <a:cubicBezTo>
                    <a:pt x="26" y="115"/>
                    <a:pt x="0" y="89"/>
                    <a:pt x="0" y="57"/>
                  </a:cubicBezTo>
                  <a:lnTo>
                    <a:pt x="0" y="57"/>
                  </a:lnTo>
                  <a:cubicBezTo>
                    <a:pt x="0" y="25"/>
                    <a:pt x="26" y="0"/>
                    <a:pt x="58" y="0"/>
                  </a:cubicBezTo>
                  <a:lnTo>
                    <a:pt x="58" y="0"/>
                  </a:lnTo>
                  <a:cubicBezTo>
                    <a:pt x="90" y="0"/>
                    <a:pt x="115" y="25"/>
                    <a:pt x="115" y="5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40">
              <a:extLst>
                <a:ext uri="{FF2B5EF4-FFF2-40B4-BE49-F238E27FC236}">
                  <a16:creationId xmlns:a16="http://schemas.microsoft.com/office/drawing/2014/main" id="{56A761C3-2450-0641-8034-75AC63A28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03790" y="6539404"/>
              <a:ext cx="2664126" cy="175778"/>
            </a:xfrm>
            <a:custGeom>
              <a:avLst/>
              <a:gdLst>
                <a:gd name="T0" fmla="*/ 2136 w 2137"/>
                <a:gd name="T1" fmla="*/ 140 h 141"/>
                <a:gd name="T2" fmla="*/ 0 w 2137"/>
                <a:gd name="T3" fmla="*/ 140 h 141"/>
                <a:gd name="T4" fmla="*/ 0 w 2137"/>
                <a:gd name="T5" fmla="*/ 0 h 141"/>
                <a:gd name="T6" fmla="*/ 2136 w 2137"/>
                <a:gd name="T7" fmla="*/ 0 h 141"/>
                <a:gd name="T8" fmla="*/ 2136 w 2137"/>
                <a:gd name="T9" fmla="*/ 14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37" h="141">
                  <a:moveTo>
                    <a:pt x="2136" y="140"/>
                  </a:moveTo>
                  <a:lnTo>
                    <a:pt x="0" y="140"/>
                  </a:lnTo>
                  <a:lnTo>
                    <a:pt x="0" y="0"/>
                  </a:lnTo>
                  <a:lnTo>
                    <a:pt x="2136" y="0"/>
                  </a:lnTo>
                  <a:lnTo>
                    <a:pt x="2136" y="140"/>
                  </a:ln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116">
              <a:extLst>
                <a:ext uri="{FF2B5EF4-FFF2-40B4-BE49-F238E27FC236}">
                  <a16:creationId xmlns:a16="http://schemas.microsoft.com/office/drawing/2014/main" id="{D1B8257B-6708-1A4F-9014-204BD15186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03790" y="6885467"/>
              <a:ext cx="5195175" cy="328364"/>
            </a:xfrm>
            <a:custGeom>
              <a:avLst/>
              <a:gdLst>
                <a:gd name="connsiteX0" fmla="*/ 0 w 5195175"/>
                <a:gd name="connsiteY0" fmla="*/ 241695 h 328364"/>
                <a:gd name="connsiteX1" fmla="*/ 5195175 w 5195175"/>
                <a:gd name="connsiteY1" fmla="*/ 241695 h 328364"/>
                <a:gd name="connsiteX2" fmla="*/ 5195175 w 5195175"/>
                <a:gd name="connsiteY2" fmla="*/ 328364 h 328364"/>
                <a:gd name="connsiteX3" fmla="*/ 0 w 5195175"/>
                <a:gd name="connsiteY3" fmla="*/ 328364 h 328364"/>
                <a:gd name="connsiteX4" fmla="*/ 0 w 5195175"/>
                <a:gd name="connsiteY4" fmla="*/ 0 h 328364"/>
                <a:gd name="connsiteX5" fmla="*/ 5195175 w 5195175"/>
                <a:gd name="connsiteY5" fmla="*/ 0 h 328364"/>
                <a:gd name="connsiteX6" fmla="*/ 5195175 w 5195175"/>
                <a:gd name="connsiteY6" fmla="*/ 86651 h 328364"/>
                <a:gd name="connsiteX7" fmla="*/ 0 w 5195175"/>
                <a:gd name="connsiteY7" fmla="*/ 86651 h 3283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5175" h="328364">
                  <a:moveTo>
                    <a:pt x="0" y="241695"/>
                  </a:moveTo>
                  <a:lnTo>
                    <a:pt x="5195175" y="241695"/>
                  </a:lnTo>
                  <a:lnTo>
                    <a:pt x="5195175" y="328364"/>
                  </a:lnTo>
                  <a:lnTo>
                    <a:pt x="0" y="328364"/>
                  </a:lnTo>
                  <a:close/>
                  <a:moveTo>
                    <a:pt x="0" y="0"/>
                  </a:moveTo>
                  <a:lnTo>
                    <a:pt x="5195175" y="0"/>
                  </a:lnTo>
                  <a:lnTo>
                    <a:pt x="5195175" y="86651"/>
                  </a:lnTo>
                  <a:lnTo>
                    <a:pt x="0" y="86651"/>
                  </a:lnTo>
                  <a:close/>
                </a:path>
              </a:pathLst>
            </a:custGeom>
            <a:solidFill>
              <a:srgbClr val="FAE5D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43">
              <a:extLst>
                <a:ext uri="{FF2B5EF4-FFF2-40B4-BE49-F238E27FC236}">
                  <a16:creationId xmlns:a16="http://schemas.microsoft.com/office/drawing/2014/main" id="{719AE230-6773-6C40-9064-005A0A979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165" y="7258997"/>
              <a:ext cx="719588" cy="203240"/>
            </a:xfrm>
            <a:custGeom>
              <a:avLst/>
              <a:gdLst>
                <a:gd name="T0" fmla="*/ 283 w 578"/>
                <a:gd name="T1" fmla="*/ 164 h 165"/>
                <a:gd name="T2" fmla="*/ 283 w 578"/>
                <a:gd name="T3" fmla="*/ 164 h 165"/>
                <a:gd name="T4" fmla="*/ 577 w 578"/>
                <a:gd name="T5" fmla="*/ 30 h 165"/>
                <a:gd name="T6" fmla="*/ 361 w 578"/>
                <a:gd name="T7" fmla="*/ 0 h 165"/>
                <a:gd name="T8" fmla="*/ 196 w 578"/>
                <a:gd name="T9" fmla="*/ 0 h 165"/>
                <a:gd name="T10" fmla="*/ 0 w 578"/>
                <a:gd name="T11" fmla="*/ 43 h 165"/>
                <a:gd name="T12" fmla="*/ 0 w 578"/>
                <a:gd name="T13" fmla="*/ 43 h 165"/>
                <a:gd name="T14" fmla="*/ 283 w 578"/>
                <a:gd name="T15" fmla="*/ 164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8" h="165">
                  <a:moveTo>
                    <a:pt x="283" y="164"/>
                  </a:moveTo>
                  <a:lnTo>
                    <a:pt x="283" y="164"/>
                  </a:lnTo>
                  <a:cubicBezTo>
                    <a:pt x="400" y="164"/>
                    <a:pt x="506" y="112"/>
                    <a:pt x="577" y="30"/>
                  </a:cubicBezTo>
                  <a:lnTo>
                    <a:pt x="361" y="0"/>
                  </a:lnTo>
                  <a:lnTo>
                    <a:pt x="196" y="0"/>
                  </a:lnTo>
                  <a:lnTo>
                    <a:pt x="0" y="43"/>
                  </a:lnTo>
                  <a:lnTo>
                    <a:pt x="0" y="43"/>
                  </a:lnTo>
                  <a:cubicBezTo>
                    <a:pt x="72" y="117"/>
                    <a:pt x="172" y="164"/>
                    <a:pt x="283" y="164"/>
                  </a:cubicBezTo>
                </a:path>
              </a:pathLst>
            </a:custGeom>
            <a:solidFill>
              <a:srgbClr val="686E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44">
              <a:extLst>
                <a:ext uri="{FF2B5EF4-FFF2-40B4-BE49-F238E27FC236}">
                  <a16:creationId xmlns:a16="http://schemas.microsoft.com/office/drawing/2014/main" id="{25FC65EE-B03A-DE40-8835-A4741B7AB6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352" y="6989836"/>
              <a:ext cx="208735" cy="390007"/>
            </a:xfrm>
            <a:custGeom>
              <a:avLst/>
              <a:gdLst>
                <a:gd name="T0" fmla="*/ 0 w 166"/>
                <a:gd name="T1" fmla="*/ 0 h 313"/>
                <a:gd name="T2" fmla="*/ 0 w 166"/>
                <a:gd name="T3" fmla="*/ 217 h 313"/>
                <a:gd name="T4" fmla="*/ 0 w 166"/>
                <a:gd name="T5" fmla="*/ 217 h 313"/>
                <a:gd name="T6" fmla="*/ 14 w 166"/>
                <a:gd name="T7" fmla="*/ 265 h 313"/>
                <a:gd name="T8" fmla="*/ 14 w 166"/>
                <a:gd name="T9" fmla="*/ 265 h 313"/>
                <a:gd name="T10" fmla="*/ 89 w 166"/>
                <a:gd name="T11" fmla="*/ 312 h 313"/>
                <a:gd name="T12" fmla="*/ 89 w 166"/>
                <a:gd name="T13" fmla="*/ 312 h 313"/>
                <a:gd name="T14" fmla="*/ 165 w 166"/>
                <a:gd name="T15" fmla="*/ 236 h 313"/>
                <a:gd name="T16" fmla="*/ 165 w 166"/>
                <a:gd name="T17" fmla="*/ 0 h 313"/>
                <a:gd name="T18" fmla="*/ 0 w 166"/>
                <a:gd name="T19" fmla="*/ 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13">
                  <a:moveTo>
                    <a:pt x="0" y="0"/>
                  </a:moveTo>
                  <a:lnTo>
                    <a:pt x="0" y="217"/>
                  </a:lnTo>
                  <a:lnTo>
                    <a:pt x="0" y="217"/>
                  </a:lnTo>
                  <a:cubicBezTo>
                    <a:pt x="0" y="217"/>
                    <a:pt x="6" y="245"/>
                    <a:pt x="14" y="265"/>
                  </a:cubicBezTo>
                  <a:lnTo>
                    <a:pt x="14" y="265"/>
                  </a:lnTo>
                  <a:cubicBezTo>
                    <a:pt x="27" y="293"/>
                    <a:pt x="58" y="312"/>
                    <a:pt x="89" y="312"/>
                  </a:cubicBezTo>
                  <a:lnTo>
                    <a:pt x="89" y="312"/>
                  </a:lnTo>
                  <a:cubicBezTo>
                    <a:pt x="131" y="312"/>
                    <a:pt x="165" y="278"/>
                    <a:pt x="165" y="236"/>
                  </a:cubicBezTo>
                  <a:lnTo>
                    <a:pt x="165" y="0"/>
                  </a:lnTo>
                  <a:lnTo>
                    <a:pt x="0" y="0"/>
                  </a:ln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45">
              <a:extLst>
                <a:ext uri="{FF2B5EF4-FFF2-40B4-BE49-F238E27FC236}">
                  <a16:creationId xmlns:a16="http://schemas.microsoft.com/office/drawing/2014/main" id="{7185E816-BD76-3845-88E4-2E484F6299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352" y="6989834"/>
              <a:ext cx="208735" cy="225216"/>
            </a:xfrm>
            <a:custGeom>
              <a:avLst/>
              <a:gdLst>
                <a:gd name="T0" fmla="*/ 0 w 166"/>
                <a:gd name="T1" fmla="*/ 0 h 182"/>
                <a:gd name="T2" fmla="*/ 0 w 166"/>
                <a:gd name="T3" fmla="*/ 123 h 182"/>
                <a:gd name="T4" fmla="*/ 5 w 166"/>
                <a:gd name="T5" fmla="*/ 132 h 182"/>
                <a:gd name="T6" fmla="*/ 5 w 166"/>
                <a:gd name="T7" fmla="*/ 132 h 182"/>
                <a:gd name="T8" fmla="*/ 96 w 166"/>
                <a:gd name="T9" fmla="*/ 181 h 182"/>
                <a:gd name="T10" fmla="*/ 96 w 166"/>
                <a:gd name="T11" fmla="*/ 181 h 182"/>
                <a:gd name="T12" fmla="*/ 165 w 166"/>
                <a:gd name="T13" fmla="*/ 158 h 182"/>
                <a:gd name="T14" fmla="*/ 165 w 166"/>
                <a:gd name="T15" fmla="*/ 0 h 182"/>
                <a:gd name="T16" fmla="*/ 0 w 166"/>
                <a:gd name="T17" fmla="*/ 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6" h="182">
                  <a:moveTo>
                    <a:pt x="0" y="0"/>
                  </a:moveTo>
                  <a:lnTo>
                    <a:pt x="0" y="123"/>
                  </a:lnTo>
                  <a:lnTo>
                    <a:pt x="5" y="132"/>
                  </a:lnTo>
                  <a:lnTo>
                    <a:pt x="5" y="132"/>
                  </a:lnTo>
                  <a:cubicBezTo>
                    <a:pt x="20" y="162"/>
                    <a:pt x="55" y="181"/>
                    <a:pt x="96" y="181"/>
                  </a:cubicBezTo>
                  <a:lnTo>
                    <a:pt x="96" y="181"/>
                  </a:lnTo>
                  <a:cubicBezTo>
                    <a:pt x="123" y="181"/>
                    <a:pt x="147" y="172"/>
                    <a:pt x="165" y="158"/>
                  </a:cubicBezTo>
                  <a:lnTo>
                    <a:pt x="165" y="0"/>
                  </a:lnTo>
                  <a:lnTo>
                    <a:pt x="0" y="0"/>
                  </a:lnTo>
                </a:path>
              </a:pathLst>
            </a:custGeom>
            <a:solidFill>
              <a:srgbClr val="E27B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120">
              <a:extLst>
                <a:ext uri="{FF2B5EF4-FFF2-40B4-BE49-F238E27FC236}">
                  <a16:creationId xmlns:a16="http://schemas.microsoft.com/office/drawing/2014/main" id="{42691E62-1BD2-1B47-9FE2-D5D5C40F8C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4307" y="6682223"/>
              <a:ext cx="368516" cy="465673"/>
            </a:xfrm>
            <a:custGeom>
              <a:avLst/>
              <a:gdLst>
                <a:gd name="connsiteX0" fmla="*/ 188612 w 368516"/>
                <a:gd name="connsiteY0" fmla="*/ 0 h 465673"/>
                <a:gd name="connsiteX1" fmla="*/ 367855 w 368516"/>
                <a:gd name="connsiteY1" fmla="*/ 185774 h 465673"/>
                <a:gd name="connsiteX2" fmla="*/ 268832 w 368516"/>
                <a:gd name="connsiteY2" fmla="*/ 465673 h 465673"/>
                <a:gd name="connsiteX3" fmla="*/ 59357 w 368516"/>
                <a:gd name="connsiteY3" fmla="*/ 364199 h 465673"/>
                <a:gd name="connsiteX4" fmla="*/ 30538 w 368516"/>
                <a:gd name="connsiteY4" fmla="*/ 317333 h 465673"/>
                <a:gd name="connsiteX5" fmla="*/ 27094 w 368516"/>
                <a:gd name="connsiteY5" fmla="*/ 316640 h 465673"/>
                <a:gd name="connsiteX6" fmla="*/ 5090 w 368516"/>
                <a:gd name="connsiteY6" fmla="*/ 286649 h 465673"/>
                <a:gd name="connsiteX7" fmla="*/ 1032 w 368516"/>
                <a:gd name="connsiteY7" fmla="*/ 249397 h 465673"/>
                <a:gd name="connsiteX8" fmla="*/ 6998 w 368516"/>
                <a:gd name="connsiteY8" fmla="*/ 241428 h 465673"/>
                <a:gd name="connsiteX9" fmla="*/ 594 w 368516"/>
                <a:gd name="connsiteY9" fmla="*/ 177104 h 465673"/>
                <a:gd name="connsiteX10" fmla="*/ 188612 w 368516"/>
                <a:gd name="connsiteY10" fmla="*/ 0 h 46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68516" h="465673">
                  <a:moveTo>
                    <a:pt x="188612" y="0"/>
                  </a:moveTo>
                  <a:cubicBezTo>
                    <a:pt x="287634" y="0"/>
                    <a:pt x="362841" y="89172"/>
                    <a:pt x="367855" y="185774"/>
                  </a:cubicBezTo>
                  <a:cubicBezTo>
                    <a:pt x="372869" y="304669"/>
                    <a:pt x="350307" y="465673"/>
                    <a:pt x="268832" y="465673"/>
                  </a:cubicBezTo>
                  <a:cubicBezTo>
                    <a:pt x="206943" y="465673"/>
                    <a:pt x="117635" y="438097"/>
                    <a:pt x="59357" y="364199"/>
                  </a:cubicBezTo>
                  <a:lnTo>
                    <a:pt x="30538" y="317333"/>
                  </a:lnTo>
                  <a:lnTo>
                    <a:pt x="27094" y="316640"/>
                  </a:lnTo>
                  <a:cubicBezTo>
                    <a:pt x="18198" y="310326"/>
                    <a:pt x="10084" y="299908"/>
                    <a:pt x="5090" y="286649"/>
                  </a:cubicBezTo>
                  <a:cubicBezTo>
                    <a:pt x="96" y="273390"/>
                    <a:pt x="-1153" y="260131"/>
                    <a:pt x="1032" y="249397"/>
                  </a:cubicBezTo>
                  <a:lnTo>
                    <a:pt x="6998" y="241428"/>
                  </a:lnTo>
                  <a:lnTo>
                    <a:pt x="594" y="177104"/>
                  </a:lnTo>
                  <a:cubicBezTo>
                    <a:pt x="594" y="80502"/>
                    <a:pt x="89589" y="0"/>
                    <a:pt x="188612" y="0"/>
                  </a:cubicBezTo>
                  <a:close/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121">
              <a:extLst>
                <a:ext uri="{FF2B5EF4-FFF2-40B4-BE49-F238E27FC236}">
                  <a16:creationId xmlns:a16="http://schemas.microsoft.com/office/drawing/2014/main" id="{AD78C747-31CF-2F45-93D7-BA3CD54B1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8670" y="6570832"/>
              <a:ext cx="601896" cy="449484"/>
            </a:xfrm>
            <a:custGeom>
              <a:avLst/>
              <a:gdLst>
                <a:gd name="connsiteX0" fmla="*/ 385170 w 601896"/>
                <a:gd name="connsiteY0" fmla="*/ 388 h 449484"/>
                <a:gd name="connsiteX1" fmla="*/ 532140 w 601896"/>
                <a:gd name="connsiteY1" fmla="*/ 144830 h 449484"/>
                <a:gd name="connsiteX2" fmla="*/ 601896 w 601896"/>
                <a:gd name="connsiteY2" fmla="*/ 333834 h 449484"/>
                <a:gd name="connsiteX3" fmla="*/ 413805 w 601896"/>
                <a:gd name="connsiteY3" fmla="*/ 180890 h 449484"/>
                <a:gd name="connsiteX4" fmla="*/ 373944 w 601896"/>
                <a:gd name="connsiteY4" fmla="*/ 157264 h 449484"/>
                <a:gd name="connsiteX5" fmla="*/ 349032 w 601896"/>
                <a:gd name="connsiteY5" fmla="*/ 168455 h 449484"/>
                <a:gd name="connsiteX6" fmla="*/ 316645 w 601896"/>
                <a:gd name="connsiteY6" fmla="*/ 162238 h 449484"/>
                <a:gd name="connsiteX7" fmla="*/ 283013 w 601896"/>
                <a:gd name="connsiteY7" fmla="*/ 193324 h 449484"/>
                <a:gd name="connsiteX8" fmla="*/ 245644 w 601896"/>
                <a:gd name="connsiteY8" fmla="*/ 292800 h 449484"/>
                <a:gd name="connsiteX9" fmla="*/ 223067 w 601896"/>
                <a:gd name="connsiteY9" fmla="*/ 339487 h 449484"/>
                <a:gd name="connsiteX10" fmla="*/ 202544 w 601896"/>
                <a:gd name="connsiteY10" fmla="*/ 379809 h 449484"/>
                <a:gd name="connsiteX11" fmla="*/ 201900 w 601896"/>
                <a:gd name="connsiteY11" fmla="*/ 374047 h 449484"/>
                <a:gd name="connsiteX12" fmla="*/ 153211 w 601896"/>
                <a:gd name="connsiteY12" fmla="*/ 338690 h 449484"/>
                <a:gd name="connsiteX13" fmla="*/ 140727 w 601896"/>
                <a:gd name="connsiteY13" fmla="*/ 398040 h 449484"/>
                <a:gd name="connsiteX14" fmla="*/ 162731 w 601896"/>
                <a:gd name="connsiteY14" fmla="*/ 428031 h 449484"/>
                <a:gd name="connsiteX15" fmla="*/ 163038 w 601896"/>
                <a:gd name="connsiteY15" fmla="*/ 428171 h 449484"/>
                <a:gd name="connsiteX16" fmla="*/ 158761 w 601896"/>
                <a:gd name="connsiteY16" fmla="*/ 432863 h 449484"/>
                <a:gd name="connsiteX17" fmla="*/ 101150 w 601896"/>
                <a:gd name="connsiteY17" fmla="*/ 449474 h 449484"/>
                <a:gd name="connsiteX18" fmla="*/ 12710 w 601896"/>
                <a:gd name="connsiteY18" fmla="*/ 413414 h 449484"/>
                <a:gd name="connsiteX19" fmla="*/ 254363 w 601896"/>
                <a:gd name="connsiteY19" fmla="*/ 47841 h 449484"/>
                <a:gd name="connsiteX20" fmla="*/ 385170 w 601896"/>
                <a:gd name="connsiteY20" fmla="*/ 388 h 449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01896" h="449484">
                  <a:moveTo>
                    <a:pt x="385170" y="388"/>
                  </a:moveTo>
                  <a:cubicBezTo>
                    <a:pt x="460029" y="5427"/>
                    <a:pt x="527469" y="59343"/>
                    <a:pt x="532140" y="144830"/>
                  </a:cubicBezTo>
                  <a:cubicBezTo>
                    <a:pt x="538368" y="254253"/>
                    <a:pt x="601896" y="333834"/>
                    <a:pt x="601896" y="333834"/>
                  </a:cubicBezTo>
                  <a:cubicBezTo>
                    <a:pt x="476086" y="310208"/>
                    <a:pt x="428752" y="221923"/>
                    <a:pt x="413805" y="180890"/>
                  </a:cubicBezTo>
                  <a:cubicBezTo>
                    <a:pt x="407576" y="164725"/>
                    <a:pt x="390138" y="153534"/>
                    <a:pt x="373944" y="157264"/>
                  </a:cubicBezTo>
                  <a:cubicBezTo>
                    <a:pt x="357751" y="159751"/>
                    <a:pt x="349032" y="168455"/>
                    <a:pt x="349032" y="168455"/>
                  </a:cubicBezTo>
                  <a:cubicBezTo>
                    <a:pt x="339066" y="162238"/>
                    <a:pt x="327856" y="160994"/>
                    <a:pt x="316645" y="162238"/>
                  </a:cubicBezTo>
                  <a:cubicBezTo>
                    <a:pt x="299206" y="162238"/>
                    <a:pt x="285504" y="175916"/>
                    <a:pt x="283013" y="193324"/>
                  </a:cubicBezTo>
                  <a:cubicBezTo>
                    <a:pt x="278030" y="231871"/>
                    <a:pt x="263083" y="265444"/>
                    <a:pt x="245644" y="292800"/>
                  </a:cubicBezTo>
                  <a:cubicBezTo>
                    <a:pt x="237859" y="305856"/>
                    <a:pt x="230774" y="322254"/>
                    <a:pt x="223067" y="339487"/>
                  </a:cubicBezTo>
                  <a:lnTo>
                    <a:pt x="202544" y="379809"/>
                  </a:lnTo>
                  <a:lnTo>
                    <a:pt x="201900" y="374047"/>
                  </a:lnTo>
                  <a:cubicBezTo>
                    <a:pt x="191913" y="347529"/>
                    <a:pt x="169441" y="331113"/>
                    <a:pt x="153211" y="338690"/>
                  </a:cubicBezTo>
                  <a:cubicBezTo>
                    <a:pt x="135733" y="345004"/>
                    <a:pt x="130739" y="371522"/>
                    <a:pt x="140727" y="398040"/>
                  </a:cubicBezTo>
                  <a:cubicBezTo>
                    <a:pt x="145721" y="411299"/>
                    <a:pt x="153835" y="421717"/>
                    <a:pt x="162731" y="428031"/>
                  </a:cubicBezTo>
                  <a:lnTo>
                    <a:pt x="163038" y="428171"/>
                  </a:lnTo>
                  <a:lnTo>
                    <a:pt x="158761" y="432863"/>
                  </a:lnTo>
                  <a:cubicBezTo>
                    <a:pt x="143268" y="443412"/>
                    <a:pt x="124506" y="449785"/>
                    <a:pt x="101150" y="449474"/>
                  </a:cubicBezTo>
                  <a:cubicBezTo>
                    <a:pt x="57553" y="446987"/>
                    <a:pt x="12710" y="413414"/>
                    <a:pt x="12710" y="413414"/>
                  </a:cubicBezTo>
                  <a:cubicBezTo>
                    <a:pt x="-67011" y="1833"/>
                    <a:pt x="254363" y="47841"/>
                    <a:pt x="254363" y="47841"/>
                  </a:cubicBezTo>
                  <a:cubicBezTo>
                    <a:pt x="292667" y="11936"/>
                    <a:pt x="340254" y="-2635"/>
                    <a:pt x="385170" y="388"/>
                  </a:cubicBezTo>
                  <a:close/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49">
              <a:extLst>
                <a:ext uri="{FF2B5EF4-FFF2-40B4-BE49-F238E27FC236}">
                  <a16:creationId xmlns:a16="http://schemas.microsoft.com/office/drawing/2014/main" id="{36A03A19-BD9C-EE4B-93D7-3D22CA3360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70036" y="5973622"/>
              <a:ext cx="2488348" cy="1400725"/>
            </a:xfrm>
            <a:custGeom>
              <a:avLst/>
              <a:gdLst>
                <a:gd name="T0" fmla="*/ 0 w 1998"/>
                <a:gd name="T1" fmla="*/ 1125 h 1126"/>
                <a:gd name="T2" fmla="*/ 1997 w 1998"/>
                <a:gd name="T3" fmla="*/ 1125 h 1126"/>
                <a:gd name="T4" fmla="*/ 1997 w 1998"/>
                <a:gd name="T5" fmla="*/ 0 h 1126"/>
                <a:gd name="T6" fmla="*/ 0 w 1998"/>
                <a:gd name="T7" fmla="*/ 0 h 1126"/>
                <a:gd name="T8" fmla="*/ 0 w 1998"/>
                <a:gd name="T9" fmla="*/ 1125 h 1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8" h="1126">
                  <a:moveTo>
                    <a:pt x="0" y="1125"/>
                  </a:moveTo>
                  <a:lnTo>
                    <a:pt x="1997" y="1125"/>
                  </a:lnTo>
                  <a:lnTo>
                    <a:pt x="1997" y="0"/>
                  </a:lnTo>
                  <a:lnTo>
                    <a:pt x="0" y="0"/>
                  </a:lnTo>
                  <a:lnTo>
                    <a:pt x="0" y="1125"/>
                  </a:lnTo>
                </a:path>
              </a:pathLst>
            </a:custGeom>
            <a:solidFill>
              <a:srgbClr val="202857">
                <a:alpha val="3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50">
              <a:extLst>
                <a:ext uri="{FF2B5EF4-FFF2-40B4-BE49-F238E27FC236}">
                  <a16:creationId xmlns:a16="http://schemas.microsoft.com/office/drawing/2014/main" id="{0CE1FA84-8265-1440-8AFD-8BC5C4D89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5071" y="7863230"/>
              <a:ext cx="4542751" cy="197750"/>
            </a:xfrm>
            <a:custGeom>
              <a:avLst/>
              <a:gdLst>
                <a:gd name="T0" fmla="*/ 3647 w 3648"/>
                <a:gd name="T1" fmla="*/ 0 h 158"/>
                <a:gd name="T2" fmla="*/ 0 w 3648"/>
                <a:gd name="T3" fmla="*/ 0 h 158"/>
                <a:gd name="T4" fmla="*/ 0 w 3648"/>
                <a:gd name="T5" fmla="*/ 157 h 158"/>
                <a:gd name="T6" fmla="*/ 3647 w 3648"/>
                <a:gd name="T7" fmla="*/ 157 h 158"/>
                <a:gd name="T8" fmla="*/ 3647 w 3648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8" h="158">
                  <a:moveTo>
                    <a:pt x="3647" y="0"/>
                  </a:moveTo>
                  <a:lnTo>
                    <a:pt x="0" y="0"/>
                  </a:lnTo>
                  <a:lnTo>
                    <a:pt x="0" y="157"/>
                  </a:lnTo>
                  <a:lnTo>
                    <a:pt x="3647" y="157"/>
                  </a:lnTo>
                  <a:lnTo>
                    <a:pt x="3647" y="0"/>
                  </a:lnTo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51">
              <a:extLst>
                <a:ext uri="{FF2B5EF4-FFF2-40B4-BE49-F238E27FC236}">
                  <a16:creationId xmlns:a16="http://schemas.microsoft.com/office/drawing/2014/main" id="{428D9DCF-62F8-DD48-8F26-E24DB791DB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5071" y="8055486"/>
              <a:ext cx="4542751" cy="4064854"/>
            </a:xfrm>
            <a:custGeom>
              <a:avLst/>
              <a:gdLst>
                <a:gd name="T0" fmla="*/ 0 w 3648"/>
                <a:gd name="T1" fmla="*/ 3262 h 3263"/>
                <a:gd name="T2" fmla="*/ 3647 w 3648"/>
                <a:gd name="T3" fmla="*/ 3262 h 3263"/>
                <a:gd name="T4" fmla="*/ 3647 w 3648"/>
                <a:gd name="T5" fmla="*/ 0 h 3263"/>
                <a:gd name="T6" fmla="*/ 0 w 3648"/>
                <a:gd name="T7" fmla="*/ 0 h 3263"/>
                <a:gd name="T8" fmla="*/ 0 w 3648"/>
                <a:gd name="T9" fmla="*/ 3262 h 3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8" h="3263">
                  <a:moveTo>
                    <a:pt x="0" y="3262"/>
                  </a:moveTo>
                  <a:lnTo>
                    <a:pt x="3647" y="3262"/>
                  </a:lnTo>
                  <a:lnTo>
                    <a:pt x="3647" y="0"/>
                  </a:lnTo>
                  <a:lnTo>
                    <a:pt x="0" y="0"/>
                  </a:lnTo>
                  <a:lnTo>
                    <a:pt x="0" y="3262"/>
                  </a:lnTo>
                </a:path>
              </a:pathLst>
            </a:custGeom>
            <a:solidFill>
              <a:srgbClr val="FAE5D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Freeform 52">
              <a:extLst>
                <a:ext uri="{FF2B5EF4-FFF2-40B4-BE49-F238E27FC236}">
                  <a16:creationId xmlns:a16="http://schemas.microsoft.com/office/drawing/2014/main" id="{3B67F740-24E3-EE44-82BB-1FC5376FEF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5919" y="7929147"/>
              <a:ext cx="82397" cy="82395"/>
            </a:xfrm>
            <a:custGeom>
              <a:avLst/>
              <a:gdLst>
                <a:gd name="T0" fmla="*/ 63 w 64"/>
                <a:gd name="T1" fmla="*/ 32 h 64"/>
                <a:gd name="T2" fmla="*/ 63 w 64"/>
                <a:gd name="T3" fmla="*/ 32 h 64"/>
                <a:gd name="T4" fmla="*/ 32 w 64"/>
                <a:gd name="T5" fmla="*/ 63 h 64"/>
                <a:gd name="T6" fmla="*/ 32 w 64"/>
                <a:gd name="T7" fmla="*/ 63 h 64"/>
                <a:gd name="T8" fmla="*/ 0 w 64"/>
                <a:gd name="T9" fmla="*/ 32 h 64"/>
                <a:gd name="T10" fmla="*/ 0 w 64"/>
                <a:gd name="T11" fmla="*/ 32 h 64"/>
                <a:gd name="T12" fmla="*/ 32 w 64"/>
                <a:gd name="T13" fmla="*/ 0 h 64"/>
                <a:gd name="T14" fmla="*/ 32 w 64"/>
                <a:gd name="T15" fmla="*/ 0 h 64"/>
                <a:gd name="T16" fmla="*/ 63 w 64"/>
                <a:gd name="T17" fmla="*/ 3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64">
                  <a:moveTo>
                    <a:pt x="63" y="32"/>
                  </a:moveTo>
                  <a:lnTo>
                    <a:pt x="63" y="32"/>
                  </a:lnTo>
                  <a:cubicBezTo>
                    <a:pt x="63" y="49"/>
                    <a:pt x="49" y="63"/>
                    <a:pt x="32" y="63"/>
                  </a:cubicBezTo>
                  <a:lnTo>
                    <a:pt x="32" y="63"/>
                  </a:lnTo>
                  <a:cubicBezTo>
                    <a:pt x="14" y="63"/>
                    <a:pt x="0" y="49"/>
                    <a:pt x="0" y="32"/>
                  </a:cubicBezTo>
                  <a:lnTo>
                    <a:pt x="0" y="32"/>
                  </a:lnTo>
                  <a:cubicBezTo>
                    <a:pt x="0" y="14"/>
                    <a:pt x="14" y="0"/>
                    <a:pt x="32" y="0"/>
                  </a:cubicBezTo>
                  <a:lnTo>
                    <a:pt x="32" y="0"/>
                  </a:lnTo>
                  <a:cubicBezTo>
                    <a:pt x="49" y="0"/>
                    <a:pt x="63" y="14"/>
                    <a:pt x="63" y="32"/>
                  </a:cubicBezTo>
                </a:path>
              </a:pathLst>
            </a:custGeom>
            <a:solidFill>
              <a:srgbClr val="E27B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reeform 53">
              <a:extLst>
                <a:ext uri="{FF2B5EF4-FFF2-40B4-BE49-F238E27FC236}">
                  <a16:creationId xmlns:a16="http://schemas.microsoft.com/office/drawing/2014/main" id="{DFAC3BA1-0B1D-B947-B9A9-D1A418BEC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7189" y="7929147"/>
              <a:ext cx="82395" cy="82395"/>
            </a:xfrm>
            <a:custGeom>
              <a:avLst/>
              <a:gdLst>
                <a:gd name="T0" fmla="*/ 63 w 64"/>
                <a:gd name="T1" fmla="*/ 32 h 64"/>
                <a:gd name="T2" fmla="*/ 63 w 64"/>
                <a:gd name="T3" fmla="*/ 32 h 64"/>
                <a:gd name="T4" fmla="*/ 32 w 64"/>
                <a:gd name="T5" fmla="*/ 63 h 64"/>
                <a:gd name="T6" fmla="*/ 32 w 64"/>
                <a:gd name="T7" fmla="*/ 63 h 64"/>
                <a:gd name="T8" fmla="*/ 0 w 64"/>
                <a:gd name="T9" fmla="*/ 32 h 64"/>
                <a:gd name="T10" fmla="*/ 0 w 64"/>
                <a:gd name="T11" fmla="*/ 32 h 64"/>
                <a:gd name="T12" fmla="*/ 32 w 64"/>
                <a:gd name="T13" fmla="*/ 0 h 64"/>
                <a:gd name="T14" fmla="*/ 32 w 64"/>
                <a:gd name="T15" fmla="*/ 0 h 64"/>
                <a:gd name="T16" fmla="*/ 63 w 64"/>
                <a:gd name="T17" fmla="*/ 3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64">
                  <a:moveTo>
                    <a:pt x="63" y="32"/>
                  </a:moveTo>
                  <a:lnTo>
                    <a:pt x="63" y="32"/>
                  </a:lnTo>
                  <a:cubicBezTo>
                    <a:pt x="63" y="49"/>
                    <a:pt x="49" y="63"/>
                    <a:pt x="32" y="63"/>
                  </a:cubicBezTo>
                  <a:lnTo>
                    <a:pt x="32" y="63"/>
                  </a:lnTo>
                  <a:cubicBezTo>
                    <a:pt x="15" y="63"/>
                    <a:pt x="0" y="49"/>
                    <a:pt x="0" y="32"/>
                  </a:cubicBezTo>
                  <a:lnTo>
                    <a:pt x="0" y="32"/>
                  </a:lnTo>
                  <a:cubicBezTo>
                    <a:pt x="0" y="14"/>
                    <a:pt x="15" y="0"/>
                    <a:pt x="32" y="0"/>
                  </a:cubicBezTo>
                  <a:lnTo>
                    <a:pt x="32" y="0"/>
                  </a:lnTo>
                  <a:cubicBezTo>
                    <a:pt x="49" y="0"/>
                    <a:pt x="63" y="14"/>
                    <a:pt x="63" y="3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54">
              <a:extLst>
                <a:ext uri="{FF2B5EF4-FFF2-40B4-BE49-F238E27FC236}">
                  <a16:creationId xmlns:a16="http://schemas.microsoft.com/office/drawing/2014/main" id="{40822432-8212-7C41-AF59-D8808CB6E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3952" y="7929147"/>
              <a:ext cx="82395" cy="82395"/>
            </a:xfrm>
            <a:custGeom>
              <a:avLst/>
              <a:gdLst>
                <a:gd name="T0" fmla="*/ 63 w 64"/>
                <a:gd name="T1" fmla="*/ 32 h 64"/>
                <a:gd name="T2" fmla="*/ 63 w 64"/>
                <a:gd name="T3" fmla="*/ 32 h 64"/>
                <a:gd name="T4" fmla="*/ 31 w 64"/>
                <a:gd name="T5" fmla="*/ 63 h 64"/>
                <a:gd name="T6" fmla="*/ 31 w 64"/>
                <a:gd name="T7" fmla="*/ 63 h 64"/>
                <a:gd name="T8" fmla="*/ 0 w 64"/>
                <a:gd name="T9" fmla="*/ 32 h 64"/>
                <a:gd name="T10" fmla="*/ 0 w 64"/>
                <a:gd name="T11" fmla="*/ 32 h 64"/>
                <a:gd name="T12" fmla="*/ 31 w 64"/>
                <a:gd name="T13" fmla="*/ 0 h 64"/>
                <a:gd name="T14" fmla="*/ 31 w 64"/>
                <a:gd name="T15" fmla="*/ 0 h 64"/>
                <a:gd name="T16" fmla="*/ 63 w 64"/>
                <a:gd name="T17" fmla="*/ 3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64">
                  <a:moveTo>
                    <a:pt x="63" y="32"/>
                  </a:moveTo>
                  <a:lnTo>
                    <a:pt x="63" y="32"/>
                  </a:lnTo>
                  <a:cubicBezTo>
                    <a:pt x="63" y="49"/>
                    <a:pt x="49" y="63"/>
                    <a:pt x="31" y="63"/>
                  </a:cubicBezTo>
                  <a:lnTo>
                    <a:pt x="31" y="63"/>
                  </a:lnTo>
                  <a:cubicBezTo>
                    <a:pt x="14" y="63"/>
                    <a:pt x="0" y="49"/>
                    <a:pt x="0" y="32"/>
                  </a:cubicBezTo>
                  <a:lnTo>
                    <a:pt x="0" y="32"/>
                  </a:lnTo>
                  <a:cubicBezTo>
                    <a:pt x="0" y="14"/>
                    <a:pt x="14" y="0"/>
                    <a:pt x="31" y="0"/>
                  </a:cubicBezTo>
                  <a:lnTo>
                    <a:pt x="31" y="0"/>
                  </a:lnTo>
                  <a:cubicBezTo>
                    <a:pt x="49" y="0"/>
                    <a:pt x="63" y="14"/>
                    <a:pt x="63" y="32"/>
                  </a:cubicBez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Freeform 128">
              <a:extLst>
                <a:ext uri="{FF2B5EF4-FFF2-40B4-BE49-F238E27FC236}">
                  <a16:creationId xmlns:a16="http://schemas.microsoft.com/office/drawing/2014/main" id="{353EA059-3756-514D-A192-2FD922337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9162" y="8181828"/>
              <a:ext cx="3124296" cy="635951"/>
            </a:xfrm>
            <a:custGeom>
              <a:avLst/>
              <a:gdLst>
                <a:gd name="connsiteX0" fmla="*/ 290511 w 3124296"/>
                <a:gd name="connsiteY0" fmla="*/ 54932 h 635951"/>
                <a:gd name="connsiteX1" fmla="*/ 581022 w 3124296"/>
                <a:gd name="connsiteY1" fmla="*/ 346064 h 635951"/>
                <a:gd name="connsiteX2" fmla="*/ 290511 w 3124296"/>
                <a:gd name="connsiteY2" fmla="*/ 635951 h 635951"/>
                <a:gd name="connsiteX3" fmla="*/ 0 w 3124296"/>
                <a:gd name="connsiteY3" fmla="*/ 346064 h 635951"/>
                <a:gd name="connsiteX4" fmla="*/ 290511 w 3124296"/>
                <a:gd name="connsiteY4" fmla="*/ 54932 h 635951"/>
                <a:gd name="connsiteX5" fmla="*/ 1186497 w 3124296"/>
                <a:gd name="connsiteY5" fmla="*/ 0 h 635951"/>
                <a:gd name="connsiteX6" fmla="*/ 3124296 w 3124296"/>
                <a:gd name="connsiteY6" fmla="*/ 0 h 635951"/>
                <a:gd name="connsiteX7" fmla="*/ 3124296 w 3124296"/>
                <a:gd name="connsiteY7" fmla="*/ 169048 h 635951"/>
                <a:gd name="connsiteX8" fmla="*/ 1186497 w 3124296"/>
                <a:gd name="connsiteY8" fmla="*/ 169048 h 635951"/>
                <a:gd name="connsiteX9" fmla="*/ 785503 w 3124296"/>
                <a:gd name="connsiteY9" fmla="*/ 0 h 635951"/>
                <a:gd name="connsiteX10" fmla="*/ 1135811 w 3124296"/>
                <a:gd name="connsiteY10" fmla="*/ 0 h 635951"/>
                <a:gd name="connsiteX11" fmla="*/ 1135811 w 3124296"/>
                <a:gd name="connsiteY11" fmla="*/ 169048 h 635951"/>
                <a:gd name="connsiteX12" fmla="*/ 785503 w 3124296"/>
                <a:gd name="connsiteY12" fmla="*/ 169048 h 635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24296" h="635951">
                  <a:moveTo>
                    <a:pt x="290511" y="54932"/>
                  </a:moveTo>
                  <a:cubicBezTo>
                    <a:pt x="450664" y="54932"/>
                    <a:pt x="581022" y="185568"/>
                    <a:pt x="581022" y="346064"/>
                  </a:cubicBezTo>
                  <a:cubicBezTo>
                    <a:pt x="581022" y="506559"/>
                    <a:pt x="450664" y="635951"/>
                    <a:pt x="290511" y="635951"/>
                  </a:cubicBezTo>
                  <a:cubicBezTo>
                    <a:pt x="130358" y="635951"/>
                    <a:pt x="0" y="506559"/>
                    <a:pt x="0" y="346064"/>
                  </a:cubicBezTo>
                  <a:cubicBezTo>
                    <a:pt x="0" y="185568"/>
                    <a:pt x="130358" y="54932"/>
                    <a:pt x="290511" y="54932"/>
                  </a:cubicBezTo>
                  <a:close/>
                  <a:moveTo>
                    <a:pt x="1186497" y="0"/>
                  </a:moveTo>
                  <a:lnTo>
                    <a:pt x="3124296" y="0"/>
                  </a:lnTo>
                  <a:lnTo>
                    <a:pt x="3124296" y="169048"/>
                  </a:lnTo>
                  <a:lnTo>
                    <a:pt x="1186497" y="169048"/>
                  </a:lnTo>
                  <a:close/>
                  <a:moveTo>
                    <a:pt x="785503" y="0"/>
                  </a:moveTo>
                  <a:lnTo>
                    <a:pt x="1135811" y="0"/>
                  </a:lnTo>
                  <a:lnTo>
                    <a:pt x="1135811" y="169048"/>
                  </a:lnTo>
                  <a:lnTo>
                    <a:pt x="785503" y="169048"/>
                  </a:lnTo>
                  <a:close/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Freeform 129">
              <a:extLst>
                <a:ext uri="{FF2B5EF4-FFF2-40B4-BE49-F238E27FC236}">
                  <a16:creationId xmlns:a16="http://schemas.microsoft.com/office/drawing/2014/main" id="{0F384C1B-ED17-8C48-B542-9C0B8F85A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9162" y="9165083"/>
              <a:ext cx="3124296" cy="635949"/>
            </a:xfrm>
            <a:custGeom>
              <a:avLst/>
              <a:gdLst>
                <a:gd name="connsiteX0" fmla="*/ 290511 w 3124296"/>
                <a:gd name="connsiteY0" fmla="*/ 54930 h 635949"/>
                <a:gd name="connsiteX1" fmla="*/ 581022 w 3124296"/>
                <a:gd name="connsiteY1" fmla="*/ 344817 h 635949"/>
                <a:gd name="connsiteX2" fmla="*/ 290511 w 3124296"/>
                <a:gd name="connsiteY2" fmla="*/ 635949 h 635949"/>
                <a:gd name="connsiteX3" fmla="*/ 0 w 3124296"/>
                <a:gd name="connsiteY3" fmla="*/ 344817 h 635949"/>
                <a:gd name="connsiteX4" fmla="*/ 290511 w 3124296"/>
                <a:gd name="connsiteY4" fmla="*/ 54930 h 635949"/>
                <a:gd name="connsiteX5" fmla="*/ 1186497 w 3124296"/>
                <a:gd name="connsiteY5" fmla="*/ 0 h 635949"/>
                <a:gd name="connsiteX6" fmla="*/ 3124296 w 3124296"/>
                <a:gd name="connsiteY6" fmla="*/ 0 h 635949"/>
                <a:gd name="connsiteX7" fmla="*/ 3124296 w 3124296"/>
                <a:gd name="connsiteY7" fmla="*/ 169052 h 635949"/>
                <a:gd name="connsiteX8" fmla="*/ 1186497 w 3124296"/>
                <a:gd name="connsiteY8" fmla="*/ 169052 h 635949"/>
                <a:gd name="connsiteX9" fmla="*/ 785503 w 3124296"/>
                <a:gd name="connsiteY9" fmla="*/ 0 h 635949"/>
                <a:gd name="connsiteX10" fmla="*/ 1135811 w 3124296"/>
                <a:gd name="connsiteY10" fmla="*/ 0 h 635949"/>
                <a:gd name="connsiteX11" fmla="*/ 1135811 w 3124296"/>
                <a:gd name="connsiteY11" fmla="*/ 169052 h 635949"/>
                <a:gd name="connsiteX12" fmla="*/ 785503 w 3124296"/>
                <a:gd name="connsiteY12" fmla="*/ 169052 h 63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24296" h="635949">
                  <a:moveTo>
                    <a:pt x="290511" y="54930"/>
                  </a:moveTo>
                  <a:cubicBezTo>
                    <a:pt x="450664" y="54930"/>
                    <a:pt x="581022" y="184322"/>
                    <a:pt x="581022" y="344817"/>
                  </a:cubicBezTo>
                  <a:cubicBezTo>
                    <a:pt x="581022" y="505313"/>
                    <a:pt x="450664" y="635949"/>
                    <a:pt x="290511" y="635949"/>
                  </a:cubicBezTo>
                  <a:cubicBezTo>
                    <a:pt x="130358" y="635949"/>
                    <a:pt x="0" y="505313"/>
                    <a:pt x="0" y="344817"/>
                  </a:cubicBezTo>
                  <a:cubicBezTo>
                    <a:pt x="0" y="184322"/>
                    <a:pt x="130358" y="54930"/>
                    <a:pt x="290511" y="54930"/>
                  </a:cubicBezTo>
                  <a:close/>
                  <a:moveTo>
                    <a:pt x="1186497" y="0"/>
                  </a:moveTo>
                  <a:lnTo>
                    <a:pt x="3124296" y="0"/>
                  </a:lnTo>
                  <a:lnTo>
                    <a:pt x="3124296" y="169052"/>
                  </a:lnTo>
                  <a:lnTo>
                    <a:pt x="1186497" y="169052"/>
                  </a:lnTo>
                  <a:close/>
                  <a:moveTo>
                    <a:pt x="785503" y="0"/>
                  </a:moveTo>
                  <a:lnTo>
                    <a:pt x="1135811" y="0"/>
                  </a:lnTo>
                  <a:lnTo>
                    <a:pt x="1135811" y="169052"/>
                  </a:lnTo>
                  <a:lnTo>
                    <a:pt x="785503" y="169052"/>
                  </a:lnTo>
                  <a:close/>
                </a:path>
              </a:pathLst>
            </a:custGeom>
            <a:solidFill>
              <a:srgbClr val="B1605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Freeform 130">
              <a:extLst>
                <a:ext uri="{FF2B5EF4-FFF2-40B4-BE49-F238E27FC236}">
                  <a16:creationId xmlns:a16="http://schemas.microsoft.com/office/drawing/2014/main" id="{00CC7F15-9D9A-164A-8089-8FB15F4DCC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9163" y="10131858"/>
              <a:ext cx="3810928" cy="493066"/>
            </a:xfrm>
            <a:custGeom>
              <a:avLst/>
              <a:gdLst>
                <a:gd name="connsiteX0" fmla="*/ 0 w 3810928"/>
                <a:gd name="connsiteY0" fmla="*/ 439444 h 493066"/>
                <a:gd name="connsiteX1" fmla="*/ 3810928 w 3810928"/>
                <a:gd name="connsiteY1" fmla="*/ 439444 h 493066"/>
                <a:gd name="connsiteX2" fmla="*/ 3810928 w 3810928"/>
                <a:gd name="connsiteY2" fmla="*/ 493066 h 493066"/>
                <a:gd name="connsiteX3" fmla="*/ 0 w 3810928"/>
                <a:gd name="connsiteY3" fmla="*/ 493066 h 493066"/>
                <a:gd name="connsiteX4" fmla="*/ 0 w 3810928"/>
                <a:gd name="connsiteY4" fmla="*/ 329583 h 493066"/>
                <a:gd name="connsiteX5" fmla="*/ 3810928 w 3810928"/>
                <a:gd name="connsiteY5" fmla="*/ 329583 h 493066"/>
                <a:gd name="connsiteX6" fmla="*/ 3810928 w 3810928"/>
                <a:gd name="connsiteY6" fmla="*/ 383205 h 493066"/>
                <a:gd name="connsiteX7" fmla="*/ 0 w 3810928"/>
                <a:gd name="connsiteY7" fmla="*/ 383205 h 493066"/>
                <a:gd name="connsiteX8" fmla="*/ 0 w 3810928"/>
                <a:gd name="connsiteY8" fmla="*/ 219722 h 493066"/>
                <a:gd name="connsiteX9" fmla="*/ 3810928 w 3810928"/>
                <a:gd name="connsiteY9" fmla="*/ 219722 h 493066"/>
                <a:gd name="connsiteX10" fmla="*/ 3810928 w 3810928"/>
                <a:gd name="connsiteY10" fmla="*/ 273344 h 493066"/>
                <a:gd name="connsiteX11" fmla="*/ 0 w 3810928"/>
                <a:gd name="connsiteY11" fmla="*/ 273344 h 493066"/>
                <a:gd name="connsiteX12" fmla="*/ 0 w 3810928"/>
                <a:gd name="connsiteY12" fmla="*/ 109859 h 493066"/>
                <a:gd name="connsiteX13" fmla="*/ 3810928 w 3810928"/>
                <a:gd name="connsiteY13" fmla="*/ 109859 h 493066"/>
                <a:gd name="connsiteX14" fmla="*/ 3810928 w 3810928"/>
                <a:gd name="connsiteY14" fmla="*/ 158093 h 493066"/>
                <a:gd name="connsiteX15" fmla="*/ 0 w 3810928"/>
                <a:gd name="connsiteY15" fmla="*/ 158093 h 493066"/>
                <a:gd name="connsiteX16" fmla="*/ 0 w 3810928"/>
                <a:gd name="connsiteY16" fmla="*/ 0 h 493066"/>
                <a:gd name="connsiteX17" fmla="*/ 3810928 w 3810928"/>
                <a:gd name="connsiteY17" fmla="*/ 0 h 493066"/>
                <a:gd name="connsiteX18" fmla="*/ 3810928 w 3810928"/>
                <a:gd name="connsiteY18" fmla="*/ 53622 h 493066"/>
                <a:gd name="connsiteX19" fmla="*/ 0 w 3810928"/>
                <a:gd name="connsiteY19" fmla="*/ 53622 h 493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810928" h="493066">
                  <a:moveTo>
                    <a:pt x="0" y="439444"/>
                  </a:moveTo>
                  <a:lnTo>
                    <a:pt x="3810928" y="439444"/>
                  </a:lnTo>
                  <a:lnTo>
                    <a:pt x="3810928" y="493066"/>
                  </a:lnTo>
                  <a:lnTo>
                    <a:pt x="0" y="493066"/>
                  </a:lnTo>
                  <a:close/>
                  <a:moveTo>
                    <a:pt x="0" y="329583"/>
                  </a:moveTo>
                  <a:lnTo>
                    <a:pt x="3810928" y="329583"/>
                  </a:lnTo>
                  <a:lnTo>
                    <a:pt x="3810928" y="383205"/>
                  </a:lnTo>
                  <a:lnTo>
                    <a:pt x="0" y="383205"/>
                  </a:lnTo>
                  <a:close/>
                  <a:moveTo>
                    <a:pt x="0" y="219722"/>
                  </a:moveTo>
                  <a:lnTo>
                    <a:pt x="3810928" y="219722"/>
                  </a:lnTo>
                  <a:lnTo>
                    <a:pt x="3810928" y="273344"/>
                  </a:lnTo>
                  <a:lnTo>
                    <a:pt x="0" y="273344"/>
                  </a:lnTo>
                  <a:close/>
                  <a:moveTo>
                    <a:pt x="0" y="109859"/>
                  </a:moveTo>
                  <a:lnTo>
                    <a:pt x="3810928" y="109859"/>
                  </a:lnTo>
                  <a:lnTo>
                    <a:pt x="3810928" y="158093"/>
                  </a:lnTo>
                  <a:lnTo>
                    <a:pt x="0" y="158093"/>
                  </a:lnTo>
                  <a:close/>
                  <a:moveTo>
                    <a:pt x="0" y="0"/>
                  </a:moveTo>
                  <a:lnTo>
                    <a:pt x="3810928" y="0"/>
                  </a:lnTo>
                  <a:lnTo>
                    <a:pt x="3810928" y="53622"/>
                  </a:lnTo>
                  <a:lnTo>
                    <a:pt x="0" y="536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reeform 131">
              <a:extLst>
                <a:ext uri="{FF2B5EF4-FFF2-40B4-BE49-F238E27FC236}">
                  <a16:creationId xmlns:a16="http://schemas.microsoft.com/office/drawing/2014/main" id="{40C30CFD-CBB9-B045-88F7-520149CCD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4667" y="9445229"/>
              <a:ext cx="2338793" cy="388697"/>
            </a:xfrm>
            <a:custGeom>
              <a:avLst/>
              <a:gdLst>
                <a:gd name="connsiteX0" fmla="*/ 0 w 2338793"/>
                <a:gd name="connsiteY0" fmla="*/ 335075 h 388697"/>
                <a:gd name="connsiteX1" fmla="*/ 756794 w 2338793"/>
                <a:gd name="connsiteY1" fmla="*/ 335075 h 388697"/>
                <a:gd name="connsiteX2" fmla="*/ 756794 w 2338793"/>
                <a:gd name="connsiteY2" fmla="*/ 388697 h 388697"/>
                <a:gd name="connsiteX3" fmla="*/ 0 w 2338793"/>
                <a:gd name="connsiteY3" fmla="*/ 388697 h 388697"/>
                <a:gd name="connsiteX4" fmla="*/ 0 w 2338793"/>
                <a:gd name="connsiteY4" fmla="*/ 225214 h 388697"/>
                <a:gd name="connsiteX5" fmla="*/ 1509345 w 2338793"/>
                <a:gd name="connsiteY5" fmla="*/ 225214 h 388697"/>
                <a:gd name="connsiteX6" fmla="*/ 1509345 w 2338793"/>
                <a:gd name="connsiteY6" fmla="*/ 278836 h 388697"/>
                <a:gd name="connsiteX7" fmla="*/ 0 w 2338793"/>
                <a:gd name="connsiteY7" fmla="*/ 278836 h 388697"/>
                <a:gd name="connsiteX8" fmla="*/ 0 w 2338793"/>
                <a:gd name="connsiteY8" fmla="*/ 109861 h 388697"/>
                <a:gd name="connsiteX9" fmla="*/ 2338793 w 2338793"/>
                <a:gd name="connsiteY9" fmla="*/ 109861 h 388697"/>
                <a:gd name="connsiteX10" fmla="*/ 2338793 w 2338793"/>
                <a:gd name="connsiteY10" fmla="*/ 163483 h 388697"/>
                <a:gd name="connsiteX11" fmla="*/ 0 w 2338793"/>
                <a:gd name="connsiteY11" fmla="*/ 163483 h 388697"/>
                <a:gd name="connsiteX12" fmla="*/ 0 w 2338793"/>
                <a:gd name="connsiteY12" fmla="*/ 0 h 388697"/>
                <a:gd name="connsiteX13" fmla="*/ 2338793 w 2338793"/>
                <a:gd name="connsiteY13" fmla="*/ 0 h 388697"/>
                <a:gd name="connsiteX14" fmla="*/ 2338793 w 2338793"/>
                <a:gd name="connsiteY14" fmla="*/ 53622 h 388697"/>
                <a:gd name="connsiteX15" fmla="*/ 0 w 2338793"/>
                <a:gd name="connsiteY15" fmla="*/ 53622 h 388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338793" h="388697">
                  <a:moveTo>
                    <a:pt x="0" y="335075"/>
                  </a:moveTo>
                  <a:lnTo>
                    <a:pt x="756794" y="335075"/>
                  </a:lnTo>
                  <a:lnTo>
                    <a:pt x="756794" y="388697"/>
                  </a:lnTo>
                  <a:lnTo>
                    <a:pt x="0" y="388697"/>
                  </a:lnTo>
                  <a:close/>
                  <a:moveTo>
                    <a:pt x="0" y="225214"/>
                  </a:moveTo>
                  <a:lnTo>
                    <a:pt x="1509345" y="225214"/>
                  </a:lnTo>
                  <a:lnTo>
                    <a:pt x="1509345" y="278836"/>
                  </a:lnTo>
                  <a:lnTo>
                    <a:pt x="0" y="278836"/>
                  </a:lnTo>
                  <a:close/>
                  <a:moveTo>
                    <a:pt x="0" y="109861"/>
                  </a:moveTo>
                  <a:lnTo>
                    <a:pt x="2338793" y="109861"/>
                  </a:lnTo>
                  <a:lnTo>
                    <a:pt x="2338793" y="163483"/>
                  </a:lnTo>
                  <a:lnTo>
                    <a:pt x="0" y="163483"/>
                  </a:lnTo>
                  <a:close/>
                  <a:moveTo>
                    <a:pt x="0" y="0"/>
                  </a:moveTo>
                  <a:lnTo>
                    <a:pt x="2338793" y="0"/>
                  </a:lnTo>
                  <a:lnTo>
                    <a:pt x="2338793" y="53622"/>
                  </a:lnTo>
                  <a:lnTo>
                    <a:pt x="0" y="536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Freeform 70">
              <a:extLst>
                <a:ext uri="{FF2B5EF4-FFF2-40B4-BE49-F238E27FC236}">
                  <a16:creationId xmlns:a16="http://schemas.microsoft.com/office/drawing/2014/main" id="{3476092B-6B98-3146-88D6-32D365FD3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0578" y="11104128"/>
              <a:ext cx="252680" cy="351554"/>
            </a:xfrm>
            <a:custGeom>
              <a:avLst/>
              <a:gdLst>
                <a:gd name="T0" fmla="*/ 202 w 203"/>
                <a:gd name="T1" fmla="*/ 82 h 282"/>
                <a:gd name="T2" fmla="*/ 202 w 203"/>
                <a:gd name="T3" fmla="*/ 82 h 282"/>
                <a:gd name="T4" fmla="*/ 0 w 203"/>
                <a:gd name="T5" fmla="*/ 0 h 282"/>
                <a:gd name="T6" fmla="*/ 0 w 203"/>
                <a:gd name="T7" fmla="*/ 281 h 282"/>
                <a:gd name="T8" fmla="*/ 202 w 203"/>
                <a:gd name="T9" fmla="*/ 8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" h="282">
                  <a:moveTo>
                    <a:pt x="202" y="82"/>
                  </a:moveTo>
                  <a:lnTo>
                    <a:pt x="202" y="82"/>
                  </a:lnTo>
                  <a:cubicBezTo>
                    <a:pt x="150" y="31"/>
                    <a:pt x="78" y="0"/>
                    <a:pt x="0" y="0"/>
                  </a:cubicBezTo>
                  <a:lnTo>
                    <a:pt x="0" y="281"/>
                  </a:lnTo>
                  <a:lnTo>
                    <a:pt x="202" y="82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Freeform 71">
              <a:extLst>
                <a:ext uri="{FF2B5EF4-FFF2-40B4-BE49-F238E27FC236}">
                  <a16:creationId xmlns:a16="http://schemas.microsoft.com/office/drawing/2014/main" id="{A91DE81A-ABE5-824C-8B1C-B5108C66D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0578" y="11203004"/>
              <a:ext cx="362541" cy="247186"/>
            </a:xfrm>
            <a:custGeom>
              <a:avLst/>
              <a:gdLst>
                <a:gd name="T0" fmla="*/ 288 w 289"/>
                <a:gd name="T1" fmla="*/ 199 h 200"/>
                <a:gd name="T2" fmla="*/ 288 w 289"/>
                <a:gd name="T3" fmla="*/ 199 h 200"/>
                <a:gd name="T4" fmla="*/ 202 w 289"/>
                <a:gd name="T5" fmla="*/ 0 h 200"/>
                <a:gd name="T6" fmla="*/ 0 w 289"/>
                <a:gd name="T7" fmla="*/ 199 h 200"/>
                <a:gd name="T8" fmla="*/ 288 w 289"/>
                <a:gd name="T9" fmla="*/ 199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9" h="200">
                  <a:moveTo>
                    <a:pt x="288" y="199"/>
                  </a:moveTo>
                  <a:lnTo>
                    <a:pt x="288" y="199"/>
                  </a:lnTo>
                  <a:cubicBezTo>
                    <a:pt x="286" y="121"/>
                    <a:pt x="254" y="51"/>
                    <a:pt x="202" y="0"/>
                  </a:cubicBezTo>
                  <a:lnTo>
                    <a:pt x="0" y="199"/>
                  </a:lnTo>
                  <a:lnTo>
                    <a:pt x="288" y="199"/>
                  </a:ln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Freeform 72">
              <a:extLst>
                <a:ext uri="{FF2B5EF4-FFF2-40B4-BE49-F238E27FC236}">
                  <a16:creationId xmlns:a16="http://schemas.microsoft.com/office/drawing/2014/main" id="{C8959CCE-29ED-4B41-A6EE-934714D1B9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0578" y="11450188"/>
              <a:ext cx="362541" cy="137327"/>
            </a:xfrm>
            <a:custGeom>
              <a:avLst/>
              <a:gdLst>
                <a:gd name="T0" fmla="*/ 270 w 289"/>
                <a:gd name="T1" fmla="*/ 109 h 110"/>
                <a:gd name="T2" fmla="*/ 270 w 289"/>
                <a:gd name="T3" fmla="*/ 109 h 110"/>
                <a:gd name="T4" fmla="*/ 288 w 289"/>
                <a:gd name="T5" fmla="*/ 7 h 110"/>
                <a:gd name="T6" fmla="*/ 288 w 289"/>
                <a:gd name="T7" fmla="*/ 7 h 110"/>
                <a:gd name="T8" fmla="*/ 288 w 289"/>
                <a:gd name="T9" fmla="*/ 0 h 110"/>
                <a:gd name="T10" fmla="*/ 0 w 289"/>
                <a:gd name="T11" fmla="*/ 0 h 110"/>
                <a:gd name="T12" fmla="*/ 270 w 289"/>
                <a:gd name="T13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9" h="110">
                  <a:moveTo>
                    <a:pt x="270" y="109"/>
                  </a:moveTo>
                  <a:lnTo>
                    <a:pt x="270" y="109"/>
                  </a:lnTo>
                  <a:cubicBezTo>
                    <a:pt x="282" y="78"/>
                    <a:pt x="288" y="43"/>
                    <a:pt x="288" y="7"/>
                  </a:cubicBezTo>
                  <a:lnTo>
                    <a:pt x="288" y="7"/>
                  </a:lnTo>
                  <a:cubicBezTo>
                    <a:pt x="288" y="5"/>
                    <a:pt x="288" y="3"/>
                    <a:pt x="288" y="0"/>
                  </a:cubicBezTo>
                  <a:lnTo>
                    <a:pt x="0" y="0"/>
                  </a:lnTo>
                  <a:lnTo>
                    <a:pt x="270" y="109"/>
                  </a:ln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Freeform 73">
              <a:extLst>
                <a:ext uri="{FF2B5EF4-FFF2-40B4-BE49-F238E27FC236}">
                  <a16:creationId xmlns:a16="http://schemas.microsoft.com/office/drawing/2014/main" id="{3EA4C4BA-3C61-A442-AC65-5C5393A7C0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8037" y="11104128"/>
              <a:ext cx="362541" cy="428458"/>
            </a:xfrm>
            <a:custGeom>
              <a:avLst/>
              <a:gdLst>
                <a:gd name="T0" fmla="*/ 289 w 290"/>
                <a:gd name="T1" fmla="*/ 0 h 345"/>
                <a:gd name="T2" fmla="*/ 289 w 290"/>
                <a:gd name="T3" fmla="*/ 0 h 345"/>
                <a:gd name="T4" fmla="*/ 0 w 290"/>
                <a:gd name="T5" fmla="*/ 288 h 345"/>
                <a:gd name="T6" fmla="*/ 0 w 290"/>
                <a:gd name="T7" fmla="*/ 288 h 345"/>
                <a:gd name="T8" fmla="*/ 6 w 290"/>
                <a:gd name="T9" fmla="*/ 344 h 345"/>
                <a:gd name="T10" fmla="*/ 289 w 290"/>
                <a:gd name="T11" fmla="*/ 281 h 345"/>
                <a:gd name="T12" fmla="*/ 289 w 290"/>
                <a:gd name="T13" fmla="*/ 0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0" h="345">
                  <a:moveTo>
                    <a:pt x="289" y="0"/>
                  </a:moveTo>
                  <a:lnTo>
                    <a:pt x="289" y="0"/>
                  </a:lnTo>
                  <a:cubicBezTo>
                    <a:pt x="129" y="0"/>
                    <a:pt x="0" y="129"/>
                    <a:pt x="0" y="288"/>
                  </a:cubicBezTo>
                  <a:lnTo>
                    <a:pt x="0" y="288"/>
                  </a:lnTo>
                  <a:cubicBezTo>
                    <a:pt x="0" y="307"/>
                    <a:pt x="2" y="325"/>
                    <a:pt x="6" y="344"/>
                  </a:cubicBezTo>
                  <a:lnTo>
                    <a:pt x="289" y="281"/>
                  </a:lnTo>
                  <a:lnTo>
                    <a:pt x="289" y="0"/>
                  </a:lnTo>
                </a:path>
              </a:pathLst>
            </a:custGeom>
            <a:solidFill>
              <a:srgbClr val="686E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Freeform 74">
              <a:extLst>
                <a:ext uri="{FF2B5EF4-FFF2-40B4-BE49-F238E27FC236}">
                  <a16:creationId xmlns:a16="http://schemas.microsoft.com/office/drawing/2014/main" id="{1CD9AD20-A041-FE43-AB97-0C48F4372A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3529" y="11450190"/>
              <a:ext cx="692124" cy="368035"/>
            </a:xfrm>
            <a:custGeom>
              <a:avLst/>
              <a:gdLst>
                <a:gd name="T0" fmla="*/ 283 w 554"/>
                <a:gd name="T1" fmla="*/ 0 h 297"/>
                <a:gd name="T2" fmla="*/ 0 w 554"/>
                <a:gd name="T3" fmla="*/ 63 h 297"/>
                <a:gd name="T4" fmla="*/ 0 w 554"/>
                <a:gd name="T5" fmla="*/ 63 h 297"/>
                <a:gd name="T6" fmla="*/ 283 w 554"/>
                <a:gd name="T7" fmla="*/ 296 h 297"/>
                <a:gd name="T8" fmla="*/ 283 w 554"/>
                <a:gd name="T9" fmla="*/ 296 h 297"/>
                <a:gd name="T10" fmla="*/ 553 w 554"/>
                <a:gd name="T11" fmla="*/ 109 h 297"/>
                <a:gd name="T12" fmla="*/ 283 w 554"/>
                <a:gd name="T13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4" h="297">
                  <a:moveTo>
                    <a:pt x="283" y="0"/>
                  </a:moveTo>
                  <a:lnTo>
                    <a:pt x="0" y="63"/>
                  </a:lnTo>
                  <a:lnTo>
                    <a:pt x="0" y="63"/>
                  </a:lnTo>
                  <a:cubicBezTo>
                    <a:pt x="25" y="195"/>
                    <a:pt x="142" y="296"/>
                    <a:pt x="283" y="296"/>
                  </a:cubicBezTo>
                  <a:lnTo>
                    <a:pt x="283" y="296"/>
                  </a:lnTo>
                  <a:cubicBezTo>
                    <a:pt x="407" y="296"/>
                    <a:pt x="512" y="218"/>
                    <a:pt x="553" y="109"/>
                  </a:cubicBezTo>
                  <a:lnTo>
                    <a:pt x="283" y="0"/>
                  </a:lnTo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Freeform 75">
              <a:extLst>
                <a:ext uri="{FF2B5EF4-FFF2-40B4-BE49-F238E27FC236}">
                  <a16:creationId xmlns:a16="http://schemas.microsoft.com/office/drawing/2014/main" id="{6CAB713D-4463-AC46-8347-8153DCD26C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3123" y="11104128"/>
              <a:ext cx="241693" cy="357047"/>
            </a:xfrm>
            <a:custGeom>
              <a:avLst/>
              <a:gdLst>
                <a:gd name="T0" fmla="*/ 192 w 193"/>
                <a:gd name="T1" fmla="*/ 0 h 288"/>
                <a:gd name="T2" fmla="*/ 192 w 193"/>
                <a:gd name="T3" fmla="*/ 0 h 288"/>
                <a:gd name="T4" fmla="*/ 0 w 193"/>
                <a:gd name="T5" fmla="*/ 73 h 288"/>
                <a:gd name="T6" fmla="*/ 192 w 193"/>
                <a:gd name="T7" fmla="*/ 287 h 288"/>
                <a:gd name="T8" fmla="*/ 192 w 193"/>
                <a:gd name="T9" fmla="*/ 0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288">
                  <a:moveTo>
                    <a:pt x="192" y="0"/>
                  </a:moveTo>
                  <a:lnTo>
                    <a:pt x="192" y="0"/>
                  </a:lnTo>
                  <a:cubicBezTo>
                    <a:pt x="118" y="0"/>
                    <a:pt x="51" y="27"/>
                    <a:pt x="0" y="73"/>
                  </a:cubicBezTo>
                  <a:lnTo>
                    <a:pt x="192" y="287"/>
                  </a:lnTo>
                  <a:lnTo>
                    <a:pt x="192" y="0"/>
                  </a:lnTo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Freeform 76">
              <a:extLst>
                <a:ext uri="{FF2B5EF4-FFF2-40B4-BE49-F238E27FC236}">
                  <a16:creationId xmlns:a16="http://schemas.microsoft.com/office/drawing/2014/main" id="{F59F3CD8-6407-4844-A6BE-D7EF0E188C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9327" y="11104130"/>
              <a:ext cx="362541" cy="626206"/>
            </a:xfrm>
            <a:custGeom>
              <a:avLst/>
              <a:gdLst>
                <a:gd name="T0" fmla="*/ 288 w 289"/>
                <a:gd name="T1" fmla="*/ 288 h 504"/>
                <a:gd name="T2" fmla="*/ 288 w 289"/>
                <a:gd name="T3" fmla="*/ 288 h 504"/>
                <a:gd name="T4" fmla="*/ 0 w 289"/>
                <a:gd name="T5" fmla="*/ 0 h 504"/>
                <a:gd name="T6" fmla="*/ 0 w 289"/>
                <a:gd name="T7" fmla="*/ 287 h 504"/>
                <a:gd name="T8" fmla="*/ 192 w 289"/>
                <a:gd name="T9" fmla="*/ 503 h 504"/>
                <a:gd name="T10" fmla="*/ 192 w 289"/>
                <a:gd name="T11" fmla="*/ 503 h 504"/>
                <a:gd name="T12" fmla="*/ 288 w 289"/>
                <a:gd name="T13" fmla="*/ 288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9" h="504">
                  <a:moveTo>
                    <a:pt x="288" y="288"/>
                  </a:moveTo>
                  <a:lnTo>
                    <a:pt x="288" y="288"/>
                  </a:lnTo>
                  <a:cubicBezTo>
                    <a:pt x="288" y="129"/>
                    <a:pt x="159" y="0"/>
                    <a:pt x="0" y="0"/>
                  </a:cubicBezTo>
                  <a:lnTo>
                    <a:pt x="0" y="287"/>
                  </a:lnTo>
                  <a:lnTo>
                    <a:pt x="192" y="503"/>
                  </a:lnTo>
                  <a:lnTo>
                    <a:pt x="192" y="503"/>
                  </a:lnTo>
                  <a:cubicBezTo>
                    <a:pt x="250" y="451"/>
                    <a:pt x="288" y="374"/>
                    <a:pt x="288" y="28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Freeform 77">
              <a:extLst>
                <a:ext uri="{FF2B5EF4-FFF2-40B4-BE49-F238E27FC236}">
                  <a16:creationId xmlns:a16="http://schemas.microsoft.com/office/drawing/2014/main" id="{09DD615C-F803-1E4E-80C7-2A11D7D316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2277" y="11192017"/>
              <a:ext cx="362541" cy="587753"/>
            </a:xfrm>
            <a:custGeom>
              <a:avLst/>
              <a:gdLst>
                <a:gd name="T0" fmla="*/ 289 w 290"/>
                <a:gd name="T1" fmla="*/ 214 h 472"/>
                <a:gd name="T2" fmla="*/ 97 w 290"/>
                <a:gd name="T3" fmla="*/ 0 h 472"/>
                <a:gd name="T4" fmla="*/ 97 w 290"/>
                <a:gd name="T5" fmla="*/ 0 h 472"/>
                <a:gd name="T6" fmla="*/ 0 w 290"/>
                <a:gd name="T7" fmla="*/ 215 h 472"/>
                <a:gd name="T8" fmla="*/ 0 w 290"/>
                <a:gd name="T9" fmla="*/ 215 h 472"/>
                <a:gd name="T10" fmla="*/ 157 w 290"/>
                <a:gd name="T11" fmla="*/ 471 h 472"/>
                <a:gd name="T12" fmla="*/ 289 w 290"/>
                <a:gd name="T13" fmla="*/ 215 h 472"/>
                <a:gd name="T14" fmla="*/ 289 w 290"/>
                <a:gd name="T15" fmla="*/ 214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0" h="472">
                  <a:moveTo>
                    <a:pt x="289" y="214"/>
                  </a:moveTo>
                  <a:lnTo>
                    <a:pt x="97" y="0"/>
                  </a:lnTo>
                  <a:lnTo>
                    <a:pt x="97" y="0"/>
                  </a:lnTo>
                  <a:cubicBezTo>
                    <a:pt x="37" y="52"/>
                    <a:pt x="0" y="130"/>
                    <a:pt x="0" y="215"/>
                  </a:cubicBezTo>
                  <a:lnTo>
                    <a:pt x="0" y="215"/>
                  </a:lnTo>
                  <a:cubicBezTo>
                    <a:pt x="0" y="327"/>
                    <a:pt x="64" y="424"/>
                    <a:pt x="157" y="471"/>
                  </a:cubicBezTo>
                  <a:lnTo>
                    <a:pt x="289" y="215"/>
                  </a:lnTo>
                  <a:lnTo>
                    <a:pt x="289" y="214"/>
                  </a:ln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Freeform 78">
              <a:extLst>
                <a:ext uri="{FF2B5EF4-FFF2-40B4-BE49-F238E27FC236}">
                  <a16:creationId xmlns:a16="http://schemas.microsoft.com/office/drawing/2014/main" id="{868290D6-F293-6047-A2E0-717933715D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4536" y="11461175"/>
              <a:ext cx="164791" cy="362541"/>
            </a:xfrm>
            <a:custGeom>
              <a:avLst/>
              <a:gdLst>
                <a:gd name="T0" fmla="*/ 0 w 133"/>
                <a:gd name="T1" fmla="*/ 256 h 290"/>
                <a:gd name="T2" fmla="*/ 0 w 133"/>
                <a:gd name="T3" fmla="*/ 256 h 290"/>
                <a:gd name="T4" fmla="*/ 132 w 133"/>
                <a:gd name="T5" fmla="*/ 289 h 290"/>
                <a:gd name="T6" fmla="*/ 132 w 133"/>
                <a:gd name="T7" fmla="*/ 0 h 290"/>
                <a:gd name="T8" fmla="*/ 0 w 133"/>
                <a:gd name="T9" fmla="*/ 256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" h="290">
                  <a:moveTo>
                    <a:pt x="0" y="256"/>
                  </a:moveTo>
                  <a:lnTo>
                    <a:pt x="0" y="256"/>
                  </a:lnTo>
                  <a:cubicBezTo>
                    <a:pt x="39" y="277"/>
                    <a:pt x="84" y="289"/>
                    <a:pt x="132" y="289"/>
                  </a:cubicBezTo>
                  <a:lnTo>
                    <a:pt x="132" y="0"/>
                  </a:lnTo>
                  <a:lnTo>
                    <a:pt x="0" y="256"/>
                  </a:lnTo>
                </a:path>
              </a:pathLst>
            </a:custGeom>
            <a:solidFill>
              <a:srgbClr val="686E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Freeform 79">
              <a:extLst>
                <a:ext uri="{FF2B5EF4-FFF2-40B4-BE49-F238E27FC236}">
                  <a16:creationId xmlns:a16="http://schemas.microsoft.com/office/drawing/2014/main" id="{16F37796-E22B-2447-9EB1-6DBC95183C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9325" y="11461175"/>
              <a:ext cx="241693" cy="362541"/>
            </a:xfrm>
            <a:custGeom>
              <a:avLst/>
              <a:gdLst>
                <a:gd name="T0" fmla="*/ 0 w 193"/>
                <a:gd name="T1" fmla="*/ 1 h 291"/>
                <a:gd name="T2" fmla="*/ 0 w 193"/>
                <a:gd name="T3" fmla="*/ 290 h 291"/>
                <a:gd name="T4" fmla="*/ 0 w 193"/>
                <a:gd name="T5" fmla="*/ 290 h 291"/>
                <a:gd name="T6" fmla="*/ 192 w 193"/>
                <a:gd name="T7" fmla="*/ 216 h 291"/>
                <a:gd name="T8" fmla="*/ 0 w 193"/>
                <a:gd name="T9" fmla="*/ 0 h 291"/>
                <a:gd name="T10" fmla="*/ 0 w 193"/>
                <a:gd name="T11" fmla="*/ 1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3" h="291">
                  <a:moveTo>
                    <a:pt x="0" y="1"/>
                  </a:moveTo>
                  <a:lnTo>
                    <a:pt x="0" y="290"/>
                  </a:lnTo>
                  <a:lnTo>
                    <a:pt x="0" y="290"/>
                  </a:lnTo>
                  <a:cubicBezTo>
                    <a:pt x="73" y="290"/>
                    <a:pt x="140" y="262"/>
                    <a:pt x="192" y="216"/>
                  </a:cubicBezTo>
                  <a:lnTo>
                    <a:pt x="0" y="0"/>
                  </a:lnTo>
                  <a:lnTo>
                    <a:pt x="0" y="1"/>
                  </a:ln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Freeform 80">
              <a:extLst>
                <a:ext uri="{FF2B5EF4-FFF2-40B4-BE49-F238E27FC236}">
                  <a16:creationId xmlns:a16="http://schemas.microsoft.com/office/drawing/2014/main" id="{068534B7-BB4F-8644-A604-19E5F565F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28077" y="11104128"/>
              <a:ext cx="225212" cy="362541"/>
            </a:xfrm>
            <a:custGeom>
              <a:avLst/>
              <a:gdLst>
                <a:gd name="T0" fmla="*/ 179 w 180"/>
                <a:gd name="T1" fmla="*/ 62 h 289"/>
                <a:gd name="T2" fmla="*/ 179 w 180"/>
                <a:gd name="T3" fmla="*/ 62 h 289"/>
                <a:gd name="T4" fmla="*/ 0 w 180"/>
                <a:gd name="T5" fmla="*/ 0 h 289"/>
                <a:gd name="T6" fmla="*/ 0 w 180"/>
                <a:gd name="T7" fmla="*/ 288 h 289"/>
                <a:gd name="T8" fmla="*/ 179 w 180"/>
                <a:gd name="T9" fmla="*/ 62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0" h="289">
                  <a:moveTo>
                    <a:pt x="179" y="62"/>
                  </a:moveTo>
                  <a:lnTo>
                    <a:pt x="179" y="62"/>
                  </a:lnTo>
                  <a:cubicBezTo>
                    <a:pt x="130" y="23"/>
                    <a:pt x="68" y="0"/>
                    <a:pt x="0" y="0"/>
                  </a:cubicBezTo>
                  <a:lnTo>
                    <a:pt x="0" y="288"/>
                  </a:lnTo>
                  <a:lnTo>
                    <a:pt x="179" y="62"/>
                  </a:lnTo>
                </a:path>
              </a:pathLst>
            </a:custGeom>
            <a:solidFill>
              <a:srgbClr val="686E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Freeform 81">
              <a:extLst>
                <a:ext uri="{FF2B5EF4-FFF2-40B4-BE49-F238E27FC236}">
                  <a16:creationId xmlns:a16="http://schemas.microsoft.com/office/drawing/2014/main" id="{C2FCA6C5-0B88-E045-9C15-04643E54E0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28075" y="11181031"/>
              <a:ext cx="362541" cy="280145"/>
            </a:xfrm>
            <a:custGeom>
              <a:avLst/>
              <a:gdLst>
                <a:gd name="T0" fmla="*/ 288 w 289"/>
                <a:gd name="T1" fmla="*/ 226 h 227"/>
                <a:gd name="T2" fmla="*/ 288 w 289"/>
                <a:gd name="T3" fmla="*/ 226 h 227"/>
                <a:gd name="T4" fmla="*/ 179 w 289"/>
                <a:gd name="T5" fmla="*/ 0 h 227"/>
                <a:gd name="T6" fmla="*/ 0 w 289"/>
                <a:gd name="T7" fmla="*/ 226 h 227"/>
                <a:gd name="T8" fmla="*/ 288 w 289"/>
                <a:gd name="T9" fmla="*/ 226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9" h="227">
                  <a:moveTo>
                    <a:pt x="288" y="226"/>
                  </a:moveTo>
                  <a:lnTo>
                    <a:pt x="288" y="226"/>
                  </a:lnTo>
                  <a:cubicBezTo>
                    <a:pt x="288" y="134"/>
                    <a:pt x="246" y="53"/>
                    <a:pt x="179" y="0"/>
                  </a:cubicBezTo>
                  <a:lnTo>
                    <a:pt x="0" y="226"/>
                  </a:lnTo>
                  <a:lnTo>
                    <a:pt x="288" y="226"/>
                  </a:lnTo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Freeform 82">
              <a:extLst>
                <a:ext uri="{FF2B5EF4-FFF2-40B4-BE49-F238E27FC236}">
                  <a16:creationId xmlns:a16="http://schemas.microsoft.com/office/drawing/2014/main" id="{0165B24B-9E4A-DF4E-AD34-F6D0563E80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28075" y="11461173"/>
              <a:ext cx="362541" cy="219722"/>
            </a:xfrm>
            <a:custGeom>
              <a:avLst/>
              <a:gdLst>
                <a:gd name="T0" fmla="*/ 0 w 289"/>
                <a:gd name="T1" fmla="*/ 0 h 178"/>
                <a:gd name="T2" fmla="*/ 227 w 289"/>
                <a:gd name="T3" fmla="*/ 177 h 178"/>
                <a:gd name="T4" fmla="*/ 227 w 289"/>
                <a:gd name="T5" fmla="*/ 177 h 178"/>
                <a:gd name="T6" fmla="*/ 288 w 289"/>
                <a:gd name="T7" fmla="*/ 0 h 178"/>
                <a:gd name="T8" fmla="*/ 0 w 289"/>
                <a:gd name="T9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9" h="178">
                  <a:moveTo>
                    <a:pt x="0" y="0"/>
                  </a:moveTo>
                  <a:lnTo>
                    <a:pt x="227" y="177"/>
                  </a:lnTo>
                  <a:lnTo>
                    <a:pt x="227" y="177"/>
                  </a:lnTo>
                  <a:cubicBezTo>
                    <a:pt x="266" y="129"/>
                    <a:pt x="288" y="67"/>
                    <a:pt x="288" y="0"/>
                  </a:cubicBezTo>
                  <a:lnTo>
                    <a:pt x="0" y="0"/>
                  </a:ln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Freeform 83">
              <a:extLst>
                <a:ext uri="{FF2B5EF4-FFF2-40B4-BE49-F238E27FC236}">
                  <a16:creationId xmlns:a16="http://schemas.microsoft.com/office/drawing/2014/main" id="{5A78AE7F-1AAD-A948-9A23-501796B772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1026" y="11104128"/>
              <a:ext cx="362541" cy="362541"/>
            </a:xfrm>
            <a:custGeom>
              <a:avLst/>
              <a:gdLst>
                <a:gd name="T0" fmla="*/ 288 w 289"/>
                <a:gd name="T1" fmla="*/ 0 h 289"/>
                <a:gd name="T2" fmla="*/ 288 w 289"/>
                <a:gd name="T3" fmla="*/ 0 h 289"/>
                <a:gd name="T4" fmla="*/ 0 w 289"/>
                <a:gd name="T5" fmla="*/ 288 h 289"/>
                <a:gd name="T6" fmla="*/ 288 w 289"/>
                <a:gd name="T7" fmla="*/ 288 h 289"/>
                <a:gd name="T8" fmla="*/ 288 w 289"/>
                <a:gd name="T9" fmla="*/ 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9" h="289">
                  <a:moveTo>
                    <a:pt x="288" y="0"/>
                  </a:moveTo>
                  <a:lnTo>
                    <a:pt x="288" y="0"/>
                  </a:lnTo>
                  <a:cubicBezTo>
                    <a:pt x="129" y="0"/>
                    <a:pt x="0" y="129"/>
                    <a:pt x="0" y="288"/>
                  </a:cubicBezTo>
                  <a:lnTo>
                    <a:pt x="288" y="288"/>
                  </a:lnTo>
                  <a:lnTo>
                    <a:pt x="28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Freeform 84">
              <a:extLst>
                <a:ext uri="{FF2B5EF4-FFF2-40B4-BE49-F238E27FC236}">
                  <a16:creationId xmlns:a16="http://schemas.microsoft.com/office/drawing/2014/main" id="{876A605D-1E37-7E49-8CA7-4298B45CB2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1024" y="11461175"/>
              <a:ext cx="642688" cy="362541"/>
            </a:xfrm>
            <a:custGeom>
              <a:avLst/>
              <a:gdLst>
                <a:gd name="T0" fmla="*/ 0 w 516"/>
                <a:gd name="T1" fmla="*/ 0 h 290"/>
                <a:gd name="T2" fmla="*/ 0 w 516"/>
                <a:gd name="T3" fmla="*/ 0 h 290"/>
                <a:gd name="T4" fmla="*/ 288 w 516"/>
                <a:gd name="T5" fmla="*/ 289 h 290"/>
                <a:gd name="T6" fmla="*/ 288 w 516"/>
                <a:gd name="T7" fmla="*/ 289 h 290"/>
                <a:gd name="T8" fmla="*/ 515 w 516"/>
                <a:gd name="T9" fmla="*/ 177 h 290"/>
                <a:gd name="T10" fmla="*/ 288 w 516"/>
                <a:gd name="T11" fmla="*/ 0 h 290"/>
                <a:gd name="T12" fmla="*/ 0 w 516"/>
                <a:gd name="T13" fmla="*/ 0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6" h="290">
                  <a:moveTo>
                    <a:pt x="0" y="0"/>
                  </a:moveTo>
                  <a:lnTo>
                    <a:pt x="0" y="0"/>
                  </a:lnTo>
                  <a:cubicBezTo>
                    <a:pt x="0" y="160"/>
                    <a:pt x="129" y="289"/>
                    <a:pt x="288" y="289"/>
                  </a:cubicBezTo>
                  <a:lnTo>
                    <a:pt x="288" y="289"/>
                  </a:lnTo>
                  <a:cubicBezTo>
                    <a:pt x="381" y="289"/>
                    <a:pt x="463" y="245"/>
                    <a:pt x="515" y="177"/>
                  </a:cubicBez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Freeform 85">
              <a:extLst>
                <a:ext uri="{FF2B5EF4-FFF2-40B4-BE49-F238E27FC236}">
                  <a16:creationId xmlns:a16="http://schemas.microsoft.com/office/drawing/2014/main" id="{DC1A4DFE-0714-7A45-874D-C732A880C6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22315" y="11203004"/>
              <a:ext cx="362541" cy="252680"/>
            </a:xfrm>
            <a:custGeom>
              <a:avLst/>
              <a:gdLst>
                <a:gd name="T0" fmla="*/ 288 w 289"/>
                <a:gd name="T1" fmla="*/ 204 h 205"/>
                <a:gd name="T2" fmla="*/ 288 w 289"/>
                <a:gd name="T3" fmla="*/ 204 h 205"/>
                <a:gd name="T4" fmla="*/ 201 w 289"/>
                <a:gd name="T5" fmla="*/ 0 h 205"/>
                <a:gd name="T6" fmla="*/ 0 w 289"/>
                <a:gd name="T7" fmla="*/ 204 h 205"/>
                <a:gd name="T8" fmla="*/ 288 w 289"/>
                <a:gd name="T9" fmla="*/ 204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9" h="205">
                  <a:moveTo>
                    <a:pt x="288" y="204"/>
                  </a:moveTo>
                  <a:lnTo>
                    <a:pt x="288" y="204"/>
                  </a:lnTo>
                  <a:cubicBezTo>
                    <a:pt x="287" y="123"/>
                    <a:pt x="254" y="51"/>
                    <a:pt x="201" y="0"/>
                  </a:cubicBezTo>
                  <a:lnTo>
                    <a:pt x="0" y="204"/>
                  </a:lnTo>
                  <a:lnTo>
                    <a:pt x="288" y="204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Freeform 86">
              <a:extLst>
                <a:ext uri="{FF2B5EF4-FFF2-40B4-BE49-F238E27FC236}">
                  <a16:creationId xmlns:a16="http://schemas.microsoft.com/office/drawing/2014/main" id="{9728751F-87F2-F340-8A88-211486CCD4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22315" y="11104128"/>
              <a:ext cx="252680" cy="357047"/>
            </a:xfrm>
            <a:custGeom>
              <a:avLst/>
              <a:gdLst>
                <a:gd name="T0" fmla="*/ 201 w 202"/>
                <a:gd name="T1" fmla="*/ 82 h 287"/>
                <a:gd name="T2" fmla="*/ 201 w 202"/>
                <a:gd name="T3" fmla="*/ 82 h 287"/>
                <a:gd name="T4" fmla="*/ 0 w 202"/>
                <a:gd name="T5" fmla="*/ 0 h 287"/>
                <a:gd name="T6" fmla="*/ 0 w 202"/>
                <a:gd name="T7" fmla="*/ 286 h 287"/>
                <a:gd name="T8" fmla="*/ 201 w 202"/>
                <a:gd name="T9" fmla="*/ 82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287">
                  <a:moveTo>
                    <a:pt x="201" y="82"/>
                  </a:moveTo>
                  <a:lnTo>
                    <a:pt x="201" y="82"/>
                  </a:lnTo>
                  <a:cubicBezTo>
                    <a:pt x="149" y="31"/>
                    <a:pt x="78" y="0"/>
                    <a:pt x="0" y="0"/>
                  </a:cubicBezTo>
                  <a:lnTo>
                    <a:pt x="0" y="286"/>
                  </a:lnTo>
                  <a:lnTo>
                    <a:pt x="201" y="82"/>
                  </a:ln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Freeform 87">
              <a:extLst>
                <a:ext uri="{FF2B5EF4-FFF2-40B4-BE49-F238E27FC236}">
                  <a16:creationId xmlns:a16="http://schemas.microsoft.com/office/drawing/2014/main" id="{D5083AED-C4B9-DE4D-B385-B6FC156004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6963" y="11455684"/>
              <a:ext cx="472402" cy="362541"/>
            </a:xfrm>
            <a:custGeom>
              <a:avLst/>
              <a:gdLst>
                <a:gd name="T0" fmla="*/ 92 w 381"/>
                <a:gd name="T1" fmla="*/ 0 h 292"/>
                <a:gd name="T2" fmla="*/ 92 w 381"/>
                <a:gd name="T3" fmla="*/ 2 h 292"/>
                <a:gd name="T4" fmla="*/ 0 w 381"/>
                <a:gd name="T5" fmla="*/ 275 h 292"/>
                <a:gd name="T6" fmla="*/ 0 w 381"/>
                <a:gd name="T7" fmla="*/ 275 h 292"/>
                <a:gd name="T8" fmla="*/ 92 w 381"/>
                <a:gd name="T9" fmla="*/ 291 h 292"/>
                <a:gd name="T10" fmla="*/ 92 w 381"/>
                <a:gd name="T11" fmla="*/ 291 h 292"/>
                <a:gd name="T12" fmla="*/ 380 w 381"/>
                <a:gd name="T13" fmla="*/ 2 h 292"/>
                <a:gd name="T14" fmla="*/ 380 w 381"/>
                <a:gd name="T15" fmla="*/ 2 h 292"/>
                <a:gd name="T16" fmla="*/ 380 w 381"/>
                <a:gd name="T17" fmla="*/ 0 h 292"/>
                <a:gd name="T18" fmla="*/ 92 w 381"/>
                <a:gd name="T19" fmla="*/ 0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1" h="292">
                  <a:moveTo>
                    <a:pt x="92" y="0"/>
                  </a:moveTo>
                  <a:lnTo>
                    <a:pt x="92" y="2"/>
                  </a:lnTo>
                  <a:lnTo>
                    <a:pt x="0" y="275"/>
                  </a:lnTo>
                  <a:lnTo>
                    <a:pt x="0" y="275"/>
                  </a:lnTo>
                  <a:cubicBezTo>
                    <a:pt x="29" y="285"/>
                    <a:pt x="59" y="291"/>
                    <a:pt x="92" y="291"/>
                  </a:cubicBezTo>
                  <a:lnTo>
                    <a:pt x="92" y="291"/>
                  </a:lnTo>
                  <a:cubicBezTo>
                    <a:pt x="251" y="291"/>
                    <a:pt x="380" y="162"/>
                    <a:pt x="380" y="2"/>
                  </a:cubicBezTo>
                  <a:lnTo>
                    <a:pt x="380" y="2"/>
                  </a:lnTo>
                  <a:cubicBezTo>
                    <a:pt x="380" y="1"/>
                    <a:pt x="380" y="0"/>
                    <a:pt x="380" y="0"/>
                  </a:cubicBezTo>
                  <a:lnTo>
                    <a:pt x="92" y="0"/>
                  </a:lnTo>
                </a:path>
              </a:pathLst>
            </a:custGeom>
            <a:solidFill>
              <a:srgbClr val="686E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Freeform 88">
              <a:extLst>
                <a:ext uri="{FF2B5EF4-FFF2-40B4-BE49-F238E27FC236}">
                  <a16:creationId xmlns:a16="http://schemas.microsoft.com/office/drawing/2014/main" id="{585CCD21-B138-604A-AD79-FF39A01D16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9774" y="11104128"/>
              <a:ext cx="362541" cy="697614"/>
            </a:xfrm>
            <a:custGeom>
              <a:avLst/>
              <a:gdLst>
                <a:gd name="T0" fmla="*/ 289 w 290"/>
                <a:gd name="T1" fmla="*/ 286 h 562"/>
                <a:gd name="T2" fmla="*/ 289 w 290"/>
                <a:gd name="T3" fmla="*/ 0 h 562"/>
                <a:gd name="T4" fmla="*/ 289 w 290"/>
                <a:gd name="T5" fmla="*/ 0 h 562"/>
                <a:gd name="T6" fmla="*/ 0 w 290"/>
                <a:gd name="T7" fmla="*/ 288 h 562"/>
                <a:gd name="T8" fmla="*/ 0 w 290"/>
                <a:gd name="T9" fmla="*/ 288 h 562"/>
                <a:gd name="T10" fmla="*/ 197 w 290"/>
                <a:gd name="T11" fmla="*/ 561 h 562"/>
                <a:gd name="T12" fmla="*/ 289 w 290"/>
                <a:gd name="T13" fmla="*/ 288 h 562"/>
                <a:gd name="T14" fmla="*/ 289 w 290"/>
                <a:gd name="T15" fmla="*/ 286 h 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0" h="562">
                  <a:moveTo>
                    <a:pt x="289" y="286"/>
                  </a:moveTo>
                  <a:lnTo>
                    <a:pt x="289" y="0"/>
                  </a:lnTo>
                  <a:lnTo>
                    <a:pt x="289" y="0"/>
                  </a:lnTo>
                  <a:cubicBezTo>
                    <a:pt x="129" y="0"/>
                    <a:pt x="0" y="129"/>
                    <a:pt x="0" y="288"/>
                  </a:cubicBezTo>
                  <a:lnTo>
                    <a:pt x="0" y="288"/>
                  </a:lnTo>
                  <a:cubicBezTo>
                    <a:pt x="0" y="415"/>
                    <a:pt x="82" y="524"/>
                    <a:pt x="197" y="561"/>
                  </a:cubicBezTo>
                  <a:lnTo>
                    <a:pt x="289" y="288"/>
                  </a:lnTo>
                  <a:lnTo>
                    <a:pt x="289" y="286"/>
                  </a:ln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Freeform 89">
              <a:extLst>
                <a:ext uri="{FF2B5EF4-FFF2-40B4-BE49-F238E27FC236}">
                  <a16:creationId xmlns:a16="http://schemas.microsoft.com/office/drawing/2014/main" id="{4A16DF23-6874-1448-A8E8-961BA3F302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8910" y="4539935"/>
              <a:ext cx="2296092" cy="2746523"/>
            </a:xfrm>
            <a:custGeom>
              <a:avLst/>
              <a:gdLst>
                <a:gd name="T0" fmla="*/ 1842 w 1843"/>
                <a:gd name="T1" fmla="*/ 2203 h 2204"/>
                <a:gd name="T2" fmla="*/ 0 w 1843"/>
                <a:gd name="T3" fmla="*/ 2203 h 2204"/>
                <a:gd name="T4" fmla="*/ 0 w 1843"/>
                <a:gd name="T5" fmla="*/ 0 h 2204"/>
                <a:gd name="T6" fmla="*/ 1842 w 1843"/>
                <a:gd name="T7" fmla="*/ 0 h 2204"/>
                <a:gd name="T8" fmla="*/ 1842 w 1843"/>
                <a:gd name="T9" fmla="*/ 2203 h 2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3" h="2204">
                  <a:moveTo>
                    <a:pt x="1842" y="2203"/>
                  </a:moveTo>
                  <a:lnTo>
                    <a:pt x="0" y="2203"/>
                  </a:lnTo>
                  <a:lnTo>
                    <a:pt x="0" y="0"/>
                  </a:lnTo>
                  <a:lnTo>
                    <a:pt x="1842" y="0"/>
                  </a:lnTo>
                  <a:lnTo>
                    <a:pt x="1842" y="2203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Freeform 90">
              <a:extLst>
                <a:ext uri="{FF2B5EF4-FFF2-40B4-BE49-F238E27FC236}">
                  <a16:creationId xmlns:a16="http://schemas.microsoft.com/office/drawing/2014/main" id="{04A1824D-C2BE-CA42-8DEE-7DBD460555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6521" y="5210087"/>
              <a:ext cx="340569" cy="966776"/>
            </a:xfrm>
            <a:custGeom>
              <a:avLst/>
              <a:gdLst>
                <a:gd name="T0" fmla="*/ 273 w 274"/>
                <a:gd name="T1" fmla="*/ 776 h 777"/>
                <a:gd name="T2" fmla="*/ 0 w 274"/>
                <a:gd name="T3" fmla="*/ 776 h 777"/>
                <a:gd name="T4" fmla="*/ 0 w 274"/>
                <a:gd name="T5" fmla="*/ 0 h 777"/>
                <a:gd name="T6" fmla="*/ 273 w 274"/>
                <a:gd name="T7" fmla="*/ 0 h 777"/>
                <a:gd name="T8" fmla="*/ 273 w 274"/>
                <a:gd name="T9" fmla="*/ 776 h 7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4" h="777">
                  <a:moveTo>
                    <a:pt x="273" y="776"/>
                  </a:moveTo>
                  <a:lnTo>
                    <a:pt x="0" y="776"/>
                  </a:lnTo>
                  <a:lnTo>
                    <a:pt x="0" y="0"/>
                  </a:lnTo>
                  <a:lnTo>
                    <a:pt x="273" y="0"/>
                  </a:lnTo>
                  <a:lnTo>
                    <a:pt x="273" y="776"/>
                  </a:lnTo>
                </a:path>
              </a:pathLst>
            </a:custGeom>
            <a:solidFill>
              <a:srgbClr val="E27B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Freeform 91">
              <a:extLst>
                <a:ext uri="{FF2B5EF4-FFF2-40B4-BE49-F238E27FC236}">
                  <a16:creationId xmlns:a16="http://schemas.microsoft.com/office/drawing/2014/main" id="{F5F27582-22D6-3F42-BB05-018D0257A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35685" y="5545166"/>
              <a:ext cx="340569" cy="637193"/>
            </a:xfrm>
            <a:custGeom>
              <a:avLst/>
              <a:gdLst>
                <a:gd name="T0" fmla="*/ 273 w 274"/>
                <a:gd name="T1" fmla="*/ 511 h 512"/>
                <a:gd name="T2" fmla="*/ 0 w 274"/>
                <a:gd name="T3" fmla="*/ 511 h 512"/>
                <a:gd name="T4" fmla="*/ 0 w 274"/>
                <a:gd name="T5" fmla="*/ 0 h 512"/>
                <a:gd name="T6" fmla="*/ 273 w 274"/>
                <a:gd name="T7" fmla="*/ 0 h 512"/>
                <a:gd name="T8" fmla="*/ 273 w 274"/>
                <a:gd name="T9" fmla="*/ 511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4" h="512">
                  <a:moveTo>
                    <a:pt x="273" y="511"/>
                  </a:moveTo>
                  <a:lnTo>
                    <a:pt x="0" y="511"/>
                  </a:lnTo>
                  <a:lnTo>
                    <a:pt x="0" y="0"/>
                  </a:lnTo>
                  <a:lnTo>
                    <a:pt x="273" y="0"/>
                  </a:lnTo>
                  <a:lnTo>
                    <a:pt x="273" y="511"/>
                  </a:lnTo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Freeform 92">
              <a:extLst>
                <a:ext uri="{FF2B5EF4-FFF2-40B4-BE49-F238E27FC236}">
                  <a16:creationId xmlns:a16="http://schemas.microsoft.com/office/drawing/2014/main" id="{2570C28D-21A4-E74F-A9DB-05D0F4AF3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94850" y="5841792"/>
              <a:ext cx="340569" cy="340569"/>
            </a:xfrm>
            <a:custGeom>
              <a:avLst/>
              <a:gdLst>
                <a:gd name="T0" fmla="*/ 273 w 274"/>
                <a:gd name="T1" fmla="*/ 272 h 273"/>
                <a:gd name="T2" fmla="*/ 0 w 274"/>
                <a:gd name="T3" fmla="*/ 272 h 273"/>
                <a:gd name="T4" fmla="*/ 0 w 274"/>
                <a:gd name="T5" fmla="*/ 0 h 273"/>
                <a:gd name="T6" fmla="*/ 273 w 274"/>
                <a:gd name="T7" fmla="*/ 0 h 273"/>
                <a:gd name="T8" fmla="*/ 273 w 274"/>
                <a:gd name="T9" fmla="*/ 272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4" h="273">
                  <a:moveTo>
                    <a:pt x="273" y="272"/>
                  </a:moveTo>
                  <a:lnTo>
                    <a:pt x="0" y="272"/>
                  </a:lnTo>
                  <a:lnTo>
                    <a:pt x="0" y="0"/>
                  </a:lnTo>
                  <a:lnTo>
                    <a:pt x="273" y="0"/>
                  </a:lnTo>
                  <a:lnTo>
                    <a:pt x="273" y="272"/>
                  </a:lnTo>
                </a:path>
              </a:pathLst>
            </a:custGeom>
            <a:solidFill>
              <a:srgbClr val="686E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Freeform 93">
              <a:extLst>
                <a:ext uri="{FF2B5EF4-FFF2-40B4-BE49-F238E27FC236}">
                  <a16:creationId xmlns:a16="http://schemas.microsoft.com/office/drawing/2014/main" id="{9E4140F3-1E8A-B844-AD2F-67FF97E7F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6521" y="6176865"/>
              <a:ext cx="1658899" cy="27466"/>
            </a:xfrm>
            <a:custGeom>
              <a:avLst/>
              <a:gdLst>
                <a:gd name="T0" fmla="*/ 1331 w 1332"/>
                <a:gd name="T1" fmla="*/ 0 h 24"/>
                <a:gd name="T2" fmla="*/ 0 w 1332"/>
                <a:gd name="T3" fmla="*/ 0 h 24"/>
                <a:gd name="T4" fmla="*/ 0 w 1332"/>
                <a:gd name="T5" fmla="*/ 23 h 24"/>
                <a:gd name="T6" fmla="*/ 1331 w 1332"/>
                <a:gd name="T7" fmla="*/ 23 h 24"/>
                <a:gd name="T8" fmla="*/ 1331 w 1332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2" h="24">
                  <a:moveTo>
                    <a:pt x="1331" y="0"/>
                  </a:moveTo>
                  <a:lnTo>
                    <a:pt x="0" y="0"/>
                  </a:lnTo>
                  <a:lnTo>
                    <a:pt x="0" y="23"/>
                  </a:lnTo>
                  <a:lnTo>
                    <a:pt x="1331" y="23"/>
                  </a:lnTo>
                  <a:lnTo>
                    <a:pt x="1331" y="0"/>
                  </a:ln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Freeform 94">
              <a:extLst>
                <a:ext uri="{FF2B5EF4-FFF2-40B4-BE49-F238E27FC236}">
                  <a16:creationId xmlns:a16="http://schemas.microsoft.com/office/drawing/2014/main" id="{F197B644-9254-0546-A8DA-D5C209D55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11594" y="6424054"/>
              <a:ext cx="988747" cy="93380"/>
            </a:xfrm>
            <a:custGeom>
              <a:avLst/>
              <a:gdLst>
                <a:gd name="T0" fmla="*/ 791 w 792"/>
                <a:gd name="T1" fmla="*/ 0 h 74"/>
                <a:gd name="T2" fmla="*/ 0 w 792"/>
                <a:gd name="T3" fmla="*/ 0 h 74"/>
                <a:gd name="T4" fmla="*/ 0 w 792"/>
                <a:gd name="T5" fmla="*/ 73 h 74"/>
                <a:gd name="T6" fmla="*/ 791 w 792"/>
                <a:gd name="T7" fmla="*/ 73 h 74"/>
                <a:gd name="T8" fmla="*/ 791 w 792"/>
                <a:gd name="T9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2" h="74">
                  <a:moveTo>
                    <a:pt x="791" y="0"/>
                  </a:moveTo>
                  <a:lnTo>
                    <a:pt x="0" y="0"/>
                  </a:lnTo>
                  <a:lnTo>
                    <a:pt x="0" y="73"/>
                  </a:lnTo>
                  <a:lnTo>
                    <a:pt x="791" y="73"/>
                  </a:lnTo>
                  <a:lnTo>
                    <a:pt x="791" y="0"/>
                  </a:ln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Freeform 157">
              <a:extLst>
                <a:ext uri="{FF2B5EF4-FFF2-40B4-BE49-F238E27FC236}">
                  <a16:creationId xmlns:a16="http://schemas.microsoft.com/office/drawing/2014/main" id="{F5248509-06F6-E744-A8A3-8D28F37C18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09480" y="6676733"/>
              <a:ext cx="1591737" cy="361249"/>
            </a:xfrm>
            <a:custGeom>
              <a:avLst/>
              <a:gdLst>
                <a:gd name="connsiteX0" fmla="*/ 0 w 1591737"/>
                <a:gd name="connsiteY0" fmla="*/ 296624 h 361249"/>
                <a:gd name="connsiteX1" fmla="*/ 1591737 w 1591737"/>
                <a:gd name="connsiteY1" fmla="*/ 296624 h 361249"/>
                <a:gd name="connsiteX2" fmla="*/ 1591737 w 1591737"/>
                <a:gd name="connsiteY2" fmla="*/ 361249 h 361249"/>
                <a:gd name="connsiteX3" fmla="*/ 0 w 1591737"/>
                <a:gd name="connsiteY3" fmla="*/ 361249 h 361249"/>
                <a:gd name="connsiteX4" fmla="*/ 0 w 1591737"/>
                <a:gd name="connsiteY4" fmla="*/ 148310 h 361249"/>
                <a:gd name="connsiteX5" fmla="*/ 1591737 w 1591737"/>
                <a:gd name="connsiteY5" fmla="*/ 148310 h 361249"/>
                <a:gd name="connsiteX6" fmla="*/ 1591737 w 1591737"/>
                <a:gd name="connsiteY6" fmla="*/ 212935 h 361249"/>
                <a:gd name="connsiteX7" fmla="*/ 0 w 1591737"/>
                <a:gd name="connsiteY7" fmla="*/ 212935 h 361249"/>
                <a:gd name="connsiteX8" fmla="*/ 0 w 1591737"/>
                <a:gd name="connsiteY8" fmla="*/ 0 h 361249"/>
                <a:gd name="connsiteX9" fmla="*/ 1591737 w 1591737"/>
                <a:gd name="connsiteY9" fmla="*/ 0 h 361249"/>
                <a:gd name="connsiteX10" fmla="*/ 1591737 w 1591737"/>
                <a:gd name="connsiteY10" fmla="*/ 64650 h 361249"/>
                <a:gd name="connsiteX11" fmla="*/ 0 w 1591737"/>
                <a:gd name="connsiteY11" fmla="*/ 64650 h 36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91737" h="361249">
                  <a:moveTo>
                    <a:pt x="0" y="296624"/>
                  </a:moveTo>
                  <a:lnTo>
                    <a:pt x="1591737" y="296624"/>
                  </a:lnTo>
                  <a:lnTo>
                    <a:pt x="1591737" y="361249"/>
                  </a:lnTo>
                  <a:lnTo>
                    <a:pt x="0" y="361249"/>
                  </a:lnTo>
                  <a:close/>
                  <a:moveTo>
                    <a:pt x="0" y="148310"/>
                  </a:moveTo>
                  <a:lnTo>
                    <a:pt x="1591737" y="148310"/>
                  </a:lnTo>
                  <a:lnTo>
                    <a:pt x="1591737" y="212935"/>
                  </a:lnTo>
                  <a:lnTo>
                    <a:pt x="0" y="212935"/>
                  </a:lnTo>
                  <a:close/>
                  <a:moveTo>
                    <a:pt x="0" y="0"/>
                  </a:moveTo>
                  <a:lnTo>
                    <a:pt x="1591737" y="0"/>
                  </a:lnTo>
                  <a:lnTo>
                    <a:pt x="1591737" y="64650"/>
                  </a:lnTo>
                  <a:lnTo>
                    <a:pt x="0" y="64650"/>
                  </a:lnTo>
                  <a:close/>
                </a:path>
              </a:pathLst>
            </a:custGeom>
            <a:solidFill>
              <a:srgbClr val="DFDD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Freeform 158">
              <a:extLst>
                <a:ext uri="{FF2B5EF4-FFF2-40B4-BE49-F238E27FC236}">
                  <a16:creationId xmlns:a16="http://schemas.microsoft.com/office/drawing/2014/main" id="{AF5C50D9-4554-E94B-A1E0-E1BC855155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4667" y="8461970"/>
              <a:ext cx="2338793" cy="388804"/>
            </a:xfrm>
            <a:custGeom>
              <a:avLst/>
              <a:gdLst>
                <a:gd name="connsiteX0" fmla="*/ 0 w 2338793"/>
                <a:gd name="connsiteY0" fmla="*/ 340570 h 388804"/>
                <a:gd name="connsiteX1" fmla="*/ 960038 w 2338793"/>
                <a:gd name="connsiteY1" fmla="*/ 340570 h 388804"/>
                <a:gd name="connsiteX2" fmla="*/ 960038 w 2338793"/>
                <a:gd name="connsiteY2" fmla="*/ 388804 h 388804"/>
                <a:gd name="connsiteX3" fmla="*/ 0 w 2338793"/>
                <a:gd name="connsiteY3" fmla="*/ 388804 h 388804"/>
                <a:gd name="connsiteX4" fmla="*/ 0 w 2338793"/>
                <a:gd name="connsiteY4" fmla="*/ 225218 h 388804"/>
                <a:gd name="connsiteX5" fmla="*/ 2338793 w 2338793"/>
                <a:gd name="connsiteY5" fmla="*/ 225218 h 388804"/>
                <a:gd name="connsiteX6" fmla="*/ 2338793 w 2338793"/>
                <a:gd name="connsiteY6" fmla="*/ 278840 h 388804"/>
                <a:gd name="connsiteX7" fmla="*/ 0 w 2338793"/>
                <a:gd name="connsiteY7" fmla="*/ 278840 h 388804"/>
                <a:gd name="connsiteX8" fmla="*/ 0 w 2338793"/>
                <a:gd name="connsiteY8" fmla="*/ 109863 h 388804"/>
                <a:gd name="connsiteX9" fmla="*/ 2338793 w 2338793"/>
                <a:gd name="connsiteY9" fmla="*/ 109863 h 388804"/>
                <a:gd name="connsiteX10" fmla="*/ 2338793 w 2338793"/>
                <a:gd name="connsiteY10" fmla="*/ 163485 h 388804"/>
                <a:gd name="connsiteX11" fmla="*/ 0 w 2338793"/>
                <a:gd name="connsiteY11" fmla="*/ 163485 h 388804"/>
                <a:gd name="connsiteX12" fmla="*/ 0 w 2338793"/>
                <a:gd name="connsiteY12" fmla="*/ 0 h 388804"/>
                <a:gd name="connsiteX13" fmla="*/ 2338793 w 2338793"/>
                <a:gd name="connsiteY13" fmla="*/ 0 h 388804"/>
                <a:gd name="connsiteX14" fmla="*/ 2338793 w 2338793"/>
                <a:gd name="connsiteY14" fmla="*/ 48234 h 388804"/>
                <a:gd name="connsiteX15" fmla="*/ 0 w 2338793"/>
                <a:gd name="connsiteY15" fmla="*/ 48234 h 388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338793" h="388804">
                  <a:moveTo>
                    <a:pt x="0" y="340570"/>
                  </a:moveTo>
                  <a:lnTo>
                    <a:pt x="960038" y="340570"/>
                  </a:lnTo>
                  <a:lnTo>
                    <a:pt x="960038" y="388804"/>
                  </a:lnTo>
                  <a:lnTo>
                    <a:pt x="0" y="388804"/>
                  </a:lnTo>
                  <a:close/>
                  <a:moveTo>
                    <a:pt x="0" y="225218"/>
                  </a:moveTo>
                  <a:lnTo>
                    <a:pt x="2338793" y="225218"/>
                  </a:lnTo>
                  <a:lnTo>
                    <a:pt x="2338793" y="278840"/>
                  </a:lnTo>
                  <a:lnTo>
                    <a:pt x="0" y="278840"/>
                  </a:lnTo>
                  <a:close/>
                  <a:moveTo>
                    <a:pt x="0" y="109863"/>
                  </a:moveTo>
                  <a:lnTo>
                    <a:pt x="2338793" y="109863"/>
                  </a:lnTo>
                  <a:lnTo>
                    <a:pt x="2338793" y="163485"/>
                  </a:lnTo>
                  <a:lnTo>
                    <a:pt x="0" y="163485"/>
                  </a:lnTo>
                  <a:close/>
                  <a:moveTo>
                    <a:pt x="0" y="0"/>
                  </a:moveTo>
                  <a:lnTo>
                    <a:pt x="2338793" y="0"/>
                  </a:lnTo>
                  <a:lnTo>
                    <a:pt x="2338793" y="48234"/>
                  </a:lnTo>
                  <a:lnTo>
                    <a:pt x="0" y="48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Freeform 102">
              <a:extLst>
                <a:ext uri="{FF2B5EF4-FFF2-40B4-BE49-F238E27FC236}">
                  <a16:creationId xmlns:a16="http://schemas.microsoft.com/office/drawing/2014/main" id="{92D1E04E-9C55-7949-9859-DF63E46C1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69237" y="5935169"/>
              <a:ext cx="1290864" cy="3169488"/>
            </a:xfrm>
            <a:custGeom>
              <a:avLst/>
              <a:gdLst>
                <a:gd name="T0" fmla="*/ 565 w 1035"/>
                <a:gd name="T1" fmla="*/ 794 h 2543"/>
                <a:gd name="T2" fmla="*/ 565 w 1035"/>
                <a:gd name="T3" fmla="*/ 794 h 2543"/>
                <a:gd name="T4" fmla="*/ 240 w 1035"/>
                <a:gd name="T5" fmla="*/ 471 h 2543"/>
                <a:gd name="T6" fmla="*/ 240 w 1035"/>
                <a:gd name="T7" fmla="*/ 471 h 2543"/>
                <a:gd name="T8" fmla="*/ 565 w 1035"/>
                <a:gd name="T9" fmla="*/ 147 h 2543"/>
                <a:gd name="T10" fmla="*/ 565 w 1035"/>
                <a:gd name="T11" fmla="*/ 147 h 2543"/>
                <a:gd name="T12" fmla="*/ 888 w 1035"/>
                <a:gd name="T13" fmla="*/ 471 h 2543"/>
                <a:gd name="T14" fmla="*/ 888 w 1035"/>
                <a:gd name="T15" fmla="*/ 471 h 2543"/>
                <a:gd name="T16" fmla="*/ 565 w 1035"/>
                <a:gd name="T17" fmla="*/ 794 h 2543"/>
                <a:gd name="T18" fmla="*/ 1034 w 1035"/>
                <a:gd name="T19" fmla="*/ 471 h 2543"/>
                <a:gd name="T20" fmla="*/ 1034 w 1035"/>
                <a:gd name="T21" fmla="*/ 471 h 2543"/>
                <a:gd name="T22" fmla="*/ 565 w 1035"/>
                <a:gd name="T23" fmla="*/ 0 h 2543"/>
                <a:gd name="T24" fmla="*/ 565 w 1035"/>
                <a:gd name="T25" fmla="*/ 0 h 2543"/>
                <a:gd name="T26" fmla="*/ 94 w 1035"/>
                <a:gd name="T27" fmla="*/ 471 h 2543"/>
                <a:gd name="T28" fmla="*/ 94 w 1035"/>
                <a:gd name="T29" fmla="*/ 471 h 2543"/>
                <a:gd name="T30" fmla="*/ 491 w 1035"/>
                <a:gd name="T31" fmla="*/ 935 h 2543"/>
                <a:gd name="T32" fmla="*/ 491 w 1035"/>
                <a:gd name="T33" fmla="*/ 1934 h 2543"/>
                <a:gd name="T34" fmla="*/ 73 w 1035"/>
                <a:gd name="T35" fmla="*/ 1934 h 2543"/>
                <a:gd name="T36" fmla="*/ 73 w 1035"/>
                <a:gd name="T37" fmla="*/ 1934 h 2543"/>
                <a:gd name="T38" fmla="*/ 0 w 1035"/>
                <a:gd name="T39" fmla="*/ 2007 h 2543"/>
                <a:gd name="T40" fmla="*/ 0 w 1035"/>
                <a:gd name="T41" fmla="*/ 2007 h 2543"/>
                <a:gd name="T42" fmla="*/ 73 w 1035"/>
                <a:gd name="T43" fmla="*/ 2080 h 2543"/>
                <a:gd name="T44" fmla="*/ 491 w 1035"/>
                <a:gd name="T45" fmla="*/ 2080 h 2543"/>
                <a:gd name="T46" fmla="*/ 491 w 1035"/>
                <a:gd name="T47" fmla="*/ 2184 h 2543"/>
                <a:gd name="T48" fmla="*/ 73 w 1035"/>
                <a:gd name="T49" fmla="*/ 2184 h 2543"/>
                <a:gd name="T50" fmla="*/ 73 w 1035"/>
                <a:gd name="T51" fmla="*/ 2184 h 2543"/>
                <a:gd name="T52" fmla="*/ 0 w 1035"/>
                <a:gd name="T53" fmla="*/ 2257 h 2543"/>
                <a:gd name="T54" fmla="*/ 0 w 1035"/>
                <a:gd name="T55" fmla="*/ 2257 h 2543"/>
                <a:gd name="T56" fmla="*/ 73 w 1035"/>
                <a:gd name="T57" fmla="*/ 2330 h 2543"/>
                <a:gd name="T58" fmla="*/ 491 w 1035"/>
                <a:gd name="T59" fmla="*/ 2330 h 2543"/>
                <a:gd name="T60" fmla="*/ 491 w 1035"/>
                <a:gd name="T61" fmla="*/ 2469 h 2543"/>
                <a:gd name="T62" fmla="*/ 491 w 1035"/>
                <a:gd name="T63" fmla="*/ 2469 h 2543"/>
                <a:gd name="T64" fmla="*/ 565 w 1035"/>
                <a:gd name="T65" fmla="*/ 2542 h 2543"/>
                <a:gd name="T66" fmla="*/ 565 w 1035"/>
                <a:gd name="T67" fmla="*/ 2542 h 2543"/>
                <a:gd name="T68" fmla="*/ 636 w 1035"/>
                <a:gd name="T69" fmla="*/ 2469 h 2543"/>
                <a:gd name="T70" fmla="*/ 636 w 1035"/>
                <a:gd name="T71" fmla="*/ 935 h 2543"/>
                <a:gd name="T72" fmla="*/ 636 w 1035"/>
                <a:gd name="T73" fmla="*/ 935 h 2543"/>
                <a:gd name="T74" fmla="*/ 1034 w 1035"/>
                <a:gd name="T75" fmla="*/ 471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35" h="2543">
                  <a:moveTo>
                    <a:pt x="565" y="794"/>
                  </a:moveTo>
                  <a:lnTo>
                    <a:pt x="565" y="794"/>
                  </a:lnTo>
                  <a:cubicBezTo>
                    <a:pt x="385" y="794"/>
                    <a:pt x="240" y="650"/>
                    <a:pt x="240" y="471"/>
                  </a:cubicBezTo>
                  <a:lnTo>
                    <a:pt x="240" y="471"/>
                  </a:lnTo>
                  <a:cubicBezTo>
                    <a:pt x="240" y="292"/>
                    <a:pt x="385" y="147"/>
                    <a:pt x="565" y="147"/>
                  </a:cubicBezTo>
                  <a:lnTo>
                    <a:pt x="565" y="147"/>
                  </a:lnTo>
                  <a:cubicBezTo>
                    <a:pt x="742" y="147"/>
                    <a:pt x="888" y="292"/>
                    <a:pt x="888" y="471"/>
                  </a:cubicBezTo>
                  <a:lnTo>
                    <a:pt x="888" y="471"/>
                  </a:lnTo>
                  <a:cubicBezTo>
                    <a:pt x="888" y="650"/>
                    <a:pt x="742" y="794"/>
                    <a:pt x="565" y="794"/>
                  </a:cubicBezTo>
                  <a:close/>
                  <a:moveTo>
                    <a:pt x="1034" y="471"/>
                  </a:moveTo>
                  <a:lnTo>
                    <a:pt x="1034" y="471"/>
                  </a:lnTo>
                  <a:cubicBezTo>
                    <a:pt x="1034" y="211"/>
                    <a:pt x="823" y="0"/>
                    <a:pt x="565" y="0"/>
                  </a:cubicBezTo>
                  <a:lnTo>
                    <a:pt x="565" y="0"/>
                  </a:lnTo>
                  <a:cubicBezTo>
                    <a:pt x="305" y="0"/>
                    <a:pt x="94" y="211"/>
                    <a:pt x="94" y="471"/>
                  </a:cubicBezTo>
                  <a:lnTo>
                    <a:pt x="94" y="471"/>
                  </a:lnTo>
                  <a:cubicBezTo>
                    <a:pt x="94" y="706"/>
                    <a:pt x="266" y="900"/>
                    <a:pt x="491" y="935"/>
                  </a:cubicBezTo>
                  <a:lnTo>
                    <a:pt x="491" y="1934"/>
                  </a:lnTo>
                  <a:lnTo>
                    <a:pt x="73" y="1934"/>
                  </a:lnTo>
                  <a:lnTo>
                    <a:pt x="73" y="1934"/>
                  </a:lnTo>
                  <a:cubicBezTo>
                    <a:pt x="33" y="1934"/>
                    <a:pt x="0" y="1967"/>
                    <a:pt x="0" y="2007"/>
                  </a:cubicBezTo>
                  <a:lnTo>
                    <a:pt x="0" y="2007"/>
                  </a:lnTo>
                  <a:cubicBezTo>
                    <a:pt x="0" y="2047"/>
                    <a:pt x="33" y="2080"/>
                    <a:pt x="73" y="2080"/>
                  </a:cubicBezTo>
                  <a:lnTo>
                    <a:pt x="491" y="2080"/>
                  </a:lnTo>
                  <a:lnTo>
                    <a:pt x="491" y="2184"/>
                  </a:lnTo>
                  <a:lnTo>
                    <a:pt x="73" y="2184"/>
                  </a:lnTo>
                  <a:lnTo>
                    <a:pt x="73" y="2184"/>
                  </a:lnTo>
                  <a:cubicBezTo>
                    <a:pt x="33" y="2184"/>
                    <a:pt x="0" y="2217"/>
                    <a:pt x="0" y="2257"/>
                  </a:cubicBezTo>
                  <a:lnTo>
                    <a:pt x="0" y="2257"/>
                  </a:lnTo>
                  <a:cubicBezTo>
                    <a:pt x="0" y="2298"/>
                    <a:pt x="33" y="2330"/>
                    <a:pt x="73" y="2330"/>
                  </a:cubicBezTo>
                  <a:lnTo>
                    <a:pt x="491" y="2330"/>
                  </a:lnTo>
                  <a:lnTo>
                    <a:pt x="491" y="2469"/>
                  </a:lnTo>
                  <a:lnTo>
                    <a:pt x="491" y="2469"/>
                  </a:lnTo>
                  <a:cubicBezTo>
                    <a:pt x="491" y="2509"/>
                    <a:pt x="524" y="2542"/>
                    <a:pt x="565" y="2542"/>
                  </a:cubicBezTo>
                  <a:lnTo>
                    <a:pt x="565" y="2542"/>
                  </a:lnTo>
                  <a:cubicBezTo>
                    <a:pt x="603" y="2542"/>
                    <a:pt x="636" y="2509"/>
                    <a:pt x="636" y="2469"/>
                  </a:cubicBezTo>
                  <a:lnTo>
                    <a:pt x="636" y="935"/>
                  </a:lnTo>
                  <a:lnTo>
                    <a:pt x="636" y="935"/>
                  </a:lnTo>
                  <a:cubicBezTo>
                    <a:pt x="861" y="900"/>
                    <a:pt x="1034" y="706"/>
                    <a:pt x="1034" y="471"/>
                  </a:cubicBezTo>
                  <a:close/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Freeform 160">
              <a:extLst>
                <a:ext uri="{FF2B5EF4-FFF2-40B4-BE49-F238E27FC236}">
                  <a16:creationId xmlns:a16="http://schemas.microsoft.com/office/drawing/2014/main" id="{4AF132A0-36E0-6B4D-BE60-8BB5BC0D0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4575" y="7335900"/>
              <a:ext cx="3307026" cy="3114365"/>
            </a:xfrm>
            <a:custGeom>
              <a:avLst/>
              <a:gdLst>
                <a:gd name="connsiteX0" fmla="*/ 2206294 w 3307026"/>
                <a:gd name="connsiteY0" fmla="*/ 149505 h 3114365"/>
                <a:gd name="connsiteX1" fmla="*/ 1256228 w 3307026"/>
                <a:gd name="connsiteY1" fmla="*/ 1101354 h 3114365"/>
                <a:gd name="connsiteX2" fmla="*/ 2206294 w 3307026"/>
                <a:gd name="connsiteY2" fmla="*/ 2051958 h 3114365"/>
                <a:gd name="connsiteX3" fmla="*/ 3157605 w 3307026"/>
                <a:gd name="connsiteY3" fmla="*/ 1101354 h 3114365"/>
                <a:gd name="connsiteX4" fmla="*/ 2206294 w 3307026"/>
                <a:gd name="connsiteY4" fmla="*/ 149505 h 3114365"/>
                <a:gd name="connsiteX5" fmla="*/ 2206294 w 3307026"/>
                <a:gd name="connsiteY5" fmla="*/ 0 h 3114365"/>
                <a:gd name="connsiteX6" fmla="*/ 3307026 w 3307026"/>
                <a:gd name="connsiteY6" fmla="*/ 1101354 h 3114365"/>
                <a:gd name="connsiteX7" fmla="*/ 2206294 w 3307026"/>
                <a:gd name="connsiteY7" fmla="*/ 2201463 h 3114365"/>
                <a:gd name="connsiteX8" fmla="*/ 1506240 w 3307026"/>
                <a:gd name="connsiteY8" fmla="*/ 1950386 h 3114365"/>
                <a:gd name="connsiteX9" fmla="*/ 1473687 w 3307026"/>
                <a:gd name="connsiteY9" fmla="*/ 1920829 h 3114365"/>
                <a:gd name="connsiteX10" fmla="*/ 142633 w 3307026"/>
                <a:gd name="connsiteY10" fmla="*/ 3093192 h 3114365"/>
                <a:gd name="connsiteX11" fmla="*/ 21654 w 3307026"/>
                <a:gd name="connsiteY11" fmla="*/ 3085728 h 3114365"/>
                <a:gd name="connsiteX12" fmla="*/ 29137 w 3307026"/>
                <a:gd name="connsiteY12" fmla="*/ 2963799 h 3114365"/>
                <a:gd name="connsiteX13" fmla="*/ 1354354 w 3307026"/>
                <a:gd name="connsiteY13" fmla="*/ 1797757 h 3114365"/>
                <a:gd name="connsiteX14" fmla="*/ 1293622 w 3307026"/>
                <a:gd name="connsiteY14" fmla="*/ 1716618 h 3114365"/>
                <a:gd name="connsiteX15" fmla="*/ 1105562 w 3307026"/>
                <a:gd name="connsiteY15" fmla="*/ 1101354 h 3114365"/>
                <a:gd name="connsiteX16" fmla="*/ 2206294 w 3307026"/>
                <a:gd name="connsiteY16" fmla="*/ 0 h 3114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7026" h="3114365">
                  <a:moveTo>
                    <a:pt x="2206294" y="149505"/>
                  </a:moveTo>
                  <a:cubicBezTo>
                    <a:pt x="1682077" y="149505"/>
                    <a:pt x="1256228" y="575595"/>
                    <a:pt x="1256228" y="1101354"/>
                  </a:cubicBezTo>
                  <a:cubicBezTo>
                    <a:pt x="1256228" y="1624622"/>
                    <a:pt x="1682077" y="2051958"/>
                    <a:pt x="2206294" y="2051958"/>
                  </a:cubicBezTo>
                  <a:cubicBezTo>
                    <a:pt x="2730511" y="2051958"/>
                    <a:pt x="3157605" y="1624622"/>
                    <a:pt x="3157605" y="1101354"/>
                  </a:cubicBezTo>
                  <a:cubicBezTo>
                    <a:pt x="3157605" y="575595"/>
                    <a:pt x="2730511" y="149505"/>
                    <a:pt x="2206294" y="149505"/>
                  </a:cubicBezTo>
                  <a:close/>
                  <a:moveTo>
                    <a:pt x="2206294" y="0"/>
                  </a:moveTo>
                  <a:cubicBezTo>
                    <a:pt x="2813938" y="0"/>
                    <a:pt x="3307026" y="493367"/>
                    <a:pt x="3307026" y="1101354"/>
                  </a:cubicBezTo>
                  <a:cubicBezTo>
                    <a:pt x="3307026" y="1709342"/>
                    <a:pt x="2813938" y="2201463"/>
                    <a:pt x="2206294" y="2201463"/>
                  </a:cubicBezTo>
                  <a:cubicBezTo>
                    <a:pt x="1940450" y="2201463"/>
                    <a:pt x="1696533" y="2107268"/>
                    <a:pt x="1506240" y="1950386"/>
                  </a:cubicBezTo>
                  <a:lnTo>
                    <a:pt x="1473687" y="1920829"/>
                  </a:lnTo>
                  <a:lnTo>
                    <a:pt x="142633" y="3093192"/>
                  </a:lnTo>
                  <a:cubicBezTo>
                    <a:pt x="107711" y="3124297"/>
                    <a:pt x="52834" y="3120564"/>
                    <a:pt x="21654" y="3085728"/>
                  </a:cubicBezTo>
                  <a:cubicBezTo>
                    <a:pt x="-9527" y="3049646"/>
                    <a:pt x="-7032" y="2996147"/>
                    <a:pt x="29137" y="2963799"/>
                  </a:cubicBezTo>
                  <a:lnTo>
                    <a:pt x="1354354" y="1797757"/>
                  </a:lnTo>
                  <a:lnTo>
                    <a:pt x="1293622" y="1716618"/>
                  </a:lnTo>
                  <a:cubicBezTo>
                    <a:pt x="1174903" y="1541051"/>
                    <a:pt x="1105562" y="1329350"/>
                    <a:pt x="1105562" y="1101354"/>
                  </a:cubicBezTo>
                  <a:cubicBezTo>
                    <a:pt x="1105562" y="493367"/>
                    <a:pt x="1598650" y="0"/>
                    <a:pt x="2206294" y="0"/>
                  </a:cubicBezTo>
                  <a:close/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Freeform 161">
              <a:extLst>
                <a:ext uri="{FF2B5EF4-FFF2-40B4-BE49-F238E27FC236}">
                  <a16:creationId xmlns:a16="http://schemas.microsoft.com/office/drawing/2014/main" id="{C06A0B71-9A5F-2C47-8B34-EB76CB9D9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8024" y="9133720"/>
              <a:ext cx="280942" cy="266311"/>
            </a:xfrm>
            <a:custGeom>
              <a:avLst/>
              <a:gdLst>
                <a:gd name="connsiteX0" fmla="*/ 160951 w 280942"/>
                <a:gd name="connsiteY0" fmla="*/ 0 h 266311"/>
                <a:gd name="connsiteX1" fmla="*/ 163555 w 280942"/>
                <a:gd name="connsiteY1" fmla="*/ 3479 h 266311"/>
                <a:gd name="connsiteX2" fmla="*/ 234613 w 280942"/>
                <a:gd name="connsiteY2" fmla="*/ 81585 h 266311"/>
                <a:gd name="connsiteX3" fmla="*/ 280942 w 280942"/>
                <a:gd name="connsiteY3" fmla="*/ 123649 h 266311"/>
                <a:gd name="connsiteX4" fmla="*/ 119934 w 280942"/>
                <a:gd name="connsiteY4" fmla="*/ 266311 h 266311"/>
                <a:gd name="connsiteX5" fmla="*/ 0 w 280942"/>
                <a:gd name="connsiteY5" fmla="*/ 142248 h 266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0942" h="266311">
                  <a:moveTo>
                    <a:pt x="160951" y="0"/>
                  </a:moveTo>
                  <a:lnTo>
                    <a:pt x="163555" y="3479"/>
                  </a:lnTo>
                  <a:cubicBezTo>
                    <a:pt x="185993" y="30640"/>
                    <a:pt x="209709" y="56706"/>
                    <a:pt x="234613" y="81585"/>
                  </a:cubicBezTo>
                  <a:lnTo>
                    <a:pt x="280942" y="123649"/>
                  </a:lnTo>
                  <a:lnTo>
                    <a:pt x="119934" y="266311"/>
                  </a:lnTo>
                  <a:lnTo>
                    <a:pt x="0" y="142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Freeform 106">
              <a:extLst>
                <a:ext uri="{FF2B5EF4-FFF2-40B4-BE49-F238E27FC236}">
                  <a16:creationId xmlns:a16="http://schemas.microsoft.com/office/drawing/2014/main" id="{F5086363-9D2B-9141-8C35-1ECE38016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3940" y="7484210"/>
              <a:ext cx="1906085" cy="1906089"/>
            </a:xfrm>
            <a:custGeom>
              <a:avLst/>
              <a:gdLst>
                <a:gd name="T0" fmla="*/ 763 w 1528"/>
                <a:gd name="T1" fmla="*/ 0 h 1528"/>
                <a:gd name="T2" fmla="*/ 763 w 1528"/>
                <a:gd name="T3" fmla="*/ 0 h 1528"/>
                <a:gd name="T4" fmla="*/ 1527 w 1528"/>
                <a:gd name="T5" fmla="*/ 764 h 1528"/>
                <a:gd name="T6" fmla="*/ 1527 w 1528"/>
                <a:gd name="T7" fmla="*/ 764 h 1528"/>
                <a:gd name="T8" fmla="*/ 763 w 1528"/>
                <a:gd name="T9" fmla="*/ 1527 h 1528"/>
                <a:gd name="T10" fmla="*/ 763 w 1528"/>
                <a:gd name="T11" fmla="*/ 1527 h 1528"/>
                <a:gd name="T12" fmla="*/ 0 w 1528"/>
                <a:gd name="T13" fmla="*/ 764 h 1528"/>
                <a:gd name="T14" fmla="*/ 0 w 1528"/>
                <a:gd name="T15" fmla="*/ 764 h 1528"/>
                <a:gd name="T16" fmla="*/ 763 w 1528"/>
                <a:gd name="T17" fmla="*/ 0 h 1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28" h="1528">
                  <a:moveTo>
                    <a:pt x="763" y="0"/>
                  </a:moveTo>
                  <a:lnTo>
                    <a:pt x="763" y="0"/>
                  </a:lnTo>
                  <a:cubicBezTo>
                    <a:pt x="1184" y="0"/>
                    <a:pt x="1527" y="342"/>
                    <a:pt x="1527" y="764"/>
                  </a:cubicBezTo>
                  <a:lnTo>
                    <a:pt x="1527" y="764"/>
                  </a:lnTo>
                  <a:cubicBezTo>
                    <a:pt x="1527" y="1184"/>
                    <a:pt x="1184" y="1527"/>
                    <a:pt x="763" y="1527"/>
                  </a:cubicBezTo>
                  <a:lnTo>
                    <a:pt x="763" y="1527"/>
                  </a:lnTo>
                  <a:cubicBezTo>
                    <a:pt x="342" y="1527"/>
                    <a:pt x="0" y="1184"/>
                    <a:pt x="0" y="764"/>
                  </a:cubicBezTo>
                  <a:lnTo>
                    <a:pt x="0" y="764"/>
                  </a:lnTo>
                  <a:cubicBezTo>
                    <a:pt x="0" y="342"/>
                    <a:pt x="342" y="0"/>
                    <a:pt x="763" y="0"/>
                  </a:cubicBezTo>
                </a:path>
              </a:pathLst>
            </a:custGeom>
            <a:solidFill>
              <a:srgbClr val="FFFFFF">
                <a:alpha val="3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Freeform 107">
              <a:extLst>
                <a:ext uri="{FF2B5EF4-FFF2-40B4-BE49-F238E27FC236}">
                  <a16:creationId xmlns:a16="http://schemas.microsoft.com/office/drawing/2014/main" id="{DEABBAAE-F7CB-D448-AE23-F61B6BD32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3535" y="6017566"/>
              <a:ext cx="236199" cy="214227"/>
            </a:xfrm>
            <a:custGeom>
              <a:avLst/>
              <a:gdLst>
                <a:gd name="T0" fmla="*/ 0 w 191"/>
                <a:gd name="T1" fmla="*/ 120 h 173"/>
                <a:gd name="T2" fmla="*/ 148 w 191"/>
                <a:gd name="T3" fmla="*/ 172 h 173"/>
                <a:gd name="T4" fmla="*/ 190 w 191"/>
                <a:gd name="T5" fmla="*/ 52 h 173"/>
                <a:gd name="T6" fmla="*/ 41 w 191"/>
                <a:gd name="T7" fmla="*/ 0 h 173"/>
                <a:gd name="T8" fmla="*/ 0 w 191"/>
                <a:gd name="T9" fmla="*/ 12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1" h="173">
                  <a:moveTo>
                    <a:pt x="0" y="120"/>
                  </a:moveTo>
                  <a:lnTo>
                    <a:pt x="148" y="172"/>
                  </a:lnTo>
                  <a:lnTo>
                    <a:pt x="190" y="52"/>
                  </a:lnTo>
                  <a:lnTo>
                    <a:pt x="41" y="0"/>
                  </a:lnTo>
                  <a:lnTo>
                    <a:pt x="0" y="120"/>
                  </a:lnTo>
                </a:path>
              </a:pathLst>
            </a:custGeom>
            <a:solidFill>
              <a:srgbClr val="E27B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Freeform 108">
              <a:extLst>
                <a:ext uri="{FF2B5EF4-FFF2-40B4-BE49-F238E27FC236}">
                  <a16:creationId xmlns:a16="http://schemas.microsoft.com/office/drawing/2014/main" id="{08E886AB-F879-3E41-A31A-04E9B91C1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8736" y="6017566"/>
              <a:ext cx="241693" cy="214227"/>
            </a:xfrm>
            <a:custGeom>
              <a:avLst/>
              <a:gdLst>
                <a:gd name="T0" fmla="*/ 191 w 192"/>
                <a:gd name="T1" fmla="*/ 120 h 173"/>
                <a:gd name="T2" fmla="*/ 42 w 192"/>
                <a:gd name="T3" fmla="*/ 172 h 173"/>
                <a:gd name="T4" fmla="*/ 0 w 192"/>
                <a:gd name="T5" fmla="*/ 52 h 173"/>
                <a:gd name="T6" fmla="*/ 148 w 192"/>
                <a:gd name="T7" fmla="*/ 0 h 173"/>
                <a:gd name="T8" fmla="*/ 191 w 192"/>
                <a:gd name="T9" fmla="*/ 12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173">
                  <a:moveTo>
                    <a:pt x="191" y="120"/>
                  </a:moveTo>
                  <a:lnTo>
                    <a:pt x="42" y="172"/>
                  </a:lnTo>
                  <a:lnTo>
                    <a:pt x="0" y="52"/>
                  </a:lnTo>
                  <a:lnTo>
                    <a:pt x="148" y="0"/>
                  </a:lnTo>
                  <a:lnTo>
                    <a:pt x="191" y="120"/>
                  </a:lnTo>
                </a:path>
              </a:pathLst>
            </a:custGeom>
            <a:solidFill>
              <a:srgbClr val="E27B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Freeform 109">
              <a:extLst>
                <a:ext uri="{FF2B5EF4-FFF2-40B4-BE49-F238E27FC236}">
                  <a16:creationId xmlns:a16="http://schemas.microsoft.com/office/drawing/2014/main" id="{7F19701B-7B97-EF44-841C-E41F664EE4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5217" y="5600096"/>
              <a:ext cx="774518" cy="318598"/>
            </a:xfrm>
            <a:custGeom>
              <a:avLst/>
              <a:gdLst>
                <a:gd name="T0" fmla="*/ 366 w 620"/>
                <a:gd name="T1" fmla="*/ 253 h 254"/>
                <a:gd name="T2" fmla="*/ 254 w 620"/>
                <a:gd name="T3" fmla="*/ 253 h 254"/>
                <a:gd name="T4" fmla="*/ 254 w 620"/>
                <a:gd name="T5" fmla="*/ 253 h 254"/>
                <a:gd name="T6" fmla="*/ 0 w 620"/>
                <a:gd name="T7" fmla="*/ 0 h 254"/>
                <a:gd name="T8" fmla="*/ 619 w 620"/>
                <a:gd name="T9" fmla="*/ 0 h 254"/>
                <a:gd name="T10" fmla="*/ 619 w 620"/>
                <a:gd name="T11" fmla="*/ 0 h 254"/>
                <a:gd name="T12" fmla="*/ 366 w 620"/>
                <a:gd name="T13" fmla="*/ 253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0" h="254">
                  <a:moveTo>
                    <a:pt x="366" y="253"/>
                  </a:moveTo>
                  <a:lnTo>
                    <a:pt x="254" y="253"/>
                  </a:lnTo>
                  <a:lnTo>
                    <a:pt x="254" y="253"/>
                  </a:lnTo>
                  <a:cubicBezTo>
                    <a:pt x="114" y="253"/>
                    <a:pt x="0" y="140"/>
                    <a:pt x="0" y="0"/>
                  </a:cubicBezTo>
                  <a:lnTo>
                    <a:pt x="619" y="0"/>
                  </a:lnTo>
                  <a:lnTo>
                    <a:pt x="619" y="0"/>
                  </a:lnTo>
                  <a:cubicBezTo>
                    <a:pt x="619" y="140"/>
                    <a:pt x="506" y="253"/>
                    <a:pt x="366" y="253"/>
                  </a:cubicBez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Freeform 110">
              <a:extLst>
                <a:ext uri="{FF2B5EF4-FFF2-40B4-BE49-F238E27FC236}">
                  <a16:creationId xmlns:a16="http://schemas.microsoft.com/office/drawing/2014/main" id="{5402CA9C-7C6E-F145-BB2E-4EDE853F2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8308" y="5517700"/>
              <a:ext cx="1153541" cy="697618"/>
            </a:xfrm>
            <a:custGeom>
              <a:avLst/>
              <a:gdLst>
                <a:gd name="T0" fmla="*/ 855 w 924"/>
                <a:gd name="T1" fmla="*/ 559 h 560"/>
                <a:gd name="T2" fmla="*/ 923 w 924"/>
                <a:gd name="T3" fmla="*/ 391 h 560"/>
                <a:gd name="T4" fmla="*/ 203 w 924"/>
                <a:gd name="T5" fmla="*/ 22 h 560"/>
                <a:gd name="T6" fmla="*/ 203 w 924"/>
                <a:gd name="T7" fmla="*/ 22 h 560"/>
                <a:gd name="T8" fmla="*/ 57 w 924"/>
                <a:gd name="T9" fmla="*/ 38 h 560"/>
                <a:gd name="T10" fmla="*/ 57 w 924"/>
                <a:gd name="T11" fmla="*/ 38 h 560"/>
                <a:gd name="T12" fmla="*/ 17 w 924"/>
                <a:gd name="T13" fmla="*/ 95 h 560"/>
                <a:gd name="T14" fmla="*/ 17 w 924"/>
                <a:gd name="T15" fmla="*/ 95 h 560"/>
                <a:gd name="T16" fmla="*/ 7 w 924"/>
                <a:gd name="T17" fmla="*/ 140 h 560"/>
                <a:gd name="T18" fmla="*/ 7 w 924"/>
                <a:gd name="T19" fmla="*/ 140 h 560"/>
                <a:gd name="T20" fmla="*/ 102 w 924"/>
                <a:gd name="T21" fmla="*/ 290 h 560"/>
                <a:gd name="T22" fmla="*/ 855 w 924"/>
                <a:gd name="T23" fmla="*/ 559 h 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24" h="560">
                  <a:moveTo>
                    <a:pt x="855" y="559"/>
                  </a:moveTo>
                  <a:lnTo>
                    <a:pt x="923" y="391"/>
                  </a:lnTo>
                  <a:lnTo>
                    <a:pt x="203" y="22"/>
                  </a:lnTo>
                  <a:lnTo>
                    <a:pt x="203" y="22"/>
                  </a:lnTo>
                  <a:cubicBezTo>
                    <a:pt x="156" y="0"/>
                    <a:pt x="98" y="5"/>
                    <a:pt x="57" y="38"/>
                  </a:cubicBezTo>
                  <a:lnTo>
                    <a:pt x="57" y="38"/>
                  </a:lnTo>
                  <a:cubicBezTo>
                    <a:pt x="40" y="52"/>
                    <a:pt x="26" y="70"/>
                    <a:pt x="17" y="95"/>
                  </a:cubicBezTo>
                  <a:lnTo>
                    <a:pt x="17" y="95"/>
                  </a:lnTo>
                  <a:cubicBezTo>
                    <a:pt x="12" y="111"/>
                    <a:pt x="9" y="126"/>
                    <a:pt x="7" y="140"/>
                  </a:cubicBezTo>
                  <a:lnTo>
                    <a:pt x="7" y="140"/>
                  </a:lnTo>
                  <a:cubicBezTo>
                    <a:pt x="0" y="206"/>
                    <a:pt x="39" y="268"/>
                    <a:pt x="102" y="290"/>
                  </a:cubicBezTo>
                  <a:lnTo>
                    <a:pt x="855" y="559"/>
                  </a:lnTo>
                </a:path>
              </a:pathLst>
            </a:custGeom>
            <a:solidFill>
              <a:srgbClr val="686E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" name="Freeform 111">
              <a:extLst>
                <a:ext uri="{FF2B5EF4-FFF2-40B4-BE49-F238E27FC236}">
                  <a16:creationId xmlns:a16="http://schemas.microsoft.com/office/drawing/2014/main" id="{04F21B9C-2708-3A41-A913-1061E48272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8308" y="5517700"/>
              <a:ext cx="1153541" cy="697618"/>
            </a:xfrm>
            <a:custGeom>
              <a:avLst/>
              <a:gdLst>
                <a:gd name="T0" fmla="*/ 855 w 924"/>
                <a:gd name="T1" fmla="*/ 559 h 560"/>
                <a:gd name="T2" fmla="*/ 923 w 924"/>
                <a:gd name="T3" fmla="*/ 391 h 560"/>
                <a:gd name="T4" fmla="*/ 203 w 924"/>
                <a:gd name="T5" fmla="*/ 22 h 560"/>
                <a:gd name="T6" fmla="*/ 203 w 924"/>
                <a:gd name="T7" fmla="*/ 22 h 560"/>
                <a:gd name="T8" fmla="*/ 57 w 924"/>
                <a:gd name="T9" fmla="*/ 38 h 560"/>
                <a:gd name="T10" fmla="*/ 57 w 924"/>
                <a:gd name="T11" fmla="*/ 38 h 560"/>
                <a:gd name="T12" fmla="*/ 17 w 924"/>
                <a:gd name="T13" fmla="*/ 95 h 560"/>
                <a:gd name="T14" fmla="*/ 17 w 924"/>
                <a:gd name="T15" fmla="*/ 95 h 560"/>
                <a:gd name="T16" fmla="*/ 7 w 924"/>
                <a:gd name="T17" fmla="*/ 140 h 560"/>
                <a:gd name="T18" fmla="*/ 7 w 924"/>
                <a:gd name="T19" fmla="*/ 140 h 560"/>
                <a:gd name="T20" fmla="*/ 102 w 924"/>
                <a:gd name="T21" fmla="*/ 290 h 560"/>
                <a:gd name="T22" fmla="*/ 855 w 924"/>
                <a:gd name="T23" fmla="*/ 559 h 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24" h="560">
                  <a:moveTo>
                    <a:pt x="855" y="559"/>
                  </a:moveTo>
                  <a:lnTo>
                    <a:pt x="923" y="391"/>
                  </a:lnTo>
                  <a:lnTo>
                    <a:pt x="203" y="22"/>
                  </a:lnTo>
                  <a:lnTo>
                    <a:pt x="203" y="22"/>
                  </a:lnTo>
                  <a:cubicBezTo>
                    <a:pt x="156" y="0"/>
                    <a:pt x="98" y="5"/>
                    <a:pt x="57" y="38"/>
                  </a:cubicBezTo>
                  <a:lnTo>
                    <a:pt x="57" y="38"/>
                  </a:lnTo>
                  <a:cubicBezTo>
                    <a:pt x="40" y="52"/>
                    <a:pt x="26" y="70"/>
                    <a:pt x="17" y="95"/>
                  </a:cubicBezTo>
                  <a:lnTo>
                    <a:pt x="17" y="95"/>
                  </a:lnTo>
                  <a:cubicBezTo>
                    <a:pt x="12" y="111"/>
                    <a:pt x="9" y="126"/>
                    <a:pt x="7" y="140"/>
                  </a:cubicBezTo>
                  <a:lnTo>
                    <a:pt x="7" y="140"/>
                  </a:lnTo>
                  <a:cubicBezTo>
                    <a:pt x="0" y="206"/>
                    <a:pt x="39" y="268"/>
                    <a:pt x="102" y="290"/>
                  </a:cubicBezTo>
                  <a:lnTo>
                    <a:pt x="855" y="559"/>
                  </a:lnTo>
                </a:path>
              </a:pathLst>
            </a:custGeom>
            <a:solidFill>
              <a:srgbClr val="202857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Freeform 112">
              <a:extLst>
                <a:ext uri="{FF2B5EF4-FFF2-40B4-BE49-F238E27FC236}">
                  <a16:creationId xmlns:a16="http://schemas.microsoft.com/office/drawing/2014/main" id="{3612B00D-AC5C-034B-B0C5-2FCF82A845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8599" y="5517700"/>
              <a:ext cx="1153541" cy="697618"/>
            </a:xfrm>
            <a:custGeom>
              <a:avLst/>
              <a:gdLst>
                <a:gd name="T0" fmla="*/ 68 w 924"/>
                <a:gd name="T1" fmla="*/ 559 h 560"/>
                <a:gd name="T2" fmla="*/ 0 w 924"/>
                <a:gd name="T3" fmla="*/ 391 h 560"/>
                <a:gd name="T4" fmla="*/ 719 w 924"/>
                <a:gd name="T5" fmla="*/ 22 h 560"/>
                <a:gd name="T6" fmla="*/ 719 w 924"/>
                <a:gd name="T7" fmla="*/ 22 h 560"/>
                <a:gd name="T8" fmla="*/ 866 w 924"/>
                <a:gd name="T9" fmla="*/ 38 h 560"/>
                <a:gd name="T10" fmla="*/ 866 w 924"/>
                <a:gd name="T11" fmla="*/ 38 h 560"/>
                <a:gd name="T12" fmla="*/ 906 w 924"/>
                <a:gd name="T13" fmla="*/ 95 h 560"/>
                <a:gd name="T14" fmla="*/ 906 w 924"/>
                <a:gd name="T15" fmla="*/ 95 h 560"/>
                <a:gd name="T16" fmla="*/ 916 w 924"/>
                <a:gd name="T17" fmla="*/ 140 h 560"/>
                <a:gd name="T18" fmla="*/ 916 w 924"/>
                <a:gd name="T19" fmla="*/ 140 h 560"/>
                <a:gd name="T20" fmla="*/ 821 w 924"/>
                <a:gd name="T21" fmla="*/ 290 h 560"/>
                <a:gd name="T22" fmla="*/ 68 w 924"/>
                <a:gd name="T23" fmla="*/ 559 h 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24" h="560">
                  <a:moveTo>
                    <a:pt x="68" y="559"/>
                  </a:moveTo>
                  <a:lnTo>
                    <a:pt x="0" y="391"/>
                  </a:lnTo>
                  <a:lnTo>
                    <a:pt x="719" y="22"/>
                  </a:lnTo>
                  <a:lnTo>
                    <a:pt x="719" y="22"/>
                  </a:lnTo>
                  <a:cubicBezTo>
                    <a:pt x="767" y="0"/>
                    <a:pt x="825" y="5"/>
                    <a:pt x="866" y="38"/>
                  </a:cubicBezTo>
                  <a:lnTo>
                    <a:pt x="866" y="38"/>
                  </a:lnTo>
                  <a:cubicBezTo>
                    <a:pt x="883" y="52"/>
                    <a:pt x="897" y="70"/>
                    <a:pt x="906" y="95"/>
                  </a:cubicBezTo>
                  <a:lnTo>
                    <a:pt x="906" y="95"/>
                  </a:lnTo>
                  <a:cubicBezTo>
                    <a:pt x="911" y="111"/>
                    <a:pt x="914" y="126"/>
                    <a:pt x="916" y="140"/>
                  </a:cubicBezTo>
                  <a:lnTo>
                    <a:pt x="916" y="140"/>
                  </a:lnTo>
                  <a:cubicBezTo>
                    <a:pt x="923" y="206"/>
                    <a:pt x="883" y="268"/>
                    <a:pt x="821" y="290"/>
                  </a:cubicBezTo>
                  <a:lnTo>
                    <a:pt x="68" y="559"/>
                  </a:lnTo>
                </a:path>
              </a:pathLst>
            </a:custGeom>
            <a:solidFill>
              <a:srgbClr val="686E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Freeform 169">
              <a:extLst>
                <a:ext uri="{FF2B5EF4-FFF2-40B4-BE49-F238E27FC236}">
                  <a16:creationId xmlns:a16="http://schemas.microsoft.com/office/drawing/2014/main" id="{9A15FDFE-F487-9D4E-A43A-932FCADE7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5070" y="5089241"/>
              <a:ext cx="1328070" cy="581022"/>
            </a:xfrm>
            <a:custGeom>
              <a:avLst/>
              <a:gdLst>
                <a:gd name="connsiteX0" fmla="*/ 1285676 w 1328070"/>
                <a:gd name="connsiteY0" fmla="*/ 0 h 581022"/>
                <a:gd name="connsiteX1" fmla="*/ 1328070 w 1328070"/>
                <a:gd name="connsiteY1" fmla="*/ 346378 h 581022"/>
                <a:gd name="connsiteX2" fmla="*/ 950264 w 1328070"/>
                <a:gd name="connsiteY2" fmla="*/ 581022 h 581022"/>
                <a:gd name="connsiteX3" fmla="*/ 922832 w 1328070"/>
                <a:gd name="connsiteY3" fmla="*/ 465562 h 581022"/>
                <a:gd name="connsiteX4" fmla="*/ 1089915 w 1328070"/>
                <a:gd name="connsiteY4" fmla="*/ 325273 h 581022"/>
                <a:gd name="connsiteX5" fmla="*/ 1050015 w 1328070"/>
                <a:gd name="connsiteY5" fmla="*/ 38487 h 581022"/>
                <a:gd name="connsiteX6" fmla="*/ 42394 w 1328070"/>
                <a:gd name="connsiteY6" fmla="*/ 0 h 581022"/>
                <a:gd name="connsiteX7" fmla="*/ 279303 w 1328070"/>
                <a:gd name="connsiteY7" fmla="*/ 38487 h 581022"/>
                <a:gd name="connsiteX8" fmla="*/ 239402 w 1328070"/>
                <a:gd name="connsiteY8" fmla="*/ 325273 h 581022"/>
                <a:gd name="connsiteX9" fmla="*/ 405238 w 1328070"/>
                <a:gd name="connsiteY9" fmla="*/ 465562 h 581022"/>
                <a:gd name="connsiteX10" fmla="*/ 377807 w 1328070"/>
                <a:gd name="connsiteY10" fmla="*/ 581022 h 581022"/>
                <a:gd name="connsiteX11" fmla="*/ 0 w 1328070"/>
                <a:gd name="connsiteY11" fmla="*/ 346378 h 581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070" h="581022">
                  <a:moveTo>
                    <a:pt x="1285676" y="0"/>
                  </a:moveTo>
                  <a:lnTo>
                    <a:pt x="1328070" y="346378"/>
                  </a:lnTo>
                  <a:cubicBezTo>
                    <a:pt x="1328070" y="346378"/>
                    <a:pt x="1328070" y="522671"/>
                    <a:pt x="950264" y="581022"/>
                  </a:cubicBezTo>
                  <a:lnTo>
                    <a:pt x="922832" y="465562"/>
                  </a:lnTo>
                  <a:lnTo>
                    <a:pt x="1089915" y="325273"/>
                  </a:lnTo>
                  <a:lnTo>
                    <a:pt x="1050015" y="38487"/>
                  </a:lnTo>
                  <a:close/>
                  <a:moveTo>
                    <a:pt x="42394" y="0"/>
                  </a:moveTo>
                  <a:lnTo>
                    <a:pt x="279303" y="38487"/>
                  </a:lnTo>
                  <a:lnTo>
                    <a:pt x="239402" y="325273"/>
                  </a:lnTo>
                  <a:lnTo>
                    <a:pt x="405238" y="465562"/>
                  </a:lnTo>
                  <a:lnTo>
                    <a:pt x="377807" y="581022"/>
                  </a:lnTo>
                  <a:cubicBezTo>
                    <a:pt x="0" y="522671"/>
                    <a:pt x="0" y="346378"/>
                    <a:pt x="0" y="346378"/>
                  </a:cubicBezTo>
                  <a:close/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Freeform 170">
              <a:extLst>
                <a:ext uri="{FF2B5EF4-FFF2-40B4-BE49-F238E27FC236}">
                  <a16:creationId xmlns:a16="http://schemas.microsoft.com/office/drawing/2014/main" id="{14D3D1FE-3ADC-2548-8D54-A7BA940EF1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5068" y="4539935"/>
              <a:ext cx="1306096" cy="1058916"/>
            </a:xfrm>
            <a:custGeom>
              <a:avLst/>
              <a:gdLst>
                <a:gd name="connsiteX0" fmla="*/ 1096141 w 1306096"/>
                <a:gd name="connsiteY0" fmla="*/ 71412 h 1058916"/>
                <a:gd name="connsiteX1" fmla="*/ 1231112 w 1306096"/>
                <a:gd name="connsiteY1" fmla="*/ 226738 h 1058916"/>
                <a:gd name="connsiteX2" fmla="*/ 1306096 w 1306096"/>
                <a:gd name="connsiteY2" fmla="*/ 552301 h 1058916"/>
                <a:gd name="connsiteX3" fmla="*/ 1071146 w 1306096"/>
                <a:gd name="connsiteY3" fmla="*/ 646739 h 1058916"/>
                <a:gd name="connsiteX4" fmla="*/ 514358 w 1306096"/>
                <a:gd name="connsiteY4" fmla="*/ 0 h 1058916"/>
                <a:gd name="connsiteX5" fmla="*/ 716425 w 1306096"/>
                <a:gd name="connsiteY5" fmla="*/ 8700 h 1058916"/>
                <a:gd name="connsiteX6" fmla="*/ 1091871 w 1306096"/>
                <a:gd name="connsiteY6" fmla="*/ 70843 h 1058916"/>
                <a:gd name="connsiteX7" fmla="*/ 1049462 w 1306096"/>
                <a:gd name="connsiteY7" fmla="*/ 1058916 h 1058916"/>
                <a:gd name="connsiteX8" fmla="*/ 277365 w 1306096"/>
                <a:gd name="connsiteY8" fmla="*/ 1058916 h 1058916"/>
                <a:gd name="connsiteX9" fmla="*/ 258847 w 1306096"/>
                <a:gd name="connsiteY9" fmla="*/ 614383 h 1058916"/>
                <a:gd name="connsiteX10" fmla="*/ 201156 w 1306096"/>
                <a:gd name="connsiteY10" fmla="*/ 622746 h 1058916"/>
                <a:gd name="connsiteX11" fmla="*/ 0 w 1306096"/>
                <a:gd name="connsiteY11" fmla="*/ 562854 h 1058916"/>
                <a:gd name="connsiteX12" fmla="*/ 60942 w 1306096"/>
                <a:gd name="connsiteY12" fmla="*/ 337663 h 1058916"/>
                <a:gd name="connsiteX13" fmla="*/ 234534 w 1306096"/>
                <a:gd name="connsiteY13" fmla="*/ 74486 h 1058916"/>
                <a:gd name="connsiteX14" fmla="*/ 236314 w 1306096"/>
                <a:gd name="connsiteY14" fmla="*/ 73493 h 1058916"/>
                <a:gd name="connsiteX15" fmla="*/ 236203 w 1306096"/>
                <a:gd name="connsiteY15" fmla="*/ 70843 h 1058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306096" h="1058916">
                  <a:moveTo>
                    <a:pt x="1096141" y="71412"/>
                  </a:moveTo>
                  <a:cubicBezTo>
                    <a:pt x="1096141" y="71412"/>
                    <a:pt x="1194870" y="87566"/>
                    <a:pt x="1231112" y="226738"/>
                  </a:cubicBezTo>
                  <a:cubicBezTo>
                    <a:pt x="1263605" y="353484"/>
                    <a:pt x="1306096" y="552301"/>
                    <a:pt x="1306096" y="552301"/>
                  </a:cubicBezTo>
                  <a:cubicBezTo>
                    <a:pt x="1306096" y="552301"/>
                    <a:pt x="1264854" y="657923"/>
                    <a:pt x="1071146" y="646739"/>
                  </a:cubicBezTo>
                  <a:close/>
                  <a:moveTo>
                    <a:pt x="514358" y="0"/>
                  </a:moveTo>
                  <a:lnTo>
                    <a:pt x="716425" y="8700"/>
                  </a:lnTo>
                  <a:lnTo>
                    <a:pt x="1091871" y="70843"/>
                  </a:lnTo>
                  <a:lnTo>
                    <a:pt x="1049462" y="1058916"/>
                  </a:lnTo>
                  <a:lnTo>
                    <a:pt x="277365" y="1058916"/>
                  </a:lnTo>
                  <a:lnTo>
                    <a:pt x="258847" y="614383"/>
                  </a:lnTo>
                  <a:lnTo>
                    <a:pt x="201156" y="622746"/>
                  </a:lnTo>
                  <a:cubicBezTo>
                    <a:pt x="67607" y="631438"/>
                    <a:pt x="0" y="562854"/>
                    <a:pt x="0" y="562854"/>
                  </a:cubicBezTo>
                  <a:cubicBezTo>
                    <a:pt x="0" y="562854"/>
                    <a:pt x="4975" y="541704"/>
                    <a:pt x="60942" y="337663"/>
                  </a:cubicBezTo>
                  <a:cubicBezTo>
                    <a:pt x="107736" y="159127"/>
                    <a:pt x="209760" y="89182"/>
                    <a:pt x="234534" y="74486"/>
                  </a:cubicBezTo>
                  <a:lnTo>
                    <a:pt x="236314" y="73493"/>
                  </a:lnTo>
                  <a:lnTo>
                    <a:pt x="236203" y="708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Freeform 116">
              <a:extLst>
                <a:ext uri="{FF2B5EF4-FFF2-40B4-BE49-F238E27FC236}">
                  <a16:creationId xmlns:a16="http://schemas.microsoft.com/office/drawing/2014/main" id="{1DA3F15F-E4DA-984A-ACAD-3A7991F7C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1418" y="4265283"/>
              <a:ext cx="274652" cy="422966"/>
            </a:xfrm>
            <a:custGeom>
              <a:avLst/>
              <a:gdLst>
                <a:gd name="T0" fmla="*/ 174 w 219"/>
                <a:gd name="T1" fmla="*/ 230 h 340"/>
                <a:gd name="T2" fmla="*/ 174 w 219"/>
                <a:gd name="T3" fmla="*/ 230 h 340"/>
                <a:gd name="T4" fmla="*/ 160 w 219"/>
                <a:gd name="T5" fmla="*/ 327 h 340"/>
                <a:gd name="T6" fmla="*/ 160 w 219"/>
                <a:gd name="T7" fmla="*/ 327 h 340"/>
                <a:gd name="T8" fmla="*/ 0 w 219"/>
                <a:gd name="T9" fmla="*/ 221 h 340"/>
                <a:gd name="T10" fmla="*/ 44 w 219"/>
                <a:gd name="T11" fmla="*/ 0 h 340"/>
                <a:gd name="T12" fmla="*/ 218 w 219"/>
                <a:gd name="T13" fmla="*/ 40 h 340"/>
                <a:gd name="T14" fmla="*/ 174 w 219"/>
                <a:gd name="T15" fmla="*/ 23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9" h="340">
                  <a:moveTo>
                    <a:pt x="174" y="230"/>
                  </a:moveTo>
                  <a:lnTo>
                    <a:pt x="174" y="230"/>
                  </a:lnTo>
                  <a:cubicBezTo>
                    <a:pt x="174" y="230"/>
                    <a:pt x="210" y="321"/>
                    <a:pt x="160" y="327"/>
                  </a:cubicBezTo>
                  <a:lnTo>
                    <a:pt x="160" y="327"/>
                  </a:lnTo>
                  <a:cubicBezTo>
                    <a:pt x="64" y="339"/>
                    <a:pt x="0" y="221"/>
                    <a:pt x="0" y="221"/>
                  </a:cubicBezTo>
                  <a:lnTo>
                    <a:pt x="44" y="0"/>
                  </a:lnTo>
                  <a:lnTo>
                    <a:pt x="218" y="40"/>
                  </a:lnTo>
                  <a:lnTo>
                    <a:pt x="174" y="230"/>
                  </a:ln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Freeform 119">
              <a:extLst>
                <a:ext uri="{FF2B5EF4-FFF2-40B4-BE49-F238E27FC236}">
                  <a16:creationId xmlns:a16="http://schemas.microsoft.com/office/drawing/2014/main" id="{523C2473-6F46-5840-B8E0-49511CCE98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9720" y="6050526"/>
              <a:ext cx="159297" cy="247186"/>
            </a:xfrm>
            <a:custGeom>
              <a:avLst/>
              <a:gdLst>
                <a:gd name="T0" fmla="*/ 87 w 127"/>
                <a:gd name="T1" fmla="*/ 0 h 198"/>
                <a:gd name="T2" fmla="*/ 87 w 127"/>
                <a:gd name="T3" fmla="*/ 0 h 198"/>
                <a:gd name="T4" fmla="*/ 0 w 127"/>
                <a:gd name="T5" fmla="*/ 85 h 198"/>
                <a:gd name="T6" fmla="*/ 0 w 127"/>
                <a:gd name="T7" fmla="*/ 112 h 198"/>
                <a:gd name="T8" fmla="*/ 0 w 127"/>
                <a:gd name="T9" fmla="*/ 112 h 198"/>
                <a:gd name="T10" fmla="*/ 87 w 127"/>
                <a:gd name="T11" fmla="*/ 197 h 198"/>
                <a:gd name="T12" fmla="*/ 126 w 127"/>
                <a:gd name="T13" fmla="*/ 197 h 198"/>
                <a:gd name="T14" fmla="*/ 126 w 127"/>
                <a:gd name="T15" fmla="*/ 0 h 198"/>
                <a:gd name="T16" fmla="*/ 87 w 127"/>
                <a:gd name="T17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7" h="198">
                  <a:moveTo>
                    <a:pt x="87" y="0"/>
                  </a:moveTo>
                  <a:lnTo>
                    <a:pt x="87" y="0"/>
                  </a:lnTo>
                  <a:cubicBezTo>
                    <a:pt x="39" y="0"/>
                    <a:pt x="0" y="38"/>
                    <a:pt x="0" y="85"/>
                  </a:cubicBezTo>
                  <a:lnTo>
                    <a:pt x="0" y="112"/>
                  </a:lnTo>
                  <a:lnTo>
                    <a:pt x="0" y="112"/>
                  </a:lnTo>
                  <a:cubicBezTo>
                    <a:pt x="0" y="159"/>
                    <a:pt x="39" y="197"/>
                    <a:pt x="87" y="197"/>
                  </a:cubicBezTo>
                  <a:lnTo>
                    <a:pt x="126" y="197"/>
                  </a:lnTo>
                  <a:lnTo>
                    <a:pt x="126" y="0"/>
                  </a:lnTo>
                  <a:lnTo>
                    <a:pt x="87" y="0"/>
                  </a:lnTo>
                </a:path>
              </a:pathLst>
            </a:custGeom>
            <a:solidFill>
              <a:srgbClr val="ABAD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Freeform 120">
              <a:extLst>
                <a:ext uri="{FF2B5EF4-FFF2-40B4-BE49-F238E27FC236}">
                  <a16:creationId xmlns:a16="http://schemas.microsoft.com/office/drawing/2014/main" id="{0149E320-86B9-F741-AB4D-EE43896A9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9017" y="6050526"/>
              <a:ext cx="340569" cy="247186"/>
            </a:xfrm>
            <a:custGeom>
              <a:avLst/>
              <a:gdLst>
                <a:gd name="T0" fmla="*/ 252 w 274"/>
                <a:gd name="T1" fmla="*/ 43 h 198"/>
                <a:gd name="T2" fmla="*/ 234 w 274"/>
                <a:gd name="T3" fmla="*/ 42 h 198"/>
                <a:gd name="T4" fmla="*/ 212 w 274"/>
                <a:gd name="T5" fmla="*/ 16 h 198"/>
                <a:gd name="T6" fmla="*/ 212 w 274"/>
                <a:gd name="T7" fmla="*/ 16 h 198"/>
                <a:gd name="T8" fmla="*/ 178 w 274"/>
                <a:gd name="T9" fmla="*/ 0 h 198"/>
                <a:gd name="T10" fmla="*/ 0 w 274"/>
                <a:gd name="T11" fmla="*/ 0 h 198"/>
                <a:gd name="T12" fmla="*/ 0 w 274"/>
                <a:gd name="T13" fmla="*/ 197 h 198"/>
                <a:gd name="T14" fmla="*/ 177 w 274"/>
                <a:gd name="T15" fmla="*/ 197 h 198"/>
                <a:gd name="T16" fmla="*/ 177 w 274"/>
                <a:gd name="T17" fmla="*/ 197 h 198"/>
                <a:gd name="T18" fmla="*/ 212 w 274"/>
                <a:gd name="T19" fmla="*/ 181 h 198"/>
                <a:gd name="T20" fmla="*/ 234 w 274"/>
                <a:gd name="T21" fmla="*/ 154 h 198"/>
                <a:gd name="T22" fmla="*/ 255 w 274"/>
                <a:gd name="T23" fmla="*/ 151 h 198"/>
                <a:gd name="T24" fmla="*/ 255 w 274"/>
                <a:gd name="T25" fmla="*/ 151 h 198"/>
                <a:gd name="T26" fmla="*/ 273 w 274"/>
                <a:gd name="T27" fmla="*/ 129 h 198"/>
                <a:gd name="T28" fmla="*/ 273 w 274"/>
                <a:gd name="T29" fmla="*/ 65 h 198"/>
                <a:gd name="T30" fmla="*/ 273 w 274"/>
                <a:gd name="T31" fmla="*/ 65 h 198"/>
                <a:gd name="T32" fmla="*/ 252 w 274"/>
                <a:gd name="T33" fmla="*/ 4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74" h="198">
                  <a:moveTo>
                    <a:pt x="252" y="43"/>
                  </a:moveTo>
                  <a:lnTo>
                    <a:pt x="234" y="42"/>
                  </a:lnTo>
                  <a:lnTo>
                    <a:pt x="212" y="16"/>
                  </a:lnTo>
                  <a:lnTo>
                    <a:pt x="212" y="16"/>
                  </a:lnTo>
                  <a:cubicBezTo>
                    <a:pt x="203" y="5"/>
                    <a:pt x="191" y="0"/>
                    <a:pt x="178" y="0"/>
                  </a:cubicBezTo>
                  <a:lnTo>
                    <a:pt x="0" y="0"/>
                  </a:lnTo>
                  <a:lnTo>
                    <a:pt x="0" y="197"/>
                  </a:lnTo>
                  <a:lnTo>
                    <a:pt x="177" y="197"/>
                  </a:lnTo>
                  <a:lnTo>
                    <a:pt x="177" y="197"/>
                  </a:lnTo>
                  <a:cubicBezTo>
                    <a:pt x="191" y="197"/>
                    <a:pt x="203" y="192"/>
                    <a:pt x="212" y="181"/>
                  </a:cubicBezTo>
                  <a:lnTo>
                    <a:pt x="234" y="154"/>
                  </a:lnTo>
                  <a:lnTo>
                    <a:pt x="255" y="151"/>
                  </a:lnTo>
                  <a:lnTo>
                    <a:pt x="255" y="151"/>
                  </a:lnTo>
                  <a:cubicBezTo>
                    <a:pt x="265" y="149"/>
                    <a:pt x="273" y="140"/>
                    <a:pt x="273" y="129"/>
                  </a:cubicBezTo>
                  <a:lnTo>
                    <a:pt x="273" y="65"/>
                  </a:lnTo>
                  <a:lnTo>
                    <a:pt x="273" y="65"/>
                  </a:lnTo>
                  <a:cubicBezTo>
                    <a:pt x="273" y="54"/>
                    <a:pt x="264" y="44"/>
                    <a:pt x="252" y="43"/>
                  </a:cubicBez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Freeform 174">
              <a:extLst>
                <a:ext uri="{FF2B5EF4-FFF2-40B4-BE49-F238E27FC236}">
                  <a16:creationId xmlns:a16="http://schemas.microsoft.com/office/drawing/2014/main" id="{847E693D-FF9A-B244-BC07-E5F1E12DB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1202" y="6116442"/>
              <a:ext cx="282453" cy="108627"/>
            </a:xfrm>
            <a:custGeom>
              <a:avLst/>
              <a:gdLst>
                <a:gd name="connsiteX0" fmla="*/ 190477 w 282453"/>
                <a:gd name="connsiteY0" fmla="*/ 23802 h 108627"/>
                <a:gd name="connsiteX1" fmla="*/ 175397 w 282453"/>
                <a:gd name="connsiteY1" fmla="*/ 54203 h 108627"/>
                <a:gd name="connsiteX2" fmla="*/ 190644 w 282453"/>
                <a:gd name="connsiteY2" fmla="*/ 81470 h 108627"/>
                <a:gd name="connsiteX3" fmla="*/ 202711 w 282453"/>
                <a:gd name="connsiteY3" fmla="*/ 50291 h 108627"/>
                <a:gd name="connsiteX4" fmla="*/ 97770 w 282453"/>
                <a:gd name="connsiteY4" fmla="*/ 22582 h 108627"/>
                <a:gd name="connsiteX5" fmla="*/ 81322 w 282453"/>
                <a:gd name="connsiteY5" fmla="*/ 54117 h 108627"/>
                <a:gd name="connsiteX6" fmla="*/ 100554 w 282453"/>
                <a:gd name="connsiteY6" fmla="*/ 87642 h 108627"/>
                <a:gd name="connsiteX7" fmla="*/ 115133 w 282453"/>
                <a:gd name="connsiteY7" fmla="*/ 54831 h 108627"/>
                <a:gd name="connsiteX8" fmla="*/ 49955 w 282453"/>
                <a:gd name="connsiteY8" fmla="*/ 20985 h 108627"/>
                <a:gd name="connsiteX9" fmla="*/ 34611 w 282453"/>
                <a:gd name="connsiteY9" fmla="*/ 56971 h 108627"/>
                <a:gd name="connsiteX10" fmla="*/ 51416 w 282453"/>
                <a:gd name="connsiteY10" fmla="*/ 89718 h 108627"/>
                <a:gd name="connsiteX11" fmla="*/ 69752 w 282453"/>
                <a:gd name="connsiteY11" fmla="*/ 53987 h 108627"/>
                <a:gd name="connsiteX12" fmla="*/ 142514 w 282453"/>
                <a:gd name="connsiteY12" fmla="*/ 17282 h 108627"/>
                <a:gd name="connsiteX13" fmla="*/ 126902 w 282453"/>
                <a:gd name="connsiteY13" fmla="*/ 53717 h 108627"/>
                <a:gd name="connsiteX14" fmla="*/ 145376 w 282453"/>
                <a:gd name="connsiteY14" fmla="*/ 89718 h 108627"/>
                <a:gd name="connsiteX15" fmla="*/ 162917 w 282453"/>
                <a:gd name="connsiteY15" fmla="*/ 53769 h 108627"/>
                <a:gd name="connsiteX16" fmla="*/ 227668 w 282453"/>
                <a:gd name="connsiteY16" fmla="*/ 12344 h 108627"/>
                <a:gd name="connsiteX17" fmla="*/ 213992 w 282453"/>
                <a:gd name="connsiteY17" fmla="*/ 49217 h 108627"/>
                <a:gd name="connsiteX18" fmla="*/ 233072 w 282453"/>
                <a:gd name="connsiteY18" fmla="*/ 89718 h 108627"/>
                <a:gd name="connsiteX19" fmla="*/ 250497 w 282453"/>
                <a:gd name="connsiteY19" fmla="*/ 53572 h 108627"/>
                <a:gd name="connsiteX20" fmla="*/ 227668 w 282453"/>
                <a:gd name="connsiteY20" fmla="*/ 0 h 108627"/>
                <a:gd name="connsiteX21" fmla="*/ 236307 w 282453"/>
                <a:gd name="connsiteY21" fmla="*/ 4937 h 108627"/>
                <a:gd name="connsiteX22" fmla="*/ 256399 w 282453"/>
                <a:gd name="connsiteY22" fmla="*/ 41329 h 108627"/>
                <a:gd name="connsiteX23" fmla="*/ 271909 w 282453"/>
                <a:gd name="connsiteY23" fmla="*/ 9154 h 108627"/>
                <a:gd name="connsiteX24" fmla="*/ 279426 w 282453"/>
                <a:gd name="connsiteY24" fmla="*/ 6713 h 108627"/>
                <a:gd name="connsiteX25" fmla="*/ 280679 w 282453"/>
                <a:gd name="connsiteY25" fmla="*/ 12816 h 108627"/>
                <a:gd name="connsiteX26" fmla="*/ 262150 w 282453"/>
                <a:gd name="connsiteY26" fmla="*/ 51745 h 108627"/>
                <a:gd name="connsiteX27" fmla="*/ 281969 w 282453"/>
                <a:gd name="connsiteY27" fmla="*/ 87642 h 108627"/>
                <a:gd name="connsiteX28" fmla="*/ 279501 w 282453"/>
                <a:gd name="connsiteY28" fmla="*/ 95049 h 108627"/>
                <a:gd name="connsiteX29" fmla="*/ 272096 w 282453"/>
                <a:gd name="connsiteY29" fmla="*/ 92580 h 108627"/>
                <a:gd name="connsiteX30" fmla="*/ 256295 w 282453"/>
                <a:gd name="connsiteY30" fmla="*/ 64044 h 108627"/>
                <a:gd name="connsiteX31" fmla="*/ 240589 w 282453"/>
                <a:gd name="connsiteY31" fmla="*/ 97042 h 108627"/>
                <a:gd name="connsiteX32" fmla="*/ 233072 w 282453"/>
                <a:gd name="connsiteY32" fmla="*/ 101925 h 108627"/>
                <a:gd name="connsiteX33" fmla="*/ 231820 w 282453"/>
                <a:gd name="connsiteY33" fmla="*/ 101925 h 108627"/>
                <a:gd name="connsiteX34" fmla="*/ 224303 w 282453"/>
                <a:gd name="connsiteY34" fmla="*/ 97042 h 108627"/>
                <a:gd name="connsiteX35" fmla="*/ 208747 w 282453"/>
                <a:gd name="connsiteY35" fmla="*/ 63360 h 108627"/>
                <a:gd name="connsiteX36" fmla="*/ 199283 w 282453"/>
                <a:gd name="connsiteY36" fmla="*/ 88877 h 108627"/>
                <a:gd name="connsiteX37" fmla="*/ 191878 w 282453"/>
                <a:gd name="connsiteY37" fmla="*/ 95049 h 108627"/>
                <a:gd name="connsiteX38" fmla="*/ 183239 w 282453"/>
                <a:gd name="connsiteY38" fmla="*/ 90111 h 108627"/>
                <a:gd name="connsiteX39" fmla="*/ 169644 w 282453"/>
                <a:gd name="connsiteY39" fmla="*/ 65799 h 108627"/>
                <a:gd name="connsiteX40" fmla="*/ 154146 w 282453"/>
                <a:gd name="connsiteY40" fmla="*/ 97042 h 108627"/>
                <a:gd name="connsiteX41" fmla="*/ 145376 w 282453"/>
                <a:gd name="connsiteY41" fmla="*/ 101925 h 108627"/>
                <a:gd name="connsiteX42" fmla="*/ 137859 w 282453"/>
                <a:gd name="connsiteY42" fmla="*/ 97042 h 108627"/>
                <a:gd name="connsiteX43" fmla="*/ 121421 w 282453"/>
                <a:gd name="connsiteY43" fmla="*/ 66510 h 108627"/>
                <a:gd name="connsiteX44" fmla="*/ 109192 w 282453"/>
                <a:gd name="connsiteY44" fmla="*/ 95049 h 108627"/>
                <a:gd name="connsiteX45" fmla="*/ 101788 w 282453"/>
                <a:gd name="connsiteY45" fmla="*/ 98752 h 108627"/>
                <a:gd name="connsiteX46" fmla="*/ 94383 w 282453"/>
                <a:gd name="connsiteY46" fmla="*/ 95049 h 108627"/>
                <a:gd name="connsiteX47" fmla="*/ 75977 w 282453"/>
                <a:gd name="connsiteY47" fmla="*/ 64365 h 108627"/>
                <a:gd name="connsiteX48" fmla="*/ 58933 w 282453"/>
                <a:gd name="connsiteY48" fmla="*/ 97042 h 108627"/>
                <a:gd name="connsiteX49" fmla="*/ 51416 w 282453"/>
                <a:gd name="connsiteY49" fmla="*/ 103146 h 108627"/>
                <a:gd name="connsiteX50" fmla="*/ 42646 w 282453"/>
                <a:gd name="connsiteY50" fmla="*/ 97042 h 108627"/>
                <a:gd name="connsiteX51" fmla="*/ 29203 w 282453"/>
                <a:gd name="connsiteY51" fmla="*/ 69655 h 108627"/>
                <a:gd name="connsiteX52" fmla="*/ 14165 w 282453"/>
                <a:gd name="connsiteY52" fmla="*/ 104924 h 108627"/>
                <a:gd name="connsiteX53" fmla="*/ 10463 w 282453"/>
                <a:gd name="connsiteY53" fmla="*/ 108627 h 108627"/>
                <a:gd name="connsiteX54" fmla="*/ 7995 w 282453"/>
                <a:gd name="connsiteY54" fmla="*/ 108627 h 108627"/>
                <a:gd name="connsiteX55" fmla="*/ 5526 w 282453"/>
                <a:gd name="connsiteY55" fmla="*/ 101220 h 108627"/>
                <a:gd name="connsiteX56" fmla="*/ 23315 w 282453"/>
                <a:gd name="connsiteY56" fmla="*/ 57659 h 108627"/>
                <a:gd name="connsiteX57" fmla="*/ 1304 w 282453"/>
                <a:gd name="connsiteY57" fmla="*/ 12816 h 108627"/>
                <a:gd name="connsiteX58" fmla="*/ 3809 w 282453"/>
                <a:gd name="connsiteY58" fmla="*/ 6713 h 108627"/>
                <a:gd name="connsiteX59" fmla="*/ 10073 w 282453"/>
                <a:gd name="connsiteY59" fmla="*/ 9154 h 108627"/>
                <a:gd name="connsiteX60" fmla="*/ 28477 w 282453"/>
                <a:gd name="connsiteY60" fmla="*/ 45018 h 108627"/>
                <a:gd name="connsiteX61" fmla="*/ 41316 w 282453"/>
                <a:gd name="connsiteY61" fmla="*/ 13579 h 108627"/>
                <a:gd name="connsiteX62" fmla="*/ 49955 w 282453"/>
                <a:gd name="connsiteY62" fmla="*/ 8641 h 108627"/>
                <a:gd name="connsiteX63" fmla="*/ 57359 w 282453"/>
                <a:gd name="connsiteY63" fmla="*/ 12344 h 108627"/>
                <a:gd name="connsiteX64" fmla="*/ 75180 w 282453"/>
                <a:gd name="connsiteY64" fmla="*/ 43409 h 108627"/>
                <a:gd name="connsiteX65" fmla="*/ 90253 w 282453"/>
                <a:gd name="connsiteY65" fmla="*/ 14037 h 108627"/>
                <a:gd name="connsiteX66" fmla="*/ 97770 w 282453"/>
                <a:gd name="connsiteY66" fmla="*/ 10375 h 108627"/>
                <a:gd name="connsiteX67" fmla="*/ 106539 w 282453"/>
                <a:gd name="connsiteY67" fmla="*/ 14037 h 108627"/>
                <a:gd name="connsiteX68" fmla="*/ 120860 w 282453"/>
                <a:gd name="connsiteY68" fmla="*/ 41943 h 108627"/>
                <a:gd name="connsiteX69" fmla="*/ 135109 w 282453"/>
                <a:gd name="connsiteY69" fmla="*/ 9875 h 108627"/>
                <a:gd name="connsiteX70" fmla="*/ 142514 w 282453"/>
                <a:gd name="connsiteY70" fmla="*/ 3703 h 108627"/>
                <a:gd name="connsiteX71" fmla="*/ 149918 w 282453"/>
                <a:gd name="connsiteY71" fmla="*/ 8641 h 108627"/>
                <a:gd name="connsiteX72" fmla="*/ 168619 w 282453"/>
                <a:gd name="connsiteY72" fmla="*/ 42083 h 108627"/>
                <a:gd name="connsiteX73" fmla="*/ 181707 w 282453"/>
                <a:gd name="connsiteY73" fmla="*/ 15258 h 108627"/>
                <a:gd name="connsiteX74" fmla="*/ 190477 w 282453"/>
                <a:gd name="connsiteY74" fmla="*/ 11596 h 108627"/>
                <a:gd name="connsiteX75" fmla="*/ 197994 w 282453"/>
                <a:gd name="connsiteY75" fmla="*/ 15258 h 108627"/>
                <a:gd name="connsiteX76" fmla="*/ 208027 w 282453"/>
                <a:gd name="connsiteY76" fmla="*/ 36555 h 108627"/>
                <a:gd name="connsiteX77" fmla="*/ 220263 w 282453"/>
                <a:gd name="connsiteY77" fmla="*/ 4937 h 108627"/>
                <a:gd name="connsiteX78" fmla="*/ 227668 w 282453"/>
                <a:gd name="connsiteY78" fmla="*/ 0 h 108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282453" h="108627">
                  <a:moveTo>
                    <a:pt x="190477" y="23802"/>
                  </a:moveTo>
                  <a:lnTo>
                    <a:pt x="175397" y="54203"/>
                  </a:lnTo>
                  <a:lnTo>
                    <a:pt x="190644" y="81470"/>
                  </a:lnTo>
                  <a:lnTo>
                    <a:pt x="202711" y="50291"/>
                  </a:lnTo>
                  <a:close/>
                  <a:moveTo>
                    <a:pt x="97770" y="22582"/>
                  </a:moveTo>
                  <a:lnTo>
                    <a:pt x="81322" y="54117"/>
                  </a:lnTo>
                  <a:lnTo>
                    <a:pt x="100554" y="87642"/>
                  </a:lnTo>
                  <a:lnTo>
                    <a:pt x="115133" y="54831"/>
                  </a:lnTo>
                  <a:close/>
                  <a:moveTo>
                    <a:pt x="49955" y="20985"/>
                  </a:moveTo>
                  <a:lnTo>
                    <a:pt x="34611" y="56971"/>
                  </a:lnTo>
                  <a:lnTo>
                    <a:pt x="51416" y="89718"/>
                  </a:lnTo>
                  <a:lnTo>
                    <a:pt x="69752" y="53987"/>
                  </a:lnTo>
                  <a:close/>
                  <a:moveTo>
                    <a:pt x="142514" y="17282"/>
                  </a:moveTo>
                  <a:lnTo>
                    <a:pt x="126902" y="53717"/>
                  </a:lnTo>
                  <a:lnTo>
                    <a:pt x="145376" y="89718"/>
                  </a:lnTo>
                  <a:lnTo>
                    <a:pt x="162917" y="53769"/>
                  </a:lnTo>
                  <a:close/>
                  <a:moveTo>
                    <a:pt x="227668" y="12344"/>
                  </a:moveTo>
                  <a:lnTo>
                    <a:pt x="213992" y="49217"/>
                  </a:lnTo>
                  <a:lnTo>
                    <a:pt x="233072" y="89718"/>
                  </a:lnTo>
                  <a:lnTo>
                    <a:pt x="250497" y="53572"/>
                  </a:lnTo>
                  <a:close/>
                  <a:moveTo>
                    <a:pt x="227668" y="0"/>
                  </a:moveTo>
                  <a:cubicBezTo>
                    <a:pt x="231370" y="0"/>
                    <a:pt x="233838" y="1234"/>
                    <a:pt x="236307" y="4937"/>
                  </a:cubicBezTo>
                  <a:lnTo>
                    <a:pt x="256399" y="41329"/>
                  </a:lnTo>
                  <a:lnTo>
                    <a:pt x="271909" y="9154"/>
                  </a:lnTo>
                  <a:cubicBezTo>
                    <a:pt x="273162" y="6713"/>
                    <a:pt x="276920" y="5492"/>
                    <a:pt x="279426" y="6713"/>
                  </a:cubicBezTo>
                  <a:cubicBezTo>
                    <a:pt x="281932" y="6713"/>
                    <a:pt x="283184" y="11596"/>
                    <a:pt x="280679" y="12816"/>
                  </a:cubicBezTo>
                  <a:lnTo>
                    <a:pt x="262150" y="51745"/>
                  </a:lnTo>
                  <a:lnTo>
                    <a:pt x="281969" y="87642"/>
                  </a:lnTo>
                  <a:cubicBezTo>
                    <a:pt x="283203" y="90111"/>
                    <a:pt x="281969" y="92580"/>
                    <a:pt x="279501" y="95049"/>
                  </a:cubicBezTo>
                  <a:cubicBezTo>
                    <a:pt x="277033" y="96283"/>
                    <a:pt x="273330" y="95049"/>
                    <a:pt x="272096" y="92580"/>
                  </a:cubicBezTo>
                  <a:lnTo>
                    <a:pt x="256295" y="64044"/>
                  </a:lnTo>
                  <a:lnTo>
                    <a:pt x="240589" y="97042"/>
                  </a:lnTo>
                  <a:cubicBezTo>
                    <a:pt x="239336" y="99484"/>
                    <a:pt x="235578" y="101925"/>
                    <a:pt x="233072" y="101925"/>
                  </a:cubicBezTo>
                  <a:lnTo>
                    <a:pt x="231820" y="101925"/>
                  </a:lnTo>
                  <a:cubicBezTo>
                    <a:pt x="229314" y="101925"/>
                    <a:pt x="226808" y="99484"/>
                    <a:pt x="224303" y="97042"/>
                  </a:cubicBezTo>
                  <a:lnTo>
                    <a:pt x="208747" y="63360"/>
                  </a:lnTo>
                  <a:lnTo>
                    <a:pt x="199283" y="88877"/>
                  </a:lnTo>
                  <a:cubicBezTo>
                    <a:pt x="198049" y="92580"/>
                    <a:pt x="195581" y="93814"/>
                    <a:pt x="191878" y="95049"/>
                  </a:cubicBezTo>
                  <a:cubicBezTo>
                    <a:pt x="188176" y="95049"/>
                    <a:pt x="185708" y="92580"/>
                    <a:pt x="183239" y="90111"/>
                  </a:cubicBezTo>
                  <a:lnTo>
                    <a:pt x="169644" y="65799"/>
                  </a:lnTo>
                  <a:lnTo>
                    <a:pt x="154146" y="97042"/>
                  </a:lnTo>
                  <a:cubicBezTo>
                    <a:pt x="152893" y="100704"/>
                    <a:pt x="149135" y="101925"/>
                    <a:pt x="145376" y="101925"/>
                  </a:cubicBezTo>
                  <a:cubicBezTo>
                    <a:pt x="142871" y="101925"/>
                    <a:pt x="139112" y="100704"/>
                    <a:pt x="137859" y="97042"/>
                  </a:cubicBezTo>
                  <a:lnTo>
                    <a:pt x="121421" y="66510"/>
                  </a:lnTo>
                  <a:lnTo>
                    <a:pt x="109192" y="95049"/>
                  </a:lnTo>
                  <a:cubicBezTo>
                    <a:pt x="107958" y="97517"/>
                    <a:pt x="105490" y="98752"/>
                    <a:pt x="101788" y="98752"/>
                  </a:cubicBezTo>
                  <a:cubicBezTo>
                    <a:pt x="98085" y="99986"/>
                    <a:pt x="95617" y="98752"/>
                    <a:pt x="94383" y="95049"/>
                  </a:cubicBezTo>
                  <a:lnTo>
                    <a:pt x="75977" y="64365"/>
                  </a:lnTo>
                  <a:lnTo>
                    <a:pt x="58933" y="97042"/>
                  </a:lnTo>
                  <a:cubicBezTo>
                    <a:pt x="57680" y="100704"/>
                    <a:pt x="53922" y="103146"/>
                    <a:pt x="51416" y="103146"/>
                  </a:cubicBezTo>
                  <a:cubicBezTo>
                    <a:pt x="47658" y="103146"/>
                    <a:pt x="45152" y="100704"/>
                    <a:pt x="42646" y="97042"/>
                  </a:cubicBezTo>
                  <a:lnTo>
                    <a:pt x="29203" y="69655"/>
                  </a:lnTo>
                  <a:lnTo>
                    <a:pt x="14165" y="104924"/>
                  </a:lnTo>
                  <a:cubicBezTo>
                    <a:pt x="14165" y="107392"/>
                    <a:pt x="12931" y="108627"/>
                    <a:pt x="10463" y="108627"/>
                  </a:cubicBezTo>
                  <a:cubicBezTo>
                    <a:pt x="9229" y="108627"/>
                    <a:pt x="7995" y="108627"/>
                    <a:pt x="7995" y="108627"/>
                  </a:cubicBezTo>
                  <a:cubicBezTo>
                    <a:pt x="5526" y="106158"/>
                    <a:pt x="4292" y="103689"/>
                    <a:pt x="5526" y="101220"/>
                  </a:cubicBezTo>
                  <a:lnTo>
                    <a:pt x="23315" y="57659"/>
                  </a:lnTo>
                  <a:lnTo>
                    <a:pt x="1304" y="12816"/>
                  </a:lnTo>
                  <a:cubicBezTo>
                    <a:pt x="-1202" y="11596"/>
                    <a:pt x="51" y="7934"/>
                    <a:pt x="3809" y="6713"/>
                  </a:cubicBezTo>
                  <a:cubicBezTo>
                    <a:pt x="5062" y="5492"/>
                    <a:pt x="8821" y="6713"/>
                    <a:pt x="10073" y="9154"/>
                  </a:cubicBezTo>
                  <a:lnTo>
                    <a:pt x="28477" y="45018"/>
                  </a:lnTo>
                  <a:lnTo>
                    <a:pt x="41316" y="13579"/>
                  </a:lnTo>
                  <a:cubicBezTo>
                    <a:pt x="42550" y="11110"/>
                    <a:pt x="46252" y="8641"/>
                    <a:pt x="49955" y="8641"/>
                  </a:cubicBezTo>
                  <a:cubicBezTo>
                    <a:pt x="52423" y="8641"/>
                    <a:pt x="54891" y="9875"/>
                    <a:pt x="57359" y="12344"/>
                  </a:cubicBezTo>
                  <a:lnTo>
                    <a:pt x="75180" y="43409"/>
                  </a:lnTo>
                  <a:lnTo>
                    <a:pt x="90253" y="14037"/>
                  </a:lnTo>
                  <a:cubicBezTo>
                    <a:pt x="91506" y="11596"/>
                    <a:pt x="95264" y="10375"/>
                    <a:pt x="97770" y="10375"/>
                  </a:cubicBezTo>
                  <a:cubicBezTo>
                    <a:pt x="101528" y="10375"/>
                    <a:pt x="105286" y="11596"/>
                    <a:pt x="106539" y="14037"/>
                  </a:cubicBezTo>
                  <a:lnTo>
                    <a:pt x="120860" y="41943"/>
                  </a:lnTo>
                  <a:lnTo>
                    <a:pt x="135109" y="9875"/>
                  </a:lnTo>
                  <a:cubicBezTo>
                    <a:pt x="136343" y="6172"/>
                    <a:pt x="138811" y="3703"/>
                    <a:pt x="142514" y="3703"/>
                  </a:cubicBezTo>
                  <a:cubicBezTo>
                    <a:pt x="146216" y="3703"/>
                    <a:pt x="148684" y="4937"/>
                    <a:pt x="149918" y="8641"/>
                  </a:cubicBezTo>
                  <a:lnTo>
                    <a:pt x="168619" y="42083"/>
                  </a:lnTo>
                  <a:lnTo>
                    <a:pt x="181707" y="15258"/>
                  </a:lnTo>
                  <a:cubicBezTo>
                    <a:pt x="182960" y="12816"/>
                    <a:pt x="186719" y="11596"/>
                    <a:pt x="190477" y="11596"/>
                  </a:cubicBezTo>
                  <a:cubicBezTo>
                    <a:pt x="194235" y="11596"/>
                    <a:pt x="196741" y="12816"/>
                    <a:pt x="197994" y="15258"/>
                  </a:cubicBezTo>
                  <a:lnTo>
                    <a:pt x="208027" y="36555"/>
                  </a:lnTo>
                  <a:lnTo>
                    <a:pt x="220263" y="4937"/>
                  </a:lnTo>
                  <a:cubicBezTo>
                    <a:pt x="221497" y="2469"/>
                    <a:pt x="225200" y="0"/>
                    <a:pt x="227668" y="0"/>
                  </a:cubicBezTo>
                  <a:close/>
                </a:path>
              </a:pathLst>
            </a:custGeom>
            <a:solidFill>
              <a:srgbClr val="DFDD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2" name="Freeform 123">
              <a:extLst>
                <a:ext uri="{FF2B5EF4-FFF2-40B4-BE49-F238E27FC236}">
                  <a16:creationId xmlns:a16="http://schemas.microsoft.com/office/drawing/2014/main" id="{1889E5F6-31A7-9C40-B359-492A8B8553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4954" y="6050526"/>
              <a:ext cx="159297" cy="247186"/>
            </a:xfrm>
            <a:custGeom>
              <a:avLst/>
              <a:gdLst>
                <a:gd name="T0" fmla="*/ 40 w 126"/>
                <a:gd name="T1" fmla="*/ 0 h 198"/>
                <a:gd name="T2" fmla="*/ 40 w 126"/>
                <a:gd name="T3" fmla="*/ 0 h 198"/>
                <a:gd name="T4" fmla="*/ 125 w 126"/>
                <a:gd name="T5" fmla="*/ 85 h 198"/>
                <a:gd name="T6" fmla="*/ 125 w 126"/>
                <a:gd name="T7" fmla="*/ 112 h 198"/>
                <a:gd name="T8" fmla="*/ 125 w 126"/>
                <a:gd name="T9" fmla="*/ 112 h 198"/>
                <a:gd name="T10" fmla="*/ 40 w 126"/>
                <a:gd name="T11" fmla="*/ 197 h 198"/>
                <a:gd name="T12" fmla="*/ 0 w 126"/>
                <a:gd name="T13" fmla="*/ 197 h 198"/>
                <a:gd name="T14" fmla="*/ 0 w 126"/>
                <a:gd name="T15" fmla="*/ 0 h 198"/>
                <a:gd name="T16" fmla="*/ 40 w 126"/>
                <a:gd name="T17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6" h="198">
                  <a:moveTo>
                    <a:pt x="40" y="0"/>
                  </a:moveTo>
                  <a:lnTo>
                    <a:pt x="40" y="0"/>
                  </a:lnTo>
                  <a:cubicBezTo>
                    <a:pt x="87" y="0"/>
                    <a:pt x="125" y="38"/>
                    <a:pt x="125" y="85"/>
                  </a:cubicBezTo>
                  <a:lnTo>
                    <a:pt x="125" y="112"/>
                  </a:lnTo>
                  <a:lnTo>
                    <a:pt x="125" y="112"/>
                  </a:lnTo>
                  <a:cubicBezTo>
                    <a:pt x="125" y="159"/>
                    <a:pt x="87" y="197"/>
                    <a:pt x="40" y="197"/>
                  </a:cubicBezTo>
                  <a:lnTo>
                    <a:pt x="0" y="197"/>
                  </a:ln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solidFill>
              <a:srgbClr val="ABAD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3" name="Freeform 124">
              <a:extLst>
                <a:ext uri="{FF2B5EF4-FFF2-40B4-BE49-F238E27FC236}">
                  <a16:creationId xmlns:a16="http://schemas.microsoft.com/office/drawing/2014/main" id="{A6B080E1-6410-7A45-95E8-56769C9EF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4384" y="6050526"/>
              <a:ext cx="340569" cy="247186"/>
            </a:xfrm>
            <a:custGeom>
              <a:avLst/>
              <a:gdLst>
                <a:gd name="T0" fmla="*/ 20 w 274"/>
                <a:gd name="T1" fmla="*/ 43 h 198"/>
                <a:gd name="T2" fmla="*/ 38 w 274"/>
                <a:gd name="T3" fmla="*/ 42 h 198"/>
                <a:gd name="T4" fmla="*/ 61 w 274"/>
                <a:gd name="T5" fmla="*/ 16 h 198"/>
                <a:gd name="T6" fmla="*/ 61 w 274"/>
                <a:gd name="T7" fmla="*/ 16 h 198"/>
                <a:gd name="T8" fmla="*/ 96 w 274"/>
                <a:gd name="T9" fmla="*/ 0 h 198"/>
                <a:gd name="T10" fmla="*/ 273 w 274"/>
                <a:gd name="T11" fmla="*/ 0 h 198"/>
                <a:gd name="T12" fmla="*/ 273 w 274"/>
                <a:gd name="T13" fmla="*/ 197 h 198"/>
                <a:gd name="T14" fmla="*/ 96 w 274"/>
                <a:gd name="T15" fmla="*/ 197 h 198"/>
                <a:gd name="T16" fmla="*/ 96 w 274"/>
                <a:gd name="T17" fmla="*/ 197 h 198"/>
                <a:gd name="T18" fmla="*/ 61 w 274"/>
                <a:gd name="T19" fmla="*/ 181 h 198"/>
                <a:gd name="T20" fmla="*/ 39 w 274"/>
                <a:gd name="T21" fmla="*/ 154 h 198"/>
                <a:gd name="T22" fmla="*/ 19 w 274"/>
                <a:gd name="T23" fmla="*/ 151 h 198"/>
                <a:gd name="T24" fmla="*/ 19 w 274"/>
                <a:gd name="T25" fmla="*/ 151 h 198"/>
                <a:gd name="T26" fmla="*/ 0 w 274"/>
                <a:gd name="T27" fmla="*/ 129 h 198"/>
                <a:gd name="T28" fmla="*/ 0 w 274"/>
                <a:gd name="T29" fmla="*/ 65 h 198"/>
                <a:gd name="T30" fmla="*/ 0 w 274"/>
                <a:gd name="T31" fmla="*/ 65 h 198"/>
                <a:gd name="T32" fmla="*/ 20 w 274"/>
                <a:gd name="T33" fmla="*/ 4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74" h="198">
                  <a:moveTo>
                    <a:pt x="20" y="43"/>
                  </a:moveTo>
                  <a:lnTo>
                    <a:pt x="38" y="42"/>
                  </a:lnTo>
                  <a:lnTo>
                    <a:pt x="61" y="16"/>
                  </a:lnTo>
                  <a:lnTo>
                    <a:pt x="61" y="16"/>
                  </a:lnTo>
                  <a:cubicBezTo>
                    <a:pt x="69" y="5"/>
                    <a:pt x="82" y="0"/>
                    <a:pt x="96" y="0"/>
                  </a:cubicBezTo>
                  <a:lnTo>
                    <a:pt x="273" y="0"/>
                  </a:lnTo>
                  <a:lnTo>
                    <a:pt x="273" y="197"/>
                  </a:lnTo>
                  <a:lnTo>
                    <a:pt x="96" y="197"/>
                  </a:lnTo>
                  <a:lnTo>
                    <a:pt x="96" y="197"/>
                  </a:lnTo>
                  <a:cubicBezTo>
                    <a:pt x="82" y="197"/>
                    <a:pt x="69" y="192"/>
                    <a:pt x="61" y="181"/>
                  </a:cubicBezTo>
                  <a:lnTo>
                    <a:pt x="39" y="154"/>
                  </a:lnTo>
                  <a:lnTo>
                    <a:pt x="19" y="151"/>
                  </a:lnTo>
                  <a:lnTo>
                    <a:pt x="19" y="151"/>
                  </a:lnTo>
                  <a:cubicBezTo>
                    <a:pt x="8" y="149"/>
                    <a:pt x="0" y="140"/>
                    <a:pt x="0" y="129"/>
                  </a:cubicBezTo>
                  <a:lnTo>
                    <a:pt x="0" y="65"/>
                  </a:lnTo>
                  <a:lnTo>
                    <a:pt x="0" y="65"/>
                  </a:lnTo>
                  <a:cubicBezTo>
                    <a:pt x="0" y="54"/>
                    <a:pt x="9" y="44"/>
                    <a:pt x="20" y="43"/>
                  </a:cubicBez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4" name="Freeform 177">
              <a:extLst>
                <a:ext uri="{FF2B5EF4-FFF2-40B4-BE49-F238E27FC236}">
                  <a16:creationId xmlns:a16="http://schemas.microsoft.com/office/drawing/2014/main" id="{2BC1F1F9-3642-1841-87DC-FAC24EEB7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9048" y="6116442"/>
              <a:ext cx="278189" cy="108627"/>
            </a:xfrm>
            <a:custGeom>
              <a:avLst/>
              <a:gdLst>
                <a:gd name="connsiteX0" fmla="*/ 90603 w 278189"/>
                <a:gd name="connsiteY0" fmla="*/ 23802 h 108627"/>
                <a:gd name="connsiteX1" fmla="*/ 79020 w 278189"/>
                <a:gd name="connsiteY1" fmla="*/ 48352 h 108627"/>
                <a:gd name="connsiteX2" fmla="*/ 91837 w 278189"/>
                <a:gd name="connsiteY2" fmla="*/ 81470 h 108627"/>
                <a:gd name="connsiteX3" fmla="*/ 106011 w 278189"/>
                <a:gd name="connsiteY3" fmla="*/ 55332 h 108627"/>
                <a:gd name="connsiteX4" fmla="*/ 180694 w 278189"/>
                <a:gd name="connsiteY4" fmla="*/ 22582 h 108627"/>
                <a:gd name="connsiteX5" fmla="*/ 165274 w 278189"/>
                <a:gd name="connsiteY5" fmla="*/ 51655 h 108627"/>
                <a:gd name="connsiteX6" fmla="*/ 180694 w 278189"/>
                <a:gd name="connsiteY6" fmla="*/ 87642 h 108627"/>
                <a:gd name="connsiteX7" fmla="*/ 198562 w 278189"/>
                <a:gd name="connsiteY7" fmla="*/ 57359 h 108627"/>
                <a:gd name="connsiteX8" fmla="*/ 232527 w 278189"/>
                <a:gd name="connsiteY8" fmla="*/ 20985 h 108627"/>
                <a:gd name="connsiteX9" fmla="*/ 210992 w 278189"/>
                <a:gd name="connsiteY9" fmla="*/ 57910 h 108627"/>
                <a:gd name="connsiteX10" fmla="*/ 227590 w 278189"/>
                <a:gd name="connsiteY10" fmla="*/ 89718 h 108627"/>
                <a:gd name="connsiteX11" fmla="*/ 245906 w 278189"/>
                <a:gd name="connsiteY11" fmla="*/ 53485 h 108627"/>
                <a:gd name="connsiteX12" fmla="*/ 138734 w 278189"/>
                <a:gd name="connsiteY12" fmla="*/ 17282 h 108627"/>
                <a:gd name="connsiteX13" fmla="*/ 117960 w 278189"/>
                <a:gd name="connsiteY13" fmla="*/ 55592 h 108627"/>
                <a:gd name="connsiteX14" fmla="*/ 133797 w 278189"/>
                <a:gd name="connsiteY14" fmla="*/ 89718 h 108627"/>
                <a:gd name="connsiteX15" fmla="*/ 153847 w 278189"/>
                <a:gd name="connsiteY15" fmla="*/ 51295 h 108627"/>
                <a:gd name="connsiteX16" fmla="*/ 53579 w 278189"/>
                <a:gd name="connsiteY16" fmla="*/ 12344 h 108627"/>
                <a:gd name="connsiteX17" fmla="*/ 31434 w 278189"/>
                <a:gd name="connsiteY17" fmla="*/ 53480 h 108627"/>
                <a:gd name="connsiteX18" fmla="*/ 48643 w 278189"/>
                <a:gd name="connsiteY18" fmla="*/ 89718 h 108627"/>
                <a:gd name="connsiteX19" fmla="*/ 67663 w 278189"/>
                <a:gd name="connsiteY19" fmla="*/ 48734 h 108627"/>
                <a:gd name="connsiteX20" fmla="*/ 54814 w 278189"/>
                <a:gd name="connsiteY20" fmla="*/ 0 h 108627"/>
                <a:gd name="connsiteX21" fmla="*/ 62218 w 278189"/>
                <a:gd name="connsiteY21" fmla="*/ 4937 h 108627"/>
                <a:gd name="connsiteX22" fmla="*/ 73936 w 278189"/>
                <a:gd name="connsiteY22" fmla="*/ 35216 h 108627"/>
                <a:gd name="connsiteX23" fmla="*/ 83198 w 278189"/>
                <a:gd name="connsiteY23" fmla="*/ 15258 h 108627"/>
                <a:gd name="connsiteX24" fmla="*/ 90603 w 278189"/>
                <a:gd name="connsiteY24" fmla="*/ 11596 h 108627"/>
                <a:gd name="connsiteX25" fmla="*/ 99242 w 278189"/>
                <a:gd name="connsiteY25" fmla="*/ 15258 h 108627"/>
                <a:gd name="connsiteX26" fmla="*/ 112384 w 278189"/>
                <a:gd name="connsiteY26" fmla="*/ 43578 h 108627"/>
                <a:gd name="connsiteX27" fmla="*/ 131329 w 278189"/>
                <a:gd name="connsiteY27" fmla="*/ 8641 h 108627"/>
                <a:gd name="connsiteX28" fmla="*/ 139968 w 278189"/>
                <a:gd name="connsiteY28" fmla="*/ 3703 h 108627"/>
                <a:gd name="connsiteX29" fmla="*/ 147373 w 278189"/>
                <a:gd name="connsiteY29" fmla="*/ 9875 h 108627"/>
                <a:gd name="connsiteX30" fmla="*/ 160037 w 278189"/>
                <a:gd name="connsiteY30" fmla="*/ 39433 h 108627"/>
                <a:gd name="connsiteX31" fmla="*/ 173289 w 278189"/>
                <a:gd name="connsiteY31" fmla="*/ 14037 h 108627"/>
                <a:gd name="connsiteX32" fmla="*/ 180694 w 278189"/>
                <a:gd name="connsiteY32" fmla="*/ 10375 h 108627"/>
                <a:gd name="connsiteX33" fmla="*/ 188098 w 278189"/>
                <a:gd name="connsiteY33" fmla="*/ 14037 h 108627"/>
                <a:gd name="connsiteX34" fmla="*/ 205006 w 278189"/>
                <a:gd name="connsiteY34" fmla="*/ 46438 h 108627"/>
                <a:gd name="connsiteX35" fmla="*/ 225122 w 278189"/>
                <a:gd name="connsiteY35" fmla="*/ 12344 h 108627"/>
                <a:gd name="connsiteX36" fmla="*/ 233761 w 278189"/>
                <a:gd name="connsiteY36" fmla="*/ 8641 h 108627"/>
                <a:gd name="connsiteX37" fmla="*/ 241166 w 278189"/>
                <a:gd name="connsiteY37" fmla="*/ 13579 h 108627"/>
                <a:gd name="connsiteX38" fmla="*/ 252298 w 278189"/>
                <a:gd name="connsiteY38" fmla="*/ 40841 h 108627"/>
                <a:gd name="connsiteX39" fmla="*/ 268316 w 278189"/>
                <a:gd name="connsiteY39" fmla="*/ 9154 h 108627"/>
                <a:gd name="connsiteX40" fmla="*/ 274487 w 278189"/>
                <a:gd name="connsiteY40" fmla="*/ 6713 h 108627"/>
                <a:gd name="connsiteX41" fmla="*/ 278189 w 278189"/>
                <a:gd name="connsiteY41" fmla="*/ 12816 h 108627"/>
                <a:gd name="connsiteX42" fmla="*/ 257405 w 278189"/>
                <a:gd name="connsiteY42" fmla="*/ 53345 h 108627"/>
                <a:gd name="connsiteX43" fmla="*/ 276955 w 278189"/>
                <a:gd name="connsiteY43" fmla="*/ 101220 h 108627"/>
                <a:gd name="connsiteX44" fmla="*/ 274487 w 278189"/>
                <a:gd name="connsiteY44" fmla="*/ 108627 h 108627"/>
                <a:gd name="connsiteX45" fmla="*/ 272019 w 278189"/>
                <a:gd name="connsiteY45" fmla="*/ 108627 h 108627"/>
                <a:gd name="connsiteX46" fmla="*/ 267082 w 278189"/>
                <a:gd name="connsiteY46" fmla="*/ 104924 h 108627"/>
                <a:gd name="connsiteX47" fmla="*/ 250994 w 278189"/>
                <a:gd name="connsiteY47" fmla="*/ 65844 h 108627"/>
                <a:gd name="connsiteX48" fmla="*/ 234995 w 278189"/>
                <a:gd name="connsiteY48" fmla="*/ 97042 h 108627"/>
                <a:gd name="connsiteX49" fmla="*/ 227590 w 278189"/>
                <a:gd name="connsiteY49" fmla="*/ 103146 h 108627"/>
                <a:gd name="connsiteX50" fmla="*/ 218951 w 278189"/>
                <a:gd name="connsiteY50" fmla="*/ 97042 h 108627"/>
                <a:gd name="connsiteX51" fmla="*/ 204534 w 278189"/>
                <a:gd name="connsiteY51" fmla="*/ 68983 h 108627"/>
                <a:gd name="connsiteX52" fmla="*/ 189333 w 278189"/>
                <a:gd name="connsiteY52" fmla="*/ 95049 h 108627"/>
                <a:gd name="connsiteX53" fmla="*/ 180694 w 278189"/>
                <a:gd name="connsiteY53" fmla="*/ 98752 h 108627"/>
                <a:gd name="connsiteX54" fmla="*/ 173289 w 278189"/>
                <a:gd name="connsiteY54" fmla="*/ 95049 h 108627"/>
                <a:gd name="connsiteX55" fmla="*/ 159144 w 278189"/>
                <a:gd name="connsiteY55" fmla="*/ 63214 h 108627"/>
                <a:gd name="connsiteX56" fmla="*/ 141202 w 278189"/>
                <a:gd name="connsiteY56" fmla="*/ 97042 h 108627"/>
                <a:gd name="connsiteX57" fmla="*/ 133797 w 278189"/>
                <a:gd name="connsiteY57" fmla="*/ 101925 h 108627"/>
                <a:gd name="connsiteX58" fmla="*/ 126392 w 278189"/>
                <a:gd name="connsiteY58" fmla="*/ 97042 h 108627"/>
                <a:gd name="connsiteX59" fmla="*/ 111741 w 278189"/>
                <a:gd name="connsiteY59" fmla="*/ 67060 h 108627"/>
                <a:gd name="connsiteX60" fmla="*/ 99242 w 278189"/>
                <a:gd name="connsiteY60" fmla="*/ 90111 h 108627"/>
                <a:gd name="connsiteX61" fmla="*/ 90603 w 278189"/>
                <a:gd name="connsiteY61" fmla="*/ 95049 h 108627"/>
                <a:gd name="connsiteX62" fmla="*/ 83198 w 278189"/>
                <a:gd name="connsiteY62" fmla="*/ 88877 h 108627"/>
                <a:gd name="connsiteX63" fmla="*/ 72700 w 278189"/>
                <a:gd name="connsiteY63" fmla="*/ 61749 h 108627"/>
                <a:gd name="connsiteX64" fmla="*/ 56048 w 278189"/>
                <a:gd name="connsiteY64" fmla="*/ 97042 h 108627"/>
                <a:gd name="connsiteX65" fmla="*/ 48643 w 278189"/>
                <a:gd name="connsiteY65" fmla="*/ 101925 h 108627"/>
                <a:gd name="connsiteX66" fmla="*/ 41238 w 278189"/>
                <a:gd name="connsiteY66" fmla="*/ 97042 h 108627"/>
                <a:gd name="connsiteX67" fmla="*/ 25502 w 278189"/>
                <a:gd name="connsiteY67" fmla="*/ 64499 h 108627"/>
                <a:gd name="connsiteX68" fmla="*/ 10385 w 278189"/>
                <a:gd name="connsiteY68" fmla="*/ 92580 h 108627"/>
                <a:gd name="connsiteX69" fmla="*/ 1746 w 278189"/>
                <a:gd name="connsiteY69" fmla="*/ 95049 h 108627"/>
                <a:gd name="connsiteX70" fmla="*/ 512 w 278189"/>
                <a:gd name="connsiteY70" fmla="*/ 87642 h 108627"/>
                <a:gd name="connsiteX71" fmla="*/ 19801 w 278189"/>
                <a:gd name="connsiteY71" fmla="*/ 52707 h 108627"/>
                <a:gd name="connsiteX72" fmla="*/ 512 w 278189"/>
                <a:gd name="connsiteY72" fmla="*/ 12816 h 108627"/>
                <a:gd name="connsiteX73" fmla="*/ 2981 w 278189"/>
                <a:gd name="connsiteY73" fmla="*/ 6713 h 108627"/>
                <a:gd name="connsiteX74" fmla="*/ 10385 w 278189"/>
                <a:gd name="connsiteY74" fmla="*/ 9154 h 108627"/>
                <a:gd name="connsiteX75" fmla="*/ 25858 w 278189"/>
                <a:gd name="connsiteY75" fmla="*/ 41736 h 108627"/>
                <a:gd name="connsiteX76" fmla="*/ 46175 w 278189"/>
                <a:gd name="connsiteY76" fmla="*/ 4937 h 108627"/>
                <a:gd name="connsiteX77" fmla="*/ 54814 w 278189"/>
                <a:gd name="connsiteY77" fmla="*/ 0 h 108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78189" h="108627">
                  <a:moveTo>
                    <a:pt x="90603" y="23802"/>
                  </a:moveTo>
                  <a:lnTo>
                    <a:pt x="79020" y="48352"/>
                  </a:lnTo>
                  <a:lnTo>
                    <a:pt x="91837" y="81470"/>
                  </a:lnTo>
                  <a:lnTo>
                    <a:pt x="106011" y="55332"/>
                  </a:lnTo>
                  <a:close/>
                  <a:moveTo>
                    <a:pt x="180694" y="22582"/>
                  </a:moveTo>
                  <a:lnTo>
                    <a:pt x="165274" y="51655"/>
                  </a:lnTo>
                  <a:lnTo>
                    <a:pt x="180694" y="87642"/>
                  </a:lnTo>
                  <a:lnTo>
                    <a:pt x="198562" y="57359"/>
                  </a:lnTo>
                  <a:close/>
                  <a:moveTo>
                    <a:pt x="232527" y="20985"/>
                  </a:moveTo>
                  <a:lnTo>
                    <a:pt x="210992" y="57910"/>
                  </a:lnTo>
                  <a:lnTo>
                    <a:pt x="227590" y="89718"/>
                  </a:lnTo>
                  <a:lnTo>
                    <a:pt x="245906" y="53485"/>
                  </a:lnTo>
                  <a:close/>
                  <a:moveTo>
                    <a:pt x="138734" y="17282"/>
                  </a:moveTo>
                  <a:lnTo>
                    <a:pt x="117960" y="55592"/>
                  </a:lnTo>
                  <a:lnTo>
                    <a:pt x="133797" y="89718"/>
                  </a:lnTo>
                  <a:lnTo>
                    <a:pt x="153847" y="51295"/>
                  </a:lnTo>
                  <a:close/>
                  <a:moveTo>
                    <a:pt x="53579" y="12344"/>
                  </a:moveTo>
                  <a:lnTo>
                    <a:pt x="31434" y="53480"/>
                  </a:lnTo>
                  <a:lnTo>
                    <a:pt x="48643" y="89718"/>
                  </a:lnTo>
                  <a:lnTo>
                    <a:pt x="67663" y="48734"/>
                  </a:lnTo>
                  <a:close/>
                  <a:moveTo>
                    <a:pt x="54814" y="0"/>
                  </a:moveTo>
                  <a:cubicBezTo>
                    <a:pt x="58516" y="0"/>
                    <a:pt x="60984" y="2469"/>
                    <a:pt x="62218" y="4937"/>
                  </a:cubicBezTo>
                  <a:lnTo>
                    <a:pt x="73936" y="35216"/>
                  </a:lnTo>
                  <a:lnTo>
                    <a:pt x="83198" y="15258"/>
                  </a:lnTo>
                  <a:cubicBezTo>
                    <a:pt x="84432" y="12816"/>
                    <a:pt x="88135" y="11596"/>
                    <a:pt x="90603" y="11596"/>
                  </a:cubicBezTo>
                  <a:cubicBezTo>
                    <a:pt x="94305" y="11596"/>
                    <a:pt x="96774" y="12816"/>
                    <a:pt x="99242" y="15258"/>
                  </a:cubicBezTo>
                  <a:lnTo>
                    <a:pt x="112384" y="43578"/>
                  </a:lnTo>
                  <a:lnTo>
                    <a:pt x="131329" y="8641"/>
                  </a:lnTo>
                  <a:cubicBezTo>
                    <a:pt x="132563" y="4937"/>
                    <a:pt x="136265" y="3703"/>
                    <a:pt x="139968" y="3703"/>
                  </a:cubicBezTo>
                  <a:cubicBezTo>
                    <a:pt x="142436" y="3703"/>
                    <a:pt x="146138" y="6172"/>
                    <a:pt x="147373" y="9875"/>
                  </a:cubicBezTo>
                  <a:lnTo>
                    <a:pt x="160037" y="39433"/>
                  </a:lnTo>
                  <a:lnTo>
                    <a:pt x="173289" y="14037"/>
                  </a:lnTo>
                  <a:cubicBezTo>
                    <a:pt x="174523" y="11596"/>
                    <a:pt x="176991" y="10375"/>
                    <a:pt x="180694" y="10375"/>
                  </a:cubicBezTo>
                  <a:cubicBezTo>
                    <a:pt x="184396" y="10375"/>
                    <a:pt x="186864" y="11596"/>
                    <a:pt x="188098" y="14037"/>
                  </a:cubicBezTo>
                  <a:lnTo>
                    <a:pt x="205006" y="46438"/>
                  </a:lnTo>
                  <a:lnTo>
                    <a:pt x="225122" y="12344"/>
                  </a:lnTo>
                  <a:cubicBezTo>
                    <a:pt x="226356" y="9875"/>
                    <a:pt x="228824" y="8641"/>
                    <a:pt x="233761" y="8641"/>
                  </a:cubicBezTo>
                  <a:cubicBezTo>
                    <a:pt x="236229" y="8641"/>
                    <a:pt x="239931" y="11110"/>
                    <a:pt x="241166" y="13579"/>
                  </a:cubicBezTo>
                  <a:lnTo>
                    <a:pt x="252298" y="40841"/>
                  </a:lnTo>
                  <a:lnTo>
                    <a:pt x="268316" y="9154"/>
                  </a:lnTo>
                  <a:cubicBezTo>
                    <a:pt x="269550" y="6713"/>
                    <a:pt x="272019" y="5492"/>
                    <a:pt x="274487" y="6713"/>
                  </a:cubicBezTo>
                  <a:cubicBezTo>
                    <a:pt x="278189" y="7934"/>
                    <a:pt x="278189" y="11596"/>
                    <a:pt x="278189" y="12816"/>
                  </a:cubicBezTo>
                  <a:lnTo>
                    <a:pt x="257405" y="53345"/>
                  </a:lnTo>
                  <a:lnTo>
                    <a:pt x="276955" y="101220"/>
                  </a:lnTo>
                  <a:cubicBezTo>
                    <a:pt x="278189" y="103689"/>
                    <a:pt x="276955" y="106158"/>
                    <a:pt x="274487" y="108627"/>
                  </a:cubicBezTo>
                  <a:cubicBezTo>
                    <a:pt x="273253" y="108627"/>
                    <a:pt x="272019" y="108627"/>
                    <a:pt x="272019" y="108627"/>
                  </a:cubicBezTo>
                  <a:cubicBezTo>
                    <a:pt x="270784" y="108627"/>
                    <a:pt x="268316" y="107392"/>
                    <a:pt x="267082" y="104924"/>
                  </a:cubicBezTo>
                  <a:lnTo>
                    <a:pt x="250994" y="65844"/>
                  </a:lnTo>
                  <a:lnTo>
                    <a:pt x="234995" y="97042"/>
                  </a:lnTo>
                  <a:cubicBezTo>
                    <a:pt x="233761" y="100704"/>
                    <a:pt x="231293" y="103146"/>
                    <a:pt x="227590" y="103146"/>
                  </a:cubicBezTo>
                  <a:cubicBezTo>
                    <a:pt x="223888" y="103146"/>
                    <a:pt x="221420" y="100704"/>
                    <a:pt x="218951" y="97042"/>
                  </a:cubicBezTo>
                  <a:lnTo>
                    <a:pt x="204534" y="68983"/>
                  </a:lnTo>
                  <a:lnTo>
                    <a:pt x="189333" y="95049"/>
                  </a:lnTo>
                  <a:cubicBezTo>
                    <a:pt x="186864" y="98752"/>
                    <a:pt x="183162" y="99986"/>
                    <a:pt x="180694" y="98752"/>
                  </a:cubicBezTo>
                  <a:cubicBezTo>
                    <a:pt x="176991" y="98752"/>
                    <a:pt x="174523" y="97517"/>
                    <a:pt x="173289" y="95049"/>
                  </a:cubicBezTo>
                  <a:lnTo>
                    <a:pt x="159144" y="63214"/>
                  </a:lnTo>
                  <a:lnTo>
                    <a:pt x="141202" y="97042"/>
                  </a:lnTo>
                  <a:cubicBezTo>
                    <a:pt x="139968" y="100704"/>
                    <a:pt x="138734" y="101925"/>
                    <a:pt x="133797" y="101925"/>
                  </a:cubicBezTo>
                  <a:cubicBezTo>
                    <a:pt x="130095" y="101925"/>
                    <a:pt x="127627" y="100704"/>
                    <a:pt x="126392" y="97042"/>
                  </a:cubicBezTo>
                  <a:lnTo>
                    <a:pt x="111741" y="67060"/>
                  </a:lnTo>
                  <a:lnTo>
                    <a:pt x="99242" y="90111"/>
                  </a:lnTo>
                  <a:cubicBezTo>
                    <a:pt x="98008" y="92580"/>
                    <a:pt x="93071" y="95049"/>
                    <a:pt x="90603" y="95049"/>
                  </a:cubicBezTo>
                  <a:cubicBezTo>
                    <a:pt x="86901" y="93814"/>
                    <a:pt x="84432" y="92580"/>
                    <a:pt x="83198" y="88877"/>
                  </a:cubicBezTo>
                  <a:lnTo>
                    <a:pt x="72700" y="61749"/>
                  </a:lnTo>
                  <a:lnTo>
                    <a:pt x="56048" y="97042"/>
                  </a:lnTo>
                  <a:cubicBezTo>
                    <a:pt x="54814" y="99484"/>
                    <a:pt x="52345" y="101925"/>
                    <a:pt x="48643" y="101925"/>
                  </a:cubicBezTo>
                  <a:cubicBezTo>
                    <a:pt x="44941" y="101925"/>
                    <a:pt x="42472" y="99484"/>
                    <a:pt x="41238" y="97042"/>
                  </a:cubicBezTo>
                  <a:lnTo>
                    <a:pt x="25502" y="64499"/>
                  </a:lnTo>
                  <a:lnTo>
                    <a:pt x="10385" y="92580"/>
                  </a:lnTo>
                  <a:cubicBezTo>
                    <a:pt x="7917" y="95049"/>
                    <a:pt x="5449" y="96283"/>
                    <a:pt x="1746" y="95049"/>
                  </a:cubicBezTo>
                  <a:cubicBezTo>
                    <a:pt x="512" y="92580"/>
                    <a:pt x="-722" y="90111"/>
                    <a:pt x="512" y="87642"/>
                  </a:cubicBezTo>
                  <a:lnTo>
                    <a:pt x="19801" y="52707"/>
                  </a:lnTo>
                  <a:lnTo>
                    <a:pt x="512" y="12816"/>
                  </a:lnTo>
                  <a:cubicBezTo>
                    <a:pt x="-722" y="11596"/>
                    <a:pt x="512" y="6713"/>
                    <a:pt x="2981" y="6713"/>
                  </a:cubicBezTo>
                  <a:cubicBezTo>
                    <a:pt x="5449" y="5492"/>
                    <a:pt x="9151" y="6713"/>
                    <a:pt x="10385" y="9154"/>
                  </a:cubicBezTo>
                  <a:lnTo>
                    <a:pt x="25858" y="41736"/>
                  </a:lnTo>
                  <a:lnTo>
                    <a:pt x="46175" y="4937"/>
                  </a:lnTo>
                  <a:cubicBezTo>
                    <a:pt x="47409" y="1234"/>
                    <a:pt x="51111" y="0"/>
                    <a:pt x="54814" y="0"/>
                  </a:cubicBezTo>
                  <a:close/>
                </a:path>
              </a:pathLst>
            </a:custGeom>
            <a:solidFill>
              <a:srgbClr val="ABAD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5" name="Freeform 127">
              <a:extLst>
                <a:ext uri="{FF2B5EF4-FFF2-40B4-BE49-F238E27FC236}">
                  <a16:creationId xmlns:a16="http://schemas.microsoft.com/office/drawing/2014/main" id="{2B7DAFB2-7B31-5F47-8E5F-424C1BBE5B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1834" y="5089241"/>
              <a:ext cx="950298" cy="631703"/>
            </a:xfrm>
            <a:custGeom>
              <a:avLst/>
              <a:gdLst>
                <a:gd name="T0" fmla="*/ 720 w 765"/>
                <a:gd name="T1" fmla="*/ 508 h 509"/>
                <a:gd name="T2" fmla="*/ 46 w 765"/>
                <a:gd name="T3" fmla="*/ 508 h 509"/>
                <a:gd name="T4" fmla="*/ 0 w 765"/>
                <a:gd name="T5" fmla="*/ 0 h 509"/>
                <a:gd name="T6" fmla="*/ 764 w 765"/>
                <a:gd name="T7" fmla="*/ 0 h 509"/>
                <a:gd name="T8" fmla="*/ 720 w 765"/>
                <a:gd name="T9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5" h="509">
                  <a:moveTo>
                    <a:pt x="720" y="508"/>
                  </a:moveTo>
                  <a:lnTo>
                    <a:pt x="46" y="508"/>
                  </a:lnTo>
                  <a:lnTo>
                    <a:pt x="0" y="0"/>
                  </a:lnTo>
                  <a:lnTo>
                    <a:pt x="764" y="0"/>
                  </a:lnTo>
                  <a:lnTo>
                    <a:pt x="720" y="508"/>
                  </a:lnTo>
                </a:path>
              </a:pathLst>
            </a:custGeom>
            <a:solidFill>
              <a:srgbClr val="8B8DB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6" name="Freeform 128">
              <a:extLst>
                <a:ext uri="{FF2B5EF4-FFF2-40B4-BE49-F238E27FC236}">
                  <a16:creationId xmlns:a16="http://schemas.microsoft.com/office/drawing/2014/main" id="{92ECD7F0-48F4-664B-8BC0-D6018B5AE0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0854" y="5303471"/>
              <a:ext cx="197750" cy="197750"/>
            </a:xfrm>
            <a:custGeom>
              <a:avLst/>
              <a:gdLst>
                <a:gd name="T0" fmla="*/ 157 w 158"/>
                <a:gd name="T1" fmla="*/ 79 h 159"/>
                <a:gd name="T2" fmla="*/ 157 w 158"/>
                <a:gd name="T3" fmla="*/ 79 h 159"/>
                <a:gd name="T4" fmla="*/ 79 w 158"/>
                <a:gd name="T5" fmla="*/ 158 h 159"/>
                <a:gd name="T6" fmla="*/ 79 w 158"/>
                <a:gd name="T7" fmla="*/ 158 h 159"/>
                <a:gd name="T8" fmla="*/ 0 w 158"/>
                <a:gd name="T9" fmla="*/ 79 h 159"/>
                <a:gd name="T10" fmla="*/ 0 w 158"/>
                <a:gd name="T11" fmla="*/ 79 h 159"/>
                <a:gd name="T12" fmla="*/ 79 w 158"/>
                <a:gd name="T13" fmla="*/ 0 h 159"/>
                <a:gd name="T14" fmla="*/ 79 w 158"/>
                <a:gd name="T15" fmla="*/ 0 h 159"/>
                <a:gd name="T16" fmla="*/ 157 w 158"/>
                <a:gd name="T17" fmla="*/ 7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159">
                  <a:moveTo>
                    <a:pt x="157" y="79"/>
                  </a:moveTo>
                  <a:lnTo>
                    <a:pt x="157" y="79"/>
                  </a:lnTo>
                  <a:cubicBezTo>
                    <a:pt x="157" y="122"/>
                    <a:pt x="122" y="158"/>
                    <a:pt x="79" y="158"/>
                  </a:cubicBezTo>
                  <a:lnTo>
                    <a:pt x="79" y="158"/>
                  </a:lnTo>
                  <a:cubicBezTo>
                    <a:pt x="35" y="158"/>
                    <a:pt x="0" y="122"/>
                    <a:pt x="0" y="79"/>
                  </a:cubicBezTo>
                  <a:lnTo>
                    <a:pt x="0" y="79"/>
                  </a:lnTo>
                  <a:cubicBezTo>
                    <a:pt x="0" y="35"/>
                    <a:pt x="35" y="0"/>
                    <a:pt x="79" y="0"/>
                  </a:cubicBezTo>
                  <a:lnTo>
                    <a:pt x="79" y="0"/>
                  </a:lnTo>
                  <a:cubicBezTo>
                    <a:pt x="122" y="0"/>
                    <a:pt x="157" y="35"/>
                    <a:pt x="157" y="79"/>
                  </a:cubicBezTo>
                </a:path>
              </a:pathLst>
            </a:custGeom>
            <a:solidFill>
              <a:srgbClr val="DFDD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7" name="Freeform 129">
              <a:extLst>
                <a:ext uri="{FF2B5EF4-FFF2-40B4-BE49-F238E27FC236}">
                  <a16:creationId xmlns:a16="http://schemas.microsoft.com/office/drawing/2014/main" id="{756DA12A-3B37-544C-87C0-E4B6EDC2A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5362" y="4265283"/>
              <a:ext cx="230708" cy="269162"/>
            </a:xfrm>
            <a:custGeom>
              <a:avLst/>
              <a:gdLst>
                <a:gd name="T0" fmla="*/ 145 w 186"/>
                <a:gd name="T1" fmla="*/ 216 h 217"/>
                <a:gd name="T2" fmla="*/ 185 w 186"/>
                <a:gd name="T3" fmla="*/ 40 h 217"/>
                <a:gd name="T4" fmla="*/ 11 w 186"/>
                <a:gd name="T5" fmla="*/ 0 h 217"/>
                <a:gd name="T6" fmla="*/ 0 w 186"/>
                <a:gd name="T7" fmla="*/ 54 h 217"/>
                <a:gd name="T8" fmla="*/ 0 w 186"/>
                <a:gd name="T9" fmla="*/ 54 h 217"/>
                <a:gd name="T10" fmla="*/ 145 w 186"/>
                <a:gd name="T11" fmla="*/ 216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6" h="217">
                  <a:moveTo>
                    <a:pt x="145" y="216"/>
                  </a:moveTo>
                  <a:lnTo>
                    <a:pt x="185" y="40"/>
                  </a:lnTo>
                  <a:lnTo>
                    <a:pt x="11" y="0"/>
                  </a:lnTo>
                  <a:lnTo>
                    <a:pt x="0" y="54"/>
                  </a:lnTo>
                  <a:lnTo>
                    <a:pt x="0" y="54"/>
                  </a:lnTo>
                  <a:cubicBezTo>
                    <a:pt x="8" y="109"/>
                    <a:pt x="37" y="197"/>
                    <a:pt x="145" y="216"/>
                  </a:cubicBezTo>
                </a:path>
              </a:pathLst>
            </a:custGeom>
            <a:solidFill>
              <a:srgbClr val="E27B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8" name="Freeform 130">
              <a:extLst>
                <a:ext uri="{FF2B5EF4-FFF2-40B4-BE49-F238E27FC236}">
                  <a16:creationId xmlns:a16="http://schemas.microsoft.com/office/drawing/2014/main" id="{923D6023-AE57-8E43-A92C-B04AED24A3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0854" y="4001618"/>
              <a:ext cx="417472" cy="488883"/>
            </a:xfrm>
            <a:custGeom>
              <a:avLst/>
              <a:gdLst>
                <a:gd name="T0" fmla="*/ 316 w 333"/>
                <a:gd name="T1" fmla="*/ 149 h 393"/>
                <a:gd name="T2" fmla="*/ 316 w 333"/>
                <a:gd name="T3" fmla="*/ 149 h 393"/>
                <a:gd name="T4" fmla="*/ 176 w 333"/>
                <a:gd name="T5" fmla="*/ 392 h 393"/>
                <a:gd name="T6" fmla="*/ 176 w 333"/>
                <a:gd name="T7" fmla="*/ 392 h 393"/>
                <a:gd name="T8" fmla="*/ 0 w 333"/>
                <a:gd name="T9" fmla="*/ 206 h 393"/>
                <a:gd name="T10" fmla="*/ 0 w 333"/>
                <a:gd name="T11" fmla="*/ 206 h 393"/>
                <a:gd name="T12" fmla="*/ 150 w 333"/>
                <a:gd name="T13" fmla="*/ 0 h 393"/>
                <a:gd name="T14" fmla="*/ 150 w 333"/>
                <a:gd name="T15" fmla="*/ 0 h 393"/>
                <a:gd name="T16" fmla="*/ 316 w 333"/>
                <a:gd name="T17" fmla="*/ 149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3" h="393">
                  <a:moveTo>
                    <a:pt x="316" y="149"/>
                  </a:moveTo>
                  <a:lnTo>
                    <a:pt x="316" y="149"/>
                  </a:lnTo>
                  <a:cubicBezTo>
                    <a:pt x="299" y="232"/>
                    <a:pt x="240" y="392"/>
                    <a:pt x="176" y="392"/>
                  </a:cubicBezTo>
                  <a:lnTo>
                    <a:pt x="176" y="392"/>
                  </a:lnTo>
                  <a:cubicBezTo>
                    <a:pt x="112" y="392"/>
                    <a:pt x="0" y="312"/>
                    <a:pt x="0" y="206"/>
                  </a:cubicBezTo>
                  <a:lnTo>
                    <a:pt x="0" y="206"/>
                  </a:lnTo>
                  <a:cubicBezTo>
                    <a:pt x="0" y="85"/>
                    <a:pt x="41" y="0"/>
                    <a:pt x="150" y="0"/>
                  </a:cubicBezTo>
                  <a:lnTo>
                    <a:pt x="150" y="0"/>
                  </a:lnTo>
                  <a:cubicBezTo>
                    <a:pt x="260" y="0"/>
                    <a:pt x="332" y="72"/>
                    <a:pt x="316" y="149"/>
                  </a:cubicBez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9" name="Freeform 182">
              <a:extLst>
                <a:ext uri="{FF2B5EF4-FFF2-40B4-BE49-F238E27FC236}">
                  <a16:creationId xmlns:a16="http://schemas.microsoft.com/office/drawing/2014/main" id="{0F1A9237-12B6-154C-97ED-3CD217FCDB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6811" y="3845714"/>
              <a:ext cx="559933" cy="462266"/>
            </a:xfrm>
            <a:custGeom>
              <a:avLst/>
              <a:gdLst>
                <a:gd name="connsiteX0" fmla="*/ 238983 w 559933"/>
                <a:gd name="connsiteY0" fmla="*/ 495 h 462266"/>
                <a:gd name="connsiteX1" fmla="*/ 314452 w 559933"/>
                <a:gd name="connsiteY1" fmla="*/ 14885 h 462266"/>
                <a:gd name="connsiteX2" fmla="*/ 545225 w 559933"/>
                <a:gd name="connsiteY2" fmla="*/ 367291 h 462266"/>
                <a:gd name="connsiteX3" fmla="*/ 374328 w 559933"/>
                <a:gd name="connsiteY3" fmla="*/ 311056 h 462266"/>
                <a:gd name="connsiteX4" fmla="*/ 328173 w 559933"/>
                <a:gd name="connsiteY4" fmla="*/ 339798 h 462266"/>
                <a:gd name="connsiteX5" fmla="*/ 187215 w 559933"/>
                <a:gd name="connsiteY5" fmla="*/ 258570 h 462266"/>
                <a:gd name="connsiteX6" fmla="*/ 155249 w 559933"/>
                <a:gd name="connsiteY6" fmla="*/ 355419 h 462266"/>
                <a:gd name="connsiteX7" fmla="*/ 142344 w 559933"/>
                <a:gd name="connsiteY7" fmla="*/ 359726 h 462266"/>
                <a:gd name="connsiteX8" fmla="*/ 142005 w 559933"/>
                <a:gd name="connsiteY8" fmla="*/ 350143 h 462266"/>
                <a:gd name="connsiteX9" fmla="*/ 87431 w 559933"/>
                <a:gd name="connsiteY9" fmla="*/ 299419 h 462266"/>
                <a:gd name="connsiteX10" fmla="*/ 69239 w 559933"/>
                <a:gd name="connsiteY10" fmla="*/ 371174 h 462266"/>
                <a:gd name="connsiteX11" fmla="*/ 92282 w 559933"/>
                <a:gd name="connsiteY11" fmla="*/ 412465 h 462266"/>
                <a:gd name="connsiteX12" fmla="*/ 95503 w 559933"/>
                <a:gd name="connsiteY12" fmla="*/ 414597 h 462266"/>
                <a:gd name="connsiteX13" fmla="*/ 83990 w 559933"/>
                <a:gd name="connsiteY13" fmla="*/ 437272 h 462266"/>
                <a:gd name="connsiteX14" fmla="*/ 52493 w 559933"/>
                <a:gd name="connsiteY14" fmla="*/ 462266 h 462266"/>
                <a:gd name="connsiteX15" fmla="*/ 23802 w 559933"/>
                <a:gd name="connsiteY15" fmla="*/ 319804 h 462266"/>
                <a:gd name="connsiteX16" fmla="*/ 7586 w 559933"/>
                <a:gd name="connsiteY16" fmla="*/ 144851 h 462266"/>
                <a:gd name="connsiteX17" fmla="*/ 154782 w 559933"/>
                <a:gd name="connsiteY17" fmla="*/ 61123 h 462266"/>
                <a:gd name="connsiteX18" fmla="*/ 238983 w 559933"/>
                <a:gd name="connsiteY18" fmla="*/ 495 h 462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59933" h="462266">
                  <a:moveTo>
                    <a:pt x="238983" y="495"/>
                  </a:moveTo>
                  <a:cubicBezTo>
                    <a:pt x="259565" y="-1438"/>
                    <a:pt x="284514" y="2076"/>
                    <a:pt x="314452" y="14885"/>
                  </a:cubicBezTo>
                  <a:cubicBezTo>
                    <a:pt x="460400" y="78618"/>
                    <a:pt x="607596" y="311056"/>
                    <a:pt x="545225" y="367291"/>
                  </a:cubicBezTo>
                  <a:cubicBezTo>
                    <a:pt x="485348" y="421027"/>
                    <a:pt x="383060" y="321053"/>
                    <a:pt x="374328" y="311056"/>
                  </a:cubicBezTo>
                  <a:cubicBezTo>
                    <a:pt x="364348" y="302308"/>
                    <a:pt x="379318" y="339798"/>
                    <a:pt x="328173" y="339798"/>
                  </a:cubicBezTo>
                  <a:cubicBezTo>
                    <a:pt x="254575" y="338549"/>
                    <a:pt x="178483" y="192338"/>
                    <a:pt x="187215" y="258570"/>
                  </a:cubicBezTo>
                  <a:cubicBezTo>
                    <a:pt x="195323" y="316055"/>
                    <a:pt x="176300" y="342922"/>
                    <a:pt x="155249" y="355419"/>
                  </a:cubicBezTo>
                  <a:lnTo>
                    <a:pt x="142344" y="359726"/>
                  </a:lnTo>
                  <a:lnTo>
                    <a:pt x="142005" y="350143"/>
                  </a:lnTo>
                  <a:cubicBezTo>
                    <a:pt x="132303" y="315502"/>
                    <a:pt x="106835" y="293233"/>
                    <a:pt x="87431" y="299419"/>
                  </a:cubicBezTo>
                  <a:cubicBezTo>
                    <a:pt x="68027" y="304368"/>
                    <a:pt x="59537" y="337771"/>
                    <a:pt x="69239" y="371174"/>
                  </a:cubicBezTo>
                  <a:cubicBezTo>
                    <a:pt x="74091" y="388495"/>
                    <a:pt x="82580" y="403031"/>
                    <a:pt x="92282" y="412465"/>
                  </a:cubicBezTo>
                  <a:lnTo>
                    <a:pt x="95503" y="414597"/>
                  </a:lnTo>
                  <a:lnTo>
                    <a:pt x="83990" y="437272"/>
                  </a:lnTo>
                  <a:cubicBezTo>
                    <a:pt x="75570" y="447895"/>
                    <a:pt x="64967" y="456642"/>
                    <a:pt x="52493" y="462266"/>
                  </a:cubicBezTo>
                  <a:cubicBezTo>
                    <a:pt x="-7383" y="448519"/>
                    <a:pt x="18812" y="353545"/>
                    <a:pt x="23802" y="319804"/>
                  </a:cubicBezTo>
                  <a:cubicBezTo>
                    <a:pt x="27544" y="297310"/>
                    <a:pt x="-17363" y="234826"/>
                    <a:pt x="7586" y="144851"/>
                  </a:cubicBezTo>
                  <a:cubicBezTo>
                    <a:pt x="36276" y="43628"/>
                    <a:pt x="154782" y="61123"/>
                    <a:pt x="154782" y="61123"/>
                  </a:cubicBezTo>
                  <a:cubicBezTo>
                    <a:pt x="154782" y="61123"/>
                    <a:pt x="177235" y="6294"/>
                    <a:pt x="238983" y="495"/>
                  </a:cubicBezTo>
                  <a:close/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Freeform 133">
              <a:extLst>
                <a:ext uri="{FF2B5EF4-FFF2-40B4-BE49-F238E27FC236}">
                  <a16:creationId xmlns:a16="http://schemas.microsoft.com/office/drawing/2014/main" id="{AC1749D6-2A7E-AE41-91C2-273C6EB259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65400" y="7572097"/>
              <a:ext cx="1115089" cy="593250"/>
            </a:xfrm>
            <a:custGeom>
              <a:avLst/>
              <a:gdLst>
                <a:gd name="T0" fmla="*/ 12 w 893"/>
                <a:gd name="T1" fmla="*/ 189 h 478"/>
                <a:gd name="T2" fmla="*/ 12 w 893"/>
                <a:gd name="T3" fmla="*/ 189 h 478"/>
                <a:gd name="T4" fmla="*/ 29 w 893"/>
                <a:gd name="T5" fmla="*/ 329 h 478"/>
                <a:gd name="T6" fmla="*/ 29 w 893"/>
                <a:gd name="T7" fmla="*/ 329 h 478"/>
                <a:gd name="T8" fmla="*/ 94 w 893"/>
                <a:gd name="T9" fmla="*/ 470 h 478"/>
                <a:gd name="T10" fmla="*/ 94 w 893"/>
                <a:gd name="T11" fmla="*/ 470 h 478"/>
                <a:gd name="T12" fmla="*/ 816 w 893"/>
                <a:gd name="T13" fmla="*/ 470 h 478"/>
                <a:gd name="T14" fmla="*/ 816 w 893"/>
                <a:gd name="T15" fmla="*/ 470 h 478"/>
                <a:gd name="T16" fmla="*/ 810 w 893"/>
                <a:gd name="T17" fmla="*/ 316 h 478"/>
                <a:gd name="T18" fmla="*/ 810 w 893"/>
                <a:gd name="T19" fmla="*/ 316 h 478"/>
                <a:gd name="T20" fmla="*/ 811 w 893"/>
                <a:gd name="T21" fmla="*/ 153 h 478"/>
                <a:gd name="T22" fmla="*/ 811 w 893"/>
                <a:gd name="T23" fmla="*/ 153 h 478"/>
                <a:gd name="T24" fmla="*/ 712 w 893"/>
                <a:gd name="T25" fmla="*/ 56 h 478"/>
                <a:gd name="T26" fmla="*/ 669 w 893"/>
                <a:gd name="T27" fmla="*/ 0 h 478"/>
                <a:gd name="T28" fmla="*/ 275 w 893"/>
                <a:gd name="T29" fmla="*/ 0 h 478"/>
                <a:gd name="T30" fmla="*/ 275 w 893"/>
                <a:gd name="T31" fmla="*/ 0 h 478"/>
                <a:gd name="T32" fmla="*/ 12 w 893"/>
                <a:gd name="T33" fmla="*/ 189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3" h="478">
                  <a:moveTo>
                    <a:pt x="12" y="189"/>
                  </a:moveTo>
                  <a:lnTo>
                    <a:pt x="12" y="189"/>
                  </a:lnTo>
                  <a:cubicBezTo>
                    <a:pt x="12" y="189"/>
                    <a:pt x="57" y="268"/>
                    <a:pt x="29" y="329"/>
                  </a:cubicBezTo>
                  <a:lnTo>
                    <a:pt x="29" y="329"/>
                  </a:lnTo>
                  <a:cubicBezTo>
                    <a:pt x="0" y="389"/>
                    <a:pt x="4" y="464"/>
                    <a:pt x="94" y="470"/>
                  </a:cubicBezTo>
                  <a:lnTo>
                    <a:pt x="94" y="470"/>
                  </a:lnTo>
                  <a:cubicBezTo>
                    <a:pt x="183" y="477"/>
                    <a:pt x="816" y="470"/>
                    <a:pt x="816" y="470"/>
                  </a:cubicBezTo>
                  <a:lnTo>
                    <a:pt x="816" y="470"/>
                  </a:lnTo>
                  <a:cubicBezTo>
                    <a:pt x="816" y="470"/>
                    <a:pt x="892" y="406"/>
                    <a:pt x="810" y="316"/>
                  </a:cubicBezTo>
                  <a:lnTo>
                    <a:pt x="810" y="316"/>
                  </a:lnTo>
                  <a:cubicBezTo>
                    <a:pt x="752" y="251"/>
                    <a:pt x="835" y="211"/>
                    <a:pt x="811" y="153"/>
                  </a:cubicBezTo>
                  <a:lnTo>
                    <a:pt x="811" y="153"/>
                  </a:lnTo>
                  <a:cubicBezTo>
                    <a:pt x="786" y="93"/>
                    <a:pt x="736" y="117"/>
                    <a:pt x="712" y="56"/>
                  </a:cubicBezTo>
                  <a:lnTo>
                    <a:pt x="669" y="0"/>
                  </a:lnTo>
                  <a:lnTo>
                    <a:pt x="275" y="0"/>
                  </a:lnTo>
                  <a:lnTo>
                    <a:pt x="275" y="0"/>
                  </a:lnTo>
                  <a:cubicBezTo>
                    <a:pt x="156" y="0"/>
                    <a:pt x="51" y="76"/>
                    <a:pt x="12" y="189"/>
                  </a:cubicBez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Freeform 134">
              <a:extLst>
                <a:ext uri="{FF2B5EF4-FFF2-40B4-BE49-F238E27FC236}">
                  <a16:creationId xmlns:a16="http://schemas.microsoft.com/office/drawing/2014/main" id="{A2C1D58B-0117-314D-9063-0C39143716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21454" y="7978585"/>
              <a:ext cx="313105" cy="609729"/>
            </a:xfrm>
            <a:custGeom>
              <a:avLst/>
              <a:gdLst>
                <a:gd name="T0" fmla="*/ 251 w 252"/>
                <a:gd name="T1" fmla="*/ 0 h 488"/>
                <a:gd name="T2" fmla="*/ 251 w 252"/>
                <a:gd name="T3" fmla="*/ 0 h 488"/>
                <a:gd name="T4" fmla="*/ 0 w 252"/>
                <a:gd name="T5" fmla="*/ 412 h 488"/>
                <a:gd name="T6" fmla="*/ 0 w 252"/>
                <a:gd name="T7" fmla="*/ 412 h 488"/>
                <a:gd name="T8" fmla="*/ 244 w 252"/>
                <a:gd name="T9" fmla="*/ 471 h 488"/>
                <a:gd name="T10" fmla="*/ 251 w 252"/>
                <a:gd name="T11" fmla="*/ 0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2" h="488">
                  <a:moveTo>
                    <a:pt x="251" y="0"/>
                  </a:moveTo>
                  <a:lnTo>
                    <a:pt x="251" y="0"/>
                  </a:lnTo>
                  <a:cubicBezTo>
                    <a:pt x="251" y="0"/>
                    <a:pt x="18" y="102"/>
                    <a:pt x="0" y="412"/>
                  </a:cubicBezTo>
                  <a:lnTo>
                    <a:pt x="0" y="412"/>
                  </a:lnTo>
                  <a:cubicBezTo>
                    <a:pt x="0" y="412"/>
                    <a:pt x="132" y="487"/>
                    <a:pt x="244" y="471"/>
                  </a:cubicBezTo>
                  <a:lnTo>
                    <a:pt x="251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2" name="Freeform 135">
              <a:extLst>
                <a:ext uri="{FF2B5EF4-FFF2-40B4-BE49-F238E27FC236}">
                  <a16:creationId xmlns:a16="http://schemas.microsoft.com/office/drawing/2014/main" id="{8EA94B7E-FE5A-AA42-8DA2-559FB801A4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21454" y="7978585"/>
              <a:ext cx="313105" cy="609729"/>
            </a:xfrm>
            <a:custGeom>
              <a:avLst/>
              <a:gdLst>
                <a:gd name="T0" fmla="*/ 251 w 252"/>
                <a:gd name="T1" fmla="*/ 0 h 488"/>
                <a:gd name="T2" fmla="*/ 251 w 252"/>
                <a:gd name="T3" fmla="*/ 0 h 488"/>
                <a:gd name="T4" fmla="*/ 0 w 252"/>
                <a:gd name="T5" fmla="*/ 412 h 488"/>
                <a:gd name="T6" fmla="*/ 0 w 252"/>
                <a:gd name="T7" fmla="*/ 412 h 488"/>
                <a:gd name="T8" fmla="*/ 244 w 252"/>
                <a:gd name="T9" fmla="*/ 471 h 488"/>
                <a:gd name="T10" fmla="*/ 251 w 252"/>
                <a:gd name="T11" fmla="*/ 0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2" h="488">
                  <a:moveTo>
                    <a:pt x="251" y="0"/>
                  </a:moveTo>
                  <a:lnTo>
                    <a:pt x="251" y="0"/>
                  </a:lnTo>
                  <a:cubicBezTo>
                    <a:pt x="251" y="0"/>
                    <a:pt x="17" y="104"/>
                    <a:pt x="0" y="412"/>
                  </a:cubicBezTo>
                  <a:lnTo>
                    <a:pt x="0" y="412"/>
                  </a:lnTo>
                  <a:cubicBezTo>
                    <a:pt x="0" y="412"/>
                    <a:pt x="132" y="487"/>
                    <a:pt x="244" y="471"/>
                  </a:cubicBezTo>
                  <a:lnTo>
                    <a:pt x="251" y="0"/>
                  </a:lnTo>
                </a:path>
              </a:pathLst>
            </a:custGeom>
            <a:solidFill>
              <a:srgbClr val="686EA4">
                <a:alpha val="3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Freeform 136">
              <a:extLst>
                <a:ext uri="{FF2B5EF4-FFF2-40B4-BE49-F238E27FC236}">
                  <a16:creationId xmlns:a16="http://schemas.microsoft.com/office/drawing/2014/main" id="{F8D93A2D-43D8-5545-B6AB-E7A93364F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4711" y="11439201"/>
              <a:ext cx="335075" cy="335077"/>
            </a:xfrm>
            <a:custGeom>
              <a:avLst/>
              <a:gdLst>
                <a:gd name="T0" fmla="*/ 270 w 271"/>
                <a:gd name="T1" fmla="*/ 157 h 271"/>
                <a:gd name="T2" fmla="*/ 158 w 271"/>
                <a:gd name="T3" fmla="*/ 270 h 271"/>
                <a:gd name="T4" fmla="*/ 0 w 271"/>
                <a:gd name="T5" fmla="*/ 113 h 271"/>
                <a:gd name="T6" fmla="*/ 113 w 271"/>
                <a:gd name="T7" fmla="*/ 0 h 271"/>
                <a:gd name="T8" fmla="*/ 270 w 271"/>
                <a:gd name="T9" fmla="*/ 157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1" h="271">
                  <a:moveTo>
                    <a:pt x="270" y="157"/>
                  </a:moveTo>
                  <a:lnTo>
                    <a:pt x="158" y="270"/>
                  </a:lnTo>
                  <a:lnTo>
                    <a:pt x="0" y="113"/>
                  </a:lnTo>
                  <a:lnTo>
                    <a:pt x="113" y="0"/>
                  </a:lnTo>
                  <a:lnTo>
                    <a:pt x="270" y="157"/>
                  </a:lnTo>
                </a:path>
              </a:pathLst>
            </a:custGeom>
            <a:solidFill>
              <a:srgbClr val="E27B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4" name="Freeform 137">
              <a:extLst>
                <a:ext uri="{FF2B5EF4-FFF2-40B4-BE49-F238E27FC236}">
                  <a16:creationId xmlns:a16="http://schemas.microsoft.com/office/drawing/2014/main" id="{737A6EA0-636F-A646-A8B3-09F23920B3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13578" y="11697376"/>
              <a:ext cx="197750" cy="280145"/>
            </a:xfrm>
            <a:custGeom>
              <a:avLst/>
              <a:gdLst>
                <a:gd name="T0" fmla="*/ 159 w 160"/>
                <a:gd name="T1" fmla="*/ 222 h 223"/>
                <a:gd name="T2" fmla="*/ 0 w 160"/>
                <a:gd name="T3" fmla="*/ 222 h 223"/>
                <a:gd name="T4" fmla="*/ 0 w 160"/>
                <a:gd name="T5" fmla="*/ 0 h 223"/>
                <a:gd name="T6" fmla="*/ 159 w 160"/>
                <a:gd name="T7" fmla="*/ 0 h 223"/>
                <a:gd name="T8" fmla="*/ 159 w 160"/>
                <a:gd name="T9" fmla="*/ 222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223">
                  <a:moveTo>
                    <a:pt x="159" y="222"/>
                  </a:moveTo>
                  <a:lnTo>
                    <a:pt x="0" y="222"/>
                  </a:lnTo>
                  <a:lnTo>
                    <a:pt x="0" y="0"/>
                  </a:lnTo>
                  <a:lnTo>
                    <a:pt x="159" y="0"/>
                  </a:lnTo>
                  <a:lnTo>
                    <a:pt x="159" y="222"/>
                  </a:lnTo>
                </a:path>
              </a:pathLst>
            </a:custGeom>
            <a:solidFill>
              <a:srgbClr val="E27B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5" name="Freeform 138">
              <a:extLst>
                <a:ext uri="{FF2B5EF4-FFF2-40B4-BE49-F238E27FC236}">
                  <a16:creationId xmlns:a16="http://schemas.microsoft.com/office/drawing/2014/main" id="{5CCE77D1-B881-4A4D-945C-DA7DAF6ED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2718" y="9143111"/>
              <a:ext cx="1411715" cy="2515814"/>
            </a:xfrm>
            <a:custGeom>
              <a:avLst/>
              <a:gdLst>
                <a:gd name="T0" fmla="*/ 360 w 1134"/>
                <a:gd name="T1" fmla="*/ 0 h 2021"/>
                <a:gd name="T2" fmla="*/ 32 w 1134"/>
                <a:gd name="T3" fmla="*/ 924 h 2021"/>
                <a:gd name="T4" fmla="*/ 32 w 1134"/>
                <a:gd name="T5" fmla="*/ 924 h 2021"/>
                <a:gd name="T6" fmla="*/ 98 w 1134"/>
                <a:gd name="T7" fmla="*/ 1186 h 2021"/>
                <a:gd name="T8" fmla="*/ 986 w 1134"/>
                <a:gd name="T9" fmla="*/ 2020 h 2021"/>
                <a:gd name="T10" fmla="*/ 1133 w 1134"/>
                <a:gd name="T11" fmla="*/ 1879 h 2021"/>
                <a:gd name="T12" fmla="*/ 336 w 1134"/>
                <a:gd name="T13" fmla="*/ 990 h 2021"/>
                <a:gd name="T14" fmla="*/ 879 w 1134"/>
                <a:gd name="T15" fmla="*/ 0 h 2021"/>
                <a:gd name="T16" fmla="*/ 360 w 1134"/>
                <a:gd name="T17" fmla="*/ 0 h 2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4" h="2021">
                  <a:moveTo>
                    <a:pt x="360" y="0"/>
                  </a:moveTo>
                  <a:lnTo>
                    <a:pt x="32" y="924"/>
                  </a:lnTo>
                  <a:lnTo>
                    <a:pt x="32" y="924"/>
                  </a:lnTo>
                  <a:cubicBezTo>
                    <a:pt x="0" y="1017"/>
                    <a:pt x="25" y="1120"/>
                    <a:pt x="98" y="1186"/>
                  </a:cubicBezTo>
                  <a:lnTo>
                    <a:pt x="986" y="2020"/>
                  </a:lnTo>
                  <a:lnTo>
                    <a:pt x="1133" y="1879"/>
                  </a:lnTo>
                  <a:lnTo>
                    <a:pt x="336" y="990"/>
                  </a:lnTo>
                  <a:lnTo>
                    <a:pt x="879" y="0"/>
                  </a:lnTo>
                  <a:lnTo>
                    <a:pt x="360" y="0"/>
                  </a:ln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6" name="Freeform 139">
              <a:extLst>
                <a:ext uri="{FF2B5EF4-FFF2-40B4-BE49-F238E27FC236}">
                  <a16:creationId xmlns:a16="http://schemas.microsoft.com/office/drawing/2014/main" id="{3DF5437D-EC45-F247-8168-6DA759067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32309" y="9143109"/>
              <a:ext cx="576768" cy="2642156"/>
            </a:xfrm>
            <a:custGeom>
              <a:avLst/>
              <a:gdLst>
                <a:gd name="T0" fmla="*/ 320 w 464"/>
                <a:gd name="T1" fmla="*/ 2119 h 2120"/>
                <a:gd name="T2" fmla="*/ 122 w 464"/>
                <a:gd name="T3" fmla="*/ 2119 h 2120"/>
                <a:gd name="T4" fmla="*/ 0 w 464"/>
                <a:gd name="T5" fmla="*/ 0 h 2120"/>
                <a:gd name="T6" fmla="*/ 338 w 464"/>
                <a:gd name="T7" fmla="*/ 0 h 2120"/>
                <a:gd name="T8" fmla="*/ 338 w 464"/>
                <a:gd name="T9" fmla="*/ 0 h 2120"/>
                <a:gd name="T10" fmla="*/ 458 w 464"/>
                <a:gd name="T11" fmla="*/ 311 h 2120"/>
                <a:gd name="T12" fmla="*/ 445 w 464"/>
                <a:gd name="T13" fmla="*/ 572 h 2120"/>
                <a:gd name="T14" fmla="*/ 320 w 464"/>
                <a:gd name="T15" fmla="*/ 2119 h 2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64" h="2120">
                  <a:moveTo>
                    <a:pt x="320" y="2119"/>
                  </a:moveTo>
                  <a:lnTo>
                    <a:pt x="122" y="2119"/>
                  </a:lnTo>
                  <a:lnTo>
                    <a:pt x="0" y="0"/>
                  </a:lnTo>
                  <a:lnTo>
                    <a:pt x="338" y="0"/>
                  </a:lnTo>
                  <a:lnTo>
                    <a:pt x="338" y="0"/>
                  </a:lnTo>
                  <a:cubicBezTo>
                    <a:pt x="420" y="82"/>
                    <a:pt x="463" y="196"/>
                    <a:pt x="458" y="311"/>
                  </a:cubicBezTo>
                  <a:lnTo>
                    <a:pt x="445" y="572"/>
                  </a:lnTo>
                  <a:lnTo>
                    <a:pt x="320" y="2119"/>
                  </a:lnTo>
                </a:path>
              </a:pathLst>
            </a:custGeom>
            <a:solidFill>
              <a:srgbClr val="686E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Freeform 140">
              <a:extLst>
                <a:ext uri="{FF2B5EF4-FFF2-40B4-BE49-F238E27FC236}">
                  <a16:creationId xmlns:a16="http://schemas.microsoft.com/office/drawing/2014/main" id="{BC7018EF-B39D-5D4C-90A7-9B0985FA7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78505" y="11867660"/>
              <a:ext cx="538319" cy="214231"/>
            </a:xfrm>
            <a:custGeom>
              <a:avLst/>
              <a:gdLst>
                <a:gd name="T0" fmla="*/ 429 w 430"/>
                <a:gd name="T1" fmla="*/ 49 h 172"/>
                <a:gd name="T2" fmla="*/ 417 w 430"/>
                <a:gd name="T3" fmla="*/ 49 h 172"/>
                <a:gd name="T4" fmla="*/ 417 w 430"/>
                <a:gd name="T5" fmla="*/ 49 h 172"/>
                <a:gd name="T6" fmla="*/ 371 w 430"/>
                <a:gd name="T7" fmla="*/ 58 h 172"/>
                <a:gd name="T8" fmla="*/ 371 w 430"/>
                <a:gd name="T9" fmla="*/ 58 h 172"/>
                <a:gd name="T10" fmla="*/ 303 w 430"/>
                <a:gd name="T11" fmla="*/ 49 h 172"/>
                <a:gd name="T12" fmla="*/ 303 w 430"/>
                <a:gd name="T13" fmla="*/ 43 h 172"/>
                <a:gd name="T14" fmla="*/ 303 w 430"/>
                <a:gd name="T15" fmla="*/ 43 h 172"/>
                <a:gd name="T16" fmla="*/ 270 w 430"/>
                <a:gd name="T17" fmla="*/ 0 h 172"/>
                <a:gd name="T18" fmla="*/ 270 w 430"/>
                <a:gd name="T19" fmla="*/ 0 h 172"/>
                <a:gd name="T20" fmla="*/ 169 w 430"/>
                <a:gd name="T21" fmla="*/ 96 h 172"/>
                <a:gd name="T22" fmla="*/ 169 w 430"/>
                <a:gd name="T23" fmla="*/ 96 h 172"/>
                <a:gd name="T24" fmla="*/ 39 w 430"/>
                <a:gd name="T25" fmla="*/ 123 h 172"/>
                <a:gd name="T26" fmla="*/ 39 w 430"/>
                <a:gd name="T27" fmla="*/ 123 h 172"/>
                <a:gd name="T28" fmla="*/ 0 w 430"/>
                <a:gd name="T29" fmla="*/ 171 h 172"/>
                <a:gd name="T30" fmla="*/ 429 w 430"/>
                <a:gd name="T31" fmla="*/ 171 h 172"/>
                <a:gd name="T32" fmla="*/ 429 w 430"/>
                <a:gd name="T33" fmla="*/ 4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30" h="172">
                  <a:moveTo>
                    <a:pt x="429" y="49"/>
                  </a:moveTo>
                  <a:lnTo>
                    <a:pt x="417" y="49"/>
                  </a:lnTo>
                  <a:lnTo>
                    <a:pt x="417" y="49"/>
                  </a:lnTo>
                  <a:cubicBezTo>
                    <a:pt x="401" y="49"/>
                    <a:pt x="386" y="53"/>
                    <a:pt x="371" y="58"/>
                  </a:cubicBezTo>
                  <a:lnTo>
                    <a:pt x="371" y="58"/>
                  </a:lnTo>
                  <a:cubicBezTo>
                    <a:pt x="349" y="67"/>
                    <a:pt x="323" y="64"/>
                    <a:pt x="303" y="49"/>
                  </a:cubicBezTo>
                  <a:lnTo>
                    <a:pt x="303" y="43"/>
                  </a:lnTo>
                  <a:lnTo>
                    <a:pt x="303" y="43"/>
                  </a:lnTo>
                  <a:cubicBezTo>
                    <a:pt x="303" y="43"/>
                    <a:pt x="306" y="0"/>
                    <a:pt x="270" y="0"/>
                  </a:cubicBezTo>
                  <a:lnTo>
                    <a:pt x="270" y="0"/>
                  </a:lnTo>
                  <a:cubicBezTo>
                    <a:pt x="231" y="0"/>
                    <a:pt x="217" y="61"/>
                    <a:pt x="169" y="96"/>
                  </a:cubicBezTo>
                  <a:lnTo>
                    <a:pt x="169" y="96"/>
                  </a:lnTo>
                  <a:cubicBezTo>
                    <a:pt x="140" y="116"/>
                    <a:pt x="39" y="123"/>
                    <a:pt x="39" y="123"/>
                  </a:cubicBezTo>
                  <a:lnTo>
                    <a:pt x="39" y="123"/>
                  </a:lnTo>
                  <a:cubicBezTo>
                    <a:pt x="17" y="129"/>
                    <a:pt x="1" y="148"/>
                    <a:pt x="0" y="171"/>
                  </a:cubicBezTo>
                  <a:lnTo>
                    <a:pt x="429" y="171"/>
                  </a:lnTo>
                  <a:lnTo>
                    <a:pt x="429" y="49"/>
                  </a:lnTo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Freeform 141">
              <a:extLst>
                <a:ext uri="{FF2B5EF4-FFF2-40B4-BE49-F238E27FC236}">
                  <a16:creationId xmlns:a16="http://schemas.microsoft.com/office/drawing/2014/main" id="{BB1C8542-2924-A345-847A-6E15BDE4D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78505" y="12081889"/>
              <a:ext cx="538319" cy="38449"/>
            </a:xfrm>
            <a:custGeom>
              <a:avLst/>
              <a:gdLst>
                <a:gd name="T0" fmla="*/ 0 w 430"/>
                <a:gd name="T1" fmla="*/ 0 h 33"/>
                <a:gd name="T2" fmla="*/ 0 w 430"/>
                <a:gd name="T3" fmla="*/ 0 h 33"/>
                <a:gd name="T4" fmla="*/ 0 w 430"/>
                <a:gd name="T5" fmla="*/ 3 h 33"/>
                <a:gd name="T6" fmla="*/ 0 w 430"/>
                <a:gd name="T7" fmla="*/ 32 h 33"/>
                <a:gd name="T8" fmla="*/ 429 w 430"/>
                <a:gd name="T9" fmla="*/ 32 h 33"/>
                <a:gd name="T10" fmla="*/ 429 w 430"/>
                <a:gd name="T11" fmla="*/ 0 h 33"/>
                <a:gd name="T12" fmla="*/ 0 w 430"/>
                <a:gd name="T13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0" h="33">
                  <a:moveTo>
                    <a:pt x="0" y="0"/>
                  </a:moveTo>
                  <a:lnTo>
                    <a:pt x="0" y="0"/>
                  </a:lnTo>
                  <a:cubicBezTo>
                    <a:pt x="0" y="1"/>
                    <a:pt x="0" y="2"/>
                    <a:pt x="0" y="3"/>
                  </a:cubicBezTo>
                  <a:lnTo>
                    <a:pt x="0" y="32"/>
                  </a:lnTo>
                  <a:lnTo>
                    <a:pt x="429" y="32"/>
                  </a:lnTo>
                  <a:lnTo>
                    <a:pt x="429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Freeform 192">
              <a:extLst>
                <a:ext uri="{FF2B5EF4-FFF2-40B4-BE49-F238E27FC236}">
                  <a16:creationId xmlns:a16="http://schemas.microsoft.com/office/drawing/2014/main" id="{B09AB092-7F84-324B-8E9A-ABF34297B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38539" y="11902002"/>
              <a:ext cx="162090" cy="140161"/>
            </a:xfrm>
            <a:custGeom>
              <a:avLst/>
              <a:gdLst>
                <a:gd name="connsiteX0" fmla="*/ 2922 w 162090"/>
                <a:gd name="connsiteY0" fmla="*/ 72578 h 140161"/>
                <a:gd name="connsiteX1" fmla="*/ 13908 w 162090"/>
                <a:gd name="connsiteY1" fmla="*/ 73853 h 140161"/>
                <a:gd name="connsiteX2" fmla="*/ 60294 w 162090"/>
                <a:gd name="connsiteY2" fmla="*/ 126134 h 140161"/>
                <a:gd name="connsiteX3" fmla="*/ 60294 w 162090"/>
                <a:gd name="connsiteY3" fmla="*/ 137611 h 140161"/>
                <a:gd name="connsiteX4" fmla="*/ 55412 w 162090"/>
                <a:gd name="connsiteY4" fmla="*/ 140161 h 140161"/>
                <a:gd name="connsiteX5" fmla="*/ 49308 w 162090"/>
                <a:gd name="connsiteY5" fmla="*/ 137611 h 140161"/>
                <a:gd name="connsiteX6" fmla="*/ 1701 w 162090"/>
                <a:gd name="connsiteY6" fmla="*/ 84055 h 140161"/>
                <a:gd name="connsiteX7" fmla="*/ 2922 w 162090"/>
                <a:gd name="connsiteY7" fmla="*/ 72578 h 140161"/>
                <a:gd name="connsiteX8" fmla="*/ 52429 w 162090"/>
                <a:gd name="connsiteY8" fmla="*/ 39619 h 140161"/>
                <a:gd name="connsiteX9" fmla="*/ 63623 w 162090"/>
                <a:gd name="connsiteY9" fmla="*/ 40894 h 140161"/>
                <a:gd name="connsiteX10" fmla="*/ 112128 w 162090"/>
                <a:gd name="connsiteY10" fmla="*/ 93175 h 140161"/>
                <a:gd name="connsiteX11" fmla="*/ 110884 w 162090"/>
                <a:gd name="connsiteY11" fmla="*/ 104652 h 140161"/>
                <a:gd name="connsiteX12" fmla="*/ 105909 w 162090"/>
                <a:gd name="connsiteY12" fmla="*/ 107202 h 140161"/>
                <a:gd name="connsiteX13" fmla="*/ 99690 w 162090"/>
                <a:gd name="connsiteY13" fmla="*/ 104652 h 140161"/>
                <a:gd name="connsiteX14" fmla="*/ 51185 w 162090"/>
                <a:gd name="connsiteY14" fmla="*/ 51096 h 140161"/>
                <a:gd name="connsiteX15" fmla="*/ 52429 w 162090"/>
                <a:gd name="connsiteY15" fmla="*/ 39619 h 140161"/>
                <a:gd name="connsiteX16" fmla="*/ 107289 w 162090"/>
                <a:gd name="connsiteY16" fmla="*/ 24 h 140161"/>
                <a:gd name="connsiteX17" fmla="*/ 112782 w 162090"/>
                <a:gd name="connsiteY17" fmla="*/ 2373 h 140161"/>
                <a:gd name="connsiteX18" fmla="*/ 160389 w 162090"/>
                <a:gd name="connsiteY18" fmla="*/ 54992 h 140161"/>
                <a:gd name="connsiteX19" fmla="*/ 159168 w 162090"/>
                <a:gd name="connsiteY19" fmla="*/ 66267 h 140161"/>
                <a:gd name="connsiteX20" fmla="*/ 154286 w 162090"/>
                <a:gd name="connsiteY20" fmla="*/ 68773 h 140161"/>
                <a:gd name="connsiteX21" fmla="*/ 148182 w 162090"/>
                <a:gd name="connsiteY21" fmla="*/ 65015 h 140161"/>
                <a:gd name="connsiteX22" fmla="*/ 100575 w 162090"/>
                <a:gd name="connsiteY22" fmla="*/ 13648 h 140161"/>
                <a:gd name="connsiteX23" fmla="*/ 101796 w 162090"/>
                <a:gd name="connsiteY23" fmla="*/ 2373 h 140161"/>
                <a:gd name="connsiteX24" fmla="*/ 107289 w 162090"/>
                <a:gd name="connsiteY24" fmla="*/ 24 h 14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62090" h="140161">
                  <a:moveTo>
                    <a:pt x="2922" y="72578"/>
                  </a:moveTo>
                  <a:cubicBezTo>
                    <a:pt x="5363" y="70028"/>
                    <a:pt x="10246" y="70028"/>
                    <a:pt x="13908" y="73853"/>
                  </a:cubicBezTo>
                  <a:lnTo>
                    <a:pt x="60294" y="126134"/>
                  </a:lnTo>
                  <a:cubicBezTo>
                    <a:pt x="63956" y="129960"/>
                    <a:pt x="62736" y="135060"/>
                    <a:pt x="60294" y="137611"/>
                  </a:cubicBezTo>
                  <a:cubicBezTo>
                    <a:pt x="59074" y="140161"/>
                    <a:pt x="56632" y="140161"/>
                    <a:pt x="55412" y="140161"/>
                  </a:cubicBezTo>
                  <a:cubicBezTo>
                    <a:pt x="52970" y="140161"/>
                    <a:pt x="50529" y="140161"/>
                    <a:pt x="49308" y="137611"/>
                  </a:cubicBezTo>
                  <a:lnTo>
                    <a:pt x="1701" y="84055"/>
                  </a:lnTo>
                  <a:cubicBezTo>
                    <a:pt x="-740" y="81504"/>
                    <a:pt x="-740" y="75129"/>
                    <a:pt x="2922" y="72578"/>
                  </a:cubicBezTo>
                  <a:close/>
                  <a:moveTo>
                    <a:pt x="52429" y="39619"/>
                  </a:moveTo>
                  <a:cubicBezTo>
                    <a:pt x="54917" y="37069"/>
                    <a:pt x="61135" y="37069"/>
                    <a:pt x="63623" y="40894"/>
                  </a:cubicBezTo>
                  <a:lnTo>
                    <a:pt x="112128" y="93175"/>
                  </a:lnTo>
                  <a:cubicBezTo>
                    <a:pt x="113371" y="97001"/>
                    <a:pt x="113371" y="102101"/>
                    <a:pt x="110884" y="104652"/>
                  </a:cubicBezTo>
                  <a:cubicBezTo>
                    <a:pt x="109640" y="107202"/>
                    <a:pt x="107153" y="107202"/>
                    <a:pt x="105909" y="107202"/>
                  </a:cubicBezTo>
                  <a:cubicBezTo>
                    <a:pt x="103422" y="107202"/>
                    <a:pt x="100934" y="105927"/>
                    <a:pt x="99690" y="104652"/>
                  </a:cubicBezTo>
                  <a:lnTo>
                    <a:pt x="51185" y="51096"/>
                  </a:lnTo>
                  <a:cubicBezTo>
                    <a:pt x="48698" y="48545"/>
                    <a:pt x="48698" y="43445"/>
                    <a:pt x="52429" y="39619"/>
                  </a:cubicBezTo>
                  <a:close/>
                  <a:moveTo>
                    <a:pt x="107289" y="24"/>
                  </a:moveTo>
                  <a:cubicBezTo>
                    <a:pt x="109425" y="180"/>
                    <a:pt x="111562" y="1120"/>
                    <a:pt x="112782" y="2373"/>
                  </a:cubicBezTo>
                  <a:lnTo>
                    <a:pt x="160389" y="54992"/>
                  </a:lnTo>
                  <a:cubicBezTo>
                    <a:pt x="162830" y="57498"/>
                    <a:pt x="162830" y="63762"/>
                    <a:pt x="159168" y="66267"/>
                  </a:cubicBezTo>
                  <a:cubicBezTo>
                    <a:pt x="157948" y="67520"/>
                    <a:pt x="155506" y="68773"/>
                    <a:pt x="154286" y="68773"/>
                  </a:cubicBezTo>
                  <a:cubicBezTo>
                    <a:pt x="151844" y="68773"/>
                    <a:pt x="149403" y="67520"/>
                    <a:pt x="148182" y="65015"/>
                  </a:cubicBezTo>
                  <a:lnTo>
                    <a:pt x="100575" y="13648"/>
                  </a:lnTo>
                  <a:cubicBezTo>
                    <a:pt x="98134" y="9890"/>
                    <a:pt x="98134" y="4878"/>
                    <a:pt x="101796" y="2373"/>
                  </a:cubicBezTo>
                  <a:cubicBezTo>
                    <a:pt x="103017" y="494"/>
                    <a:pt x="105153" y="-133"/>
                    <a:pt x="107289" y="24"/>
                  </a:cubicBezTo>
                  <a:close/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0" name="Freeform 145">
              <a:extLst>
                <a:ext uri="{FF2B5EF4-FFF2-40B4-BE49-F238E27FC236}">
                  <a16:creationId xmlns:a16="http://schemas.microsoft.com/office/drawing/2014/main" id="{E7E4D3FF-41FE-014A-B79A-7AC7B6DB65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15698" y="11603993"/>
              <a:ext cx="400990" cy="488883"/>
            </a:xfrm>
            <a:custGeom>
              <a:avLst/>
              <a:gdLst>
                <a:gd name="T0" fmla="*/ 234 w 321"/>
                <a:gd name="T1" fmla="*/ 0 h 392"/>
                <a:gd name="T2" fmla="*/ 228 w 321"/>
                <a:gd name="T3" fmla="*/ 5 h 392"/>
                <a:gd name="T4" fmla="*/ 228 w 321"/>
                <a:gd name="T5" fmla="*/ 5 h 392"/>
                <a:gd name="T6" fmla="*/ 201 w 321"/>
                <a:gd name="T7" fmla="*/ 45 h 392"/>
                <a:gd name="T8" fmla="*/ 201 w 321"/>
                <a:gd name="T9" fmla="*/ 45 h 392"/>
                <a:gd name="T10" fmla="*/ 145 w 321"/>
                <a:gd name="T11" fmla="*/ 88 h 392"/>
                <a:gd name="T12" fmla="*/ 141 w 321"/>
                <a:gd name="T13" fmla="*/ 85 h 392"/>
                <a:gd name="T14" fmla="*/ 141 w 321"/>
                <a:gd name="T15" fmla="*/ 85 h 392"/>
                <a:gd name="T16" fmla="*/ 86 w 321"/>
                <a:gd name="T17" fmla="*/ 78 h 392"/>
                <a:gd name="T18" fmla="*/ 86 w 321"/>
                <a:gd name="T19" fmla="*/ 78 h 392"/>
                <a:gd name="T20" fmla="*/ 84 w 321"/>
                <a:gd name="T21" fmla="*/ 217 h 392"/>
                <a:gd name="T22" fmla="*/ 84 w 321"/>
                <a:gd name="T23" fmla="*/ 217 h 392"/>
                <a:gd name="T24" fmla="*/ 12 w 321"/>
                <a:gd name="T25" fmla="*/ 329 h 392"/>
                <a:gd name="T26" fmla="*/ 12 w 321"/>
                <a:gd name="T27" fmla="*/ 329 h 392"/>
                <a:gd name="T28" fmla="*/ 18 w 321"/>
                <a:gd name="T29" fmla="*/ 391 h 392"/>
                <a:gd name="T30" fmla="*/ 320 w 321"/>
                <a:gd name="T31" fmla="*/ 86 h 392"/>
                <a:gd name="T32" fmla="*/ 234 w 321"/>
                <a:gd name="T33" fmla="*/ 0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1" h="392">
                  <a:moveTo>
                    <a:pt x="234" y="0"/>
                  </a:moveTo>
                  <a:lnTo>
                    <a:pt x="228" y="5"/>
                  </a:lnTo>
                  <a:lnTo>
                    <a:pt x="228" y="5"/>
                  </a:lnTo>
                  <a:cubicBezTo>
                    <a:pt x="217" y="16"/>
                    <a:pt x="207" y="30"/>
                    <a:pt x="201" y="45"/>
                  </a:cubicBezTo>
                  <a:lnTo>
                    <a:pt x="201" y="45"/>
                  </a:lnTo>
                  <a:cubicBezTo>
                    <a:pt x="192" y="68"/>
                    <a:pt x="171" y="85"/>
                    <a:pt x="145" y="88"/>
                  </a:cubicBezTo>
                  <a:lnTo>
                    <a:pt x="141" y="85"/>
                  </a:lnTo>
                  <a:lnTo>
                    <a:pt x="141" y="85"/>
                  </a:lnTo>
                  <a:cubicBezTo>
                    <a:pt x="141" y="85"/>
                    <a:pt x="112" y="52"/>
                    <a:pt x="86" y="78"/>
                  </a:cubicBezTo>
                  <a:lnTo>
                    <a:pt x="86" y="78"/>
                  </a:lnTo>
                  <a:cubicBezTo>
                    <a:pt x="60" y="105"/>
                    <a:pt x="94" y="159"/>
                    <a:pt x="84" y="217"/>
                  </a:cubicBezTo>
                  <a:lnTo>
                    <a:pt x="84" y="217"/>
                  </a:lnTo>
                  <a:cubicBezTo>
                    <a:pt x="78" y="252"/>
                    <a:pt x="12" y="329"/>
                    <a:pt x="12" y="329"/>
                  </a:cubicBezTo>
                  <a:lnTo>
                    <a:pt x="12" y="329"/>
                  </a:lnTo>
                  <a:cubicBezTo>
                    <a:pt x="0" y="349"/>
                    <a:pt x="3" y="373"/>
                    <a:pt x="18" y="391"/>
                  </a:cubicBezTo>
                  <a:lnTo>
                    <a:pt x="320" y="86"/>
                  </a:lnTo>
                  <a:lnTo>
                    <a:pt x="234" y="0"/>
                  </a:lnTo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Freeform 146">
              <a:extLst>
                <a:ext uri="{FF2B5EF4-FFF2-40B4-BE49-F238E27FC236}">
                  <a16:creationId xmlns:a16="http://schemas.microsoft.com/office/drawing/2014/main" id="{E40195FA-8875-AD47-B7A8-1F0C6E458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37672" y="11713855"/>
              <a:ext cx="406485" cy="406485"/>
            </a:xfrm>
            <a:custGeom>
              <a:avLst/>
              <a:gdLst>
                <a:gd name="T0" fmla="*/ 0 w 326"/>
                <a:gd name="T1" fmla="*/ 305 h 328"/>
                <a:gd name="T2" fmla="*/ 0 w 326"/>
                <a:gd name="T3" fmla="*/ 305 h 328"/>
                <a:gd name="T4" fmla="*/ 2 w 326"/>
                <a:gd name="T5" fmla="*/ 306 h 328"/>
                <a:gd name="T6" fmla="*/ 23 w 326"/>
                <a:gd name="T7" fmla="*/ 327 h 328"/>
                <a:gd name="T8" fmla="*/ 325 w 326"/>
                <a:gd name="T9" fmla="*/ 22 h 328"/>
                <a:gd name="T10" fmla="*/ 302 w 326"/>
                <a:gd name="T11" fmla="*/ 0 h 328"/>
                <a:gd name="T12" fmla="*/ 0 w 326"/>
                <a:gd name="T13" fmla="*/ 305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6" h="328">
                  <a:moveTo>
                    <a:pt x="0" y="305"/>
                  </a:moveTo>
                  <a:lnTo>
                    <a:pt x="0" y="305"/>
                  </a:lnTo>
                  <a:cubicBezTo>
                    <a:pt x="1" y="305"/>
                    <a:pt x="2" y="306"/>
                    <a:pt x="2" y="306"/>
                  </a:cubicBezTo>
                  <a:lnTo>
                    <a:pt x="23" y="327"/>
                  </a:lnTo>
                  <a:lnTo>
                    <a:pt x="325" y="22"/>
                  </a:lnTo>
                  <a:lnTo>
                    <a:pt x="302" y="0"/>
                  </a:lnTo>
                  <a:lnTo>
                    <a:pt x="0" y="305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2" name="Freeform 195">
              <a:extLst>
                <a:ext uri="{FF2B5EF4-FFF2-40B4-BE49-F238E27FC236}">
                  <a16:creationId xmlns:a16="http://schemas.microsoft.com/office/drawing/2014/main" id="{F4A46944-42EC-5446-88AC-0B850C473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81613" y="11769890"/>
              <a:ext cx="103111" cy="140341"/>
            </a:xfrm>
            <a:custGeom>
              <a:avLst/>
              <a:gdLst>
                <a:gd name="connsiteX0" fmla="*/ 8665 w 103111"/>
                <a:gd name="connsiteY0" fmla="*/ 119742 h 140341"/>
                <a:gd name="connsiteX1" fmla="*/ 79224 w 103111"/>
                <a:gd name="connsiteY1" fmla="*/ 122488 h 140341"/>
                <a:gd name="connsiteX2" fmla="*/ 86651 w 103111"/>
                <a:gd name="connsiteY2" fmla="*/ 132101 h 140341"/>
                <a:gd name="connsiteX3" fmla="*/ 84175 w 103111"/>
                <a:gd name="connsiteY3" fmla="*/ 137594 h 140341"/>
                <a:gd name="connsiteX4" fmla="*/ 77986 w 103111"/>
                <a:gd name="connsiteY4" fmla="*/ 140341 h 140341"/>
                <a:gd name="connsiteX5" fmla="*/ 8665 w 103111"/>
                <a:gd name="connsiteY5" fmla="*/ 137594 h 140341"/>
                <a:gd name="connsiteX6" fmla="*/ 0 w 103111"/>
                <a:gd name="connsiteY6" fmla="*/ 127982 h 140341"/>
                <a:gd name="connsiteX7" fmla="*/ 8665 w 103111"/>
                <a:gd name="connsiteY7" fmla="*/ 119742 h 140341"/>
                <a:gd name="connsiteX8" fmla="*/ 20750 w 103111"/>
                <a:gd name="connsiteY8" fmla="*/ 60613 h 140341"/>
                <a:gd name="connsiteX9" fmla="*/ 89109 w 103111"/>
                <a:gd name="connsiteY9" fmla="*/ 63198 h 140341"/>
                <a:gd name="connsiteX10" fmla="*/ 96433 w 103111"/>
                <a:gd name="connsiteY10" fmla="*/ 72246 h 140341"/>
                <a:gd name="connsiteX11" fmla="*/ 93991 w 103111"/>
                <a:gd name="connsiteY11" fmla="*/ 77416 h 140341"/>
                <a:gd name="connsiteX12" fmla="*/ 87888 w 103111"/>
                <a:gd name="connsiteY12" fmla="*/ 80001 h 140341"/>
                <a:gd name="connsiteX13" fmla="*/ 19530 w 103111"/>
                <a:gd name="connsiteY13" fmla="*/ 77416 h 140341"/>
                <a:gd name="connsiteX14" fmla="*/ 12206 w 103111"/>
                <a:gd name="connsiteY14" fmla="*/ 68368 h 140341"/>
                <a:gd name="connsiteX15" fmla="*/ 20750 w 103111"/>
                <a:gd name="connsiteY15" fmla="*/ 60613 h 140341"/>
                <a:gd name="connsiteX16" fmla="*/ 24011 w 103111"/>
                <a:gd name="connsiteY16" fmla="*/ 267 h 140341"/>
                <a:gd name="connsiteX17" fmla="*/ 95578 w 103111"/>
                <a:gd name="connsiteY17" fmla="*/ 1640 h 140341"/>
                <a:gd name="connsiteX18" fmla="*/ 103111 w 103111"/>
                <a:gd name="connsiteY18" fmla="*/ 11253 h 140341"/>
                <a:gd name="connsiteX19" fmla="*/ 100600 w 103111"/>
                <a:gd name="connsiteY19" fmla="*/ 16746 h 140341"/>
                <a:gd name="connsiteX20" fmla="*/ 95578 w 103111"/>
                <a:gd name="connsiteY20" fmla="*/ 19493 h 140341"/>
                <a:gd name="connsiteX21" fmla="*/ 24011 w 103111"/>
                <a:gd name="connsiteY21" fmla="*/ 16746 h 140341"/>
                <a:gd name="connsiteX22" fmla="*/ 16478 w 103111"/>
                <a:gd name="connsiteY22" fmla="*/ 8507 h 140341"/>
                <a:gd name="connsiteX23" fmla="*/ 24011 w 103111"/>
                <a:gd name="connsiteY23" fmla="*/ 267 h 140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3111" h="140341">
                  <a:moveTo>
                    <a:pt x="8665" y="119742"/>
                  </a:moveTo>
                  <a:lnTo>
                    <a:pt x="79224" y="122488"/>
                  </a:lnTo>
                  <a:cubicBezTo>
                    <a:pt x="84175" y="123862"/>
                    <a:pt x="86651" y="126608"/>
                    <a:pt x="86651" y="132101"/>
                  </a:cubicBezTo>
                  <a:cubicBezTo>
                    <a:pt x="86651" y="134848"/>
                    <a:pt x="85413" y="136221"/>
                    <a:pt x="84175" y="137594"/>
                  </a:cubicBezTo>
                  <a:cubicBezTo>
                    <a:pt x="82938" y="138968"/>
                    <a:pt x="80462" y="140341"/>
                    <a:pt x="77986" y="140341"/>
                  </a:cubicBezTo>
                  <a:lnTo>
                    <a:pt x="8665" y="137594"/>
                  </a:lnTo>
                  <a:cubicBezTo>
                    <a:pt x="4951" y="137594"/>
                    <a:pt x="0" y="133474"/>
                    <a:pt x="0" y="127982"/>
                  </a:cubicBezTo>
                  <a:cubicBezTo>
                    <a:pt x="1238" y="123862"/>
                    <a:pt x="4951" y="119742"/>
                    <a:pt x="8665" y="119742"/>
                  </a:cubicBezTo>
                  <a:close/>
                  <a:moveTo>
                    <a:pt x="20750" y="60613"/>
                  </a:moveTo>
                  <a:lnTo>
                    <a:pt x="89109" y="63198"/>
                  </a:lnTo>
                  <a:cubicBezTo>
                    <a:pt x="92771" y="63198"/>
                    <a:pt x="97653" y="67076"/>
                    <a:pt x="96433" y="72246"/>
                  </a:cubicBezTo>
                  <a:cubicBezTo>
                    <a:pt x="96433" y="73538"/>
                    <a:pt x="95212" y="74831"/>
                    <a:pt x="93991" y="77416"/>
                  </a:cubicBezTo>
                  <a:cubicBezTo>
                    <a:pt x="92771" y="78708"/>
                    <a:pt x="91550" y="80001"/>
                    <a:pt x="87888" y="80001"/>
                  </a:cubicBezTo>
                  <a:lnTo>
                    <a:pt x="19530" y="77416"/>
                  </a:lnTo>
                  <a:cubicBezTo>
                    <a:pt x="14647" y="76123"/>
                    <a:pt x="10985" y="73538"/>
                    <a:pt x="12206" y="68368"/>
                  </a:cubicBezTo>
                  <a:cubicBezTo>
                    <a:pt x="12206" y="63198"/>
                    <a:pt x="15868" y="59321"/>
                    <a:pt x="20750" y="60613"/>
                  </a:cubicBezTo>
                  <a:close/>
                  <a:moveTo>
                    <a:pt x="24011" y="267"/>
                  </a:moveTo>
                  <a:lnTo>
                    <a:pt x="95578" y="1640"/>
                  </a:lnTo>
                  <a:cubicBezTo>
                    <a:pt x="99345" y="1640"/>
                    <a:pt x="103111" y="7134"/>
                    <a:pt x="103111" y="11253"/>
                  </a:cubicBezTo>
                  <a:cubicBezTo>
                    <a:pt x="103111" y="14000"/>
                    <a:pt x="101856" y="15373"/>
                    <a:pt x="100600" y="16746"/>
                  </a:cubicBezTo>
                  <a:cubicBezTo>
                    <a:pt x="99345" y="19493"/>
                    <a:pt x="98089" y="19493"/>
                    <a:pt x="95578" y="19493"/>
                  </a:cubicBezTo>
                  <a:lnTo>
                    <a:pt x="24011" y="16746"/>
                  </a:lnTo>
                  <a:cubicBezTo>
                    <a:pt x="18989" y="16746"/>
                    <a:pt x="16478" y="14000"/>
                    <a:pt x="16478" y="8507"/>
                  </a:cubicBezTo>
                  <a:cubicBezTo>
                    <a:pt x="16478" y="3014"/>
                    <a:pt x="20245" y="-1106"/>
                    <a:pt x="24011" y="267"/>
                  </a:cubicBezTo>
                  <a:close/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Freeform 150">
              <a:extLst>
                <a:ext uri="{FF2B5EF4-FFF2-40B4-BE49-F238E27FC236}">
                  <a16:creationId xmlns:a16="http://schemas.microsoft.com/office/drawing/2014/main" id="{7D11822B-5EB2-594E-BB72-4E16E57E6E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32309" y="9143109"/>
              <a:ext cx="576768" cy="2642156"/>
            </a:xfrm>
            <a:custGeom>
              <a:avLst/>
              <a:gdLst>
                <a:gd name="T0" fmla="*/ 320 w 464"/>
                <a:gd name="T1" fmla="*/ 2119 h 2120"/>
                <a:gd name="T2" fmla="*/ 122 w 464"/>
                <a:gd name="T3" fmla="*/ 2119 h 2120"/>
                <a:gd name="T4" fmla="*/ 0 w 464"/>
                <a:gd name="T5" fmla="*/ 0 h 2120"/>
                <a:gd name="T6" fmla="*/ 338 w 464"/>
                <a:gd name="T7" fmla="*/ 0 h 2120"/>
                <a:gd name="T8" fmla="*/ 338 w 464"/>
                <a:gd name="T9" fmla="*/ 0 h 2120"/>
                <a:gd name="T10" fmla="*/ 458 w 464"/>
                <a:gd name="T11" fmla="*/ 311 h 2120"/>
                <a:gd name="T12" fmla="*/ 445 w 464"/>
                <a:gd name="T13" fmla="*/ 572 h 2120"/>
                <a:gd name="T14" fmla="*/ 320 w 464"/>
                <a:gd name="T15" fmla="*/ 2119 h 2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64" h="2120">
                  <a:moveTo>
                    <a:pt x="320" y="2119"/>
                  </a:moveTo>
                  <a:lnTo>
                    <a:pt x="122" y="2119"/>
                  </a:lnTo>
                  <a:lnTo>
                    <a:pt x="0" y="0"/>
                  </a:lnTo>
                  <a:lnTo>
                    <a:pt x="338" y="0"/>
                  </a:lnTo>
                  <a:lnTo>
                    <a:pt x="338" y="0"/>
                  </a:lnTo>
                  <a:cubicBezTo>
                    <a:pt x="420" y="82"/>
                    <a:pt x="463" y="196"/>
                    <a:pt x="458" y="311"/>
                  </a:cubicBezTo>
                  <a:lnTo>
                    <a:pt x="445" y="572"/>
                  </a:lnTo>
                  <a:lnTo>
                    <a:pt x="320" y="2119"/>
                  </a:lnTo>
                </a:path>
              </a:pathLst>
            </a:custGeom>
            <a:solidFill>
              <a:srgbClr val="202857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" name="Freeform 151">
              <a:extLst>
                <a:ext uri="{FF2B5EF4-FFF2-40B4-BE49-F238E27FC236}">
                  <a16:creationId xmlns:a16="http://schemas.microsoft.com/office/drawing/2014/main" id="{963FBC09-22EE-1B4F-8F01-F94CD5AA9A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1740" y="7951121"/>
              <a:ext cx="763531" cy="1191990"/>
            </a:xfrm>
            <a:custGeom>
              <a:avLst/>
              <a:gdLst>
                <a:gd name="T0" fmla="*/ 597 w 611"/>
                <a:gd name="T1" fmla="*/ 37 h 957"/>
                <a:gd name="T2" fmla="*/ 340 w 611"/>
                <a:gd name="T3" fmla="*/ 0 h 957"/>
                <a:gd name="T4" fmla="*/ 210 w 611"/>
                <a:gd name="T5" fmla="*/ 0 h 957"/>
                <a:gd name="T6" fmla="*/ 112 w 611"/>
                <a:gd name="T7" fmla="*/ 20 h 957"/>
                <a:gd name="T8" fmla="*/ 17 w 611"/>
                <a:gd name="T9" fmla="*/ 324 h 957"/>
                <a:gd name="T10" fmla="*/ 17 w 611"/>
                <a:gd name="T11" fmla="*/ 324 h 957"/>
                <a:gd name="T12" fmla="*/ 74 w 611"/>
                <a:gd name="T13" fmla="*/ 468 h 957"/>
                <a:gd name="T14" fmla="*/ 98 w 611"/>
                <a:gd name="T15" fmla="*/ 481 h 957"/>
                <a:gd name="T16" fmla="*/ 130 w 611"/>
                <a:gd name="T17" fmla="*/ 693 h 957"/>
                <a:gd name="T18" fmla="*/ 56 w 611"/>
                <a:gd name="T19" fmla="*/ 956 h 957"/>
                <a:gd name="T20" fmla="*/ 610 w 611"/>
                <a:gd name="T21" fmla="*/ 956 h 957"/>
                <a:gd name="T22" fmla="*/ 551 w 611"/>
                <a:gd name="T23" fmla="*/ 693 h 957"/>
                <a:gd name="T24" fmla="*/ 597 w 611"/>
                <a:gd name="T25" fmla="*/ 37 h 9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1" h="957">
                  <a:moveTo>
                    <a:pt x="597" y="37"/>
                  </a:moveTo>
                  <a:lnTo>
                    <a:pt x="340" y="0"/>
                  </a:lnTo>
                  <a:lnTo>
                    <a:pt x="210" y="0"/>
                  </a:lnTo>
                  <a:lnTo>
                    <a:pt x="112" y="20"/>
                  </a:lnTo>
                  <a:lnTo>
                    <a:pt x="17" y="324"/>
                  </a:lnTo>
                  <a:lnTo>
                    <a:pt x="17" y="324"/>
                  </a:lnTo>
                  <a:cubicBezTo>
                    <a:pt x="0" y="379"/>
                    <a:pt x="24" y="440"/>
                    <a:pt x="74" y="468"/>
                  </a:cubicBezTo>
                  <a:lnTo>
                    <a:pt x="98" y="481"/>
                  </a:lnTo>
                  <a:lnTo>
                    <a:pt x="130" y="693"/>
                  </a:lnTo>
                  <a:lnTo>
                    <a:pt x="56" y="956"/>
                  </a:lnTo>
                  <a:lnTo>
                    <a:pt x="610" y="956"/>
                  </a:lnTo>
                  <a:lnTo>
                    <a:pt x="551" y="693"/>
                  </a:lnTo>
                  <a:lnTo>
                    <a:pt x="597" y="37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5" name="Freeform 152">
              <a:extLst>
                <a:ext uri="{FF2B5EF4-FFF2-40B4-BE49-F238E27FC236}">
                  <a16:creationId xmlns:a16="http://schemas.microsoft.com/office/drawing/2014/main" id="{B9BF891E-0273-9947-B49A-92523C91D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46672" y="8571831"/>
              <a:ext cx="950294" cy="620716"/>
            </a:xfrm>
            <a:custGeom>
              <a:avLst/>
              <a:gdLst>
                <a:gd name="T0" fmla="*/ 553 w 763"/>
                <a:gd name="T1" fmla="*/ 0 h 498"/>
                <a:gd name="T2" fmla="*/ 584 w 763"/>
                <a:gd name="T3" fmla="*/ 354 h 498"/>
                <a:gd name="T4" fmla="*/ 160 w 763"/>
                <a:gd name="T5" fmla="*/ 354 h 498"/>
                <a:gd name="T6" fmla="*/ 58 w 763"/>
                <a:gd name="T7" fmla="*/ 369 h 498"/>
                <a:gd name="T8" fmla="*/ 40 w 763"/>
                <a:gd name="T9" fmla="*/ 354 h 498"/>
                <a:gd name="T10" fmla="*/ 0 w 763"/>
                <a:gd name="T11" fmla="*/ 354 h 498"/>
                <a:gd name="T12" fmla="*/ 35 w 763"/>
                <a:gd name="T13" fmla="*/ 404 h 498"/>
                <a:gd name="T14" fmla="*/ 113 w 763"/>
                <a:gd name="T15" fmla="*/ 426 h 498"/>
                <a:gd name="T16" fmla="*/ 113 w 763"/>
                <a:gd name="T17" fmla="*/ 426 h 498"/>
                <a:gd name="T18" fmla="*/ 161 w 763"/>
                <a:gd name="T19" fmla="*/ 422 h 498"/>
                <a:gd name="T20" fmla="*/ 206 w 763"/>
                <a:gd name="T21" fmla="*/ 400 h 498"/>
                <a:gd name="T22" fmla="*/ 644 w 763"/>
                <a:gd name="T23" fmla="*/ 487 h 498"/>
                <a:gd name="T24" fmla="*/ 644 w 763"/>
                <a:gd name="T25" fmla="*/ 487 h 498"/>
                <a:gd name="T26" fmla="*/ 758 w 763"/>
                <a:gd name="T27" fmla="*/ 383 h 498"/>
                <a:gd name="T28" fmla="*/ 735 w 763"/>
                <a:gd name="T29" fmla="*/ 0 h 498"/>
                <a:gd name="T30" fmla="*/ 553 w 763"/>
                <a:gd name="T31" fmla="*/ 0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63" h="498">
                  <a:moveTo>
                    <a:pt x="553" y="0"/>
                  </a:moveTo>
                  <a:lnTo>
                    <a:pt x="584" y="354"/>
                  </a:lnTo>
                  <a:lnTo>
                    <a:pt x="160" y="354"/>
                  </a:lnTo>
                  <a:lnTo>
                    <a:pt x="58" y="369"/>
                  </a:lnTo>
                  <a:lnTo>
                    <a:pt x="40" y="354"/>
                  </a:lnTo>
                  <a:lnTo>
                    <a:pt x="0" y="354"/>
                  </a:lnTo>
                  <a:lnTo>
                    <a:pt x="35" y="404"/>
                  </a:lnTo>
                  <a:lnTo>
                    <a:pt x="113" y="426"/>
                  </a:lnTo>
                  <a:lnTo>
                    <a:pt x="113" y="426"/>
                  </a:lnTo>
                  <a:cubicBezTo>
                    <a:pt x="128" y="431"/>
                    <a:pt x="146" y="430"/>
                    <a:pt x="161" y="422"/>
                  </a:cubicBezTo>
                  <a:lnTo>
                    <a:pt x="206" y="400"/>
                  </a:lnTo>
                  <a:lnTo>
                    <a:pt x="644" y="487"/>
                  </a:lnTo>
                  <a:lnTo>
                    <a:pt x="644" y="487"/>
                  </a:lnTo>
                  <a:cubicBezTo>
                    <a:pt x="706" y="497"/>
                    <a:pt x="762" y="447"/>
                    <a:pt x="758" y="383"/>
                  </a:cubicBezTo>
                  <a:lnTo>
                    <a:pt x="735" y="0"/>
                  </a:lnTo>
                  <a:lnTo>
                    <a:pt x="553" y="0"/>
                  </a:ln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" name="Freeform 153">
              <a:extLst>
                <a:ext uri="{FF2B5EF4-FFF2-40B4-BE49-F238E27FC236}">
                  <a16:creationId xmlns:a16="http://schemas.microsoft.com/office/drawing/2014/main" id="{0150AE60-0FD4-AE4A-B891-EAC857C336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05388" y="7994619"/>
              <a:ext cx="285639" cy="604235"/>
            </a:xfrm>
            <a:custGeom>
              <a:avLst/>
              <a:gdLst>
                <a:gd name="T0" fmla="*/ 22 w 231"/>
                <a:gd name="T1" fmla="*/ 0 h 483"/>
                <a:gd name="T2" fmla="*/ 22 w 231"/>
                <a:gd name="T3" fmla="*/ 0 h 483"/>
                <a:gd name="T4" fmla="*/ 179 w 231"/>
                <a:gd name="T5" fmla="*/ 168 h 483"/>
                <a:gd name="T6" fmla="*/ 179 w 231"/>
                <a:gd name="T7" fmla="*/ 168 h 483"/>
                <a:gd name="T8" fmla="*/ 230 w 231"/>
                <a:gd name="T9" fmla="*/ 482 h 483"/>
                <a:gd name="T10" fmla="*/ 8 w 231"/>
                <a:gd name="T11" fmla="*/ 482 h 483"/>
                <a:gd name="T12" fmla="*/ 0 w 231"/>
                <a:gd name="T13" fmla="*/ 316 h 483"/>
                <a:gd name="T14" fmla="*/ 22 w 231"/>
                <a:gd name="T15" fmla="*/ 0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1" h="483">
                  <a:moveTo>
                    <a:pt x="22" y="0"/>
                  </a:moveTo>
                  <a:lnTo>
                    <a:pt x="22" y="0"/>
                  </a:lnTo>
                  <a:cubicBezTo>
                    <a:pt x="22" y="0"/>
                    <a:pt x="152" y="30"/>
                    <a:pt x="179" y="168"/>
                  </a:cubicBezTo>
                  <a:lnTo>
                    <a:pt x="179" y="168"/>
                  </a:lnTo>
                  <a:cubicBezTo>
                    <a:pt x="207" y="306"/>
                    <a:pt x="230" y="482"/>
                    <a:pt x="230" y="482"/>
                  </a:cubicBezTo>
                  <a:lnTo>
                    <a:pt x="8" y="482"/>
                  </a:lnTo>
                  <a:lnTo>
                    <a:pt x="0" y="316"/>
                  </a:lnTo>
                  <a:lnTo>
                    <a:pt x="22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7" name="Freeform 154">
              <a:extLst>
                <a:ext uri="{FF2B5EF4-FFF2-40B4-BE49-F238E27FC236}">
                  <a16:creationId xmlns:a16="http://schemas.microsoft.com/office/drawing/2014/main" id="{39430D47-59E2-A44D-ACDD-685154999E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02993" y="8269717"/>
              <a:ext cx="1543544" cy="747054"/>
            </a:xfrm>
            <a:custGeom>
              <a:avLst/>
              <a:gdLst>
                <a:gd name="T0" fmla="*/ 936 w 1238"/>
                <a:gd name="T1" fmla="*/ 543 h 598"/>
                <a:gd name="T2" fmla="*/ 737 w 1238"/>
                <a:gd name="T3" fmla="*/ 0 h 598"/>
                <a:gd name="T4" fmla="*/ 0 w 1238"/>
                <a:gd name="T5" fmla="*/ 0 h 598"/>
                <a:gd name="T6" fmla="*/ 217 w 1238"/>
                <a:gd name="T7" fmla="*/ 597 h 598"/>
                <a:gd name="T8" fmla="*/ 500 w 1238"/>
                <a:gd name="T9" fmla="*/ 597 h 598"/>
                <a:gd name="T10" fmla="*/ 955 w 1238"/>
                <a:gd name="T11" fmla="*/ 597 h 598"/>
                <a:gd name="T12" fmla="*/ 1237 w 1238"/>
                <a:gd name="T13" fmla="*/ 597 h 598"/>
                <a:gd name="T14" fmla="*/ 1218 w 1238"/>
                <a:gd name="T15" fmla="*/ 543 h 598"/>
                <a:gd name="T16" fmla="*/ 936 w 1238"/>
                <a:gd name="T17" fmla="*/ 543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38" h="598">
                  <a:moveTo>
                    <a:pt x="936" y="543"/>
                  </a:moveTo>
                  <a:lnTo>
                    <a:pt x="737" y="0"/>
                  </a:lnTo>
                  <a:lnTo>
                    <a:pt x="0" y="0"/>
                  </a:lnTo>
                  <a:lnTo>
                    <a:pt x="217" y="597"/>
                  </a:lnTo>
                  <a:lnTo>
                    <a:pt x="500" y="597"/>
                  </a:lnTo>
                  <a:lnTo>
                    <a:pt x="955" y="597"/>
                  </a:lnTo>
                  <a:lnTo>
                    <a:pt x="1237" y="597"/>
                  </a:lnTo>
                  <a:lnTo>
                    <a:pt x="1218" y="543"/>
                  </a:lnTo>
                  <a:lnTo>
                    <a:pt x="936" y="543"/>
                  </a:ln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8" name="Freeform 155">
              <a:extLst>
                <a:ext uri="{FF2B5EF4-FFF2-40B4-BE49-F238E27FC236}">
                  <a16:creationId xmlns:a16="http://schemas.microsoft.com/office/drawing/2014/main" id="{06CC362C-D945-D642-94ED-8933AD0C9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9340" y="8533382"/>
              <a:ext cx="159297" cy="214227"/>
            </a:xfrm>
            <a:custGeom>
              <a:avLst/>
              <a:gdLst>
                <a:gd name="T0" fmla="*/ 108 w 126"/>
                <a:gd name="T1" fmla="*/ 85 h 171"/>
                <a:gd name="T2" fmla="*/ 108 w 126"/>
                <a:gd name="T3" fmla="*/ 85 h 171"/>
                <a:gd name="T4" fmla="*/ 93 w 126"/>
                <a:gd name="T5" fmla="*/ 170 h 171"/>
                <a:gd name="T6" fmla="*/ 93 w 126"/>
                <a:gd name="T7" fmla="*/ 170 h 171"/>
                <a:gd name="T8" fmla="*/ 17 w 126"/>
                <a:gd name="T9" fmla="*/ 85 h 171"/>
                <a:gd name="T10" fmla="*/ 17 w 126"/>
                <a:gd name="T11" fmla="*/ 85 h 171"/>
                <a:gd name="T12" fmla="*/ 31 w 126"/>
                <a:gd name="T13" fmla="*/ 0 h 171"/>
                <a:gd name="T14" fmla="*/ 31 w 126"/>
                <a:gd name="T15" fmla="*/ 0 h 171"/>
                <a:gd name="T16" fmla="*/ 108 w 126"/>
                <a:gd name="T17" fmla="*/ 85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6" h="171">
                  <a:moveTo>
                    <a:pt x="108" y="85"/>
                  </a:moveTo>
                  <a:lnTo>
                    <a:pt x="108" y="85"/>
                  </a:lnTo>
                  <a:cubicBezTo>
                    <a:pt x="125" y="132"/>
                    <a:pt x="118" y="170"/>
                    <a:pt x="93" y="170"/>
                  </a:cubicBezTo>
                  <a:lnTo>
                    <a:pt x="93" y="170"/>
                  </a:lnTo>
                  <a:cubicBezTo>
                    <a:pt x="68" y="170"/>
                    <a:pt x="34" y="132"/>
                    <a:pt x="17" y="85"/>
                  </a:cubicBezTo>
                  <a:lnTo>
                    <a:pt x="17" y="85"/>
                  </a:lnTo>
                  <a:cubicBezTo>
                    <a:pt x="0" y="38"/>
                    <a:pt x="6" y="0"/>
                    <a:pt x="31" y="0"/>
                  </a:cubicBezTo>
                  <a:lnTo>
                    <a:pt x="31" y="0"/>
                  </a:lnTo>
                  <a:cubicBezTo>
                    <a:pt x="57" y="0"/>
                    <a:pt x="91" y="38"/>
                    <a:pt x="108" y="85"/>
                  </a:cubicBezTo>
                </a:path>
              </a:pathLst>
            </a:custGeom>
            <a:solidFill>
              <a:srgbClr val="ABAD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Freeform 156">
              <a:extLst>
                <a:ext uri="{FF2B5EF4-FFF2-40B4-BE49-F238E27FC236}">
                  <a16:creationId xmlns:a16="http://schemas.microsoft.com/office/drawing/2014/main" id="{47A08AC0-3E0E-9141-B135-A4D538B801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1464" y="7588580"/>
              <a:ext cx="252680" cy="510851"/>
            </a:xfrm>
            <a:custGeom>
              <a:avLst/>
              <a:gdLst>
                <a:gd name="T0" fmla="*/ 33 w 201"/>
                <a:gd name="T1" fmla="*/ 0 h 409"/>
                <a:gd name="T2" fmla="*/ 33 w 201"/>
                <a:gd name="T3" fmla="*/ 294 h 409"/>
                <a:gd name="T4" fmla="*/ 9 w 201"/>
                <a:gd name="T5" fmla="*/ 359 h 409"/>
                <a:gd name="T6" fmla="*/ 9 w 201"/>
                <a:gd name="T7" fmla="*/ 359 h 409"/>
                <a:gd name="T8" fmla="*/ 42 w 201"/>
                <a:gd name="T9" fmla="*/ 408 h 409"/>
                <a:gd name="T10" fmla="*/ 125 w 201"/>
                <a:gd name="T11" fmla="*/ 408 h 409"/>
                <a:gd name="T12" fmla="*/ 125 w 201"/>
                <a:gd name="T13" fmla="*/ 408 h 409"/>
                <a:gd name="T14" fmla="*/ 167 w 201"/>
                <a:gd name="T15" fmla="*/ 378 h 409"/>
                <a:gd name="T16" fmla="*/ 200 w 201"/>
                <a:gd name="T17" fmla="*/ 294 h 409"/>
                <a:gd name="T18" fmla="*/ 200 w 201"/>
                <a:gd name="T19" fmla="*/ 0 h 409"/>
                <a:gd name="T20" fmla="*/ 33 w 201"/>
                <a:gd name="T21" fmla="*/ 0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1" h="409">
                  <a:moveTo>
                    <a:pt x="33" y="0"/>
                  </a:moveTo>
                  <a:lnTo>
                    <a:pt x="33" y="294"/>
                  </a:lnTo>
                  <a:lnTo>
                    <a:pt x="9" y="359"/>
                  </a:lnTo>
                  <a:lnTo>
                    <a:pt x="9" y="359"/>
                  </a:lnTo>
                  <a:cubicBezTo>
                    <a:pt x="0" y="383"/>
                    <a:pt x="17" y="408"/>
                    <a:pt x="42" y="408"/>
                  </a:cubicBezTo>
                  <a:lnTo>
                    <a:pt x="125" y="408"/>
                  </a:lnTo>
                  <a:lnTo>
                    <a:pt x="125" y="408"/>
                  </a:lnTo>
                  <a:cubicBezTo>
                    <a:pt x="144" y="408"/>
                    <a:pt x="160" y="396"/>
                    <a:pt x="167" y="378"/>
                  </a:cubicBezTo>
                  <a:lnTo>
                    <a:pt x="200" y="294"/>
                  </a:lnTo>
                  <a:lnTo>
                    <a:pt x="200" y="0"/>
                  </a:lnTo>
                  <a:lnTo>
                    <a:pt x="33" y="0"/>
                  </a:ln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0" name="Freeform 157">
              <a:extLst>
                <a:ext uri="{FF2B5EF4-FFF2-40B4-BE49-F238E27FC236}">
                  <a16:creationId xmlns:a16="http://schemas.microsoft.com/office/drawing/2014/main" id="{C10D2CC1-826B-0343-BACD-79FDA6D56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5405" y="7588578"/>
              <a:ext cx="175778" cy="329582"/>
            </a:xfrm>
            <a:custGeom>
              <a:avLst/>
              <a:gdLst>
                <a:gd name="T0" fmla="*/ 138 w 139"/>
                <a:gd name="T1" fmla="*/ 0 h 266"/>
                <a:gd name="T2" fmla="*/ 0 w 139"/>
                <a:gd name="T3" fmla="*/ 0 h 266"/>
                <a:gd name="T4" fmla="*/ 0 w 139"/>
                <a:gd name="T5" fmla="*/ 265 h 266"/>
                <a:gd name="T6" fmla="*/ 0 w 139"/>
                <a:gd name="T7" fmla="*/ 265 h 266"/>
                <a:gd name="T8" fmla="*/ 138 w 139"/>
                <a:gd name="T9" fmla="*/ 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" h="266">
                  <a:moveTo>
                    <a:pt x="138" y="0"/>
                  </a:moveTo>
                  <a:lnTo>
                    <a:pt x="0" y="0"/>
                  </a:lnTo>
                  <a:lnTo>
                    <a:pt x="0" y="265"/>
                  </a:lnTo>
                  <a:lnTo>
                    <a:pt x="0" y="265"/>
                  </a:lnTo>
                  <a:cubicBezTo>
                    <a:pt x="133" y="258"/>
                    <a:pt x="134" y="50"/>
                    <a:pt x="138" y="0"/>
                  </a:cubicBezTo>
                </a:path>
              </a:pathLst>
            </a:custGeom>
            <a:solidFill>
              <a:srgbClr val="E27B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1" name="Freeform 204">
              <a:extLst>
                <a:ext uri="{FF2B5EF4-FFF2-40B4-BE49-F238E27FC236}">
                  <a16:creationId xmlns:a16="http://schemas.microsoft.com/office/drawing/2014/main" id="{DCCF5D63-EDDA-E447-A6E0-292EEDC2A1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8219" y="7319418"/>
              <a:ext cx="437675" cy="542570"/>
            </a:xfrm>
            <a:custGeom>
              <a:avLst/>
              <a:gdLst>
                <a:gd name="connsiteX0" fmla="*/ 197463 w 437675"/>
                <a:gd name="connsiteY0" fmla="*/ 0 h 542570"/>
                <a:gd name="connsiteX1" fmla="*/ 370360 w 437675"/>
                <a:gd name="connsiteY1" fmla="*/ 120748 h 542570"/>
                <a:gd name="connsiteX2" fmla="*/ 383535 w 437675"/>
                <a:gd name="connsiteY2" fmla="*/ 163604 h 542570"/>
                <a:gd name="connsiteX3" fmla="*/ 390745 w 437675"/>
                <a:gd name="connsiteY3" fmla="*/ 156723 h 542570"/>
                <a:gd name="connsiteX4" fmla="*/ 425921 w 437675"/>
                <a:gd name="connsiteY4" fmla="*/ 155459 h 542570"/>
                <a:gd name="connsiteX5" fmla="*/ 419583 w 437675"/>
                <a:gd name="connsiteY5" fmla="*/ 235084 h 542570"/>
                <a:gd name="connsiteX6" fmla="*/ 397616 w 437675"/>
                <a:gd name="connsiteY6" fmla="*/ 256696 h 542570"/>
                <a:gd name="connsiteX7" fmla="*/ 398352 w 437675"/>
                <a:gd name="connsiteY7" fmla="*/ 267936 h 542570"/>
                <a:gd name="connsiteX8" fmla="*/ 175109 w 437675"/>
                <a:gd name="connsiteY8" fmla="*/ 542570 h 542570"/>
                <a:gd name="connsiteX9" fmla="*/ 0 w 437675"/>
                <a:gd name="connsiteY9" fmla="*/ 196619 h 542570"/>
                <a:gd name="connsiteX10" fmla="*/ 197463 w 437675"/>
                <a:gd name="connsiteY10" fmla="*/ 0 h 542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7675" h="542570">
                  <a:moveTo>
                    <a:pt x="197463" y="0"/>
                  </a:moveTo>
                  <a:cubicBezTo>
                    <a:pt x="278497" y="0"/>
                    <a:pt x="337876" y="50399"/>
                    <a:pt x="370360" y="120748"/>
                  </a:cubicBezTo>
                  <a:lnTo>
                    <a:pt x="383535" y="163604"/>
                  </a:lnTo>
                  <a:lnTo>
                    <a:pt x="390745" y="156723"/>
                  </a:lnTo>
                  <a:cubicBezTo>
                    <a:pt x="403738" y="150088"/>
                    <a:pt x="416414" y="149140"/>
                    <a:pt x="425921" y="155459"/>
                  </a:cubicBezTo>
                  <a:cubicBezTo>
                    <a:pt x="443668" y="168098"/>
                    <a:pt x="441133" y="203487"/>
                    <a:pt x="419583" y="235084"/>
                  </a:cubicBezTo>
                  <a:lnTo>
                    <a:pt x="397616" y="256696"/>
                  </a:lnTo>
                  <a:lnTo>
                    <a:pt x="398352" y="267936"/>
                  </a:lnTo>
                  <a:cubicBezTo>
                    <a:pt x="391763" y="428238"/>
                    <a:pt x="269649" y="542570"/>
                    <a:pt x="175109" y="542570"/>
                  </a:cubicBezTo>
                  <a:cubicBezTo>
                    <a:pt x="65821" y="542570"/>
                    <a:pt x="0" y="306129"/>
                    <a:pt x="0" y="196619"/>
                  </a:cubicBezTo>
                  <a:cubicBezTo>
                    <a:pt x="0" y="88354"/>
                    <a:pt x="88175" y="0"/>
                    <a:pt x="197463" y="0"/>
                  </a:cubicBezTo>
                  <a:close/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2" name="Freeform 205">
              <a:extLst>
                <a:ext uri="{FF2B5EF4-FFF2-40B4-BE49-F238E27FC236}">
                  <a16:creationId xmlns:a16="http://schemas.microsoft.com/office/drawing/2014/main" id="{E2D8E8FC-AB3E-AB4A-ADC5-5AC8183257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21495" y="7110456"/>
              <a:ext cx="950735" cy="709873"/>
            </a:xfrm>
            <a:custGeom>
              <a:avLst/>
              <a:gdLst>
                <a:gd name="connsiteX0" fmla="*/ 536799 w 950735"/>
                <a:gd name="connsiteY0" fmla="*/ 42 h 709873"/>
                <a:gd name="connsiteX1" fmla="*/ 687665 w 950735"/>
                <a:gd name="connsiteY1" fmla="*/ 105798 h 709873"/>
                <a:gd name="connsiteX2" fmla="*/ 918567 w 950735"/>
                <a:gd name="connsiteY2" fmla="*/ 283717 h 709873"/>
                <a:gd name="connsiteX3" fmla="*/ 936040 w 950735"/>
                <a:gd name="connsiteY3" fmla="*/ 547485 h 709873"/>
                <a:gd name="connsiteX4" fmla="*/ 686417 w 950735"/>
                <a:gd name="connsiteY4" fmla="*/ 670660 h 709873"/>
                <a:gd name="connsiteX5" fmla="*/ 563117 w 950735"/>
                <a:gd name="connsiteY5" fmla="*/ 492731 h 709873"/>
                <a:gd name="connsiteX6" fmla="*/ 562544 w 950735"/>
                <a:gd name="connsiteY6" fmla="*/ 481716 h 709873"/>
                <a:gd name="connsiteX7" fmla="*/ 570338 w 950735"/>
                <a:gd name="connsiteY7" fmla="*/ 479435 h 709873"/>
                <a:gd name="connsiteX8" fmla="*/ 606307 w 950735"/>
                <a:gd name="connsiteY8" fmla="*/ 444046 h 709873"/>
                <a:gd name="connsiteX9" fmla="*/ 612645 w 950735"/>
                <a:gd name="connsiteY9" fmla="*/ 364421 h 709873"/>
                <a:gd name="connsiteX10" fmla="*/ 540390 w 950735"/>
                <a:gd name="connsiteY10" fmla="*/ 401074 h 709873"/>
                <a:gd name="connsiteX11" fmla="*/ 529715 w 950735"/>
                <a:gd name="connsiteY11" fmla="*/ 429299 h 709873"/>
                <a:gd name="connsiteX12" fmla="*/ 500434 w 950735"/>
                <a:gd name="connsiteY12" fmla="*/ 428211 h 709873"/>
                <a:gd name="connsiteX13" fmla="*/ 344433 w 950735"/>
                <a:gd name="connsiteY13" fmla="*/ 235193 h 709873"/>
                <a:gd name="connsiteX14" fmla="*/ 244584 w 950735"/>
                <a:gd name="connsiteY14" fmla="*/ 349659 h 709873"/>
                <a:gd name="connsiteX15" fmla="*/ 204644 w 950735"/>
                <a:gd name="connsiteY15" fmla="*/ 568636 h 709873"/>
                <a:gd name="connsiteX16" fmla="*/ 3698 w 950735"/>
                <a:gd name="connsiteY16" fmla="*/ 628357 h 709873"/>
                <a:gd name="connsiteX17" fmla="*/ 83577 w 950735"/>
                <a:gd name="connsiteY17" fmla="*/ 378275 h 709873"/>
                <a:gd name="connsiteX18" fmla="*/ 168449 w 950735"/>
                <a:gd name="connsiteY18" fmla="*/ 26170 h 709873"/>
                <a:gd name="connsiteX19" fmla="*/ 401847 w 950735"/>
                <a:gd name="connsiteY19" fmla="*/ 62251 h 709873"/>
                <a:gd name="connsiteX20" fmla="*/ 536799 w 950735"/>
                <a:gd name="connsiteY20" fmla="*/ 42 h 70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50735" h="709873">
                  <a:moveTo>
                    <a:pt x="536799" y="42"/>
                  </a:moveTo>
                  <a:cubicBezTo>
                    <a:pt x="599049" y="-1203"/>
                    <a:pt x="663951" y="25548"/>
                    <a:pt x="687665" y="105798"/>
                  </a:cubicBezTo>
                  <a:cubicBezTo>
                    <a:pt x="736342" y="265054"/>
                    <a:pt x="837439" y="217775"/>
                    <a:pt x="918567" y="283717"/>
                  </a:cubicBezTo>
                  <a:cubicBezTo>
                    <a:pt x="998446" y="352147"/>
                    <a:pt x="899845" y="497717"/>
                    <a:pt x="936040" y="547485"/>
                  </a:cubicBezTo>
                  <a:cubicBezTo>
                    <a:pt x="972235" y="594764"/>
                    <a:pt x="833695" y="724160"/>
                    <a:pt x="686417" y="670660"/>
                  </a:cubicBezTo>
                  <a:cubicBezTo>
                    <a:pt x="594368" y="638000"/>
                    <a:pt x="569114" y="552365"/>
                    <a:pt x="563117" y="492731"/>
                  </a:cubicBezTo>
                  <a:lnTo>
                    <a:pt x="562544" y="481716"/>
                  </a:lnTo>
                  <a:lnTo>
                    <a:pt x="570338" y="479435"/>
                  </a:lnTo>
                  <a:cubicBezTo>
                    <a:pt x="583173" y="472799"/>
                    <a:pt x="596166" y="460476"/>
                    <a:pt x="606307" y="444046"/>
                  </a:cubicBezTo>
                  <a:cubicBezTo>
                    <a:pt x="627857" y="412449"/>
                    <a:pt x="630392" y="377060"/>
                    <a:pt x="612645" y="364421"/>
                  </a:cubicBezTo>
                  <a:cubicBezTo>
                    <a:pt x="593631" y="351782"/>
                    <a:pt x="561940" y="368213"/>
                    <a:pt x="540390" y="401074"/>
                  </a:cubicBezTo>
                  <a:lnTo>
                    <a:pt x="529715" y="429299"/>
                  </a:lnTo>
                  <a:lnTo>
                    <a:pt x="500434" y="428211"/>
                  </a:lnTo>
                  <a:cubicBezTo>
                    <a:pt x="377879" y="402848"/>
                    <a:pt x="405591" y="250435"/>
                    <a:pt x="344433" y="235193"/>
                  </a:cubicBezTo>
                  <a:cubicBezTo>
                    <a:pt x="290764" y="221507"/>
                    <a:pt x="234599" y="276252"/>
                    <a:pt x="244584" y="349659"/>
                  </a:cubicBezTo>
                  <a:cubicBezTo>
                    <a:pt x="258313" y="456659"/>
                    <a:pt x="187171" y="419333"/>
                    <a:pt x="204644" y="568636"/>
                  </a:cubicBezTo>
                  <a:cubicBezTo>
                    <a:pt x="227111" y="737846"/>
                    <a:pt x="34901" y="751532"/>
                    <a:pt x="3698" y="628357"/>
                  </a:cubicBezTo>
                  <a:cubicBezTo>
                    <a:pt x="-27505" y="505183"/>
                    <a:pt x="150975" y="502694"/>
                    <a:pt x="83577" y="378275"/>
                  </a:cubicBezTo>
                  <a:cubicBezTo>
                    <a:pt x="14931" y="255100"/>
                    <a:pt x="66104" y="70960"/>
                    <a:pt x="168449" y="26170"/>
                  </a:cubicBezTo>
                  <a:cubicBezTo>
                    <a:pt x="304494" y="-32307"/>
                    <a:pt x="401847" y="62251"/>
                    <a:pt x="401847" y="62251"/>
                  </a:cubicBezTo>
                  <a:cubicBezTo>
                    <a:pt x="414952" y="30524"/>
                    <a:pt x="474550" y="1286"/>
                    <a:pt x="536799" y="42"/>
                  </a:cubicBezTo>
                  <a:close/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3" name="Freeform 161">
              <a:extLst>
                <a:ext uri="{FF2B5EF4-FFF2-40B4-BE49-F238E27FC236}">
                  <a16:creationId xmlns:a16="http://schemas.microsoft.com/office/drawing/2014/main" id="{BFD58A24-A353-DC43-9B0B-81B76ABDFC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4030" y="11768784"/>
              <a:ext cx="164791" cy="197750"/>
            </a:xfrm>
            <a:custGeom>
              <a:avLst/>
              <a:gdLst>
                <a:gd name="T0" fmla="*/ 131 w 132"/>
                <a:gd name="T1" fmla="*/ 158 h 159"/>
                <a:gd name="T2" fmla="*/ 0 w 132"/>
                <a:gd name="T3" fmla="*/ 158 h 159"/>
                <a:gd name="T4" fmla="*/ 0 w 132"/>
                <a:gd name="T5" fmla="*/ 0 h 159"/>
                <a:gd name="T6" fmla="*/ 131 w 132"/>
                <a:gd name="T7" fmla="*/ 0 h 159"/>
                <a:gd name="T8" fmla="*/ 131 w 132"/>
                <a:gd name="T9" fmla="*/ 158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59">
                  <a:moveTo>
                    <a:pt x="131" y="158"/>
                  </a:moveTo>
                  <a:lnTo>
                    <a:pt x="0" y="158"/>
                  </a:lnTo>
                  <a:lnTo>
                    <a:pt x="0" y="0"/>
                  </a:lnTo>
                  <a:lnTo>
                    <a:pt x="131" y="0"/>
                  </a:lnTo>
                  <a:lnTo>
                    <a:pt x="131" y="158"/>
                  </a:ln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4" name="Freeform 162">
              <a:extLst>
                <a:ext uri="{FF2B5EF4-FFF2-40B4-BE49-F238E27FC236}">
                  <a16:creationId xmlns:a16="http://schemas.microsoft.com/office/drawing/2014/main" id="{D37E9555-A1BD-7E4B-99E2-4C01405C1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6159" y="11768784"/>
              <a:ext cx="164791" cy="197750"/>
            </a:xfrm>
            <a:custGeom>
              <a:avLst/>
              <a:gdLst>
                <a:gd name="T0" fmla="*/ 131 w 132"/>
                <a:gd name="T1" fmla="*/ 158 h 159"/>
                <a:gd name="T2" fmla="*/ 0 w 132"/>
                <a:gd name="T3" fmla="*/ 158 h 159"/>
                <a:gd name="T4" fmla="*/ 0 w 132"/>
                <a:gd name="T5" fmla="*/ 0 h 159"/>
                <a:gd name="T6" fmla="*/ 131 w 132"/>
                <a:gd name="T7" fmla="*/ 0 h 159"/>
                <a:gd name="T8" fmla="*/ 131 w 132"/>
                <a:gd name="T9" fmla="*/ 158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59">
                  <a:moveTo>
                    <a:pt x="131" y="158"/>
                  </a:moveTo>
                  <a:lnTo>
                    <a:pt x="0" y="158"/>
                  </a:lnTo>
                  <a:lnTo>
                    <a:pt x="0" y="0"/>
                  </a:lnTo>
                  <a:lnTo>
                    <a:pt x="131" y="0"/>
                  </a:lnTo>
                  <a:lnTo>
                    <a:pt x="131" y="158"/>
                  </a:ln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5" name="Freeform 163">
              <a:extLst>
                <a:ext uri="{FF2B5EF4-FFF2-40B4-BE49-F238E27FC236}">
                  <a16:creationId xmlns:a16="http://schemas.microsoft.com/office/drawing/2014/main" id="{11A5AF4D-F2DA-C24E-9227-A2D5AE4A99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7837" y="7802807"/>
              <a:ext cx="972268" cy="1549038"/>
            </a:xfrm>
            <a:custGeom>
              <a:avLst/>
              <a:gdLst>
                <a:gd name="T0" fmla="*/ 700 w 779"/>
                <a:gd name="T1" fmla="*/ 1244 h 1245"/>
                <a:gd name="T2" fmla="*/ 0 w 779"/>
                <a:gd name="T3" fmla="*/ 1244 h 1245"/>
                <a:gd name="T4" fmla="*/ 48 w 779"/>
                <a:gd name="T5" fmla="*/ 851 h 1245"/>
                <a:gd name="T6" fmla="*/ 0 w 779"/>
                <a:gd name="T7" fmla="*/ 70 h 1245"/>
                <a:gd name="T8" fmla="*/ 230 w 779"/>
                <a:gd name="T9" fmla="*/ 0 h 1245"/>
                <a:gd name="T10" fmla="*/ 421 w 779"/>
                <a:gd name="T11" fmla="*/ 0 h 1245"/>
                <a:gd name="T12" fmla="*/ 549 w 779"/>
                <a:gd name="T13" fmla="*/ 33 h 1245"/>
                <a:gd name="T14" fmla="*/ 549 w 779"/>
                <a:gd name="T15" fmla="*/ 33 h 1245"/>
                <a:gd name="T16" fmla="*/ 723 w 779"/>
                <a:gd name="T17" fmla="*/ 215 h 1245"/>
                <a:gd name="T18" fmla="*/ 778 w 779"/>
                <a:gd name="T19" fmla="*/ 474 h 1245"/>
                <a:gd name="T20" fmla="*/ 675 w 779"/>
                <a:gd name="T21" fmla="*/ 474 h 1245"/>
                <a:gd name="T22" fmla="*/ 700 w 779"/>
                <a:gd name="T23" fmla="*/ 1244 h 1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79" h="1245">
                  <a:moveTo>
                    <a:pt x="700" y="1244"/>
                  </a:moveTo>
                  <a:lnTo>
                    <a:pt x="0" y="1244"/>
                  </a:lnTo>
                  <a:lnTo>
                    <a:pt x="48" y="851"/>
                  </a:lnTo>
                  <a:lnTo>
                    <a:pt x="0" y="70"/>
                  </a:lnTo>
                  <a:lnTo>
                    <a:pt x="230" y="0"/>
                  </a:lnTo>
                  <a:lnTo>
                    <a:pt x="421" y="0"/>
                  </a:lnTo>
                  <a:lnTo>
                    <a:pt x="549" y="33"/>
                  </a:lnTo>
                  <a:lnTo>
                    <a:pt x="549" y="33"/>
                  </a:lnTo>
                  <a:cubicBezTo>
                    <a:pt x="637" y="56"/>
                    <a:pt x="704" y="126"/>
                    <a:pt x="723" y="215"/>
                  </a:cubicBezTo>
                  <a:lnTo>
                    <a:pt x="778" y="474"/>
                  </a:lnTo>
                  <a:lnTo>
                    <a:pt x="675" y="474"/>
                  </a:lnTo>
                  <a:lnTo>
                    <a:pt x="700" y="1244"/>
                  </a:lnTo>
                </a:path>
              </a:pathLst>
            </a:custGeom>
            <a:solidFill>
              <a:srgbClr val="FAE5D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Freeform 164">
              <a:extLst>
                <a:ext uri="{FF2B5EF4-FFF2-40B4-BE49-F238E27FC236}">
                  <a16:creationId xmlns:a16="http://schemas.microsoft.com/office/drawing/2014/main" id="{3789DCBF-2937-114E-8288-0067C52661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8964" y="7500689"/>
              <a:ext cx="291133" cy="433949"/>
            </a:xfrm>
            <a:custGeom>
              <a:avLst/>
              <a:gdLst>
                <a:gd name="T0" fmla="*/ 219 w 233"/>
                <a:gd name="T1" fmla="*/ 294 h 349"/>
                <a:gd name="T2" fmla="*/ 192 w 233"/>
                <a:gd name="T3" fmla="*/ 244 h 349"/>
                <a:gd name="T4" fmla="*/ 192 w 233"/>
                <a:gd name="T5" fmla="*/ 0 h 349"/>
                <a:gd name="T6" fmla="*/ 0 w 233"/>
                <a:gd name="T7" fmla="*/ 0 h 349"/>
                <a:gd name="T8" fmla="*/ 0 w 233"/>
                <a:gd name="T9" fmla="*/ 244 h 349"/>
                <a:gd name="T10" fmla="*/ 33 w 233"/>
                <a:gd name="T11" fmla="*/ 304 h 349"/>
                <a:gd name="T12" fmla="*/ 33 w 233"/>
                <a:gd name="T13" fmla="*/ 304 h 349"/>
                <a:gd name="T14" fmla="*/ 106 w 233"/>
                <a:gd name="T15" fmla="*/ 348 h 349"/>
                <a:gd name="T16" fmla="*/ 187 w 233"/>
                <a:gd name="T17" fmla="*/ 348 h 349"/>
                <a:gd name="T18" fmla="*/ 187 w 233"/>
                <a:gd name="T19" fmla="*/ 348 h 349"/>
                <a:gd name="T20" fmla="*/ 219 w 233"/>
                <a:gd name="T21" fmla="*/ 29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3" h="349">
                  <a:moveTo>
                    <a:pt x="219" y="294"/>
                  </a:moveTo>
                  <a:lnTo>
                    <a:pt x="192" y="244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244"/>
                  </a:lnTo>
                  <a:lnTo>
                    <a:pt x="33" y="304"/>
                  </a:lnTo>
                  <a:lnTo>
                    <a:pt x="33" y="304"/>
                  </a:lnTo>
                  <a:cubicBezTo>
                    <a:pt x="46" y="332"/>
                    <a:pt x="75" y="348"/>
                    <a:pt x="106" y="348"/>
                  </a:cubicBezTo>
                  <a:lnTo>
                    <a:pt x="187" y="348"/>
                  </a:lnTo>
                  <a:lnTo>
                    <a:pt x="187" y="348"/>
                  </a:lnTo>
                  <a:cubicBezTo>
                    <a:pt x="214" y="348"/>
                    <a:pt x="232" y="319"/>
                    <a:pt x="219" y="294"/>
                  </a:cubicBez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7" name="Freeform 165">
              <a:extLst>
                <a:ext uri="{FF2B5EF4-FFF2-40B4-BE49-F238E27FC236}">
                  <a16:creationId xmlns:a16="http://schemas.microsoft.com/office/drawing/2014/main" id="{74A806F6-DBB0-9C44-B68E-51B7AADF5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8964" y="7500691"/>
              <a:ext cx="241693" cy="252680"/>
            </a:xfrm>
            <a:custGeom>
              <a:avLst/>
              <a:gdLst>
                <a:gd name="T0" fmla="*/ 192 w 193"/>
                <a:gd name="T1" fmla="*/ 199 h 204"/>
                <a:gd name="T2" fmla="*/ 192 w 193"/>
                <a:gd name="T3" fmla="*/ 0 h 204"/>
                <a:gd name="T4" fmla="*/ 0 w 193"/>
                <a:gd name="T5" fmla="*/ 0 h 204"/>
                <a:gd name="T6" fmla="*/ 0 w 193"/>
                <a:gd name="T7" fmla="*/ 82 h 204"/>
                <a:gd name="T8" fmla="*/ 0 w 193"/>
                <a:gd name="T9" fmla="*/ 82 h 204"/>
                <a:gd name="T10" fmla="*/ 192 w 193"/>
                <a:gd name="T11" fmla="*/ 199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3" h="204">
                  <a:moveTo>
                    <a:pt x="192" y="199"/>
                  </a:moveTo>
                  <a:lnTo>
                    <a:pt x="192" y="0"/>
                  </a:lnTo>
                  <a:lnTo>
                    <a:pt x="0" y="0"/>
                  </a:lnTo>
                  <a:lnTo>
                    <a:pt x="0" y="82"/>
                  </a:lnTo>
                  <a:lnTo>
                    <a:pt x="0" y="82"/>
                  </a:lnTo>
                  <a:cubicBezTo>
                    <a:pt x="38" y="133"/>
                    <a:pt x="107" y="203"/>
                    <a:pt x="192" y="199"/>
                  </a:cubicBezTo>
                </a:path>
              </a:pathLst>
            </a:custGeom>
            <a:solidFill>
              <a:srgbClr val="E27B7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8" name="Freeform 166">
              <a:extLst>
                <a:ext uri="{FF2B5EF4-FFF2-40B4-BE49-F238E27FC236}">
                  <a16:creationId xmlns:a16="http://schemas.microsoft.com/office/drawing/2014/main" id="{62DC8477-1AA4-C246-BFEB-AA454F6B2F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3604" y="9351846"/>
              <a:ext cx="1345798" cy="2493842"/>
            </a:xfrm>
            <a:custGeom>
              <a:avLst/>
              <a:gdLst>
                <a:gd name="T0" fmla="*/ 175 w 1079"/>
                <a:gd name="T1" fmla="*/ 0 h 2000"/>
                <a:gd name="T2" fmla="*/ 0 w 1079"/>
                <a:gd name="T3" fmla="*/ 1999 h 2000"/>
                <a:gd name="T4" fmla="*/ 205 w 1079"/>
                <a:gd name="T5" fmla="*/ 1999 h 2000"/>
                <a:gd name="T6" fmla="*/ 507 w 1079"/>
                <a:gd name="T7" fmla="*/ 250 h 2000"/>
                <a:gd name="T8" fmla="*/ 878 w 1079"/>
                <a:gd name="T9" fmla="*/ 1999 h 2000"/>
                <a:gd name="T10" fmla="*/ 1078 w 1079"/>
                <a:gd name="T11" fmla="*/ 1999 h 2000"/>
                <a:gd name="T12" fmla="*/ 875 w 1079"/>
                <a:gd name="T13" fmla="*/ 0 h 2000"/>
                <a:gd name="T14" fmla="*/ 175 w 1079"/>
                <a:gd name="T15" fmla="*/ 0 h 2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79" h="2000">
                  <a:moveTo>
                    <a:pt x="175" y="0"/>
                  </a:moveTo>
                  <a:lnTo>
                    <a:pt x="0" y="1999"/>
                  </a:lnTo>
                  <a:lnTo>
                    <a:pt x="205" y="1999"/>
                  </a:lnTo>
                  <a:lnTo>
                    <a:pt x="507" y="250"/>
                  </a:lnTo>
                  <a:lnTo>
                    <a:pt x="878" y="1999"/>
                  </a:lnTo>
                  <a:lnTo>
                    <a:pt x="1078" y="1999"/>
                  </a:lnTo>
                  <a:lnTo>
                    <a:pt x="875" y="0"/>
                  </a:lnTo>
                  <a:lnTo>
                    <a:pt x="175" y="0"/>
                  </a:lnTo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9" name="Freeform 167">
              <a:extLst>
                <a:ext uri="{FF2B5EF4-FFF2-40B4-BE49-F238E27FC236}">
                  <a16:creationId xmlns:a16="http://schemas.microsoft.com/office/drawing/2014/main" id="{0C625C78-ACAB-5F4E-8CCA-943ABEDDB3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064" y="7967598"/>
              <a:ext cx="2383981" cy="126342"/>
            </a:xfrm>
            <a:custGeom>
              <a:avLst/>
              <a:gdLst>
                <a:gd name="T0" fmla="*/ 1914 w 1915"/>
                <a:gd name="T1" fmla="*/ 0 h 101"/>
                <a:gd name="T2" fmla="*/ 0 w 1915"/>
                <a:gd name="T3" fmla="*/ 0 h 101"/>
                <a:gd name="T4" fmla="*/ 0 w 1915"/>
                <a:gd name="T5" fmla="*/ 100 h 101"/>
                <a:gd name="T6" fmla="*/ 1914 w 1915"/>
                <a:gd name="T7" fmla="*/ 100 h 101"/>
                <a:gd name="T8" fmla="*/ 1914 w 1915"/>
                <a:gd name="T9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15" h="101">
                  <a:moveTo>
                    <a:pt x="1914" y="0"/>
                  </a:moveTo>
                  <a:lnTo>
                    <a:pt x="0" y="0"/>
                  </a:lnTo>
                  <a:lnTo>
                    <a:pt x="0" y="100"/>
                  </a:lnTo>
                  <a:lnTo>
                    <a:pt x="1914" y="100"/>
                  </a:lnTo>
                  <a:lnTo>
                    <a:pt x="1914" y="0"/>
                  </a:ln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0" name="Freeform 168">
              <a:extLst>
                <a:ext uri="{FF2B5EF4-FFF2-40B4-BE49-F238E27FC236}">
                  <a16:creationId xmlns:a16="http://schemas.microsoft.com/office/drawing/2014/main" id="{39831337-C2DA-B44C-92DF-20ECCA917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064" y="8093939"/>
              <a:ext cx="2383981" cy="1340304"/>
            </a:xfrm>
            <a:custGeom>
              <a:avLst/>
              <a:gdLst>
                <a:gd name="T0" fmla="*/ 0 w 1915"/>
                <a:gd name="T1" fmla="*/ 1074 h 1075"/>
                <a:gd name="T2" fmla="*/ 1914 w 1915"/>
                <a:gd name="T3" fmla="*/ 1074 h 1075"/>
                <a:gd name="T4" fmla="*/ 1914 w 1915"/>
                <a:gd name="T5" fmla="*/ 0 h 1075"/>
                <a:gd name="T6" fmla="*/ 0 w 1915"/>
                <a:gd name="T7" fmla="*/ 0 h 1075"/>
                <a:gd name="T8" fmla="*/ 0 w 1915"/>
                <a:gd name="T9" fmla="*/ 1074 h 10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15" h="1075">
                  <a:moveTo>
                    <a:pt x="0" y="1074"/>
                  </a:moveTo>
                  <a:lnTo>
                    <a:pt x="1914" y="1074"/>
                  </a:lnTo>
                  <a:lnTo>
                    <a:pt x="1914" y="0"/>
                  </a:lnTo>
                  <a:lnTo>
                    <a:pt x="0" y="0"/>
                  </a:lnTo>
                  <a:lnTo>
                    <a:pt x="0" y="1074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" name="Freeform 169">
              <a:extLst>
                <a:ext uri="{FF2B5EF4-FFF2-40B4-BE49-F238E27FC236}">
                  <a16:creationId xmlns:a16="http://schemas.microsoft.com/office/drawing/2014/main" id="{190C424B-997D-D243-AEC7-C9760D0DC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6293" y="8170841"/>
              <a:ext cx="681137" cy="697614"/>
            </a:xfrm>
            <a:custGeom>
              <a:avLst/>
              <a:gdLst>
                <a:gd name="T0" fmla="*/ 547 w 548"/>
                <a:gd name="T1" fmla="*/ 558 h 559"/>
                <a:gd name="T2" fmla="*/ 0 w 548"/>
                <a:gd name="T3" fmla="*/ 558 h 559"/>
                <a:gd name="T4" fmla="*/ 0 w 548"/>
                <a:gd name="T5" fmla="*/ 0 h 559"/>
                <a:gd name="T6" fmla="*/ 547 w 548"/>
                <a:gd name="T7" fmla="*/ 0 h 559"/>
                <a:gd name="T8" fmla="*/ 547 w 548"/>
                <a:gd name="T9" fmla="*/ 55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8" h="559">
                  <a:moveTo>
                    <a:pt x="547" y="558"/>
                  </a:moveTo>
                  <a:lnTo>
                    <a:pt x="0" y="558"/>
                  </a:lnTo>
                  <a:lnTo>
                    <a:pt x="0" y="0"/>
                  </a:lnTo>
                  <a:lnTo>
                    <a:pt x="547" y="0"/>
                  </a:lnTo>
                  <a:lnTo>
                    <a:pt x="547" y="558"/>
                  </a:lnTo>
                </a:path>
              </a:pathLst>
            </a:custGeom>
            <a:solidFill>
              <a:srgbClr val="FAE5D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2" name="Freeform 170">
              <a:extLst>
                <a:ext uri="{FF2B5EF4-FFF2-40B4-BE49-F238E27FC236}">
                  <a16:creationId xmlns:a16="http://schemas.microsoft.com/office/drawing/2014/main" id="{A7FFEFB0-22AD-BE4B-8B32-19AE73452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5729" y="8950853"/>
              <a:ext cx="582263" cy="87889"/>
            </a:xfrm>
            <a:custGeom>
              <a:avLst/>
              <a:gdLst>
                <a:gd name="T0" fmla="*/ 465 w 466"/>
                <a:gd name="T1" fmla="*/ 70 h 71"/>
                <a:gd name="T2" fmla="*/ 0 w 466"/>
                <a:gd name="T3" fmla="*/ 70 h 71"/>
                <a:gd name="T4" fmla="*/ 0 w 466"/>
                <a:gd name="T5" fmla="*/ 0 h 71"/>
                <a:gd name="T6" fmla="*/ 465 w 466"/>
                <a:gd name="T7" fmla="*/ 0 h 71"/>
                <a:gd name="T8" fmla="*/ 465 w 466"/>
                <a:gd name="T9" fmla="*/ 7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6" h="71">
                  <a:moveTo>
                    <a:pt x="465" y="70"/>
                  </a:moveTo>
                  <a:lnTo>
                    <a:pt x="0" y="70"/>
                  </a:lnTo>
                  <a:lnTo>
                    <a:pt x="0" y="0"/>
                  </a:lnTo>
                  <a:lnTo>
                    <a:pt x="465" y="0"/>
                  </a:lnTo>
                  <a:lnTo>
                    <a:pt x="465" y="70"/>
                  </a:lnTo>
                </a:path>
              </a:pathLst>
            </a:custGeom>
            <a:solidFill>
              <a:srgbClr val="8B8DB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3" name="Freeform 216">
              <a:extLst>
                <a:ext uri="{FF2B5EF4-FFF2-40B4-BE49-F238E27FC236}">
                  <a16:creationId xmlns:a16="http://schemas.microsoft.com/office/drawing/2014/main" id="{0A59954E-C54D-6F4F-AC67-41434E4F6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6293" y="8198307"/>
              <a:ext cx="1959772" cy="1020398"/>
            </a:xfrm>
            <a:custGeom>
              <a:avLst/>
              <a:gdLst>
                <a:gd name="connsiteX0" fmla="*/ 0 w 1959772"/>
                <a:gd name="connsiteY0" fmla="*/ 966776 h 1020398"/>
                <a:gd name="connsiteX1" fmla="*/ 1959772 w 1959772"/>
                <a:gd name="connsiteY1" fmla="*/ 966776 h 1020398"/>
                <a:gd name="connsiteX2" fmla="*/ 1959772 w 1959772"/>
                <a:gd name="connsiteY2" fmla="*/ 1020398 h 1020398"/>
                <a:gd name="connsiteX3" fmla="*/ 0 w 1959772"/>
                <a:gd name="connsiteY3" fmla="*/ 1020398 h 1020398"/>
                <a:gd name="connsiteX4" fmla="*/ 834943 w 1959772"/>
                <a:gd name="connsiteY4" fmla="*/ 736067 h 1020398"/>
                <a:gd name="connsiteX5" fmla="*/ 1959768 w 1959772"/>
                <a:gd name="connsiteY5" fmla="*/ 736067 h 1020398"/>
                <a:gd name="connsiteX6" fmla="*/ 1959768 w 1959772"/>
                <a:gd name="connsiteY6" fmla="*/ 789689 h 1020398"/>
                <a:gd name="connsiteX7" fmla="*/ 834943 w 1959772"/>
                <a:gd name="connsiteY7" fmla="*/ 789689 h 1020398"/>
                <a:gd name="connsiteX8" fmla="*/ 834943 w 1959772"/>
                <a:gd name="connsiteY8" fmla="*/ 587757 h 1020398"/>
                <a:gd name="connsiteX9" fmla="*/ 1959768 w 1959772"/>
                <a:gd name="connsiteY9" fmla="*/ 587757 h 1020398"/>
                <a:gd name="connsiteX10" fmla="*/ 1959768 w 1959772"/>
                <a:gd name="connsiteY10" fmla="*/ 641410 h 1020398"/>
                <a:gd name="connsiteX11" fmla="*/ 834943 w 1959772"/>
                <a:gd name="connsiteY11" fmla="*/ 641410 h 1020398"/>
                <a:gd name="connsiteX12" fmla="*/ 834943 w 1959772"/>
                <a:gd name="connsiteY12" fmla="*/ 439443 h 1020398"/>
                <a:gd name="connsiteX13" fmla="*/ 1959768 w 1959772"/>
                <a:gd name="connsiteY13" fmla="*/ 439443 h 1020398"/>
                <a:gd name="connsiteX14" fmla="*/ 1959768 w 1959772"/>
                <a:gd name="connsiteY14" fmla="*/ 493065 h 1020398"/>
                <a:gd name="connsiteX15" fmla="*/ 834943 w 1959772"/>
                <a:gd name="connsiteY15" fmla="*/ 493065 h 1020398"/>
                <a:gd name="connsiteX16" fmla="*/ 834943 w 1959772"/>
                <a:gd name="connsiteY16" fmla="*/ 296624 h 1020398"/>
                <a:gd name="connsiteX17" fmla="*/ 1959768 w 1959772"/>
                <a:gd name="connsiteY17" fmla="*/ 296624 h 1020398"/>
                <a:gd name="connsiteX18" fmla="*/ 1959768 w 1959772"/>
                <a:gd name="connsiteY18" fmla="*/ 350246 h 1020398"/>
                <a:gd name="connsiteX19" fmla="*/ 834943 w 1959772"/>
                <a:gd name="connsiteY19" fmla="*/ 350246 h 1020398"/>
                <a:gd name="connsiteX20" fmla="*/ 834943 w 1959772"/>
                <a:gd name="connsiteY20" fmla="*/ 148314 h 1020398"/>
                <a:gd name="connsiteX21" fmla="*/ 1959768 w 1959772"/>
                <a:gd name="connsiteY21" fmla="*/ 148314 h 1020398"/>
                <a:gd name="connsiteX22" fmla="*/ 1959768 w 1959772"/>
                <a:gd name="connsiteY22" fmla="*/ 201967 h 1020398"/>
                <a:gd name="connsiteX23" fmla="*/ 834943 w 1959772"/>
                <a:gd name="connsiteY23" fmla="*/ 201967 h 1020398"/>
                <a:gd name="connsiteX24" fmla="*/ 834943 w 1959772"/>
                <a:gd name="connsiteY24" fmla="*/ 0 h 1020398"/>
                <a:gd name="connsiteX25" fmla="*/ 1959768 w 1959772"/>
                <a:gd name="connsiteY25" fmla="*/ 0 h 1020398"/>
                <a:gd name="connsiteX26" fmla="*/ 1959768 w 1959772"/>
                <a:gd name="connsiteY26" fmla="*/ 53622 h 1020398"/>
                <a:gd name="connsiteX27" fmla="*/ 834943 w 1959772"/>
                <a:gd name="connsiteY27" fmla="*/ 53622 h 1020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959772" h="1020398">
                  <a:moveTo>
                    <a:pt x="0" y="966776"/>
                  </a:moveTo>
                  <a:lnTo>
                    <a:pt x="1959772" y="966776"/>
                  </a:lnTo>
                  <a:lnTo>
                    <a:pt x="1959772" y="1020398"/>
                  </a:lnTo>
                  <a:lnTo>
                    <a:pt x="0" y="1020398"/>
                  </a:lnTo>
                  <a:close/>
                  <a:moveTo>
                    <a:pt x="834943" y="736067"/>
                  </a:moveTo>
                  <a:lnTo>
                    <a:pt x="1959768" y="736067"/>
                  </a:lnTo>
                  <a:lnTo>
                    <a:pt x="1959768" y="789689"/>
                  </a:lnTo>
                  <a:lnTo>
                    <a:pt x="834943" y="789689"/>
                  </a:lnTo>
                  <a:close/>
                  <a:moveTo>
                    <a:pt x="834943" y="587757"/>
                  </a:moveTo>
                  <a:lnTo>
                    <a:pt x="1959768" y="587757"/>
                  </a:lnTo>
                  <a:lnTo>
                    <a:pt x="1959768" y="641410"/>
                  </a:lnTo>
                  <a:lnTo>
                    <a:pt x="834943" y="641410"/>
                  </a:lnTo>
                  <a:close/>
                  <a:moveTo>
                    <a:pt x="834943" y="439443"/>
                  </a:moveTo>
                  <a:lnTo>
                    <a:pt x="1959768" y="439443"/>
                  </a:lnTo>
                  <a:lnTo>
                    <a:pt x="1959768" y="493065"/>
                  </a:lnTo>
                  <a:lnTo>
                    <a:pt x="834943" y="493065"/>
                  </a:lnTo>
                  <a:close/>
                  <a:moveTo>
                    <a:pt x="834943" y="296624"/>
                  </a:moveTo>
                  <a:lnTo>
                    <a:pt x="1959768" y="296624"/>
                  </a:lnTo>
                  <a:lnTo>
                    <a:pt x="1959768" y="350246"/>
                  </a:lnTo>
                  <a:lnTo>
                    <a:pt x="834943" y="350246"/>
                  </a:lnTo>
                  <a:close/>
                  <a:moveTo>
                    <a:pt x="834943" y="148314"/>
                  </a:moveTo>
                  <a:lnTo>
                    <a:pt x="1959768" y="148314"/>
                  </a:lnTo>
                  <a:lnTo>
                    <a:pt x="1959768" y="201967"/>
                  </a:lnTo>
                  <a:lnTo>
                    <a:pt x="834943" y="201967"/>
                  </a:lnTo>
                  <a:close/>
                  <a:moveTo>
                    <a:pt x="834943" y="0"/>
                  </a:moveTo>
                  <a:lnTo>
                    <a:pt x="1959768" y="0"/>
                  </a:lnTo>
                  <a:lnTo>
                    <a:pt x="1959768" y="53622"/>
                  </a:lnTo>
                  <a:lnTo>
                    <a:pt x="834943" y="53622"/>
                  </a:lnTo>
                  <a:close/>
                </a:path>
              </a:pathLst>
            </a:custGeom>
            <a:solidFill>
              <a:srgbClr val="DFDD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Freeform 178">
              <a:extLst>
                <a:ext uri="{FF2B5EF4-FFF2-40B4-BE49-F238E27FC236}">
                  <a16:creationId xmlns:a16="http://schemas.microsoft.com/office/drawing/2014/main" id="{4E2CB5A5-C1A0-9145-8D50-180846078D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3757" y="8379578"/>
              <a:ext cx="346064" cy="488879"/>
            </a:xfrm>
            <a:custGeom>
              <a:avLst/>
              <a:gdLst>
                <a:gd name="T0" fmla="*/ 140 w 279"/>
                <a:gd name="T1" fmla="*/ 0 h 391"/>
                <a:gd name="T2" fmla="*/ 140 w 279"/>
                <a:gd name="T3" fmla="*/ 0 h 391"/>
                <a:gd name="T4" fmla="*/ 0 w 279"/>
                <a:gd name="T5" fmla="*/ 390 h 391"/>
                <a:gd name="T6" fmla="*/ 278 w 279"/>
                <a:gd name="T7" fmla="*/ 390 h 391"/>
                <a:gd name="T8" fmla="*/ 278 w 279"/>
                <a:gd name="T9" fmla="*/ 390 h 391"/>
                <a:gd name="T10" fmla="*/ 140 w 279"/>
                <a:gd name="T11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9" h="391">
                  <a:moveTo>
                    <a:pt x="140" y="0"/>
                  </a:moveTo>
                  <a:lnTo>
                    <a:pt x="140" y="0"/>
                  </a:lnTo>
                  <a:cubicBezTo>
                    <a:pt x="67" y="0"/>
                    <a:pt x="0" y="390"/>
                    <a:pt x="0" y="390"/>
                  </a:cubicBezTo>
                  <a:lnTo>
                    <a:pt x="278" y="390"/>
                  </a:lnTo>
                  <a:lnTo>
                    <a:pt x="278" y="390"/>
                  </a:lnTo>
                  <a:cubicBezTo>
                    <a:pt x="278" y="390"/>
                    <a:pt x="211" y="0"/>
                    <a:pt x="140" y="0"/>
                  </a:cubicBezTo>
                </a:path>
              </a:pathLst>
            </a:custGeom>
            <a:solidFill>
              <a:srgbClr val="686EA4">
                <a:alpha val="5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" name="Freeform 179">
              <a:extLst>
                <a:ext uri="{FF2B5EF4-FFF2-40B4-BE49-F238E27FC236}">
                  <a16:creationId xmlns:a16="http://schemas.microsoft.com/office/drawing/2014/main" id="{7A95B226-8C8E-CD48-9EB9-3E6D67911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5167" y="8379579"/>
              <a:ext cx="203244" cy="181269"/>
            </a:xfrm>
            <a:custGeom>
              <a:avLst/>
              <a:gdLst>
                <a:gd name="T0" fmla="*/ 24 w 161"/>
                <a:gd name="T1" fmla="*/ 138 h 147"/>
                <a:gd name="T2" fmla="*/ 24 w 161"/>
                <a:gd name="T3" fmla="*/ 138 h 147"/>
                <a:gd name="T4" fmla="*/ 54 w 161"/>
                <a:gd name="T5" fmla="*/ 111 h 147"/>
                <a:gd name="T6" fmla="*/ 54 w 161"/>
                <a:gd name="T7" fmla="*/ 111 h 147"/>
                <a:gd name="T8" fmla="*/ 81 w 161"/>
                <a:gd name="T9" fmla="*/ 145 h 147"/>
                <a:gd name="T10" fmla="*/ 81 w 161"/>
                <a:gd name="T11" fmla="*/ 145 h 147"/>
                <a:gd name="T12" fmla="*/ 109 w 161"/>
                <a:gd name="T13" fmla="*/ 111 h 147"/>
                <a:gd name="T14" fmla="*/ 109 w 161"/>
                <a:gd name="T15" fmla="*/ 111 h 147"/>
                <a:gd name="T16" fmla="*/ 144 w 161"/>
                <a:gd name="T17" fmla="*/ 145 h 147"/>
                <a:gd name="T18" fmla="*/ 144 w 161"/>
                <a:gd name="T19" fmla="*/ 145 h 147"/>
                <a:gd name="T20" fmla="*/ 160 w 161"/>
                <a:gd name="T21" fmla="*/ 135 h 147"/>
                <a:gd name="T22" fmla="*/ 160 w 161"/>
                <a:gd name="T23" fmla="*/ 135 h 147"/>
                <a:gd name="T24" fmla="*/ 81 w 161"/>
                <a:gd name="T25" fmla="*/ 0 h 147"/>
                <a:gd name="T26" fmla="*/ 81 w 161"/>
                <a:gd name="T27" fmla="*/ 0 h 147"/>
                <a:gd name="T28" fmla="*/ 0 w 161"/>
                <a:gd name="T29" fmla="*/ 138 h 147"/>
                <a:gd name="T30" fmla="*/ 0 w 161"/>
                <a:gd name="T31" fmla="*/ 138 h 147"/>
                <a:gd name="T32" fmla="*/ 24 w 161"/>
                <a:gd name="T33" fmla="*/ 138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1" h="147">
                  <a:moveTo>
                    <a:pt x="24" y="138"/>
                  </a:moveTo>
                  <a:lnTo>
                    <a:pt x="24" y="138"/>
                  </a:lnTo>
                  <a:cubicBezTo>
                    <a:pt x="41" y="125"/>
                    <a:pt x="41" y="111"/>
                    <a:pt x="54" y="111"/>
                  </a:cubicBezTo>
                  <a:lnTo>
                    <a:pt x="54" y="111"/>
                  </a:lnTo>
                  <a:cubicBezTo>
                    <a:pt x="68" y="112"/>
                    <a:pt x="61" y="145"/>
                    <a:pt x="81" y="145"/>
                  </a:cubicBezTo>
                  <a:lnTo>
                    <a:pt x="81" y="145"/>
                  </a:lnTo>
                  <a:cubicBezTo>
                    <a:pt x="99" y="146"/>
                    <a:pt x="99" y="113"/>
                    <a:pt x="109" y="111"/>
                  </a:cubicBezTo>
                  <a:lnTo>
                    <a:pt x="109" y="111"/>
                  </a:lnTo>
                  <a:cubicBezTo>
                    <a:pt x="120" y="111"/>
                    <a:pt x="125" y="144"/>
                    <a:pt x="144" y="145"/>
                  </a:cubicBezTo>
                  <a:lnTo>
                    <a:pt x="144" y="145"/>
                  </a:lnTo>
                  <a:cubicBezTo>
                    <a:pt x="150" y="146"/>
                    <a:pt x="155" y="142"/>
                    <a:pt x="160" y="135"/>
                  </a:cubicBezTo>
                  <a:lnTo>
                    <a:pt x="160" y="135"/>
                  </a:lnTo>
                  <a:cubicBezTo>
                    <a:pt x="136" y="61"/>
                    <a:pt x="109" y="0"/>
                    <a:pt x="81" y="0"/>
                  </a:cubicBezTo>
                  <a:lnTo>
                    <a:pt x="81" y="0"/>
                  </a:lnTo>
                  <a:cubicBezTo>
                    <a:pt x="51" y="0"/>
                    <a:pt x="23" y="63"/>
                    <a:pt x="0" y="138"/>
                  </a:cubicBezTo>
                  <a:lnTo>
                    <a:pt x="0" y="138"/>
                  </a:lnTo>
                  <a:cubicBezTo>
                    <a:pt x="8" y="142"/>
                    <a:pt x="18" y="144"/>
                    <a:pt x="24" y="138"/>
                  </a:cubicBezTo>
                </a:path>
              </a:pathLst>
            </a:custGeom>
            <a:solidFill>
              <a:srgbClr val="686EA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6" name="Freeform 180">
              <a:extLst>
                <a:ext uri="{FF2B5EF4-FFF2-40B4-BE49-F238E27FC236}">
                  <a16:creationId xmlns:a16="http://schemas.microsoft.com/office/drawing/2014/main" id="{2F10361E-B3E1-034B-A233-B675675DC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7422" y="8242249"/>
              <a:ext cx="225216" cy="225216"/>
            </a:xfrm>
            <a:custGeom>
              <a:avLst/>
              <a:gdLst>
                <a:gd name="T0" fmla="*/ 178 w 179"/>
                <a:gd name="T1" fmla="*/ 89 h 179"/>
                <a:gd name="T2" fmla="*/ 178 w 179"/>
                <a:gd name="T3" fmla="*/ 89 h 179"/>
                <a:gd name="T4" fmla="*/ 89 w 179"/>
                <a:gd name="T5" fmla="*/ 178 h 179"/>
                <a:gd name="T6" fmla="*/ 89 w 179"/>
                <a:gd name="T7" fmla="*/ 178 h 179"/>
                <a:gd name="T8" fmla="*/ 0 w 179"/>
                <a:gd name="T9" fmla="*/ 89 h 179"/>
                <a:gd name="T10" fmla="*/ 0 w 179"/>
                <a:gd name="T11" fmla="*/ 89 h 179"/>
                <a:gd name="T12" fmla="*/ 89 w 179"/>
                <a:gd name="T13" fmla="*/ 0 h 179"/>
                <a:gd name="T14" fmla="*/ 89 w 179"/>
                <a:gd name="T15" fmla="*/ 0 h 179"/>
                <a:gd name="T16" fmla="*/ 178 w 179"/>
                <a:gd name="T17" fmla="*/ 8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9" h="179">
                  <a:moveTo>
                    <a:pt x="178" y="89"/>
                  </a:moveTo>
                  <a:lnTo>
                    <a:pt x="178" y="89"/>
                  </a:lnTo>
                  <a:cubicBezTo>
                    <a:pt x="178" y="138"/>
                    <a:pt x="138" y="178"/>
                    <a:pt x="89" y="178"/>
                  </a:cubicBezTo>
                  <a:lnTo>
                    <a:pt x="89" y="178"/>
                  </a:lnTo>
                  <a:cubicBezTo>
                    <a:pt x="40" y="178"/>
                    <a:pt x="0" y="138"/>
                    <a:pt x="0" y="89"/>
                  </a:cubicBezTo>
                  <a:lnTo>
                    <a:pt x="0" y="89"/>
                  </a:lnTo>
                  <a:cubicBezTo>
                    <a:pt x="0" y="40"/>
                    <a:pt x="40" y="0"/>
                    <a:pt x="89" y="0"/>
                  </a:cubicBezTo>
                  <a:lnTo>
                    <a:pt x="89" y="0"/>
                  </a:lnTo>
                  <a:cubicBezTo>
                    <a:pt x="138" y="0"/>
                    <a:pt x="178" y="40"/>
                    <a:pt x="178" y="89"/>
                  </a:cubicBezTo>
                </a:path>
              </a:pathLst>
            </a:custGeom>
            <a:solidFill>
              <a:srgbClr val="EBAF7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7" name="Freeform 181">
              <a:extLst>
                <a:ext uri="{FF2B5EF4-FFF2-40B4-BE49-F238E27FC236}">
                  <a16:creationId xmlns:a16="http://schemas.microsoft.com/office/drawing/2014/main" id="{ED8E08D4-D6D9-564C-A23C-019DEB49F6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0945" y="8379578"/>
              <a:ext cx="346060" cy="488879"/>
            </a:xfrm>
            <a:custGeom>
              <a:avLst/>
              <a:gdLst>
                <a:gd name="T0" fmla="*/ 138 w 279"/>
                <a:gd name="T1" fmla="*/ 0 h 391"/>
                <a:gd name="T2" fmla="*/ 138 w 279"/>
                <a:gd name="T3" fmla="*/ 0 h 391"/>
                <a:gd name="T4" fmla="*/ 0 w 279"/>
                <a:gd name="T5" fmla="*/ 390 h 391"/>
                <a:gd name="T6" fmla="*/ 278 w 279"/>
                <a:gd name="T7" fmla="*/ 390 h 391"/>
                <a:gd name="T8" fmla="*/ 278 w 279"/>
                <a:gd name="T9" fmla="*/ 390 h 391"/>
                <a:gd name="T10" fmla="*/ 138 w 279"/>
                <a:gd name="T11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9" h="391">
                  <a:moveTo>
                    <a:pt x="138" y="0"/>
                  </a:moveTo>
                  <a:lnTo>
                    <a:pt x="138" y="0"/>
                  </a:lnTo>
                  <a:cubicBezTo>
                    <a:pt x="67" y="0"/>
                    <a:pt x="0" y="390"/>
                    <a:pt x="0" y="390"/>
                  </a:cubicBezTo>
                  <a:lnTo>
                    <a:pt x="278" y="390"/>
                  </a:lnTo>
                  <a:lnTo>
                    <a:pt x="278" y="390"/>
                  </a:lnTo>
                  <a:cubicBezTo>
                    <a:pt x="278" y="390"/>
                    <a:pt x="211" y="0"/>
                    <a:pt x="138" y="0"/>
                  </a:cubicBezTo>
                </a:path>
              </a:pathLst>
            </a:custGeom>
            <a:solidFill>
              <a:srgbClr val="686E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8" name="Freeform 182">
              <a:extLst>
                <a:ext uri="{FF2B5EF4-FFF2-40B4-BE49-F238E27FC236}">
                  <a16:creationId xmlns:a16="http://schemas.microsoft.com/office/drawing/2014/main" id="{B997A8A4-25F8-0242-8F60-809310F411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2353" y="8379579"/>
              <a:ext cx="203244" cy="181269"/>
            </a:xfrm>
            <a:custGeom>
              <a:avLst/>
              <a:gdLst>
                <a:gd name="T0" fmla="*/ 25 w 161"/>
                <a:gd name="T1" fmla="*/ 138 h 147"/>
                <a:gd name="T2" fmla="*/ 25 w 161"/>
                <a:gd name="T3" fmla="*/ 138 h 147"/>
                <a:gd name="T4" fmla="*/ 55 w 161"/>
                <a:gd name="T5" fmla="*/ 111 h 147"/>
                <a:gd name="T6" fmla="*/ 55 w 161"/>
                <a:gd name="T7" fmla="*/ 111 h 147"/>
                <a:gd name="T8" fmla="*/ 80 w 161"/>
                <a:gd name="T9" fmla="*/ 145 h 147"/>
                <a:gd name="T10" fmla="*/ 80 w 161"/>
                <a:gd name="T11" fmla="*/ 145 h 147"/>
                <a:gd name="T12" fmla="*/ 110 w 161"/>
                <a:gd name="T13" fmla="*/ 111 h 147"/>
                <a:gd name="T14" fmla="*/ 110 w 161"/>
                <a:gd name="T15" fmla="*/ 111 h 147"/>
                <a:gd name="T16" fmla="*/ 144 w 161"/>
                <a:gd name="T17" fmla="*/ 145 h 147"/>
                <a:gd name="T18" fmla="*/ 144 w 161"/>
                <a:gd name="T19" fmla="*/ 145 h 147"/>
                <a:gd name="T20" fmla="*/ 160 w 161"/>
                <a:gd name="T21" fmla="*/ 135 h 147"/>
                <a:gd name="T22" fmla="*/ 160 w 161"/>
                <a:gd name="T23" fmla="*/ 135 h 147"/>
                <a:gd name="T24" fmla="*/ 80 w 161"/>
                <a:gd name="T25" fmla="*/ 0 h 147"/>
                <a:gd name="T26" fmla="*/ 80 w 161"/>
                <a:gd name="T27" fmla="*/ 0 h 147"/>
                <a:gd name="T28" fmla="*/ 0 w 161"/>
                <a:gd name="T29" fmla="*/ 138 h 147"/>
                <a:gd name="T30" fmla="*/ 0 w 161"/>
                <a:gd name="T31" fmla="*/ 138 h 147"/>
                <a:gd name="T32" fmla="*/ 25 w 161"/>
                <a:gd name="T33" fmla="*/ 138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1" h="147">
                  <a:moveTo>
                    <a:pt x="25" y="138"/>
                  </a:moveTo>
                  <a:lnTo>
                    <a:pt x="25" y="138"/>
                  </a:lnTo>
                  <a:cubicBezTo>
                    <a:pt x="42" y="125"/>
                    <a:pt x="41" y="111"/>
                    <a:pt x="55" y="111"/>
                  </a:cubicBezTo>
                  <a:lnTo>
                    <a:pt x="55" y="111"/>
                  </a:lnTo>
                  <a:cubicBezTo>
                    <a:pt x="68" y="112"/>
                    <a:pt x="62" y="145"/>
                    <a:pt x="80" y="145"/>
                  </a:cubicBezTo>
                  <a:lnTo>
                    <a:pt x="80" y="145"/>
                  </a:lnTo>
                  <a:cubicBezTo>
                    <a:pt x="100" y="146"/>
                    <a:pt x="99" y="113"/>
                    <a:pt x="110" y="111"/>
                  </a:cubicBezTo>
                  <a:lnTo>
                    <a:pt x="110" y="111"/>
                  </a:lnTo>
                  <a:cubicBezTo>
                    <a:pt x="120" y="111"/>
                    <a:pt x="125" y="144"/>
                    <a:pt x="144" y="145"/>
                  </a:cubicBezTo>
                  <a:lnTo>
                    <a:pt x="144" y="145"/>
                  </a:lnTo>
                  <a:cubicBezTo>
                    <a:pt x="150" y="146"/>
                    <a:pt x="156" y="142"/>
                    <a:pt x="160" y="135"/>
                  </a:cubicBezTo>
                  <a:lnTo>
                    <a:pt x="160" y="135"/>
                  </a:lnTo>
                  <a:cubicBezTo>
                    <a:pt x="137" y="61"/>
                    <a:pt x="109" y="0"/>
                    <a:pt x="80" y="0"/>
                  </a:cubicBezTo>
                  <a:lnTo>
                    <a:pt x="80" y="0"/>
                  </a:lnTo>
                  <a:cubicBezTo>
                    <a:pt x="52" y="0"/>
                    <a:pt x="24" y="63"/>
                    <a:pt x="0" y="138"/>
                  </a:cubicBezTo>
                  <a:lnTo>
                    <a:pt x="0" y="138"/>
                  </a:lnTo>
                  <a:cubicBezTo>
                    <a:pt x="9" y="142"/>
                    <a:pt x="17" y="144"/>
                    <a:pt x="25" y="138"/>
                  </a:cubicBez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9" name="Freeform 183">
              <a:extLst>
                <a:ext uri="{FF2B5EF4-FFF2-40B4-BE49-F238E27FC236}">
                  <a16:creationId xmlns:a16="http://schemas.microsoft.com/office/drawing/2014/main" id="{6A18590B-559A-8A44-B207-6530C7DF15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2335" y="8445495"/>
              <a:ext cx="1010721" cy="1043678"/>
            </a:xfrm>
            <a:custGeom>
              <a:avLst/>
              <a:gdLst>
                <a:gd name="T0" fmla="*/ 89 w 811"/>
                <a:gd name="T1" fmla="*/ 0 h 836"/>
                <a:gd name="T2" fmla="*/ 20 w 811"/>
                <a:gd name="T3" fmla="*/ 212 h 836"/>
                <a:gd name="T4" fmla="*/ 20 w 811"/>
                <a:gd name="T5" fmla="*/ 212 h 836"/>
                <a:gd name="T6" fmla="*/ 73 w 811"/>
                <a:gd name="T7" fmla="*/ 371 h 836"/>
                <a:gd name="T8" fmla="*/ 536 w 811"/>
                <a:gd name="T9" fmla="*/ 685 h 836"/>
                <a:gd name="T10" fmla="*/ 563 w 811"/>
                <a:gd name="T11" fmla="*/ 791 h 836"/>
                <a:gd name="T12" fmla="*/ 591 w 811"/>
                <a:gd name="T13" fmla="*/ 823 h 836"/>
                <a:gd name="T14" fmla="*/ 591 w 811"/>
                <a:gd name="T15" fmla="*/ 823 h 836"/>
                <a:gd name="T16" fmla="*/ 618 w 811"/>
                <a:gd name="T17" fmla="*/ 827 h 836"/>
                <a:gd name="T18" fmla="*/ 631 w 811"/>
                <a:gd name="T19" fmla="*/ 820 h 836"/>
                <a:gd name="T20" fmla="*/ 653 w 811"/>
                <a:gd name="T21" fmla="*/ 830 h 836"/>
                <a:gd name="T22" fmla="*/ 653 w 811"/>
                <a:gd name="T23" fmla="*/ 830 h 836"/>
                <a:gd name="T24" fmla="*/ 675 w 811"/>
                <a:gd name="T25" fmla="*/ 827 h 836"/>
                <a:gd name="T26" fmla="*/ 681 w 811"/>
                <a:gd name="T27" fmla="*/ 823 h 836"/>
                <a:gd name="T28" fmla="*/ 699 w 811"/>
                <a:gd name="T29" fmla="*/ 832 h 836"/>
                <a:gd name="T30" fmla="*/ 699 w 811"/>
                <a:gd name="T31" fmla="*/ 832 h 836"/>
                <a:gd name="T32" fmla="*/ 722 w 811"/>
                <a:gd name="T33" fmla="*/ 828 h 836"/>
                <a:gd name="T34" fmla="*/ 732 w 811"/>
                <a:gd name="T35" fmla="*/ 821 h 836"/>
                <a:gd name="T36" fmla="*/ 741 w 811"/>
                <a:gd name="T37" fmla="*/ 823 h 836"/>
                <a:gd name="T38" fmla="*/ 741 w 811"/>
                <a:gd name="T39" fmla="*/ 823 h 836"/>
                <a:gd name="T40" fmla="*/ 765 w 811"/>
                <a:gd name="T41" fmla="*/ 803 h 836"/>
                <a:gd name="T42" fmla="*/ 764 w 811"/>
                <a:gd name="T43" fmla="*/ 791 h 836"/>
                <a:gd name="T44" fmla="*/ 714 w 811"/>
                <a:gd name="T45" fmla="*/ 758 h 836"/>
                <a:gd name="T46" fmla="*/ 694 w 811"/>
                <a:gd name="T47" fmla="*/ 662 h 836"/>
                <a:gd name="T48" fmla="*/ 742 w 811"/>
                <a:gd name="T49" fmla="*/ 657 h 836"/>
                <a:gd name="T50" fmla="*/ 763 w 811"/>
                <a:gd name="T51" fmla="*/ 667 h 836"/>
                <a:gd name="T52" fmla="*/ 763 w 811"/>
                <a:gd name="T53" fmla="*/ 667 h 836"/>
                <a:gd name="T54" fmla="*/ 798 w 811"/>
                <a:gd name="T55" fmla="*/ 668 h 836"/>
                <a:gd name="T56" fmla="*/ 798 w 811"/>
                <a:gd name="T57" fmla="*/ 668 h 836"/>
                <a:gd name="T58" fmla="*/ 810 w 811"/>
                <a:gd name="T59" fmla="*/ 651 h 836"/>
                <a:gd name="T60" fmla="*/ 755 w 811"/>
                <a:gd name="T61" fmla="*/ 614 h 836"/>
                <a:gd name="T62" fmla="*/ 685 w 811"/>
                <a:gd name="T63" fmla="*/ 603 h 836"/>
                <a:gd name="T64" fmla="*/ 598 w 811"/>
                <a:gd name="T65" fmla="*/ 610 h 836"/>
                <a:gd name="T66" fmla="*/ 219 w 811"/>
                <a:gd name="T67" fmla="*/ 240 h 836"/>
                <a:gd name="T68" fmla="*/ 280 w 811"/>
                <a:gd name="T69" fmla="*/ 73 h 836"/>
                <a:gd name="T70" fmla="*/ 89 w 811"/>
                <a:gd name="T71" fmla="*/ 0 h 8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11" h="836">
                  <a:moveTo>
                    <a:pt x="89" y="0"/>
                  </a:moveTo>
                  <a:lnTo>
                    <a:pt x="20" y="212"/>
                  </a:lnTo>
                  <a:lnTo>
                    <a:pt x="20" y="212"/>
                  </a:lnTo>
                  <a:cubicBezTo>
                    <a:pt x="0" y="271"/>
                    <a:pt x="22" y="336"/>
                    <a:pt x="73" y="371"/>
                  </a:cubicBezTo>
                  <a:lnTo>
                    <a:pt x="536" y="685"/>
                  </a:lnTo>
                  <a:lnTo>
                    <a:pt x="563" y="791"/>
                  </a:lnTo>
                  <a:lnTo>
                    <a:pt x="591" y="823"/>
                  </a:lnTo>
                  <a:lnTo>
                    <a:pt x="591" y="823"/>
                  </a:lnTo>
                  <a:cubicBezTo>
                    <a:pt x="598" y="831"/>
                    <a:pt x="609" y="833"/>
                    <a:pt x="618" y="827"/>
                  </a:cubicBezTo>
                  <a:lnTo>
                    <a:pt x="631" y="820"/>
                  </a:lnTo>
                  <a:lnTo>
                    <a:pt x="653" y="830"/>
                  </a:lnTo>
                  <a:lnTo>
                    <a:pt x="653" y="830"/>
                  </a:lnTo>
                  <a:cubicBezTo>
                    <a:pt x="660" y="833"/>
                    <a:pt x="669" y="832"/>
                    <a:pt x="675" y="827"/>
                  </a:cubicBezTo>
                  <a:lnTo>
                    <a:pt x="681" y="823"/>
                  </a:lnTo>
                  <a:lnTo>
                    <a:pt x="699" y="832"/>
                  </a:lnTo>
                  <a:lnTo>
                    <a:pt x="699" y="832"/>
                  </a:lnTo>
                  <a:cubicBezTo>
                    <a:pt x="706" y="835"/>
                    <a:pt x="716" y="834"/>
                    <a:pt x="722" y="828"/>
                  </a:cubicBezTo>
                  <a:lnTo>
                    <a:pt x="732" y="821"/>
                  </a:lnTo>
                  <a:lnTo>
                    <a:pt x="741" y="823"/>
                  </a:lnTo>
                  <a:lnTo>
                    <a:pt x="741" y="823"/>
                  </a:lnTo>
                  <a:cubicBezTo>
                    <a:pt x="754" y="827"/>
                    <a:pt x="766" y="816"/>
                    <a:pt x="765" y="803"/>
                  </a:cubicBezTo>
                  <a:lnTo>
                    <a:pt x="764" y="791"/>
                  </a:lnTo>
                  <a:lnTo>
                    <a:pt x="714" y="758"/>
                  </a:lnTo>
                  <a:lnTo>
                    <a:pt x="694" y="662"/>
                  </a:lnTo>
                  <a:lnTo>
                    <a:pt x="742" y="657"/>
                  </a:lnTo>
                  <a:lnTo>
                    <a:pt x="763" y="667"/>
                  </a:lnTo>
                  <a:lnTo>
                    <a:pt x="763" y="667"/>
                  </a:lnTo>
                  <a:cubicBezTo>
                    <a:pt x="774" y="673"/>
                    <a:pt x="787" y="673"/>
                    <a:pt x="798" y="668"/>
                  </a:cubicBezTo>
                  <a:lnTo>
                    <a:pt x="798" y="668"/>
                  </a:lnTo>
                  <a:cubicBezTo>
                    <a:pt x="804" y="664"/>
                    <a:pt x="810" y="659"/>
                    <a:pt x="810" y="651"/>
                  </a:cubicBezTo>
                  <a:lnTo>
                    <a:pt x="755" y="614"/>
                  </a:lnTo>
                  <a:lnTo>
                    <a:pt x="685" y="603"/>
                  </a:lnTo>
                  <a:lnTo>
                    <a:pt x="598" y="610"/>
                  </a:lnTo>
                  <a:lnTo>
                    <a:pt x="219" y="240"/>
                  </a:lnTo>
                  <a:lnTo>
                    <a:pt x="280" y="73"/>
                  </a:lnTo>
                  <a:lnTo>
                    <a:pt x="89" y="0"/>
                  </a:lnTo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0" name="Freeform 184">
              <a:extLst>
                <a:ext uri="{FF2B5EF4-FFF2-40B4-BE49-F238E27FC236}">
                  <a16:creationId xmlns:a16="http://schemas.microsoft.com/office/drawing/2014/main" id="{11AED98C-B1D4-9045-B1AE-4DD1C3F13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7265" y="7890694"/>
              <a:ext cx="549304" cy="736069"/>
            </a:xfrm>
            <a:custGeom>
              <a:avLst/>
              <a:gdLst>
                <a:gd name="T0" fmla="*/ 275 w 441"/>
                <a:gd name="T1" fmla="*/ 0 h 592"/>
                <a:gd name="T2" fmla="*/ 275 w 441"/>
                <a:gd name="T3" fmla="*/ 0 h 592"/>
                <a:gd name="T4" fmla="*/ 0 w 441"/>
                <a:gd name="T5" fmla="*/ 466 h 592"/>
                <a:gd name="T6" fmla="*/ 0 w 441"/>
                <a:gd name="T7" fmla="*/ 466 h 592"/>
                <a:gd name="T8" fmla="*/ 246 w 441"/>
                <a:gd name="T9" fmla="*/ 588 h 592"/>
                <a:gd name="T10" fmla="*/ 432 w 441"/>
                <a:gd name="T11" fmla="*/ 225 h 592"/>
                <a:gd name="T12" fmla="*/ 432 w 441"/>
                <a:gd name="T13" fmla="*/ 225 h 592"/>
                <a:gd name="T14" fmla="*/ 275 w 441"/>
                <a:gd name="T15" fmla="*/ 0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41" h="592">
                  <a:moveTo>
                    <a:pt x="275" y="0"/>
                  </a:moveTo>
                  <a:lnTo>
                    <a:pt x="275" y="0"/>
                  </a:lnTo>
                  <a:cubicBezTo>
                    <a:pt x="275" y="0"/>
                    <a:pt x="112" y="89"/>
                    <a:pt x="0" y="466"/>
                  </a:cubicBezTo>
                  <a:lnTo>
                    <a:pt x="0" y="466"/>
                  </a:lnTo>
                  <a:cubicBezTo>
                    <a:pt x="0" y="466"/>
                    <a:pt x="67" y="591"/>
                    <a:pt x="246" y="588"/>
                  </a:cubicBezTo>
                  <a:lnTo>
                    <a:pt x="432" y="225"/>
                  </a:lnTo>
                  <a:lnTo>
                    <a:pt x="432" y="225"/>
                  </a:lnTo>
                  <a:cubicBezTo>
                    <a:pt x="432" y="225"/>
                    <a:pt x="440" y="29"/>
                    <a:pt x="275" y="0"/>
                  </a:cubicBezTo>
                </a:path>
              </a:pathLst>
            </a:custGeom>
            <a:solidFill>
              <a:srgbClr val="FAE5D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" name="Freeform 185">
              <a:extLst>
                <a:ext uri="{FF2B5EF4-FFF2-40B4-BE49-F238E27FC236}">
                  <a16:creationId xmlns:a16="http://schemas.microsoft.com/office/drawing/2014/main" id="{F5F16252-E475-9443-B8C4-01D40848A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2058" y="11895126"/>
              <a:ext cx="516345" cy="192255"/>
            </a:xfrm>
            <a:custGeom>
              <a:avLst/>
              <a:gdLst>
                <a:gd name="T0" fmla="*/ 383 w 413"/>
                <a:gd name="T1" fmla="*/ 119 h 156"/>
                <a:gd name="T2" fmla="*/ 288 w 413"/>
                <a:gd name="T3" fmla="*/ 98 h 156"/>
                <a:gd name="T4" fmla="*/ 288 w 413"/>
                <a:gd name="T5" fmla="*/ 98 h 156"/>
                <a:gd name="T6" fmla="*/ 247 w 413"/>
                <a:gd name="T7" fmla="*/ 81 h 156"/>
                <a:gd name="T8" fmla="*/ 183 w 413"/>
                <a:gd name="T9" fmla="*/ 44 h 156"/>
                <a:gd name="T10" fmla="*/ 183 w 413"/>
                <a:gd name="T11" fmla="*/ 44 h 156"/>
                <a:gd name="T12" fmla="*/ 176 w 413"/>
                <a:gd name="T13" fmla="*/ 38 h 156"/>
                <a:gd name="T14" fmla="*/ 150 w 413"/>
                <a:gd name="T15" fmla="*/ 0 h 156"/>
                <a:gd name="T16" fmla="*/ 133 w 413"/>
                <a:gd name="T17" fmla="*/ 0 h 156"/>
                <a:gd name="T18" fmla="*/ 133 w 413"/>
                <a:gd name="T19" fmla="*/ 0 h 156"/>
                <a:gd name="T20" fmla="*/ 102 w 413"/>
                <a:gd name="T21" fmla="*/ 20 h 156"/>
                <a:gd name="T22" fmla="*/ 102 w 413"/>
                <a:gd name="T23" fmla="*/ 20 h 156"/>
                <a:gd name="T24" fmla="*/ 74 w 413"/>
                <a:gd name="T25" fmla="*/ 48 h 156"/>
                <a:gd name="T26" fmla="*/ 74 w 413"/>
                <a:gd name="T27" fmla="*/ 48 h 156"/>
                <a:gd name="T28" fmla="*/ 52 w 413"/>
                <a:gd name="T29" fmla="*/ 34 h 156"/>
                <a:gd name="T30" fmla="*/ 52 w 413"/>
                <a:gd name="T31" fmla="*/ 34 h 156"/>
                <a:gd name="T32" fmla="*/ 26 w 413"/>
                <a:gd name="T33" fmla="*/ 22 h 156"/>
                <a:gd name="T34" fmla="*/ 0 w 413"/>
                <a:gd name="T35" fmla="*/ 22 h 156"/>
                <a:gd name="T36" fmla="*/ 0 w 413"/>
                <a:gd name="T37" fmla="*/ 155 h 156"/>
                <a:gd name="T38" fmla="*/ 412 w 413"/>
                <a:gd name="T39" fmla="*/ 155 h 156"/>
                <a:gd name="T40" fmla="*/ 412 w 413"/>
                <a:gd name="T41" fmla="*/ 154 h 156"/>
                <a:gd name="T42" fmla="*/ 412 w 413"/>
                <a:gd name="T43" fmla="*/ 154 h 156"/>
                <a:gd name="T44" fmla="*/ 383 w 413"/>
                <a:gd name="T45" fmla="*/ 11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13" h="156">
                  <a:moveTo>
                    <a:pt x="383" y="119"/>
                  </a:moveTo>
                  <a:lnTo>
                    <a:pt x="288" y="98"/>
                  </a:lnTo>
                  <a:lnTo>
                    <a:pt x="288" y="98"/>
                  </a:lnTo>
                  <a:cubicBezTo>
                    <a:pt x="277" y="95"/>
                    <a:pt x="257" y="89"/>
                    <a:pt x="247" y="81"/>
                  </a:cubicBezTo>
                  <a:lnTo>
                    <a:pt x="183" y="44"/>
                  </a:lnTo>
                  <a:lnTo>
                    <a:pt x="183" y="44"/>
                  </a:lnTo>
                  <a:cubicBezTo>
                    <a:pt x="180" y="42"/>
                    <a:pt x="178" y="40"/>
                    <a:pt x="176" y="38"/>
                  </a:cubicBezTo>
                  <a:lnTo>
                    <a:pt x="150" y="0"/>
                  </a:lnTo>
                  <a:lnTo>
                    <a:pt x="133" y="0"/>
                  </a:lnTo>
                  <a:lnTo>
                    <a:pt x="133" y="0"/>
                  </a:lnTo>
                  <a:cubicBezTo>
                    <a:pt x="120" y="0"/>
                    <a:pt x="109" y="7"/>
                    <a:pt x="102" y="20"/>
                  </a:cubicBezTo>
                  <a:lnTo>
                    <a:pt x="102" y="20"/>
                  </a:lnTo>
                  <a:cubicBezTo>
                    <a:pt x="94" y="33"/>
                    <a:pt x="84" y="48"/>
                    <a:pt x="74" y="48"/>
                  </a:cubicBezTo>
                  <a:lnTo>
                    <a:pt x="74" y="48"/>
                  </a:lnTo>
                  <a:cubicBezTo>
                    <a:pt x="65" y="48"/>
                    <a:pt x="58" y="41"/>
                    <a:pt x="52" y="34"/>
                  </a:cubicBezTo>
                  <a:lnTo>
                    <a:pt x="52" y="34"/>
                  </a:lnTo>
                  <a:cubicBezTo>
                    <a:pt x="44" y="27"/>
                    <a:pt x="35" y="22"/>
                    <a:pt x="26" y="22"/>
                  </a:cubicBezTo>
                  <a:lnTo>
                    <a:pt x="0" y="22"/>
                  </a:lnTo>
                  <a:lnTo>
                    <a:pt x="0" y="155"/>
                  </a:lnTo>
                  <a:lnTo>
                    <a:pt x="412" y="155"/>
                  </a:lnTo>
                  <a:lnTo>
                    <a:pt x="412" y="154"/>
                  </a:lnTo>
                  <a:lnTo>
                    <a:pt x="412" y="154"/>
                  </a:lnTo>
                  <a:cubicBezTo>
                    <a:pt x="412" y="134"/>
                    <a:pt x="401" y="125"/>
                    <a:pt x="383" y="119"/>
                  </a:cubicBezTo>
                </a:path>
              </a:pathLst>
            </a:custGeom>
            <a:solidFill>
              <a:srgbClr val="B1605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2" name="Freeform 186">
              <a:extLst>
                <a:ext uri="{FF2B5EF4-FFF2-40B4-BE49-F238E27FC236}">
                  <a16:creationId xmlns:a16="http://schemas.microsoft.com/office/drawing/2014/main" id="{E9ABB486-257B-684E-9F9A-4B5053946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2058" y="12087383"/>
              <a:ext cx="516345" cy="32959"/>
            </a:xfrm>
            <a:custGeom>
              <a:avLst/>
              <a:gdLst>
                <a:gd name="T0" fmla="*/ 0 w 413"/>
                <a:gd name="T1" fmla="*/ 26 h 27"/>
                <a:gd name="T2" fmla="*/ 412 w 413"/>
                <a:gd name="T3" fmla="*/ 26 h 27"/>
                <a:gd name="T4" fmla="*/ 412 w 413"/>
                <a:gd name="T5" fmla="*/ 0 h 27"/>
                <a:gd name="T6" fmla="*/ 0 w 413"/>
                <a:gd name="T7" fmla="*/ 0 h 27"/>
                <a:gd name="T8" fmla="*/ 0 w 413"/>
                <a:gd name="T9" fmla="*/ 2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3" h="27">
                  <a:moveTo>
                    <a:pt x="0" y="26"/>
                  </a:moveTo>
                  <a:lnTo>
                    <a:pt x="412" y="26"/>
                  </a:lnTo>
                  <a:lnTo>
                    <a:pt x="412" y="0"/>
                  </a:lnTo>
                  <a:lnTo>
                    <a:pt x="0" y="0"/>
                  </a:lnTo>
                  <a:lnTo>
                    <a:pt x="0" y="26"/>
                  </a:ln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3" name="Freeform 187">
              <a:extLst>
                <a:ext uri="{FF2B5EF4-FFF2-40B4-BE49-F238E27FC236}">
                  <a16:creationId xmlns:a16="http://schemas.microsoft.com/office/drawing/2014/main" id="{67AA1D7C-4061-9345-9284-6F2853501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187" y="11895126"/>
              <a:ext cx="516345" cy="192255"/>
            </a:xfrm>
            <a:custGeom>
              <a:avLst/>
              <a:gdLst>
                <a:gd name="T0" fmla="*/ 412 w 413"/>
                <a:gd name="T1" fmla="*/ 154 h 156"/>
                <a:gd name="T2" fmla="*/ 412 w 413"/>
                <a:gd name="T3" fmla="*/ 154 h 156"/>
                <a:gd name="T4" fmla="*/ 383 w 413"/>
                <a:gd name="T5" fmla="*/ 119 h 156"/>
                <a:gd name="T6" fmla="*/ 288 w 413"/>
                <a:gd name="T7" fmla="*/ 98 h 156"/>
                <a:gd name="T8" fmla="*/ 288 w 413"/>
                <a:gd name="T9" fmla="*/ 98 h 156"/>
                <a:gd name="T10" fmla="*/ 247 w 413"/>
                <a:gd name="T11" fmla="*/ 81 h 156"/>
                <a:gd name="T12" fmla="*/ 183 w 413"/>
                <a:gd name="T13" fmla="*/ 44 h 156"/>
                <a:gd name="T14" fmla="*/ 183 w 413"/>
                <a:gd name="T15" fmla="*/ 44 h 156"/>
                <a:gd name="T16" fmla="*/ 176 w 413"/>
                <a:gd name="T17" fmla="*/ 38 h 156"/>
                <a:gd name="T18" fmla="*/ 149 w 413"/>
                <a:gd name="T19" fmla="*/ 0 h 156"/>
                <a:gd name="T20" fmla="*/ 133 w 413"/>
                <a:gd name="T21" fmla="*/ 0 h 156"/>
                <a:gd name="T22" fmla="*/ 133 w 413"/>
                <a:gd name="T23" fmla="*/ 0 h 156"/>
                <a:gd name="T24" fmla="*/ 102 w 413"/>
                <a:gd name="T25" fmla="*/ 20 h 156"/>
                <a:gd name="T26" fmla="*/ 102 w 413"/>
                <a:gd name="T27" fmla="*/ 20 h 156"/>
                <a:gd name="T28" fmla="*/ 74 w 413"/>
                <a:gd name="T29" fmla="*/ 48 h 156"/>
                <a:gd name="T30" fmla="*/ 74 w 413"/>
                <a:gd name="T31" fmla="*/ 48 h 156"/>
                <a:gd name="T32" fmla="*/ 51 w 413"/>
                <a:gd name="T33" fmla="*/ 34 h 156"/>
                <a:gd name="T34" fmla="*/ 51 w 413"/>
                <a:gd name="T35" fmla="*/ 34 h 156"/>
                <a:gd name="T36" fmla="*/ 25 w 413"/>
                <a:gd name="T37" fmla="*/ 22 h 156"/>
                <a:gd name="T38" fmla="*/ 0 w 413"/>
                <a:gd name="T39" fmla="*/ 22 h 156"/>
                <a:gd name="T40" fmla="*/ 0 w 413"/>
                <a:gd name="T41" fmla="*/ 155 h 156"/>
                <a:gd name="T42" fmla="*/ 412 w 413"/>
                <a:gd name="T43" fmla="*/ 155 h 156"/>
                <a:gd name="T44" fmla="*/ 412 w 413"/>
                <a:gd name="T45" fmla="*/ 154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13" h="156">
                  <a:moveTo>
                    <a:pt x="412" y="154"/>
                  </a:moveTo>
                  <a:lnTo>
                    <a:pt x="412" y="154"/>
                  </a:lnTo>
                  <a:cubicBezTo>
                    <a:pt x="412" y="134"/>
                    <a:pt x="400" y="125"/>
                    <a:pt x="383" y="119"/>
                  </a:cubicBezTo>
                  <a:lnTo>
                    <a:pt x="288" y="98"/>
                  </a:lnTo>
                  <a:lnTo>
                    <a:pt x="288" y="98"/>
                  </a:lnTo>
                  <a:cubicBezTo>
                    <a:pt x="277" y="95"/>
                    <a:pt x="257" y="89"/>
                    <a:pt x="247" y="81"/>
                  </a:cubicBezTo>
                  <a:lnTo>
                    <a:pt x="183" y="44"/>
                  </a:lnTo>
                  <a:lnTo>
                    <a:pt x="183" y="44"/>
                  </a:lnTo>
                  <a:cubicBezTo>
                    <a:pt x="181" y="42"/>
                    <a:pt x="178" y="40"/>
                    <a:pt x="176" y="38"/>
                  </a:cubicBezTo>
                  <a:lnTo>
                    <a:pt x="149" y="0"/>
                  </a:lnTo>
                  <a:lnTo>
                    <a:pt x="133" y="0"/>
                  </a:lnTo>
                  <a:lnTo>
                    <a:pt x="133" y="0"/>
                  </a:lnTo>
                  <a:cubicBezTo>
                    <a:pt x="120" y="0"/>
                    <a:pt x="108" y="7"/>
                    <a:pt x="102" y="20"/>
                  </a:cubicBezTo>
                  <a:lnTo>
                    <a:pt x="102" y="20"/>
                  </a:lnTo>
                  <a:cubicBezTo>
                    <a:pt x="94" y="33"/>
                    <a:pt x="84" y="48"/>
                    <a:pt x="74" y="48"/>
                  </a:cubicBezTo>
                  <a:lnTo>
                    <a:pt x="74" y="48"/>
                  </a:lnTo>
                  <a:cubicBezTo>
                    <a:pt x="66" y="48"/>
                    <a:pt x="57" y="41"/>
                    <a:pt x="51" y="34"/>
                  </a:cubicBezTo>
                  <a:lnTo>
                    <a:pt x="51" y="34"/>
                  </a:lnTo>
                  <a:cubicBezTo>
                    <a:pt x="44" y="27"/>
                    <a:pt x="35" y="22"/>
                    <a:pt x="25" y="22"/>
                  </a:cubicBezTo>
                  <a:lnTo>
                    <a:pt x="0" y="22"/>
                  </a:lnTo>
                  <a:lnTo>
                    <a:pt x="0" y="155"/>
                  </a:lnTo>
                  <a:lnTo>
                    <a:pt x="412" y="155"/>
                  </a:lnTo>
                  <a:lnTo>
                    <a:pt x="412" y="154"/>
                  </a:lnTo>
                </a:path>
              </a:pathLst>
            </a:custGeom>
            <a:solidFill>
              <a:srgbClr val="B1605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" name="Freeform 188">
              <a:extLst>
                <a:ext uri="{FF2B5EF4-FFF2-40B4-BE49-F238E27FC236}">
                  <a16:creationId xmlns:a16="http://schemas.microsoft.com/office/drawing/2014/main" id="{679820E2-C8C5-3343-9FF4-58B3446C4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187" y="12087383"/>
              <a:ext cx="516345" cy="32959"/>
            </a:xfrm>
            <a:custGeom>
              <a:avLst/>
              <a:gdLst>
                <a:gd name="T0" fmla="*/ 0 w 413"/>
                <a:gd name="T1" fmla="*/ 26 h 27"/>
                <a:gd name="T2" fmla="*/ 412 w 413"/>
                <a:gd name="T3" fmla="*/ 26 h 27"/>
                <a:gd name="T4" fmla="*/ 412 w 413"/>
                <a:gd name="T5" fmla="*/ 0 h 27"/>
                <a:gd name="T6" fmla="*/ 0 w 413"/>
                <a:gd name="T7" fmla="*/ 0 h 27"/>
                <a:gd name="T8" fmla="*/ 0 w 413"/>
                <a:gd name="T9" fmla="*/ 2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3" h="27">
                  <a:moveTo>
                    <a:pt x="0" y="26"/>
                  </a:moveTo>
                  <a:lnTo>
                    <a:pt x="412" y="26"/>
                  </a:lnTo>
                  <a:lnTo>
                    <a:pt x="412" y="0"/>
                  </a:lnTo>
                  <a:lnTo>
                    <a:pt x="0" y="0"/>
                  </a:lnTo>
                  <a:lnTo>
                    <a:pt x="0" y="26"/>
                  </a:lnTo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5" name="Freeform 228">
              <a:extLst>
                <a:ext uri="{FF2B5EF4-FFF2-40B4-BE49-F238E27FC236}">
                  <a16:creationId xmlns:a16="http://schemas.microsoft.com/office/drawing/2014/main" id="{2CAAA6E0-B1A4-2F4E-80BA-5E366AF97B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066" y="7088710"/>
              <a:ext cx="426729" cy="548064"/>
            </a:xfrm>
            <a:custGeom>
              <a:avLst/>
              <a:gdLst>
                <a:gd name="connsiteX0" fmla="*/ 220738 w 426729"/>
                <a:gd name="connsiteY0" fmla="*/ 0 h 548064"/>
                <a:gd name="connsiteX1" fmla="*/ 426729 w 426729"/>
                <a:gd name="connsiteY1" fmla="*/ 254193 h 548064"/>
                <a:gd name="connsiteX2" fmla="*/ 305631 w 426729"/>
                <a:gd name="connsiteY2" fmla="*/ 548064 h 548064"/>
                <a:gd name="connsiteX3" fmla="*/ 46505 w 426729"/>
                <a:gd name="connsiteY3" fmla="*/ 377530 h 548064"/>
                <a:gd name="connsiteX4" fmla="*/ 25864 w 426729"/>
                <a:gd name="connsiteY4" fmla="*/ 323980 h 548064"/>
                <a:gd name="connsiteX5" fmla="*/ 5010 w 426729"/>
                <a:gd name="connsiteY5" fmla="*/ 304349 h 548064"/>
                <a:gd name="connsiteX6" fmla="*/ 2569 w 426729"/>
                <a:gd name="connsiteY6" fmla="*/ 276008 h 548064"/>
                <a:gd name="connsiteX7" fmla="*/ 17672 w 426729"/>
                <a:gd name="connsiteY7" fmla="*/ 267630 h 548064"/>
                <a:gd name="connsiteX8" fmla="*/ 15996 w 426729"/>
                <a:gd name="connsiteY8" fmla="*/ 254193 h 548064"/>
                <a:gd name="connsiteX9" fmla="*/ 220738 w 426729"/>
                <a:gd name="connsiteY9" fmla="*/ 0 h 548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6729" h="548064">
                  <a:moveTo>
                    <a:pt x="220738" y="0"/>
                  </a:moveTo>
                  <a:cubicBezTo>
                    <a:pt x="358065" y="0"/>
                    <a:pt x="426729" y="81838"/>
                    <a:pt x="426729" y="254193"/>
                  </a:cubicBezTo>
                  <a:cubicBezTo>
                    <a:pt x="426729" y="425308"/>
                    <a:pt x="410499" y="548064"/>
                    <a:pt x="305631" y="548064"/>
                  </a:cubicBezTo>
                  <a:cubicBezTo>
                    <a:pt x="226980" y="548064"/>
                    <a:pt x="103386" y="485988"/>
                    <a:pt x="46505" y="377530"/>
                  </a:cubicBezTo>
                  <a:lnTo>
                    <a:pt x="25864" y="323980"/>
                  </a:lnTo>
                  <a:lnTo>
                    <a:pt x="5010" y="304349"/>
                  </a:lnTo>
                  <a:cubicBezTo>
                    <a:pt x="-483" y="294477"/>
                    <a:pt x="-1704" y="284287"/>
                    <a:pt x="2569" y="276008"/>
                  </a:cubicBezTo>
                  <a:lnTo>
                    <a:pt x="17672" y="267630"/>
                  </a:lnTo>
                  <a:lnTo>
                    <a:pt x="15996" y="254193"/>
                  </a:lnTo>
                  <a:cubicBezTo>
                    <a:pt x="15996" y="70678"/>
                    <a:pt x="84660" y="0"/>
                    <a:pt x="220738" y="0"/>
                  </a:cubicBezTo>
                  <a:close/>
                </a:path>
              </a:pathLst>
            </a:custGeom>
            <a:solidFill>
              <a:srgbClr val="F691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6" name="Freeform 229">
              <a:extLst>
                <a:ext uri="{FF2B5EF4-FFF2-40B4-BE49-F238E27FC236}">
                  <a16:creationId xmlns:a16="http://schemas.microsoft.com/office/drawing/2014/main" id="{6FEB1E69-CAA5-954F-86E5-9317CBFA6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1617" y="6929413"/>
              <a:ext cx="580723" cy="564530"/>
            </a:xfrm>
            <a:custGeom>
              <a:avLst/>
              <a:gdLst>
                <a:gd name="connsiteX0" fmla="*/ 269779 w 580723"/>
                <a:gd name="connsiteY0" fmla="*/ 0 h 564530"/>
                <a:gd name="connsiteX1" fmla="*/ 339312 w 580723"/>
                <a:gd name="connsiteY1" fmla="*/ 43811 h 564530"/>
                <a:gd name="connsiteX2" fmla="*/ 426227 w 580723"/>
                <a:gd name="connsiteY2" fmla="*/ 21280 h 564530"/>
                <a:gd name="connsiteX3" fmla="*/ 470927 w 580723"/>
                <a:gd name="connsiteY3" fmla="*/ 76356 h 564530"/>
                <a:gd name="connsiteX4" fmla="*/ 577709 w 580723"/>
                <a:gd name="connsiteY4" fmla="*/ 96383 h 564530"/>
                <a:gd name="connsiteX5" fmla="*/ 490793 w 580723"/>
                <a:gd name="connsiteY5" fmla="*/ 317940 h 564530"/>
                <a:gd name="connsiteX6" fmla="*/ 467202 w 580723"/>
                <a:gd name="connsiteY6" fmla="*/ 254101 h 564530"/>
                <a:gd name="connsiteX7" fmla="*/ 231288 w 580723"/>
                <a:gd name="connsiteY7" fmla="*/ 255353 h 564530"/>
                <a:gd name="connsiteX8" fmla="*/ 160514 w 580723"/>
                <a:gd name="connsiteY8" fmla="*/ 347981 h 564530"/>
                <a:gd name="connsiteX9" fmla="*/ 155858 w 580723"/>
                <a:gd name="connsiteY9" fmla="*/ 443582 h 564530"/>
                <a:gd name="connsiteX10" fmla="*/ 154042 w 580723"/>
                <a:gd name="connsiteY10" fmla="*/ 446787 h 564530"/>
                <a:gd name="connsiteX11" fmla="*/ 138052 w 580723"/>
                <a:gd name="connsiteY11" fmla="*/ 431484 h 564530"/>
                <a:gd name="connsiteX12" fmla="*/ 77018 w 580723"/>
                <a:gd name="connsiteY12" fmla="*/ 435305 h 564530"/>
                <a:gd name="connsiteX13" fmla="*/ 107535 w 580723"/>
                <a:gd name="connsiteY13" fmla="*/ 490076 h 564530"/>
                <a:gd name="connsiteX14" fmla="*/ 137094 w 580723"/>
                <a:gd name="connsiteY14" fmla="*/ 497630 h 564530"/>
                <a:gd name="connsiteX15" fmla="*/ 134439 w 580723"/>
                <a:gd name="connsiteY15" fmla="*/ 564530 h 564530"/>
                <a:gd name="connsiteX16" fmla="*/ 61182 w 580723"/>
                <a:gd name="connsiteY16" fmla="*/ 436854 h 564530"/>
                <a:gd name="connsiteX17" fmla="*/ 77323 w 580723"/>
                <a:gd name="connsiteY17" fmla="*/ 173991 h 564530"/>
                <a:gd name="connsiteX18" fmla="*/ 143131 w 580723"/>
                <a:gd name="connsiteY18" fmla="*/ 36300 h 564530"/>
                <a:gd name="connsiteX19" fmla="*/ 269779 w 580723"/>
                <a:gd name="connsiteY19" fmla="*/ 0 h 564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80723" h="564530">
                  <a:moveTo>
                    <a:pt x="269779" y="0"/>
                  </a:moveTo>
                  <a:cubicBezTo>
                    <a:pt x="314479" y="0"/>
                    <a:pt x="321929" y="31294"/>
                    <a:pt x="339312" y="43811"/>
                  </a:cubicBezTo>
                  <a:cubicBezTo>
                    <a:pt x="359178" y="56328"/>
                    <a:pt x="386495" y="12518"/>
                    <a:pt x="426227" y="21280"/>
                  </a:cubicBezTo>
                  <a:cubicBezTo>
                    <a:pt x="464719" y="30042"/>
                    <a:pt x="447335" y="63838"/>
                    <a:pt x="470927" y="76356"/>
                  </a:cubicBezTo>
                  <a:cubicBezTo>
                    <a:pt x="494518" y="87621"/>
                    <a:pt x="555359" y="41307"/>
                    <a:pt x="577709" y="96383"/>
                  </a:cubicBezTo>
                  <a:cubicBezTo>
                    <a:pt x="600059" y="150208"/>
                    <a:pt x="490793" y="317940"/>
                    <a:pt x="490793" y="317940"/>
                  </a:cubicBezTo>
                  <a:lnTo>
                    <a:pt x="467202" y="254101"/>
                  </a:lnTo>
                  <a:cubicBezTo>
                    <a:pt x="406361" y="284143"/>
                    <a:pt x="331862" y="280388"/>
                    <a:pt x="231288" y="255353"/>
                  </a:cubicBezTo>
                  <a:cubicBezTo>
                    <a:pt x="131956" y="229067"/>
                    <a:pt x="144373" y="257857"/>
                    <a:pt x="160514" y="347981"/>
                  </a:cubicBezTo>
                  <a:cubicBezTo>
                    <a:pt x="169206" y="393669"/>
                    <a:pt x="163618" y="424337"/>
                    <a:pt x="155858" y="443582"/>
                  </a:cubicBezTo>
                  <a:lnTo>
                    <a:pt x="154042" y="446787"/>
                  </a:lnTo>
                  <a:lnTo>
                    <a:pt x="138052" y="431484"/>
                  </a:lnTo>
                  <a:cubicBezTo>
                    <a:pt x="112418" y="417472"/>
                    <a:pt x="85563" y="418746"/>
                    <a:pt x="77018" y="435305"/>
                  </a:cubicBezTo>
                  <a:cubicBezTo>
                    <a:pt x="68473" y="451864"/>
                    <a:pt x="81901" y="476065"/>
                    <a:pt x="107535" y="490076"/>
                  </a:cubicBezTo>
                  <a:lnTo>
                    <a:pt x="137094" y="497630"/>
                  </a:lnTo>
                  <a:lnTo>
                    <a:pt x="134439" y="564530"/>
                  </a:lnTo>
                  <a:cubicBezTo>
                    <a:pt x="53732" y="535741"/>
                    <a:pt x="61182" y="436854"/>
                    <a:pt x="61182" y="436854"/>
                  </a:cubicBezTo>
                  <a:cubicBezTo>
                    <a:pt x="-85333" y="225312"/>
                    <a:pt x="77323" y="173991"/>
                    <a:pt x="77323" y="173991"/>
                  </a:cubicBezTo>
                  <a:cubicBezTo>
                    <a:pt x="36349" y="106397"/>
                    <a:pt x="64907" y="23783"/>
                    <a:pt x="143131" y="36300"/>
                  </a:cubicBezTo>
                  <a:cubicBezTo>
                    <a:pt x="194039" y="43811"/>
                    <a:pt x="223838" y="1252"/>
                    <a:pt x="269779" y="0"/>
                  </a:cubicBezTo>
                  <a:close/>
                </a:path>
              </a:pathLst>
            </a:custGeom>
            <a:solidFill>
              <a:srgbClr val="2028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7" name="TextBox 176">
            <a:extLst>
              <a:ext uri="{FF2B5EF4-FFF2-40B4-BE49-F238E27FC236}">
                <a16:creationId xmlns:a16="http://schemas.microsoft.com/office/drawing/2014/main" id="{B0748F83-F365-0C44-938E-51B83995DE09}"/>
              </a:ext>
            </a:extLst>
          </p:cNvPr>
          <p:cNvSpPr txBox="1"/>
          <p:nvPr/>
        </p:nvSpPr>
        <p:spPr>
          <a:xfrm>
            <a:off x="7232787" y="1856452"/>
            <a:ext cx="1850236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700" b="1" spc="-15" dirty="0">
                <a:solidFill>
                  <a:srgbClr val="1113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01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2ADAB3A-7536-3F4E-A00A-878FFF499731}"/>
              </a:ext>
            </a:extLst>
          </p:cNvPr>
          <p:cNvSpPr txBox="1"/>
          <p:nvPr/>
        </p:nvSpPr>
        <p:spPr>
          <a:xfrm>
            <a:off x="7232788" y="2231783"/>
            <a:ext cx="1850236" cy="77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 dirty="0">
                <a:solidFill>
                  <a:srgbClr val="747A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 and charts.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60D48C04-CA3E-4C48-8B0D-1CDF232529B4}"/>
              </a:ext>
            </a:extLst>
          </p:cNvPr>
          <p:cNvSpPr txBox="1"/>
          <p:nvPr/>
        </p:nvSpPr>
        <p:spPr>
          <a:xfrm>
            <a:off x="7232787" y="3452178"/>
            <a:ext cx="1850236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700" b="1" spc="-15" dirty="0">
                <a:solidFill>
                  <a:srgbClr val="1113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02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15EFA421-BE71-BD40-8E55-7AE5F3C81A4D}"/>
              </a:ext>
            </a:extLst>
          </p:cNvPr>
          <p:cNvSpPr txBox="1"/>
          <p:nvPr/>
        </p:nvSpPr>
        <p:spPr>
          <a:xfrm>
            <a:off x="7232788" y="3827509"/>
            <a:ext cx="1850236" cy="77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 dirty="0">
                <a:solidFill>
                  <a:srgbClr val="747A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 and charts.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B9C931C6-FE65-0E45-B778-622DAA856818}"/>
              </a:ext>
            </a:extLst>
          </p:cNvPr>
          <p:cNvSpPr txBox="1"/>
          <p:nvPr/>
        </p:nvSpPr>
        <p:spPr>
          <a:xfrm>
            <a:off x="7232787" y="5053868"/>
            <a:ext cx="1850236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700" b="1" spc="-15" dirty="0">
                <a:solidFill>
                  <a:srgbClr val="1113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03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5942780D-A654-734C-A07C-2C58F16513CC}"/>
              </a:ext>
            </a:extLst>
          </p:cNvPr>
          <p:cNvSpPr txBox="1"/>
          <p:nvPr/>
        </p:nvSpPr>
        <p:spPr>
          <a:xfrm>
            <a:off x="7232788" y="5429199"/>
            <a:ext cx="1850236" cy="77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 dirty="0">
                <a:solidFill>
                  <a:srgbClr val="747A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 and charts.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8EB23B09-CEC0-004C-8EF8-919ACC8FF7AD}"/>
              </a:ext>
            </a:extLst>
          </p:cNvPr>
          <p:cNvSpPr txBox="1"/>
          <p:nvPr/>
        </p:nvSpPr>
        <p:spPr>
          <a:xfrm>
            <a:off x="9594987" y="1856452"/>
            <a:ext cx="1850236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700" b="1" spc="-15" dirty="0">
                <a:solidFill>
                  <a:srgbClr val="1113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04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E6661606-867A-B743-BD0D-A95F9CE83692}"/>
              </a:ext>
            </a:extLst>
          </p:cNvPr>
          <p:cNvSpPr txBox="1"/>
          <p:nvPr/>
        </p:nvSpPr>
        <p:spPr>
          <a:xfrm>
            <a:off x="9594988" y="2231783"/>
            <a:ext cx="1850236" cy="77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 dirty="0">
                <a:solidFill>
                  <a:srgbClr val="747A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 and charts.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D5D8B33F-C2C0-DB42-AE55-137FAAA54E89}"/>
              </a:ext>
            </a:extLst>
          </p:cNvPr>
          <p:cNvSpPr txBox="1"/>
          <p:nvPr/>
        </p:nvSpPr>
        <p:spPr>
          <a:xfrm>
            <a:off x="9594987" y="3452178"/>
            <a:ext cx="1850236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700" b="1" spc="-15" dirty="0">
                <a:solidFill>
                  <a:srgbClr val="1113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05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50D862E4-124F-CE4E-9AFC-DC4CAED247BC}"/>
              </a:ext>
            </a:extLst>
          </p:cNvPr>
          <p:cNvSpPr txBox="1"/>
          <p:nvPr/>
        </p:nvSpPr>
        <p:spPr>
          <a:xfrm>
            <a:off x="9594988" y="3827509"/>
            <a:ext cx="1850236" cy="77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 dirty="0">
                <a:solidFill>
                  <a:srgbClr val="747A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 and charts.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B9307D2A-719A-0445-8E4A-41F023A26999}"/>
              </a:ext>
            </a:extLst>
          </p:cNvPr>
          <p:cNvSpPr txBox="1"/>
          <p:nvPr/>
        </p:nvSpPr>
        <p:spPr>
          <a:xfrm>
            <a:off x="9594987" y="5053868"/>
            <a:ext cx="1850236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700" b="1" spc="-15" dirty="0">
                <a:solidFill>
                  <a:srgbClr val="1113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06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595060B0-C712-D84A-A133-85D8E07A5B2B}"/>
              </a:ext>
            </a:extLst>
          </p:cNvPr>
          <p:cNvSpPr txBox="1"/>
          <p:nvPr/>
        </p:nvSpPr>
        <p:spPr>
          <a:xfrm>
            <a:off x="9594988" y="5429199"/>
            <a:ext cx="1850236" cy="77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 dirty="0">
                <a:solidFill>
                  <a:srgbClr val="747A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big impact with professional slides and charts.</a:t>
            </a:r>
          </a:p>
        </p:txBody>
      </p:sp>
    </p:spTree>
    <p:extLst>
      <p:ext uri="{BB962C8B-B14F-4D97-AF65-F5344CB8AC3E}">
        <p14:creationId xmlns:p14="http://schemas.microsoft.com/office/powerpoint/2010/main" val="2782953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3551DBC-461A-5740-B844-227D69A44A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3" y="-2684"/>
            <a:ext cx="12168130" cy="6860684"/>
          </a:xfrm>
          <a:prstGeom prst="rect">
            <a:avLst/>
          </a:prstGeom>
        </p:spPr>
      </p:pic>
      <p:sp>
        <p:nvSpPr>
          <p:cNvPr id="20" name="Freeform 1">
            <a:extLst>
              <a:ext uri="{FF2B5EF4-FFF2-40B4-BE49-F238E27FC236}">
                <a16:creationId xmlns:a16="http://schemas.microsoft.com/office/drawing/2014/main" id="{AA9F8FA2-3053-EC42-8466-063E4519267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-42603" y="2340706"/>
            <a:ext cx="12234602" cy="4556199"/>
          </a:xfrm>
          <a:custGeom>
            <a:avLst/>
            <a:gdLst>
              <a:gd name="T0" fmla="*/ 0 w 19570"/>
              <a:gd name="T1" fmla="*/ 11007 h 11008"/>
              <a:gd name="T2" fmla="*/ 19569 w 19570"/>
              <a:gd name="T3" fmla="*/ 11007 h 11008"/>
              <a:gd name="T4" fmla="*/ 19569 w 19570"/>
              <a:gd name="T5" fmla="*/ 0 h 11008"/>
              <a:gd name="T6" fmla="*/ 0 w 19570"/>
              <a:gd name="T7" fmla="*/ 0 h 11008"/>
              <a:gd name="T8" fmla="*/ 0 w 19570"/>
              <a:gd name="T9" fmla="*/ 11007 h 11008"/>
              <a:gd name="connsiteX0" fmla="*/ 0 w 19596"/>
              <a:gd name="connsiteY0" fmla="*/ 11613 h 11613"/>
              <a:gd name="connsiteX1" fmla="*/ 19569 w 19596"/>
              <a:gd name="connsiteY1" fmla="*/ 11613 h 11613"/>
              <a:gd name="connsiteX2" fmla="*/ 19569 w 19596"/>
              <a:gd name="connsiteY2" fmla="*/ 606 h 11613"/>
              <a:gd name="connsiteX3" fmla="*/ 19596 w 19596"/>
              <a:gd name="connsiteY3" fmla="*/ 0 h 11613"/>
              <a:gd name="connsiteX4" fmla="*/ 0 w 19596"/>
              <a:gd name="connsiteY4" fmla="*/ 11613 h 11613"/>
              <a:gd name="connsiteX0" fmla="*/ 0 w 19581"/>
              <a:gd name="connsiteY0" fmla="*/ 11007 h 11007"/>
              <a:gd name="connsiteX1" fmla="*/ 19569 w 19581"/>
              <a:gd name="connsiteY1" fmla="*/ 11007 h 11007"/>
              <a:gd name="connsiteX2" fmla="*/ 19569 w 19581"/>
              <a:gd name="connsiteY2" fmla="*/ 0 h 11007"/>
              <a:gd name="connsiteX3" fmla="*/ 19581 w 19581"/>
              <a:gd name="connsiteY3" fmla="*/ 3340 h 11007"/>
              <a:gd name="connsiteX4" fmla="*/ 0 w 19581"/>
              <a:gd name="connsiteY4" fmla="*/ 11007 h 11007"/>
              <a:gd name="connsiteX0" fmla="*/ 0 w 19600"/>
              <a:gd name="connsiteY0" fmla="*/ 7906 h 7906"/>
              <a:gd name="connsiteX1" fmla="*/ 19569 w 19600"/>
              <a:gd name="connsiteY1" fmla="*/ 7906 h 7906"/>
              <a:gd name="connsiteX2" fmla="*/ 19600 w 19600"/>
              <a:gd name="connsiteY2" fmla="*/ 1212 h 7906"/>
              <a:gd name="connsiteX3" fmla="*/ 19581 w 19600"/>
              <a:gd name="connsiteY3" fmla="*/ 239 h 7906"/>
              <a:gd name="connsiteX4" fmla="*/ 0 w 19600"/>
              <a:gd name="connsiteY4" fmla="*/ 7906 h 7906"/>
              <a:gd name="connsiteX0" fmla="*/ 0 w 10021"/>
              <a:gd name="connsiteY0" fmla="*/ 9196 h 9196"/>
              <a:gd name="connsiteX1" fmla="*/ 9984 w 10021"/>
              <a:gd name="connsiteY1" fmla="*/ 9196 h 9196"/>
              <a:gd name="connsiteX2" fmla="*/ 10000 w 10021"/>
              <a:gd name="connsiteY2" fmla="*/ 729 h 9196"/>
              <a:gd name="connsiteX3" fmla="*/ 10021 w 10021"/>
              <a:gd name="connsiteY3" fmla="*/ 369 h 9196"/>
              <a:gd name="connsiteX4" fmla="*/ 0 w 10021"/>
              <a:gd name="connsiteY4" fmla="*/ 9196 h 9196"/>
              <a:gd name="connsiteX0" fmla="*/ 0 w 10000"/>
              <a:gd name="connsiteY0" fmla="*/ 10000 h 10063"/>
              <a:gd name="connsiteX1" fmla="*/ 9979 w 10000"/>
              <a:gd name="connsiteY1" fmla="*/ 10063 h 10063"/>
              <a:gd name="connsiteX2" fmla="*/ 9979 w 10000"/>
              <a:gd name="connsiteY2" fmla="*/ 793 h 10063"/>
              <a:gd name="connsiteX3" fmla="*/ 10000 w 10000"/>
              <a:gd name="connsiteY3" fmla="*/ 401 h 10063"/>
              <a:gd name="connsiteX4" fmla="*/ 0 w 10000"/>
              <a:gd name="connsiteY4" fmla="*/ 10000 h 10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63">
                <a:moveTo>
                  <a:pt x="0" y="10000"/>
                </a:moveTo>
                <a:lnTo>
                  <a:pt x="9979" y="10063"/>
                </a:lnTo>
                <a:cubicBezTo>
                  <a:pt x="9984" y="6994"/>
                  <a:pt x="9974" y="3861"/>
                  <a:pt x="9979" y="793"/>
                </a:cubicBezTo>
                <a:cubicBezTo>
                  <a:pt x="9981" y="2324"/>
                  <a:pt x="9998" y="-1129"/>
                  <a:pt x="10000" y="401"/>
                </a:cubicBezTo>
                <a:cubicBezTo>
                  <a:pt x="10000" y="5448"/>
                  <a:pt x="0" y="4953"/>
                  <a:pt x="0" y="10000"/>
                </a:cubicBezTo>
              </a:path>
            </a:pathLst>
          </a:custGeom>
          <a:solidFill>
            <a:srgbClr val="F18526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pic>
        <p:nvPicPr>
          <p:cNvPr id="136" name="Рисунок 135">
            <a:extLst>
              <a:ext uri="{FF2B5EF4-FFF2-40B4-BE49-F238E27FC236}">
                <a16:creationId xmlns:a16="http://schemas.microsoft.com/office/drawing/2014/main" id="{43B749BA-309E-B94A-886B-0391EE1A3D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03" y="291893"/>
            <a:ext cx="801412" cy="80141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CF1068B-436C-3E44-823E-B83FB5E0C073}"/>
              </a:ext>
            </a:extLst>
          </p:cNvPr>
          <p:cNvSpPr/>
          <p:nvPr/>
        </p:nvSpPr>
        <p:spPr>
          <a:xfrm>
            <a:off x="1182315" y="492274"/>
            <a:ext cx="42775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КАЛИНИНГРАДСКИЙ ОБЛАСТНОЙ ИНСТИТУТ РАЗВИТИЯ ОБРАЗОВАНИЯ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2174223E-887D-0A49-A7C7-EE906F5B518B}"/>
              </a:ext>
            </a:extLst>
          </p:cNvPr>
          <p:cNvSpPr/>
          <p:nvPr/>
        </p:nvSpPr>
        <p:spPr>
          <a:xfrm>
            <a:off x="7117659" y="4666837"/>
            <a:ext cx="656397" cy="656397"/>
          </a:xfrm>
          <a:prstGeom prst="ellipse">
            <a:avLst/>
          </a:prstGeom>
          <a:solidFill>
            <a:srgbClr val="F1852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5FCA0BA-89FE-F14F-B632-9FEDE7FCE7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81" y="3611220"/>
            <a:ext cx="3223816" cy="1959148"/>
          </a:xfrm>
          <a:prstGeom prst="rect">
            <a:avLst/>
          </a:prstGeom>
        </p:spPr>
      </p:pic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BD00C4D2-6E08-5B4B-83EF-682DFF13A204}"/>
              </a:ext>
            </a:extLst>
          </p:cNvPr>
          <p:cNvGrpSpPr/>
          <p:nvPr/>
        </p:nvGrpSpPr>
        <p:grpSpPr>
          <a:xfrm>
            <a:off x="329281" y="5683223"/>
            <a:ext cx="10787205" cy="3132677"/>
            <a:chOff x="357093" y="4956466"/>
            <a:chExt cx="10787205" cy="3132677"/>
          </a:xfrm>
        </p:grpSpPr>
        <p:sp>
          <p:nvSpPr>
            <p:cNvPr id="12" name="Заголовок 1">
              <a:extLst>
                <a:ext uri="{FF2B5EF4-FFF2-40B4-BE49-F238E27FC236}">
                  <a16:creationId xmlns:a16="http://schemas.microsoft.com/office/drawing/2014/main" id="{353A795E-8ABE-DF40-9B67-3C72E58EEA60}"/>
                </a:ext>
              </a:extLst>
            </p:cNvPr>
            <p:cNvSpPr txBox="1">
              <a:spLocks/>
            </p:cNvSpPr>
            <p:nvPr/>
          </p:nvSpPr>
          <p:spPr>
            <a:xfrm>
              <a:off x="628698" y="4956466"/>
              <a:ext cx="10515600" cy="3132677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ru-RU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Контактное лицо: Иванов Иван Иванович</a:t>
              </a:r>
              <a:br>
                <a:rPr lang="ru-RU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Рабочий телефон: 8 (4012) 333-333</a:t>
              </a:r>
              <a:br>
                <a:rPr lang="ru-RU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Электронная почта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ru-RU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Ivanov@Ivanov.ru</a:t>
              </a:r>
              <a:r>
                <a:rPr lang="ru-RU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pic>
          <p:nvPicPr>
            <p:cNvPr id="5" name="Рисунок 4" descr="Пользователь">
              <a:extLst>
                <a:ext uri="{FF2B5EF4-FFF2-40B4-BE49-F238E27FC236}">
                  <a16:creationId xmlns:a16="http://schemas.microsoft.com/office/drawing/2014/main" id="{5581D2C9-14B6-2742-807B-4414EE1E09B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57093" y="4958452"/>
              <a:ext cx="287932" cy="287932"/>
            </a:xfrm>
            <a:prstGeom prst="rect">
              <a:avLst/>
            </a:prstGeom>
          </p:spPr>
        </p:pic>
        <p:pic>
          <p:nvPicPr>
            <p:cNvPr id="7" name="Рисунок 6" descr="Телефонная трубка">
              <a:extLst>
                <a:ext uri="{FF2B5EF4-FFF2-40B4-BE49-F238E27FC236}">
                  <a16:creationId xmlns:a16="http://schemas.microsoft.com/office/drawing/2014/main" id="{3595D0F0-7364-4B48-8535-AC631120A29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00447" y="5273372"/>
              <a:ext cx="226666" cy="226666"/>
            </a:xfrm>
            <a:prstGeom prst="rect">
              <a:avLst/>
            </a:prstGeom>
          </p:spPr>
        </p:pic>
        <p:pic>
          <p:nvPicPr>
            <p:cNvPr id="10" name="Рисунок 9" descr="Конверт">
              <a:extLst>
                <a:ext uri="{FF2B5EF4-FFF2-40B4-BE49-F238E27FC236}">
                  <a16:creationId xmlns:a16="http://schemas.microsoft.com/office/drawing/2014/main" id="{20FD1E15-B5F2-0746-8579-4A77B00E860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81827" y="5525057"/>
              <a:ext cx="287933" cy="287933"/>
            </a:xfrm>
            <a:prstGeom prst="rect">
              <a:avLst/>
            </a:prstGeom>
          </p:spPr>
        </p:pic>
      </p:grp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B3DBD5F8-E8C8-A345-A201-7BC6F6E3069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alphaModFix amt="20000"/>
          </a:blip>
          <a:stretch>
            <a:fillRect/>
          </a:stretch>
        </p:blipFill>
        <p:spPr>
          <a:xfrm>
            <a:off x="7117659" y="191725"/>
            <a:ext cx="4803310" cy="4803310"/>
          </a:xfrm>
          <a:prstGeom prst="rect">
            <a:avLst/>
          </a:prstGeom>
        </p:spPr>
      </p:pic>
      <p:sp>
        <p:nvSpPr>
          <p:cNvPr id="22" name="Заголовок 1">
            <a:extLst>
              <a:ext uri="{FF2B5EF4-FFF2-40B4-BE49-F238E27FC236}">
                <a16:creationId xmlns:a16="http://schemas.microsoft.com/office/drawing/2014/main" id="{A1B15B62-6601-E64B-AEA2-D6604EE52991}"/>
              </a:ext>
            </a:extLst>
          </p:cNvPr>
          <p:cNvSpPr txBox="1">
            <a:spLocks/>
          </p:cNvSpPr>
          <p:nvPr/>
        </p:nvSpPr>
        <p:spPr>
          <a:xfrm>
            <a:off x="781609" y="1419414"/>
            <a:ext cx="10515600" cy="31326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6254936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282</Words>
  <Application>Microsoft Office PowerPoint</Application>
  <PresentationFormat>Широкоэкранный</PresentationFormat>
  <Paragraphs>45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Poppins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Буланов</dc:creator>
  <cp:lastModifiedBy>Пользователь</cp:lastModifiedBy>
  <cp:revision>2</cp:revision>
  <dcterms:created xsi:type="dcterms:W3CDTF">2021-10-06T09:41:19Z</dcterms:created>
  <dcterms:modified xsi:type="dcterms:W3CDTF">2024-11-14T15:03:30Z</dcterms:modified>
</cp:coreProperties>
</file>