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4"/>
  </p:notesMasterIdLst>
  <p:handoutMasterIdLst>
    <p:handoutMasterId r:id="rId5"/>
  </p:handoutMasterIdLst>
  <p:sldIdLst>
    <p:sldId id="4350" r:id="rId2"/>
    <p:sldId id="4351" r:id="rId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4EDFBB-B1E1-F474-D9DD-CD9D92EC05A3}" name="Лилия Алексеевна Зорькина" initials="ЛЗ" userId="S::zorkinala@lic10.ru::79f6cae9-b8c1-4f0e-b7cc-58d837cd984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liya Zorkina" initials="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798"/>
    <a:srgbClr val="1F4E79"/>
    <a:srgbClr val="5B9BD5"/>
    <a:srgbClr val="A6D8F1"/>
    <a:srgbClr val="FFCCCC"/>
    <a:srgbClr val="0C69A0"/>
    <a:srgbClr val="EBEBEB"/>
    <a:srgbClr val="E83A54"/>
    <a:srgbClr val="ED7D3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32" autoAdjust="0"/>
    <p:restoredTop sz="69474" autoAdjust="0"/>
  </p:normalViewPr>
  <p:slideViewPr>
    <p:cSldViewPr snapToGrid="0" showGuides="1">
      <p:cViewPr varScale="1">
        <p:scale>
          <a:sx n="76" d="100"/>
          <a:sy n="76" d="100"/>
        </p:scale>
        <p:origin x="217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6" Type="http://schemas.microsoft.com/office/2018/10/relationships/authors" Target="authors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BF4EC-3E50-4A6F-B244-9EE756C61857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18FA0-14F8-4490-8F89-9BB3BF9BE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55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D0EAF-1BD6-42A3-A90E-2550FCE6FF3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61BEB-13E3-4AEB-AAB5-25704FECA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18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2602-6E1D-4703-AE82-9A6DCEF53CB9}" type="datetime1">
              <a:rPr lang="ru-RU" smtClean="0"/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8BEC-9008-4152-9EF8-54CC6664B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012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8EA9-D55C-4383-9A76-D84E7D07876B}" type="datetime1">
              <a:rPr lang="ru-RU" smtClean="0"/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8BEC-9008-4152-9EF8-54CC6664B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06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7902-EF80-4F10-9171-D7D196FB4FD8}" type="datetime1">
              <a:rPr lang="ru-RU" smtClean="0"/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8BEC-9008-4152-9EF8-54CC6664B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02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B129-E14E-4616-AF9B-37D66DAEBB30}" type="datetime1">
              <a:rPr lang="ru-RU" smtClean="0"/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8BEC-9008-4152-9EF8-54CC6664B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612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48A5-B785-4444-ACCB-E30265DCBBD2}" type="datetime1">
              <a:rPr lang="ru-RU" smtClean="0"/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8BEC-9008-4152-9EF8-54CC6664B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01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44E2-FC54-4540-A553-68E65D72FB5D}" type="datetime1">
              <a:rPr lang="ru-RU" smtClean="0"/>
              <a:t>14.01.2026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8BEC-9008-4152-9EF8-54CC6664B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78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3D62-CE86-40EA-9303-7D4F524AFACB}" type="datetime1">
              <a:rPr lang="ru-RU" smtClean="0"/>
              <a:t>14.01.2026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8BEC-9008-4152-9EF8-54CC6664B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18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4560-3A3E-4C14-A08B-666CCB09FFCC}" type="datetime1">
              <a:rPr lang="ru-RU" smtClean="0"/>
              <a:t>14.01.2026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8BEC-9008-4152-9EF8-54CC6664B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533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55CD-B293-48BA-B208-68591D55C710}" type="datetime1">
              <a:rPr lang="ru-RU" smtClean="0"/>
              <a:t>14.01.2026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8BEC-9008-4152-9EF8-54CC6664B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69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076D-1A1F-4045-8559-7E2210F08128}" type="datetime1">
              <a:rPr lang="ru-RU" smtClean="0"/>
              <a:t>14.01.2026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8BEC-9008-4152-9EF8-54CC6664B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82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0D7C-C164-4560-A52E-6C1F772C5147}" type="datetime1">
              <a:rPr lang="ru-RU" smtClean="0"/>
              <a:t>14.01.2026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8BEC-9008-4152-9EF8-54CC6664B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25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D0F1-2255-400B-9835-641B96E7A60D}" type="datetime1">
              <a:rPr lang="ru-RU" smtClean="0"/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3502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C69A0"/>
                </a:solidFill>
                <a:latin typeface="Century Gothic" panose="020B0502020202020204" pitchFamily="34" charset="0"/>
              </a:defRPr>
            </a:lvl1pPr>
          </a:lstStyle>
          <a:p>
            <a:fld id="{20628BEC-9008-4152-9EF8-54CC6664B2C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70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корабль, графический дизайн, транспор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9898C16-1DD4-D9BE-C8F5-E13E2A6942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33B26D-C371-9297-0C9B-85F5F693A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8BEC-9008-4152-9EF8-54CC6664B2C5}" type="slidenum">
              <a:rPr lang="ru-RU" smtClean="0"/>
              <a:t>1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A63C797-A607-5D5C-EAC3-019D83738020}"/>
              </a:ext>
            </a:extLst>
          </p:cNvPr>
          <p:cNvSpPr txBox="1">
            <a:spLocks/>
          </p:cNvSpPr>
          <p:nvPr/>
        </p:nvSpPr>
        <p:spPr>
          <a:xfrm>
            <a:off x="328460" y="2227726"/>
            <a:ext cx="6096001" cy="8967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>
                <a:solidFill>
                  <a:srgbClr val="0C69A0"/>
                </a:solidFill>
                <a:latin typeface="Century Gothic" panose="020B0502020202020204" pitchFamily="34" charset="0"/>
              </a:rPr>
              <a:t>ЗАГОЛОВОК</a:t>
            </a:r>
            <a:endParaRPr lang="ru-RU" sz="4000" b="1" dirty="0">
              <a:solidFill>
                <a:srgbClr val="0C69A0"/>
              </a:solidFill>
              <a:latin typeface="Century Gothic" panose="020B0502020202020204" pitchFamily="34" charset="0"/>
            </a:endParaRPr>
          </a:p>
          <a:p>
            <a:pPr algn="ctr"/>
            <a:endParaRPr lang="ru-RU" sz="4000" b="1" dirty="0">
              <a:solidFill>
                <a:srgbClr val="0C69A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473AF4-8A9E-AEF4-09F9-B63CC97F3F22}"/>
              </a:ext>
            </a:extLst>
          </p:cNvPr>
          <p:cNvSpPr txBox="1"/>
          <p:nvPr/>
        </p:nvSpPr>
        <p:spPr>
          <a:xfrm>
            <a:off x="386603" y="3236168"/>
            <a:ext cx="6098240" cy="590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800" b="1" dirty="0">
                <a:solidFill>
                  <a:srgbClr val="0C69A0"/>
                </a:solidFill>
                <a:latin typeface="Century Gothic" panose="020B0502020202020204" pitchFamily="34" charset="0"/>
              </a:rPr>
              <a:t>ПОДЗАГОЛОВОК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C5AB3D-D741-5707-738B-BDFE6DDBD887}"/>
              </a:ext>
            </a:extLst>
          </p:cNvPr>
          <p:cNvSpPr txBox="1"/>
          <p:nvPr/>
        </p:nvSpPr>
        <p:spPr>
          <a:xfrm>
            <a:off x="478171" y="5948302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ДОПОЛНИТЕЛЬНАЯ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217308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вода, синий, векторная графика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3DEBB00-B707-2BA8-5669-4F9675DD1D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D3F87B-8128-524C-905C-253CBB712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8BEC-9008-4152-9EF8-54CC6664B2C5}" type="slidenum">
              <a:rPr lang="ru-RU" smtClean="0"/>
              <a:t>2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166F41-95B2-A18C-CFF9-1C3F8F9A5B41}"/>
              </a:ext>
            </a:extLst>
          </p:cNvPr>
          <p:cNvSpPr txBox="1"/>
          <p:nvPr/>
        </p:nvSpPr>
        <p:spPr>
          <a:xfrm>
            <a:off x="321503" y="323861"/>
            <a:ext cx="102388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rgbClr val="0C69A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ЗАГОЛОВОК</a:t>
            </a:r>
          </a:p>
        </p:txBody>
      </p:sp>
      <p:sp>
        <p:nvSpPr>
          <p:cNvPr id="10" name="Google Shape;107;p19">
            <a:extLst>
              <a:ext uri="{FF2B5EF4-FFF2-40B4-BE49-F238E27FC236}">
                <a16:creationId xmlns:a16="http://schemas.microsoft.com/office/drawing/2014/main" id="{5391257D-ECD5-8A6C-701E-5AFA40297EB4}"/>
              </a:ext>
            </a:extLst>
          </p:cNvPr>
          <p:cNvSpPr txBox="1"/>
          <p:nvPr/>
        </p:nvSpPr>
        <p:spPr>
          <a:xfrm>
            <a:off x="3725452" y="3639229"/>
            <a:ext cx="4000000" cy="49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R="423323">
              <a:lnSpc>
                <a:spcPct val="122000"/>
              </a:lnSpc>
            </a:pPr>
            <a:endParaRPr sz="1333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42CB58-C389-4795-BB56-979E881CC27D}"/>
              </a:ext>
            </a:extLst>
          </p:cNvPr>
          <p:cNvSpPr txBox="1"/>
          <p:nvPr/>
        </p:nvSpPr>
        <p:spPr>
          <a:xfrm>
            <a:off x="321504" y="1421106"/>
            <a:ext cx="114842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Данные</a:t>
            </a:r>
          </a:p>
          <a:p>
            <a:endParaRPr lang="ru-RU" dirty="0">
              <a:solidFill>
                <a:srgbClr val="000000"/>
              </a:solidFill>
              <a:latin typeface="Century Gothic"/>
              <a:sym typeface="Century Gothic"/>
            </a:endParaRPr>
          </a:p>
          <a:p>
            <a:endParaRPr lang="ru-RU" dirty="0">
              <a:solidFill>
                <a:srgbClr val="000000"/>
              </a:solidFill>
              <a:latin typeface="Century Gothic"/>
              <a:sym typeface="Century Gothic"/>
            </a:endParaRPr>
          </a:p>
          <a:p>
            <a:endParaRPr lang="ru-RU" dirty="0">
              <a:solidFill>
                <a:srgbClr val="000000"/>
              </a:solidFill>
              <a:latin typeface="Century Gothic"/>
              <a:sym typeface="Century Gothic"/>
            </a:endParaRPr>
          </a:p>
          <a:p>
            <a:endParaRPr lang="ru-RU" dirty="0">
              <a:solidFill>
                <a:srgbClr val="000000"/>
              </a:solidFill>
              <a:latin typeface="Century Gothic"/>
              <a:sym typeface="Century Gothic"/>
            </a:endParaRPr>
          </a:p>
          <a:p>
            <a:endParaRPr lang="ru-RU" dirty="0">
              <a:solidFill>
                <a:srgbClr val="000000"/>
              </a:solidFill>
              <a:latin typeface="Century Gothic"/>
              <a:sym typeface="Century Gothic"/>
            </a:endParaRPr>
          </a:p>
          <a:p>
            <a:endParaRPr lang="ru-RU" dirty="0">
              <a:solidFill>
                <a:srgbClr val="000000"/>
              </a:solidFill>
              <a:latin typeface="Century Gothic"/>
              <a:sym typeface="Century Gothic"/>
            </a:endParaRPr>
          </a:p>
          <a:p>
            <a:endParaRPr lang="ru-RU" dirty="0">
              <a:solidFill>
                <a:srgbClr val="000000"/>
              </a:solidFill>
              <a:latin typeface="Century Gothic"/>
              <a:sym typeface="Century Gothic"/>
            </a:endParaRPr>
          </a:p>
          <a:p>
            <a:endParaRPr lang="ru-RU" dirty="0">
              <a:solidFill>
                <a:srgbClr val="000000"/>
              </a:solidFill>
              <a:latin typeface="Century Gothic"/>
              <a:sym typeface="Century Gothic"/>
            </a:endParaRPr>
          </a:p>
          <a:p>
            <a:endParaRPr lang="ru-RU" dirty="0">
              <a:solidFill>
                <a:srgbClr val="000000"/>
              </a:solidFill>
              <a:latin typeface="Century Gothic"/>
              <a:sym typeface="Century Gothic"/>
            </a:endParaRPr>
          </a:p>
          <a:p>
            <a:endParaRPr lang="ru-RU" dirty="0">
              <a:solidFill>
                <a:srgbClr val="000000"/>
              </a:solidFill>
              <a:latin typeface="Century Gothic"/>
              <a:sym typeface="Century Gothic"/>
            </a:endParaRPr>
          </a:p>
          <a:p>
            <a:endParaRPr lang="ru-RU" dirty="0">
              <a:solidFill>
                <a:srgbClr val="000000"/>
              </a:solidFill>
              <a:latin typeface="Century Gothic"/>
              <a:sym typeface="Century Gothic"/>
            </a:endParaRPr>
          </a:p>
          <a:p>
            <a:endParaRPr lang="ru-RU" dirty="0">
              <a:solidFill>
                <a:srgbClr val="000000"/>
              </a:solidFill>
              <a:latin typeface="Century Gothic"/>
              <a:sym typeface="Century Gothic"/>
            </a:endParaRPr>
          </a:p>
          <a:p>
            <a:endParaRPr lang="ru-RU" dirty="0">
              <a:solidFill>
                <a:srgbClr val="000000"/>
              </a:solidFill>
              <a:latin typeface="Century Gothic"/>
              <a:sym typeface="Century Gothic"/>
            </a:endParaRPr>
          </a:p>
          <a:p>
            <a:endParaRPr lang="ru-RU" dirty="0">
              <a:solidFill>
                <a:srgbClr val="000000"/>
              </a:solidFill>
              <a:latin typeface="Century Gothic"/>
              <a:sym typeface="Century Gothic"/>
            </a:endParaRPr>
          </a:p>
          <a:p>
            <a:endParaRPr lang="ru-RU" dirty="0">
              <a:solidFill>
                <a:srgbClr val="000000"/>
              </a:solidFill>
              <a:latin typeface="Century Gothic"/>
              <a:sym typeface="Century Gothic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5589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8091</TotalTime>
  <Words>8</Words>
  <Application>Microsoft Office PowerPoint</Application>
  <PresentationFormat>Широкоэкранный</PresentationFormat>
  <Paragraphs>21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Helvetica Neue</vt:lpstr>
      <vt:lpstr>Office Theme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Краткий отчет о деятельности КОИРО в 2022 году</dc:title>
  <dc:creator>Лилия Зорькина</dc:creator>
  <cp:lastModifiedBy>Екатерина Мотузко</cp:lastModifiedBy>
  <cp:revision>804</cp:revision>
  <cp:lastPrinted>2025-12-17T08:04:09Z</cp:lastPrinted>
  <dcterms:created xsi:type="dcterms:W3CDTF">2022-12-12T12:07:05Z</dcterms:created>
  <dcterms:modified xsi:type="dcterms:W3CDTF">2026-01-14T07:05:45Z</dcterms:modified>
</cp:coreProperties>
</file>