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304" r:id="rId2"/>
    <p:sldId id="414" r:id="rId3"/>
    <p:sldId id="415" r:id="rId4"/>
    <p:sldId id="1442" r:id="rId5"/>
    <p:sldId id="1453" r:id="rId6"/>
    <p:sldId id="1441" r:id="rId7"/>
    <p:sldId id="1443" r:id="rId8"/>
    <p:sldId id="1444" r:id="rId9"/>
    <p:sldId id="1445" r:id="rId10"/>
    <p:sldId id="1454" r:id="rId11"/>
    <p:sldId id="1420" r:id="rId12"/>
    <p:sldId id="1455" r:id="rId13"/>
    <p:sldId id="1456" r:id="rId14"/>
    <p:sldId id="1447" r:id="rId15"/>
    <p:sldId id="1448" r:id="rId16"/>
    <p:sldId id="1449" r:id="rId17"/>
    <p:sldId id="1422" r:id="rId18"/>
    <p:sldId id="1451" r:id="rId19"/>
    <p:sldId id="1450" r:id="rId20"/>
    <p:sldId id="1457" r:id="rId21"/>
    <p:sldId id="1424" r:id="rId22"/>
    <p:sldId id="1425" r:id="rId23"/>
    <p:sldId id="1439" r:id="rId24"/>
    <p:sldId id="1429" r:id="rId25"/>
    <p:sldId id="1438" r:id="rId26"/>
    <p:sldId id="1452" r:id="rId27"/>
    <p:sldId id="1428" r:id="rId28"/>
    <p:sldId id="1435" r:id="rId29"/>
    <p:sldId id="1437" r:id="rId30"/>
    <p:sldId id="1436" r:id="rId31"/>
    <p:sldId id="1409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43" autoAdjust="0"/>
    <p:restoredTop sz="95646" autoAdjust="0"/>
  </p:normalViewPr>
  <p:slideViewPr>
    <p:cSldViewPr snapToGrid="0" showGuides="1">
      <p:cViewPr varScale="1">
        <p:scale>
          <a:sx n="85" d="100"/>
          <a:sy n="85" d="100"/>
        </p:scale>
        <p:origin x="56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8F3E5-F155-4C03-909E-05B63C835DF4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110E4-7CED-4737-B4BC-79E3EE80C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6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6606BA-0030-4ECF-A0B2-1D221DE62FE0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16"/>
          <p:cNvCxnSpPr>
            <a:stCxn id="10" idx="1"/>
          </p:cNvCxnSpPr>
          <p:nvPr userDrawn="1"/>
        </p:nvCxnSpPr>
        <p:spPr>
          <a:xfrm flipV="1">
            <a:off x="0" y="-8467"/>
            <a:ext cx="3589867" cy="630136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7"/>
          <p:cNvCxnSpPr/>
          <p:nvPr userDrawn="1"/>
        </p:nvCxnSpPr>
        <p:spPr>
          <a:xfrm flipH="1">
            <a:off x="-14866" y="0"/>
            <a:ext cx="1843668" cy="3829024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-12408" y="-8468"/>
            <a:ext cx="12227525" cy="6874935"/>
            <a:chOff x="-9306" y="-8468"/>
            <a:chExt cx="917064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6129867" y="4175605"/>
              <a:ext cx="3023438" cy="269086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 rot="10800000" flipH="1" flipV="1">
              <a:off x="-9306" y="-8468"/>
              <a:ext cx="745905" cy="4631268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30" name="Freeform 18"/>
          <p:cNvSpPr/>
          <p:nvPr userDrawn="1"/>
        </p:nvSpPr>
        <p:spPr>
          <a:xfrm flipH="1" flipV="1">
            <a:off x="-10478" y="-8467"/>
            <a:ext cx="1489747" cy="4934387"/>
          </a:xfrm>
          <a:custGeom>
            <a:avLst/>
            <a:gdLst>
              <a:gd name="connsiteX0" fmla="*/ 2247099 w 2269442"/>
              <a:gd name="connsiteY0" fmla="*/ 0 h 6866466"/>
              <a:gd name="connsiteX1" fmla="*/ 0 w 2269442"/>
              <a:gd name="connsiteY1" fmla="*/ 6858000 h 6866466"/>
              <a:gd name="connsiteX2" fmla="*/ 2269067 w 2269442"/>
              <a:gd name="connsiteY2" fmla="*/ 6866466 h 6866466"/>
              <a:gd name="connsiteX3" fmla="*/ 2260600 w 2269442"/>
              <a:gd name="connsiteY3" fmla="*/ 8466 h 6866466"/>
              <a:gd name="connsiteX4" fmla="*/ 2247099 w 2269442"/>
              <a:gd name="connsiteY4" fmla="*/ 0 h 686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9442" h="6866466">
                <a:moveTo>
                  <a:pt x="2247099" y="0"/>
                </a:moveTo>
                <a:lnTo>
                  <a:pt x="0" y="6858000"/>
                </a:lnTo>
                <a:lnTo>
                  <a:pt x="2269067" y="6866466"/>
                </a:lnTo>
                <a:cubicBezTo>
                  <a:pt x="2271889" y="4580466"/>
                  <a:pt x="2257778" y="2294466"/>
                  <a:pt x="2260600" y="8466"/>
                </a:cubicBezTo>
                <a:lnTo>
                  <a:pt x="2247099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0"/>
          <p:cNvSpPr/>
          <p:nvPr userDrawn="1"/>
        </p:nvSpPr>
        <p:spPr>
          <a:xfrm rot="10800000">
            <a:off x="-10229" y="1"/>
            <a:ext cx="3351420" cy="2937933"/>
          </a:xfrm>
          <a:custGeom>
            <a:avLst/>
            <a:gdLst/>
            <a:ahLst/>
            <a:cxnLst/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933"/>
            <a:ext cx="2100272" cy="157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3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500-E592-4D45-B871-BCFBD69DE6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07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590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3656" y="6489037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681500-E592-4D45-B871-BCFBD69DE6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95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130" name="Полилиния: фигура 11">
            <a:extLst>
              <a:ext uri="{FF2B5EF4-FFF2-40B4-BE49-F238E27FC236}">
                <a16:creationId xmlns:a16="http://schemas.microsoft.com/office/drawing/2014/main" id="{E676B280-620D-1D09-6BF7-C9B83E07B1F1}"/>
              </a:ext>
            </a:extLst>
          </p:cNvPr>
          <p:cNvSpPr/>
          <p:nvPr/>
        </p:nvSpPr>
        <p:spPr>
          <a:xfrm>
            <a:off x="-38552" y="2793139"/>
            <a:ext cx="12261446" cy="4082908"/>
          </a:xfrm>
          <a:custGeom>
            <a:avLst/>
            <a:gdLst>
              <a:gd name="connsiteX0" fmla="*/ 12261447 w 12261446"/>
              <a:gd name="connsiteY0" fmla="*/ 4070190 h 4082908"/>
              <a:gd name="connsiteX1" fmla="*/ 0 w 12261446"/>
              <a:gd name="connsiteY1" fmla="*/ 4082909 h 4082908"/>
              <a:gd name="connsiteX2" fmla="*/ 0 w 12261446"/>
              <a:gd name="connsiteY2" fmla="*/ 12719 h 4082908"/>
              <a:gd name="connsiteX3" fmla="*/ 12248855 w 12261446"/>
              <a:gd name="connsiteY3" fmla="*/ 0 h 408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1446" h="4082908">
                <a:moveTo>
                  <a:pt x="12261447" y="4070190"/>
                </a:moveTo>
                <a:lnTo>
                  <a:pt x="0" y="4082909"/>
                </a:lnTo>
                <a:lnTo>
                  <a:pt x="0" y="12719"/>
                </a:lnTo>
                <a:lnTo>
                  <a:pt x="12248855" y="0"/>
                </a:lnTo>
                <a:close/>
              </a:path>
            </a:pathLst>
          </a:custGeom>
          <a:solidFill>
            <a:srgbClr val="723066"/>
          </a:soli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131" name="Рисунок 8">
            <a:extLst>
              <a:ext uri="{FF2B5EF4-FFF2-40B4-BE49-F238E27FC236}">
                <a16:creationId xmlns:a16="http://schemas.microsoft.com/office/drawing/2014/main" id="{9D8AE2E6-39AA-B8B1-22AE-34F2DB37D8D5}"/>
              </a:ext>
            </a:extLst>
          </p:cNvPr>
          <p:cNvGrpSpPr/>
          <p:nvPr/>
        </p:nvGrpSpPr>
        <p:grpSpPr>
          <a:xfrm>
            <a:off x="657546" y="5095218"/>
            <a:ext cx="5568972" cy="1042558"/>
            <a:chOff x="675957" y="4964585"/>
            <a:chExt cx="5568972" cy="1042558"/>
          </a:xfrm>
          <a:solidFill>
            <a:srgbClr val="FFFFFF"/>
          </a:solidFill>
        </p:grpSpPr>
        <p:sp>
          <p:nvSpPr>
            <p:cNvPr id="132" name="Полилиния: фигура 122">
              <a:extLst>
                <a:ext uri="{FF2B5EF4-FFF2-40B4-BE49-F238E27FC236}">
                  <a16:creationId xmlns:a16="http://schemas.microsoft.com/office/drawing/2014/main" id="{0E6949BD-D106-4C98-5E0C-E2B2851DCDC3}"/>
                </a:ext>
              </a:extLst>
            </p:cNvPr>
            <p:cNvSpPr/>
            <p:nvPr/>
          </p:nvSpPr>
          <p:spPr>
            <a:xfrm>
              <a:off x="1685935" y="5130318"/>
              <a:ext cx="134570" cy="112184"/>
            </a:xfrm>
            <a:custGeom>
              <a:avLst/>
              <a:gdLst>
                <a:gd name="connsiteX0" fmla="*/ 84075 w 134570"/>
                <a:gd name="connsiteY0" fmla="*/ 0 h 112184"/>
                <a:gd name="connsiteX1" fmla="*/ 84075 w 134570"/>
                <a:gd name="connsiteY1" fmla="*/ 5469 h 112184"/>
                <a:gd name="connsiteX2" fmla="*/ 74281 w 134570"/>
                <a:gd name="connsiteY2" fmla="*/ 18443 h 112184"/>
                <a:gd name="connsiteX3" fmla="*/ 74281 w 134570"/>
                <a:gd name="connsiteY3" fmla="*/ 25820 h 112184"/>
                <a:gd name="connsiteX4" fmla="*/ 74917 w 134570"/>
                <a:gd name="connsiteY4" fmla="*/ 25820 h 112184"/>
                <a:gd name="connsiteX5" fmla="*/ 100356 w 134570"/>
                <a:gd name="connsiteY5" fmla="*/ 11447 h 112184"/>
                <a:gd name="connsiteX6" fmla="*/ 134571 w 134570"/>
                <a:gd name="connsiteY6" fmla="*/ 57873 h 112184"/>
                <a:gd name="connsiteX7" fmla="*/ 99465 w 134570"/>
                <a:gd name="connsiteY7" fmla="*/ 100864 h 112184"/>
                <a:gd name="connsiteX8" fmla="*/ 74662 w 134570"/>
                <a:gd name="connsiteY8" fmla="*/ 85092 h 112184"/>
                <a:gd name="connsiteX9" fmla="*/ 74154 w 134570"/>
                <a:gd name="connsiteY9" fmla="*/ 85092 h 112184"/>
                <a:gd name="connsiteX10" fmla="*/ 74154 w 134570"/>
                <a:gd name="connsiteY10" fmla="*/ 93741 h 112184"/>
                <a:gd name="connsiteX11" fmla="*/ 83948 w 134570"/>
                <a:gd name="connsiteY11" fmla="*/ 106715 h 112184"/>
                <a:gd name="connsiteX12" fmla="*/ 83948 w 134570"/>
                <a:gd name="connsiteY12" fmla="*/ 112185 h 112184"/>
                <a:gd name="connsiteX13" fmla="*/ 50623 w 134570"/>
                <a:gd name="connsiteY13" fmla="*/ 112185 h 112184"/>
                <a:gd name="connsiteX14" fmla="*/ 50623 w 134570"/>
                <a:gd name="connsiteY14" fmla="*/ 106715 h 112184"/>
                <a:gd name="connsiteX15" fmla="*/ 60417 w 134570"/>
                <a:gd name="connsiteY15" fmla="*/ 93741 h 112184"/>
                <a:gd name="connsiteX16" fmla="*/ 60417 w 134570"/>
                <a:gd name="connsiteY16" fmla="*/ 85092 h 112184"/>
                <a:gd name="connsiteX17" fmla="*/ 59908 w 134570"/>
                <a:gd name="connsiteY17" fmla="*/ 85092 h 112184"/>
                <a:gd name="connsiteX18" fmla="*/ 35105 w 134570"/>
                <a:gd name="connsiteY18" fmla="*/ 100864 h 112184"/>
                <a:gd name="connsiteX19" fmla="*/ 0 w 134570"/>
                <a:gd name="connsiteY19" fmla="*/ 57873 h 112184"/>
                <a:gd name="connsiteX20" fmla="*/ 34342 w 134570"/>
                <a:gd name="connsiteY20" fmla="*/ 11447 h 112184"/>
                <a:gd name="connsiteX21" fmla="*/ 59781 w 134570"/>
                <a:gd name="connsiteY21" fmla="*/ 25820 h 112184"/>
                <a:gd name="connsiteX22" fmla="*/ 60417 w 134570"/>
                <a:gd name="connsiteY22" fmla="*/ 25820 h 112184"/>
                <a:gd name="connsiteX23" fmla="*/ 60417 w 134570"/>
                <a:gd name="connsiteY23" fmla="*/ 18443 h 112184"/>
                <a:gd name="connsiteX24" fmla="*/ 50623 w 134570"/>
                <a:gd name="connsiteY24" fmla="*/ 5469 h 112184"/>
                <a:gd name="connsiteX25" fmla="*/ 50623 w 134570"/>
                <a:gd name="connsiteY25" fmla="*/ 0 h 112184"/>
                <a:gd name="connsiteX26" fmla="*/ 84075 w 134570"/>
                <a:gd name="connsiteY26" fmla="*/ 0 h 112184"/>
                <a:gd name="connsiteX27" fmla="*/ 60544 w 134570"/>
                <a:gd name="connsiteY27" fmla="*/ 48970 h 112184"/>
                <a:gd name="connsiteX28" fmla="*/ 38667 w 134570"/>
                <a:gd name="connsiteY28" fmla="*/ 18825 h 112184"/>
                <a:gd name="connsiteX29" fmla="*/ 16281 w 134570"/>
                <a:gd name="connsiteY29" fmla="*/ 57110 h 112184"/>
                <a:gd name="connsiteX30" fmla="*/ 38158 w 134570"/>
                <a:gd name="connsiteY30" fmla="*/ 93106 h 112184"/>
                <a:gd name="connsiteX31" fmla="*/ 60544 w 134570"/>
                <a:gd name="connsiteY31" fmla="*/ 58382 h 112184"/>
                <a:gd name="connsiteX32" fmla="*/ 60544 w 134570"/>
                <a:gd name="connsiteY32" fmla="*/ 48970 h 112184"/>
                <a:gd name="connsiteX33" fmla="*/ 74408 w 134570"/>
                <a:gd name="connsiteY33" fmla="*/ 58509 h 112184"/>
                <a:gd name="connsiteX34" fmla="*/ 96794 w 134570"/>
                <a:gd name="connsiteY34" fmla="*/ 93233 h 112184"/>
                <a:gd name="connsiteX35" fmla="*/ 118799 w 134570"/>
                <a:gd name="connsiteY35" fmla="*/ 57237 h 112184"/>
                <a:gd name="connsiteX36" fmla="*/ 96285 w 134570"/>
                <a:gd name="connsiteY36" fmla="*/ 18952 h 112184"/>
                <a:gd name="connsiteX37" fmla="*/ 74408 w 134570"/>
                <a:gd name="connsiteY37" fmla="*/ 49096 h 112184"/>
                <a:gd name="connsiteX38" fmla="*/ 74408 w 134570"/>
                <a:gd name="connsiteY38" fmla="*/ 58509 h 11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4570" h="112184">
                  <a:moveTo>
                    <a:pt x="84075" y="0"/>
                  </a:moveTo>
                  <a:lnTo>
                    <a:pt x="84075" y="5469"/>
                  </a:lnTo>
                  <a:cubicBezTo>
                    <a:pt x="76443" y="6105"/>
                    <a:pt x="74281" y="11575"/>
                    <a:pt x="74281" y="18443"/>
                  </a:cubicBezTo>
                  <a:lnTo>
                    <a:pt x="74281" y="25820"/>
                  </a:lnTo>
                  <a:lnTo>
                    <a:pt x="74917" y="25820"/>
                  </a:lnTo>
                  <a:cubicBezTo>
                    <a:pt x="80005" y="17171"/>
                    <a:pt x="90053" y="11447"/>
                    <a:pt x="100356" y="11447"/>
                  </a:cubicBezTo>
                  <a:cubicBezTo>
                    <a:pt x="120579" y="11447"/>
                    <a:pt x="134571" y="32689"/>
                    <a:pt x="134571" y="57873"/>
                  </a:cubicBezTo>
                  <a:cubicBezTo>
                    <a:pt x="134571" y="86364"/>
                    <a:pt x="116255" y="100864"/>
                    <a:pt x="99465" y="100864"/>
                  </a:cubicBezTo>
                  <a:cubicBezTo>
                    <a:pt x="87636" y="100864"/>
                    <a:pt x="80259" y="94250"/>
                    <a:pt x="74662" y="85092"/>
                  </a:cubicBezTo>
                  <a:lnTo>
                    <a:pt x="74154" y="85092"/>
                  </a:lnTo>
                  <a:lnTo>
                    <a:pt x="74154" y="93741"/>
                  </a:lnTo>
                  <a:cubicBezTo>
                    <a:pt x="74154" y="100610"/>
                    <a:pt x="76189" y="106079"/>
                    <a:pt x="83948" y="106715"/>
                  </a:cubicBezTo>
                  <a:lnTo>
                    <a:pt x="83948" y="112185"/>
                  </a:lnTo>
                  <a:lnTo>
                    <a:pt x="50623" y="112185"/>
                  </a:lnTo>
                  <a:lnTo>
                    <a:pt x="50623" y="106715"/>
                  </a:lnTo>
                  <a:cubicBezTo>
                    <a:pt x="58255" y="106079"/>
                    <a:pt x="60417" y="100610"/>
                    <a:pt x="60417" y="93741"/>
                  </a:cubicBezTo>
                  <a:lnTo>
                    <a:pt x="60417" y="85092"/>
                  </a:lnTo>
                  <a:lnTo>
                    <a:pt x="59908" y="85092"/>
                  </a:lnTo>
                  <a:cubicBezTo>
                    <a:pt x="54312" y="94250"/>
                    <a:pt x="46934" y="100864"/>
                    <a:pt x="35105" y="100864"/>
                  </a:cubicBezTo>
                  <a:cubicBezTo>
                    <a:pt x="18316" y="100864"/>
                    <a:pt x="0" y="86491"/>
                    <a:pt x="0" y="57873"/>
                  </a:cubicBezTo>
                  <a:cubicBezTo>
                    <a:pt x="0" y="32689"/>
                    <a:pt x="14118" y="11447"/>
                    <a:pt x="34342" y="11447"/>
                  </a:cubicBezTo>
                  <a:cubicBezTo>
                    <a:pt x="44518" y="11447"/>
                    <a:pt x="54693" y="17171"/>
                    <a:pt x="59781" y="25820"/>
                  </a:cubicBezTo>
                  <a:lnTo>
                    <a:pt x="60417" y="25820"/>
                  </a:lnTo>
                  <a:lnTo>
                    <a:pt x="60417" y="18443"/>
                  </a:lnTo>
                  <a:cubicBezTo>
                    <a:pt x="60417" y="11575"/>
                    <a:pt x="58382" y="6105"/>
                    <a:pt x="50623" y="5469"/>
                  </a:cubicBezTo>
                  <a:lnTo>
                    <a:pt x="50623" y="0"/>
                  </a:lnTo>
                  <a:lnTo>
                    <a:pt x="84075" y="0"/>
                  </a:lnTo>
                  <a:close/>
                  <a:moveTo>
                    <a:pt x="60544" y="48970"/>
                  </a:moveTo>
                  <a:cubicBezTo>
                    <a:pt x="60544" y="26202"/>
                    <a:pt x="48334" y="18825"/>
                    <a:pt x="38667" y="18825"/>
                  </a:cubicBezTo>
                  <a:cubicBezTo>
                    <a:pt x="29255" y="18825"/>
                    <a:pt x="16281" y="24676"/>
                    <a:pt x="16281" y="57110"/>
                  </a:cubicBezTo>
                  <a:cubicBezTo>
                    <a:pt x="16281" y="87636"/>
                    <a:pt x="30018" y="93106"/>
                    <a:pt x="38158" y="93106"/>
                  </a:cubicBezTo>
                  <a:cubicBezTo>
                    <a:pt x="48588" y="93106"/>
                    <a:pt x="60544" y="85092"/>
                    <a:pt x="60544" y="58382"/>
                  </a:cubicBezTo>
                  <a:lnTo>
                    <a:pt x="60544" y="48970"/>
                  </a:lnTo>
                  <a:close/>
                  <a:moveTo>
                    <a:pt x="74408" y="58509"/>
                  </a:moveTo>
                  <a:cubicBezTo>
                    <a:pt x="74408" y="91071"/>
                    <a:pt x="91071" y="93233"/>
                    <a:pt x="96794" y="93233"/>
                  </a:cubicBezTo>
                  <a:cubicBezTo>
                    <a:pt x="105062" y="93233"/>
                    <a:pt x="118799" y="87636"/>
                    <a:pt x="118799" y="57237"/>
                  </a:cubicBezTo>
                  <a:cubicBezTo>
                    <a:pt x="118799" y="24167"/>
                    <a:pt x="106334" y="18952"/>
                    <a:pt x="96285" y="18952"/>
                  </a:cubicBezTo>
                  <a:cubicBezTo>
                    <a:pt x="87000" y="18952"/>
                    <a:pt x="74408" y="25820"/>
                    <a:pt x="74408" y="49096"/>
                  </a:cubicBezTo>
                  <a:lnTo>
                    <a:pt x="74408" y="58509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: фигура 123">
              <a:extLst>
                <a:ext uri="{FF2B5EF4-FFF2-40B4-BE49-F238E27FC236}">
                  <a16:creationId xmlns:a16="http://schemas.microsoft.com/office/drawing/2014/main" id="{5D9DFC82-D992-DDC9-6479-EF17D67A96FE}"/>
                </a:ext>
              </a:extLst>
            </p:cNvPr>
            <p:cNvSpPr/>
            <p:nvPr/>
          </p:nvSpPr>
          <p:spPr>
            <a:xfrm>
              <a:off x="1843910" y="5179542"/>
              <a:ext cx="53548" cy="64232"/>
            </a:xfrm>
            <a:custGeom>
              <a:avLst/>
              <a:gdLst>
                <a:gd name="connsiteX0" fmla="*/ 28619 w 53548"/>
                <a:gd name="connsiteY0" fmla="*/ 64233 h 64232"/>
                <a:gd name="connsiteX1" fmla="*/ 0 w 53548"/>
                <a:gd name="connsiteY1" fmla="*/ 34215 h 64232"/>
                <a:gd name="connsiteX2" fmla="*/ 28237 w 53548"/>
                <a:gd name="connsiteY2" fmla="*/ 0 h 64232"/>
                <a:gd name="connsiteX3" fmla="*/ 51895 w 53548"/>
                <a:gd name="connsiteY3" fmla="*/ 27220 h 64232"/>
                <a:gd name="connsiteX4" fmla="*/ 13610 w 53548"/>
                <a:gd name="connsiteY4" fmla="*/ 27220 h 64232"/>
                <a:gd name="connsiteX5" fmla="*/ 13482 w 53548"/>
                <a:gd name="connsiteY5" fmla="*/ 33961 h 64232"/>
                <a:gd name="connsiteX6" fmla="*/ 30781 w 53548"/>
                <a:gd name="connsiteY6" fmla="*/ 57619 h 64232"/>
                <a:gd name="connsiteX7" fmla="*/ 50623 w 53548"/>
                <a:gd name="connsiteY7" fmla="*/ 47825 h 64232"/>
                <a:gd name="connsiteX8" fmla="*/ 53549 w 53548"/>
                <a:gd name="connsiteY8" fmla="*/ 50496 h 64232"/>
                <a:gd name="connsiteX9" fmla="*/ 28619 w 53548"/>
                <a:gd name="connsiteY9" fmla="*/ 64233 h 64232"/>
                <a:gd name="connsiteX10" fmla="*/ 27347 w 53548"/>
                <a:gd name="connsiteY10" fmla="*/ 4961 h 64232"/>
                <a:gd name="connsiteX11" fmla="*/ 13864 w 53548"/>
                <a:gd name="connsiteY11" fmla="*/ 22259 h 64232"/>
                <a:gd name="connsiteX12" fmla="*/ 39176 w 53548"/>
                <a:gd name="connsiteY12" fmla="*/ 22259 h 64232"/>
                <a:gd name="connsiteX13" fmla="*/ 27347 w 53548"/>
                <a:gd name="connsiteY13" fmla="*/ 4961 h 6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548" h="64232">
                  <a:moveTo>
                    <a:pt x="28619" y="64233"/>
                  </a:moveTo>
                  <a:cubicBezTo>
                    <a:pt x="18189" y="64233"/>
                    <a:pt x="0" y="58891"/>
                    <a:pt x="0" y="34215"/>
                  </a:cubicBezTo>
                  <a:cubicBezTo>
                    <a:pt x="0" y="13737"/>
                    <a:pt x="11829" y="0"/>
                    <a:pt x="28237" y="0"/>
                  </a:cubicBezTo>
                  <a:cubicBezTo>
                    <a:pt x="45154" y="0"/>
                    <a:pt x="52404" y="14882"/>
                    <a:pt x="51895" y="27220"/>
                  </a:cubicBezTo>
                  <a:lnTo>
                    <a:pt x="13610" y="27220"/>
                  </a:lnTo>
                  <a:cubicBezTo>
                    <a:pt x="13482" y="29509"/>
                    <a:pt x="13482" y="31671"/>
                    <a:pt x="13482" y="33961"/>
                  </a:cubicBezTo>
                  <a:cubicBezTo>
                    <a:pt x="13482" y="43119"/>
                    <a:pt x="15518" y="57619"/>
                    <a:pt x="30781" y="57619"/>
                  </a:cubicBezTo>
                  <a:cubicBezTo>
                    <a:pt x="38921" y="57619"/>
                    <a:pt x="46298" y="52277"/>
                    <a:pt x="50623" y="47825"/>
                  </a:cubicBezTo>
                  <a:lnTo>
                    <a:pt x="53549" y="50496"/>
                  </a:lnTo>
                  <a:cubicBezTo>
                    <a:pt x="47825" y="57619"/>
                    <a:pt x="38921" y="64233"/>
                    <a:pt x="28619" y="64233"/>
                  </a:cubicBezTo>
                  <a:moveTo>
                    <a:pt x="27347" y="4961"/>
                  </a:moveTo>
                  <a:cubicBezTo>
                    <a:pt x="20733" y="4961"/>
                    <a:pt x="14246" y="9412"/>
                    <a:pt x="13864" y="22259"/>
                  </a:cubicBezTo>
                  <a:lnTo>
                    <a:pt x="39176" y="22259"/>
                  </a:lnTo>
                  <a:cubicBezTo>
                    <a:pt x="39684" y="9667"/>
                    <a:pt x="33579" y="4961"/>
                    <a:pt x="27347" y="4961"/>
                  </a:cubicBez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" name="Полилиния: фигура 124">
              <a:extLst>
                <a:ext uri="{FF2B5EF4-FFF2-40B4-BE49-F238E27FC236}">
                  <a16:creationId xmlns:a16="http://schemas.microsoft.com/office/drawing/2014/main" id="{E7729253-3E56-9D71-44C6-1EFCB1C21889}"/>
                </a:ext>
              </a:extLst>
            </p:cNvPr>
            <p:cNvSpPr/>
            <p:nvPr/>
          </p:nvSpPr>
          <p:spPr>
            <a:xfrm>
              <a:off x="1915392" y="5180814"/>
              <a:ext cx="72754" cy="78478"/>
            </a:xfrm>
            <a:custGeom>
              <a:avLst/>
              <a:gdLst>
                <a:gd name="connsiteX0" fmla="*/ 64360 w 72754"/>
                <a:gd name="connsiteY0" fmla="*/ 4579 h 78478"/>
                <a:gd name="connsiteX1" fmla="*/ 57491 w 72754"/>
                <a:gd name="connsiteY1" fmla="*/ 14882 h 78478"/>
                <a:gd name="connsiteX2" fmla="*/ 57491 w 72754"/>
                <a:gd name="connsiteY2" fmla="*/ 46807 h 78478"/>
                <a:gd name="connsiteX3" fmla="*/ 64106 w 72754"/>
                <a:gd name="connsiteY3" fmla="*/ 56220 h 78478"/>
                <a:gd name="connsiteX4" fmla="*/ 72755 w 72754"/>
                <a:gd name="connsiteY4" fmla="*/ 60290 h 78478"/>
                <a:gd name="connsiteX5" fmla="*/ 69193 w 72754"/>
                <a:gd name="connsiteY5" fmla="*/ 69321 h 78478"/>
                <a:gd name="connsiteX6" fmla="*/ 60035 w 72754"/>
                <a:gd name="connsiteY6" fmla="*/ 78479 h 78478"/>
                <a:gd name="connsiteX7" fmla="*/ 58891 w 72754"/>
                <a:gd name="connsiteY7" fmla="*/ 74154 h 78478"/>
                <a:gd name="connsiteX8" fmla="*/ 60544 w 72754"/>
                <a:gd name="connsiteY8" fmla="*/ 67285 h 78478"/>
                <a:gd name="connsiteX9" fmla="*/ 53294 w 72754"/>
                <a:gd name="connsiteY9" fmla="*/ 61816 h 78478"/>
                <a:gd name="connsiteX10" fmla="*/ 19461 w 72754"/>
                <a:gd name="connsiteY10" fmla="*/ 61816 h 78478"/>
                <a:gd name="connsiteX11" fmla="*/ 13228 w 72754"/>
                <a:gd name="connsiteY11" fmla="*/ 67285 h 78478"/>
                <a:gd name="connsiteX12" fmla="*/ 14373 w 72754"/>
                <a:gd name="connsiteY12" fmla="*/ 71610 h 78478"/>
                <a:gd name="connsiteX13" fmla="*/ 13991 w 72754"/>
                <a:gd name="connsiteY13" fmla="*/ 78479 h 78478"/>
                <a:gd name="connsiteX14" fmla="*/ 5088 w 72754"/>
                <a:gd name="connsiteY14" fmla="*/ 70974 h 78478"/>
                <a:gd name="connsiteX15" fmla="*/ 0 w 72754"/>
                <a:gd name="connsiteY15" fmla="*/ 60035 h 78478"/>
                <a:gd name="connsiteX16" fmla="*/ 2290 w 72754"/>
                <a:gd name="connsiteY16" fmla="*/ 57491 h 78478"/>
                <a:gd name="connsiteX17" fmla="*/ 4070 w 72754"/>
                <a:gd name="connsiteY17" fmla="*/ 57491 h 78478"/>
                <a:gd name="connsiteX18" fmla="*/ 15009 w 72754"/>
                <a:gd name="connsiteY18" fmla="*/ 47189 h 78478"/>
                <a:gd name="connsiteX19" fmla="*/ 28873 w 72754"/>
                <a:gd name="connsiteY19" fmla="*/ 10812 h 78478"/>
                <a:gd name="connsiteX20" fmla="*/ 21496 w 72754"/>
                <a:gd name="connsiteY20" fmla="*/ 4706 h 78478"/>
                <a:gd name="connsiteX21" fmla="*/ 19588 w 72754"/>
                <a:gd name="connsiteY21" fmla="*/ 4706 h 78478"/>
                <a:gd name="connsiteX22" fmla="*/ 19588 w 72754"/>
                <a:gd name="connsiteY22" fmla="*/ 0 h 78478"/>
                <a:gd name="connsiteX23" fmla="*/ 64487 w 72754"/>
                <a:gd name="connsiteY23" fmla="*/ 0 h 78478"/>
                <a:gd name="connsiteX24" fmla="*/ 64487 w 72754"/>
                <a:gd name="connsiteY24" fmla="*/ 4579 h 78478"/>
                <a:gd name="connsiteX25" fmla="*/ 43373 w 72754"/>
                <a:gd name="connsiteY25" fmla="*/ 5215 h 78478"/>
                <a:gd name="connsiteX26" fmla="*/ 35996 w 72754"/>
                <a:gd name="connsiteY26" fmla="*/ 10684 h 78478"/>
                <a:gd name="connsiteX27" fmla="*/ 24421 w 72754"/>
                <a:gd name="connsiteY27" fmla="*/ 40956 h 78478"/>
                <a:gd name="connsiteX28" fmla="*/ 19333 w 72754"/>
                <a:gd name="connsiteY28" fmla="*/ 53421 h 78478"/>
                <a:gd name="connsiteX29" fmla="*/ 25312 w 72754"/>
                <a:gd name="connsiteY29" fmla="*/ 56601 h 78478"/>
                <a:gd name="connsiteX30" fmla="*/ 45790 w 72754"/>
                <a:gd name="connsiteY30" fmla="*/ 56601 h 78478"/>
                <a:gd name="connsiteX31" fmla="*/ 45790 w 72754"/>
                <a:gd name="connsiteY31" fmla="*/ 5215 h 78478"/>
                <a:gd name="connsiteX32" fmla="*/ 43373 w 72754"/>
                <a:gd name="connsiteY32" fmla="*/ 5215 h 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2754" h="78478">
                  <a:moveTo>
                    <a:pt x="64360" y="4579"/>
                  </a:moveTo>
                  <a:cubicBezTo>
                    <a:pt x="57873" y="4706"/>
                    <a:pt x="57491" y="8267"/>
                    <a:pt x="57491" y="14882"/>
                  </a:cubicBezTo>
                  <a:lnTo>
                    <a:pt x="57491" y="46807"/>
                  </a:lnTo>
                  <a:cubicBezTo>
                    <a:pt x="57491" y="53040"/>
                    <a:pt x="58509" y="55838"/>
                    <a:pt x="64106" y="56220"/>
                  </a:cubicBezTo>
                  <a:cubicBezTo>
                    <a:pt x="68430" y="56728"/>
                    <a:pt x="72755" y="55583"/>
                    <a:pt x="72755" y="60290"/>
                  </a:cubicBezTo>
                  <a:cubicBezTo>
                    <a:pt x="72755" y="62961"/>
                    <a:pt x="71356" y="66013"/>
                    <a:pt x="69193" y="69321"/>
                  </a:cubicBezTo>
                  <a:cubicBezTo>
                    <a:pt x="63851" y="77588"/>
                    <a:pt x="61434" y="78479"/>
                    <a:pt x="60035" y="78479"/>
                  </a:cubicBezTo>
                  <a:cubicBezTo>
                    <a:pt x="57364" y="78479"/>
                    <a:pt x="58636" y="75044"/>
                    <a:pt x="58891" y="74154"/>
                  </a:cubicBezTo>
                  <a:cubicBezTo>
                    <a:pt x="59781" y="71864"/>
                    <a:pt x="60544" y="69193"/>
                    <a:pt x="60544" y="67285"/>
                  </a:cubicBezTo>
                  <a:cubicBezTo>
                    <a:pt x="60544" y="62452"/>
                    <a:pt x="57873" y="61816"/>
                    <a:pt x="53294" y="61816"/>
                  </a:cubicBezTo>
                  <a:lnTo>
                    <a:pt x="19461" y="61816"/>
                  </a:lnTo>
                  <a:cubicBezTo>
                    <a:pt x="13864" y="61816"/>
                    <a:pt x="13228" y="65250"/>
                    <a:pt x="13228" y="67285"/>
                  </a:cubicBezTo>
                  <a:cubicBezTo>
                    <a:pt x="13228" y="68939"/>
                    <a:pt x="13864" y="70338"/>
                    <a:pt x="14373" y="71610"/>
                  </a:cubicBezTo>
                  <a:cubicBezTo>
                    <a:pt x="15263" y="74281"/>
                    <a:pt x="16281" y="78479"/>
                    <a:pt x="13991" y="78479"/>
                  </a:cubicBezTo>
                  <a:cubicBezTo>
                    <a:pt x="11448" y="78479"/>
                    <a:pt x="6741" y="73390"/>
                    <a:pt x="5088" y="70974"/>
                  </a:cubicBezTo>
                  <a:cubicBezTo>
                    <a:pt x="3689" y="69066"/>
                    <a:pt x="0" y="62961"/>
                    <a:pt x="0" y="60035"/>
                  </a:cubicBezTo>
                  <a:cubicBezTo>
                    <a:pt x="0" y="58636"/>
                    <a:pt x="636" y="57619"/>
                    <a:pt x="2290" y="57491"/>
                  </a:cubicBezTo>
                  <a:lnTo>
                    <a:pt x="4070" y="57491"/>
                  </a:lnTo>
                  <a:cubicBezTo>
                    <a:pt x="10303" y="57619"/>
                    <a:pt x="12719" y="52022"/>
                    <a:pt x="15009" y="47189"/>
                  </a:cubicBezTo>
                  <a:cubicBezTo>
                    <a:pt x="23912" y="27601"/>
                    <a:pt x="28873" y="15772"/>
                    <a:pt x="28873" y="10812"/>
                  </a:cubicBezTo>
                  <a:cubicBezTo>
                    <a:pt x="28873" y="4833"/>
                    <a:pt x="22768" y="4706"/>
                    <a:pt x="21496" y="4706"/>
                  </a:cubicBezTo>
                  <a:lnTo>
                    <a:pt x="19588" y="4706"/>
                  </a:lnTo>
                  <a:lnTo>
                    <a:pt x="19588" y="0"/>
                  </a:lnTo>
                  <a:lnTo>
                    <a:pt x="64487" y="0"/>
                  </a:lnTo>
                  <a:lnTo>
                    <a:pt x="64487" y="4579"/>
                  </a:lnTo>
                  <a:close/>
                  <a:moveTo>
                    <a:pt x="43373" y="5215"/>
                  </a:moveTo>
                  <a:cubicBezTo>
                    <a:pt x="38540" y="5215"/>
                    <a:pt x="37140" y="7759"/>
                    <a:pt x="35996" y="10684"/>
                  </a:cubicBezTo>
                  <a:cubicBezTo>
                    <a:pt x="32816" y="18570"/>
                    <a:pt x="32053" y="23785"/>
                    <a:pt x="24421" y="40956"/>
                  </a:cubicBezTo>
                  <a:cubicBezTo>
                    <a:pt x="20351" y="49860"/>
                    <a:pt x="19333" y="51895"/>
                    <a:pt x="19333" y="53421"/>
                  </a:cubicBezTo>
                  <a:cubicBezTo>
                    <a:pt x="19333" y="55456"/>
                    <a:pt x="20478" y="56601"/>
                    <a:pt x="25312" y="56601"/>
                  </a:cubicBezTo>
                  <a:lnTo>
                    <a:pt x="45790" y="56601"/>
                  </a:lnTo>
                  <a:lnTo>
                    <a:pt x="45790" y="5215"/>
                  </a:lnTo>
                  <a:lnTo>
                    <a:pt x="43373" y="5215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5" name="Полилиния: фигура 125">
              <a:extLst>
                <a:ext uri="{FF2B5EF4-FFF2-40B4-BE49-F238E27FC236}">
                  <a16:creationId xmlns:a16="http://schemas.microsoft.com/office/drawing/2014/main" id="{55B85A76-CE72-C3E3-ACF8-914C77DF02C3}"/>
                </a:ext>
              </a:extLst>
            </p:cNvPr>
            <p:cNvSpPr/>
            <p:nvPr/>
          </p:nvSpPr>
          <p:spPr>
            <a:xfrm>
              <a:off x="2006208" y="5179542"/>
              <a:ext cx="53548" cy="64232"/>
            </a:xfrm>
            <a:custGeom>
              <a:avLst/>
              <a:gdLst>
                <a:gd name="connsiteX0" fmla="*/ 28619 w 53548"/>
                <a:gd name="connsiteY0" fmla="*/ 64233 h 64232"/>
                <a:gd name="connsiteX1" fmla="*/ 0 w 53548"/>
                <a:gd name="connsiteY1" fmla="*/ 34215 h 64232"/>
                <a:gd name="connsiteX2" fmla="*/ 28237 w 53548"/>
                <a:gd name="connsiteY2" fmla="*/ 0 h 64232"/>
                <a:gd name="connsiteX3" fmla="*/ 51895 w 53548"/>
                <a:gd name="connsiteY3" fmla="*/ 27220 h 64232"/>
                <a:gd name="connsiteX4" fmla="*/ 13610 w 53548"/>
                <a:gd name="connsiteY4" fmla="*/ 27220 h 64232"/>
                <a:gd name="connsiteX5" fmla="*/ 13483 w 53548"/>
                <a:gd name="connsiteY5" fmla="*/ 33961 h 64232"/>
                <a:gd name="connsiteX6" fmla="*/ 30781 w 53548"/>
                <a:gd name="connsiteY6" fmla="*/ 57619 h 64232"/>
                <a:gd name="connsiteX7" fmla="*/ 50623 w 53548"/>
                <a:gd name="connsiteY7" fmla="*/ 47825 h 64232"/>
                <a:gd name="connsiteX8" fmla="*/ 53549 w 53548"/>
                <a:gd name="connsiteY8" fmla="*/ 50496 h 64232"/>
                <a:gd name="connsiteX9" fmla="*/ 28619 w 53548"/>
                <a:gd name="connsiteY9" fmla="*/ 64233 h 64232"/>
                <a:gd name="connsiteX10" fmla="*/ 27347 w 53548"/>
                <a:gd name="connsiteY10" fmla="*/ 4961 h 64232"/>
                <a:gd name="connsiteX11" fmla="*/ 13864 w 53548"/>
                <a:gd name="connsiteY11" fmla="*/ 22259 h 64232"/>
                <a:gd name="connsiteX12" fmla="*/ 39176 w 53548"/>
                <a:gd name="connsiteY12" fmla="*/ 22259 h 64232"/>
                <a:gd name="connsiteX13" fmla="*/ 27347 w 53548"/>
                <a:gd name="connsiteY13" fmla="*/ 4961 h 6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548" h="64232">
                  <a:moveTo>
                    <a:pt x="28619" y="64233"/>
                  </a:moveTo>
                  <a:cubicBezTo>
                    <a:pt x="18189" y="64233"/>
                    <a:pt x="0" y="58891"/>
                    <a:pt x="0" y="34215"/>
                  </a:cubicBezTo>
                  <a:cubicBezTo>
                    <a:pt x="0" y="13737"/>
                    <a:pt x="11829" y="0"/>
                    <a:pt x="28237" y="0"/>
                  </a:cubicBezTo>
                  <a:cubicBezTo>
                    <a:pt x="45154" y="0"/>
                    <a:pt x="52404" y="14882"/>
                    <a:pt x="51895" y="27220"/>
                  </a:cubicBezTo>
                  <a:lnTo>
                    <a:pt x="13610" y="27220"/>
                  </a:lnTo>
                  <a:cubicBezTo>
                    <a:pt x="13483" y="29509"/>
                    <a:pt x="13483" y="31671"/>
                    <a:pt x="13483" y="33961"/>
                  </a:cubicBezTo>
                  <a:cubicBezTo>
                    <a:pt x="13483" y="43119"/>
                    <a:pt x="15518" y="57619"/>
                    <a:pt x="30781" y="57619"/>
                  </a:cubicBezTo>
                  <a:cubicBezTo>
                    <a:pt x="38921" y="57619"/>
                    <a:pt x="46298" y="52277"/>
                    <a:pt x="50623" y="47825"/>
                  </a:cubicBezTo>
                  <a:lnTo>
                    <a:pt x="53549" y="50496"/>
                  </a:lnTo>
                  <a:cubicBezTo>
                    <a:pt x="47825" y="57619"/>
                    <a:pt x="38794" y="64233"/>
                    <a:pt x="28619" y="64233"/>
                  </a:cubicBezTo>
                  <a:moveTo>
                    <a:pt x="27347" y="4961"/>
                  </a:moveTo>
                  <a:cubicBezTo>
                    <a:pt x="20733" y="4961"/>
                    <a:pt x="14246" y="9412"/>
                    <a:pt x="13864" y="22259"/>
                  </a:cubicBezTo>
                  <a:lnTo>
                    <a:pt x="39176" y="22259"/>
                  </a:lnTo>
                  <a:cubicBezTo>
                    <a:pt x="39557" y="9667"/>
                    <a:pt x="33452" y="4961"/>
                    <a:pt x="27347" y="4961"/>
                  </a:cubicBez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6" name="Полилиния: фигура 126">
              <a:extLst>
                <a:ext uri="{FF2B5EF4-FFF2-40B4-BE49-F238E27FC236}">
                  <a16:creationId xmlns:a16="http://schemas.microsoft.com/office/drawing/2014/main" id="{471EEBAA-B9B4-DB65-450E-15CD493D5A08}"/>
                </a:ext>
              </a:extLst>
            </p:cNvPr>
            <p:cNvSpPr/>
            <p:nvPr/>
          </p:nvSpPr>
          <p:spPr>
            <a:xfrm>
              <a:off x="2075910" y="5179542"/>
              <a:ext cx="66776" cy="92596"/>
            </a:xfrm>
            <a:custGeom>
              <a:avLst/>
              <a:gdLst>
                <a:gd name="connsiteX0" fmla="*/ 254 w 66776"/>
                <a:gd name="connsiteY0" fmla="*/ 87763 h 92596"/>
                <a:gd name="connsiteX1" fmla="*/ 7250 w 66776"/>
                <a:gd name="connsiteY1" fmla="*/ 76189 h 92596"/>
                <a:gd name="connsiteX2" fmla="*/ 7250 w 66776"/>
                <a:gd name="connsiteY2" fmla="*/ 30272 h 92596"/>
                <a:gd name="connsiteX3" fmla="*/ 9158 w 66776"/>
                <a:gd name="connsiteY3" fmla="*/ 15390 h 92596"/>
                <a:gd name="connsiteX4" fmla="*/ 36250 w 66776"/>
                <a:gd name="connsiteY4" fmla="*/ 0 h 92596"/>
                <a:gd name="connsiteX5" fmla="*/ 66777 w 66776"/>
                <a:gd name="connsiteY5" fmla="*/ 32053 h 92596"/>
                <a:gd name="connsiteX6" fmla="*/ 56347 w 66776"/>
                <a:gd name="connsiteY6" fmla="*/ 57237 h 92596"/>
                <a:gd name="connsiteX7" fmla="*/ 37140 w 66776"/>
                <a:gd name="connsiteY7" fmla="*/ 64360 h 92596"/>
                <a:gd name="connsiteX8" fmla="*/ 19333 w 66776"/>
                <a:gd name="connsiteY8" fmla="*/ 57746 h 92596"/>
                <a:gd name="connsiteX9" fmla="*/ 18825 w 66776"/>
                <a:gd name="connsiteY9" fmla="*/ 57746 h 92596"/>
                <a:gd name="connsiteX10" fmla="*/ 18825 w 66776"/>
                <a:gd name="connsiteY10" fmla="*/ 76189 h 92596"/>
                <a:gd name="connsiteX11" fmla="*/ 26965 w 66776"/>
                <a:gd name="connsiteY11" fmla="*/ 87891 h 92596"/>
                <a:gd name="connsiteX12" fmla="*/ 26965 w 66776"/>
                <a:gd name="connsiteY12" fmla="*/ 92597 h 92596"/>
                <a:gd name="connsiteX13" fmla="*/ 0 w 66776"/>
                <a:gd name="connsiteY13" fmla="*/ 92597 h 92596"/>
                <a:gd name="connsiteX14" fmla="*/ 0 w 66776"/>
                <a:gd name="connsiteY14" fmla="*/ 87763 h 92596"/>
                <a:gd name="connsiteX15" fmla="*/ 18952 w 66776"/>
                <a:gd name="connsiteY15" fmla="*/ 41084 h 92596"/>
                <a:gd name="connsiteX16" fmla="*/ 36123 w 66776"/>
                <a:gd name="connsiteY16" fmla="*/ 59145 h 92596"/>
                <a:gd name="connsiteX17" fmla="*/ 53421 w 66776"/>
                <a:gd name="connsiteY17" fmla="*/ 32053 h 92596"/>
                <a:gd name="connsiteX18" fmla="*/ 36250 w 66776"/>
                <a:gd name="connsiteY18" fmla="*/ 4833 h 92596"/>
                <a:gd name="connsiteX19" fmla="*/ 18952 w 66776"/>
                <a:gd name="connsiteY19" fmla="*/ 22513 h 92596"/>
                <a:gd name="connsiteX20" fmla="*/ 18952 w 66776"/>
                <a:gd name="connsiteY20" fmla="*/ 41084 h 9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6776" h="92596">
                  <a:moveTo>
                    <a:pt x="254" y="87763"/>
                  </a:moveTo>
                  <a:cubicBezTo>
                    <a:pt x="6105" y="87255"/>
                    <a:pt x="7250" y="82676"/>
                    <a:pt x="7250" y="76189"/>
                  </a:cubicBezTo>
                  <a:lnTo>
                    <a:pt x="7250" y="30272"/>
                  </a:lnTo>
                  <a:cubicBezTo>
                    <a:pt x="7250" y="25820"/>
                    <a:pt x="6741" y="20860"/>
                    <a:pt x="9158" y="15390"/>
                  </a:cubicBezTo>
                  <a:cubicBezTo>
                    <a:pt x="11829" y="9158"/>
                    <a:pt x="20097" y="0"/>
                    <a:pt x="36250" y="0"/>
                  </a:cubicBezTo>
                  <a:cubicBezTo>
                    <a:pt x="49860" y="0"/>
                    <a:pt x="66777" y="9158"/>
                    <a:pt x="66777" y="32053"/>
                  </a:cubicBezTo>
                  <a:cubicBezTo>
                    <a:pt x="66777" y="39812"/>
                    <a:pt x="64105" y="50242"/>
                    <a:pt x="56347" y="57237"/>
                  </a:cubicBezTo>
                  <a:cubicBezTo>
                    <a:pt x="51386" y="61689"/>
                    <a:pt x="43500" y="64360"/>
                    <a:pt x="37140" y="64360"/>
                  </a:cubicBezTo>
                  <a:cubicBezTo>
                    <a:pt x="33070" y="64360"/>
                    <a:pt x="24803" y="63597"/>
                    <a:pt x="19333" y="57746"/>
                  </a:cubicBezTo>
                  <a:lnTo>
                    <a:pt x="18825" y="57746"/>
                  </a:lnTo>
                  <a:lnTo>
                    <a:pt x="18825" y="76189"/>
                  </a:lnTo>
                  <a:cubicBezTo>
                    <a:pt x="18825" y="83057"/>
                    <a:pt x="20097" y="87891"/>
                    <a:pt x="26965" y="87891"/>
                  </a:cubicBezTo>
                  <a:lnTo>
                    <a:pt x="26965" y="92597"/>
                  </a:lnTo>
                  <a:lnTo>
                    <a:pt x="0" y="92597"/>
                  </a:lnTo>
                  <a:lnTo>
                    <a:pt x="0" y="87763"/>
                  </a:lnTo>
                  <a:close/>
                  <a:moveTo>
                    <a:pt x="18952" y="41084"/>
                  </a:moveTo>
                  <a:cubicBezTo>
                    <a:pt x="18952" y="44645"/>
                    <a:pt x="19715" y="59145"/>
                    <a:pt x="36123" y="59145"/>
                  </a:cubicBezTo>
                  <a:cubicBezTo>
                    <a:pt x="46044" y="59145"/>
                    <a:pt x="53421" y="53548"/>
                    <a:pt x="53421" y="32053"/>
                  </a:cubicBezTo>
                  <a:cubicBezTo>
                    <a:pt x="53421" y="18443"/>
                    <a:pt x="50623" y="4833"/>
                    <a:pt x="36250" y="4833"/>
                  </a:cubicBezTo>
                  <a:cubicBezTo>
                    <a:pt x="22768" y="4833"/>
                    <a:pt x="18952" y="17299"/>
                    <a:pt x="18952" y="22513"/>
                  </a:cubicBezTo>
                  <a:lnTo>
                    <a:pt x="18952" y="41084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7" name="Полилиния: фигура 127">
              <a:extLst>
                <a:ext uri="{FF2B5EF4-FFF2-40B4-BE49-F238E27FC236}">
                  <a16:creationId xmlns:a16="http://schemas.microsoft.com/office/drawing/2014/main" id="{5AF802B3-68C8-DE4B-E9DD-BDFEB980FED2}"/>
                </a:ext>
              </a:extLst>
            </p:cNvPr>
            <p:cNvSpPr/>
            <p:nvPr/>
          </p:nvSpPr>
          <p:spPr>
            <a:xfrm>
              <a:off x="2163674" y="5179287"/>
              <a:ext cx="58763" cy="64359"/>
            </a:xfrm>
            <a:custGeom>
              <a:avLst/>
              <a:gdLst>
                <a:gd name="connsiteX0" fmla="*/ 58763 w 58763"/>
                <a:gd name="connsiteY0" fmla="*/ 58636 h 64359"/>
                <a:gd name="connsiteX1" fmla="*/ 48461 w 58763"/>
                <a:gd name="connsiteY1" fmla="*/ 64360 h 64359"/>
                <a:gd name="connsiteX2" fmla="*/ 38031 w 58763"/>
                <a:gd name="connsiteY2" fmla="*/ 55583 h 64359"/>
                <a:gd name="connsiteX3" fmla="*/ 37776 w 58763"/>
                <a:gd name="connsiteY3" fmla="*/ 55583 h 64359"/>
                <a:gd name="connsiteX4" fmla="*/ 18825 w 58763"/>
                <a:gd name="connsiteY4" fmla="*/ 64360 h 64359"/>
                <a:gd name="connsiteX5" fmla="*/ 0 w 58763"/>
                <a:gd name="connsiteY5" fmla="*/ 47316 h 64359"/>
                <a:gd name="connsiteX6" fmla="*/ 36377 w 58763"/>
                <a:gd name="connsiteY6" fmla="*/ 24676 h 64359"/>
                <a:gd name="connsiteX7" fmla="*/ 24548 w 58763"/>
                <a:gd name="connsiteY7" fmla="*/ 4960 h 64359"/>
                <a:gd name="connsiteX8" fmla="*/ 16662 w 58763"/>
                <a:gd name="connsiteY8" fmla="*/ 10303 h 64359"/>
                <a:gd name="connsiteX9" fmla="*/ 10557 w 58763"/>
                <a:gd name="connsiteY9" fmla="*/ 17044 h 64359"/>
                <a:gd name="connsiteX10" fmla="*/ 5469 w 58763"/>
                <a:gd name="connsiteY10" fmla="*/ 12210 h 64359"/>
                <a:gd name="connsiteX11" fmla="*/ 25947 w 58763"/>
                <a:gd name="connsiteY11" fmla="*/ 0 h 64359"/>
                <a:gd name="connsiteX12" fmla="*/ 48079 w 58763"/>
                <a:gd name="connsiteY12" fmla="*/ 27347 h 64359"/>
                <a:gd name="connsiteX13" fmla="*/ 48079 w 58763"/>
                <a:gd name="connsiteY13" fmla="*/ 47570 h 64359"/>
                <a:gd name="connsiteX14" fmla="*/ 54693 w 58763"/>
                <a:gd name="connsiteY14" fmla="*/ 57491 h 64359"/>
                <a:gd name="connsiteX15" fmla="*/ 57619 w 58763"/>
                <a:gd name="connsiteY15" fmla="*/ 56728 h 64359"/>
                <a:gd name="connsiteX16" fmla="*/ 58763 w 58763"/>
                <a:gd name="connsiteY16" fmla="*/ 58636 h 64359"/>
                <a:gd name="connsiteX17" fmla="*/ 36504 w 58763"/>
                <a:gd name="connsiteY17" fmla="*/ 30145 h 64359"/>
                <a:gd name="connsiteX18" fmla="*/ 12592 w 58763"/>
                <a:gd name="connsiteY18" fmla="*/ 47061 h 64359"/>
                <a:gd name="connsiteX19" fmla="*/ 23785 w 58763"/>
                <a:gd name="connsiteY19" fmla="*/ 57619 h 64359"/>
                <a:gd name="connsiteX20" fmla="*/ 36377 w 58763"/>
                <a:gd name="connsiteY20" fmla="*/ 35614 h 64359"/>
                <a:gd name="connsiteX21" fmla="*/ 36377 w 58763"/>
                <a:gd name="connsiteY21" fmla="*/ 30145 h 6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763" h="64359">
                  <a:moveTo>
                    <a:pt x="58763" y="58636"/>
                  </a:moveTo>
                  <a:cubicBezTo>
                    <a:pt x="56219" y="62452"/>
                    <a:pt x="52913" y="64360"/>
                    <a:pt x="48461" y="64360"/>
                  </a:cubicBezTo>
                  <a:cubicBezTo>
                    <a:pt x="42355" y="64360"/>
                    <a:pt x="39176" y="59526"/>
                    <a:pt x="38031" y="55583"/>
                  </a:cubicBezTo>
                  <a:lnTo>
                    <a:pt x="37776" y="55583"/>
                  </a:lnTo>
                  <a:cubicBezTo>
                    <a:pt x="33579" y="60035"/>
                    <a:pt x="27347" y="64360"/>
                    <a:pt x="18825" y="64360"/>
                  </a:cubicBezTo>
                  <a:cubicBezTo>
                    <a:pt x="6487" y="64360"/>
                    <a:pt x="0" y="56855"/>
                    <a:pt x="0" y="47316"/>
                  </a:cubicBezTo>
                  <a:cubicBezTo>
                    <a:pt x="0" y="30781"/>
                    <a:pt x="16154" y="26074"/>
                    <a:pt x="36377" y="24676"/>
                  </a:cubicBezTo>
                  <a:cubicBezTo>
                    <a:pt x="36377" y="13355"/>
                    <a:pt x="34978" y="4960"/>
                    <a:pt x="24548" y="4960"/>
                  </a:cubicBezTo>
                  <a:cubicBezTo>
                    <a:pt x="21877" y="4960"/>
                    <a:pt x="18316" y="5978"/>
                    <a:pt x="16662" y="10303"/>
                  </a:cubicBezTo>
                  <a:cubicBezTo>
                    <a:pt x="15518" y="13228"/>
                    <a:pt x="15645" y="17044"/>
                    <a:pt x="10557" y="17044"/>
                  </a:cubicBezTo>
                  <a:cubicBezTo>
                    <a:pt x="8904" y="17044"/>
                    <a:pt x="5469" y="16281"/>
                    <a:pt x="5469" y="12210"/>
                  </a:cubicBezTo>
                  <a:cubicBezTo>
                    <a:pt x="5469" y="7250"/>
                    <a:pt x="12592" y="0"/>
                    <a:pt x="25947" y="0"/>
                  </a:cubicBezTo>
                  <a:cubicBezTo>
                    <a:pt x="47443" y="0"/>
                    <a:pt x="48079" y="16535"/>
                    <a:pt x="48079" y="27347"/>
                  </a:cubicBezTo>
                  <a:lnTo>
                    <a:pt x="48079" y="47570"/>
                  </a:lnTo>
                  <a:cubicBezTo>
                    <a:pt x="48079" y="49987"/>
                    <a:pt x="48079" y="57491"/>
                    <a:pt x="54693" y="57491"/>
                  </a:cubicBezTo>
                  <a:cubicBezTo>
                    <a:pt x="55711" y="57491"/>
                    <a:pt x="56601" y="57110"/>
                    <a:pt x="57619" y="56728"/>
                  </a:cubicBezTo>
                  <a:lnTo>
                    <a:pt x="58763" y="58636"/>
                  </a:lnTo>
                  <a:close/>
                  <a:moveTo>
                    <a:pt x="36504" y="30145"/>
                  </a:moveTo>
                  <a:cubicBezTo>
                    <a:pt x="16917" y="31162"/>
                    <a:pt x="12592" y="40575"/>
                    <a:pt x="12592" y="47061"/>
                  </a:cubicBezTo>
                  <a:cubicBezTo>
                    <a:pt x="12592" y="54057"/>
                    <a:pt x="17934" y="57619"/>
                    <a:pt x="23785" y="57619"/>
                  </a:cubicBezTo>
                  <a:cubicBezTo>
                    <a:pt x="35487" y="57619"/>
                    <a:pt x="36377" y="45917"/>
                    <a:pt x="36377" y="35614"/>
                  </a:cubicBezTo>
                  <a:lnTo>
                    <a:pt x="36377" y="30145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8" name="Полилиния: фигура 128">
              <a:extLst>
                <a:ext uri="{FF2B5EF4-FFF2-40B4-BE49-F238E27FC236}">
                  <a16:creationId xmlns:a16="http://schemas.microsoft.com/office/drawing/2014/main" id="{B4E0CF95-EE8F-9625-8893-949D16B77278}"/>
                </a:ext>
              </a:extLst>
            </p:cNvPr>
            <p:cNvSpPr/>
            <p:nvPr/>
          </p:nvSpPr>
          <p:spPr>
            <a:xfrm>
              <a:off x="2237319" y="5180559"/>
              <a:ext cx="67539" cy="63215"/>
            </a:xfrm>
            <a:custGeom>
              <a:avLst/>
              <a:gdLst>
                <a:gd name="connsiteX0" fmla="*/ 44009 w 67539"/>
                <a:gd name="connsiteY0" fmla="*/ 254 h 63215"/>
                <a:gd name="connsiteX1" fmla="*/ 57619 w 67539"/>
                <a:gd name="connsiteY1" fmla="*/ 46680 h 63215"/>
                <a:gd name="connsiteX2" fmla="*/ 67540 w 67539"/>
                <a:gd name="connsiteY2" fmla="*/ 57237 h 63215"/>
                <a:gd name="connsiteX3" fmla="*/ 67540 w 67539"/>
                <a:gd name="connsiteY3" fmla="*/ 61816 h 63215"/>
                <a:gd name="connsiteX4" fmla="*/ 49606 w 67539"/>
                <a:gd name="connsiteY4" fmla="*/ 61816 h 63215"/>
                <a:gd name="connsiteX5" fmla="*/ 35487 w 67539"/>
                <a:gd name="connsiteY5" fmla="*/ 13991 h 63215"/>
                <a:gd name="connsiteX6" fmla="*/ 34978 w 67539"/>
                <a:gd name="connsiteY6" fmla="*/ 13991 h 63215"/>
                <a:gd name="connsiteX7" fmla="*/ 27092 w 67539"/>
                <a:gd name="connsiteY7" fmla="*/ 40447 h 63215"/>
                <a:gd name="connsiteX8" fmla="*/ 8141 w 67539"/>
                <a:gd name="connsiteY8" fmla="*/ 63215 h 63215"/>
                <a:gd name="connsiteX9" fmla="*/ 3816 w 67539"/>
                <a:gd name="connsiteY9" fmla="*/ 62579 h 63215"/>
                <a:gd name="connsiteX10" fmla="*/ 0 w 67539"/>
                <a:gd name="connsiteY10" fmla="*/ 55965 h 63215"/>
                <a:gd name="connsiteX11" fmla="*/ 6233 w 67539"/>
                <a:gd name="connsiteY11" fmla="*/ 51004 h 63215"/>
                <a:gd name="connsiteX12" fmla="*/ 11829 w 67539"/>
                <a:gd name="connsiteY12" fmla="*/ 52404 h 63215"/>
                <a:gd name="connsiteX13" fmla="*/ 14246 w 67539"/>
                <a:gd name="connsiteY13" fmla="*/ 52022 h 63215"/>
                <a:gd name="connsiteX14" fmla="*/ 23022 w 67539"/>
                <a:gd name="connsiteY14" fmla="*/ 35996 h 63215"/>
                <a:gd name="connsiteX15" fmla="*/ 29763 w 67539"/>
                <a:gd name="connsiteY15" fmla="*/ 9794 h 63215"/>
                <a:gd name="connsiteX16" fmla="*/ 22513 w 67539"/>
                <a:gd name="connsiteY16" fmla="*/ 4706 h 63215"/>
                <a:gd name="connsiteX17" fmla="*/ 22513 w 67539"/>
                <a:gd name="connsiteY17" fmla="*/ 0 h 63215"/>
                <a:gd name="connsiteX18" fmla="*/ 44009 w 67539"/>
                <a:gd name="connsiteY18" fmla="*/ 0 h 6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539" h="63215">
                  <a:moveTo>
                    <a:pt x="44009" y="254"/>
                  </a:moveTo>
                  <a:lnTo>
                    <a:pt x="57619" y="46680"/>
                  </a:lnTo>
                  <a:cubicBezTo>
                    <a:pt x="59527" y="53294"/>
                    <a:pt x="61816" y="57873"/>
                    <a:pt x="67540" y="57237"/>
                  </a:cubicBezTo>
                  <a:lnTo>
                    <a:pt x="67540" y="61816"/>
                  </a:lnTo>
                  <a:lnTo>
                    <a:pt x="49606" y="61816"/>
                  </a:lnTo>
                  <a:lnTo>
                    <a:pt x="35487" y="13991"/>
                  </a:lnTo>
                  <a:lnTo>
                    <a:pt x="34978" y="13991"/>
                  </a:lnTo>
                  <a:cubicBezTo>
                    <a:pt x="31926" y="24421"/>
                    <a:pt x="30145" y="31925"/>
                    <a:pt x="27092" y="40447"/>
                  </a:cubicBezTo>
                  <a:cubicBezTo>
                    <a:pt x="22386" y="53421"/>
                    <a:pt x="17426" y="63215"/>
                    <a:pt x="8141" y="63215"/>
                  </a:cubicBezTo>
                  <a:cubicBezTo>
                    <a:pt x="6614" y="63215"/>
                    <a:pt x="5088" y="63215"/>
                    <a:pt x="3816" y="62579"/>
                  </a:cubicBezTo>
                  <a:cubicBezTo>
                    <a:pt x="1145" y="61307"/>
                    <a:pt x="0" y="58509"/>
                    <a:pt x="0" y="55965"/>
                  </a:cubicBezTo>
                  <a:cubicBezTo>
                    <a:pt x="0" y="53421"/>
                    <a:pt x="2544" y="51004"/>
                    <a:pt x="6233" y="51004"/>
                  </a:cubicBezTo>
                  <a:cubicBezTo>
                    <a:pt x="8649" y="51004"/>
                    <a:pt x="9921" y="52404"/>
                    <a:pt x="11829" y="52404"/>
                  </a:cubicBezTo>
                  <a:cubicBezTo>
                    <a:pt x="12592" y="52404"/>
                    <a:pt x="13483" y="52404"/>
                    <a:pt x="14246" y="52022"/>
                  </a:cubicBezTo>
                  <a:cubicBezTo>
                    <a:pt x="17426" y="50750"/>
                    <a:pt x="20097" y="45281"/>
                    <a:pt x="23022" y="35996"/>
                  </a:cubicBezTo>
                  <a:cubicBezTo>
                    <a:pt x="24930" y="29890"/>
                    <a:pt x="29763" y="14373"/>
                    <a:pt x="29763" y="9794"/>
                  </a:cubicBezTo>
                  <a:cubicBezTo>
                    <a:pt x="29763" y="8649"/>
                    <a:pt x="29636" y="4197"/>
                    <a:pt x="22513" y="4706"/>
                  </a:cubicBezTo>
                  <a:lnTo>
                    <a:pt x="22513" y="0"/>
                  </a:lnTo>
                  <a:lnTo>
                    <a:pt x="44009" y="0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9" name="Полилиния: фигура 129">
              <a:extLst>
                <a:ext uri="{FF2B5EF4-FFF2-40B4-BE49-F238E27FC236}">
                  <a16:creationId xmlns:a16="http://schemas.microsoft.com/office/drawing/2014/main" id="{89212919-DCCF-23F9-E4EF-00B9932B5FCF}"/>
                </a:ext>
              </a:extLst>
            </p:cNvPr>
            <p:cNvSpPr/>
            <p:nvPr/>
          </p:nvSpPr>
          <p:spPr>
            <a:xfrm>
              <a:off x="2322793" y="5180814"/>
              <a:ext cx="59653" cy="61688"/>
            </a:xfrm>
            <a:custGeom>
              <a:avLst/>
              <a:gdLst>
                <a:gd name="connsiteX0" fmla="*/ 26202 w 59653"/>
                <a:gd name="connsiteY0" fmla="*/ 0 h 61688"/>
                <a:gd name="connsiteX1" fmla="*/ 26202 w 59653"/>
                <a:gd name="connsiteY1" fmla="*/ 4579 h 61688"/>
                <a:gd name="connsiteX2" fmla="*/ 18952 w 59653"/>
                <a:gd name="connsiteY2" fmla="*/ 16281 h 61688"/>
                <a:gd name="connsiteX3" fmla="*/ 18952 w 59653"/>
                <a:gd name="connsiteY3" fmla="*/ 20987 h 61688"/>
                <a:gd name="connsiteX4" fmla="*/ 36759 w 59653"/>
                <a:gd name="connsiteY4" fmla="*/ 16662 h 61688"/>
                <a:gd name="connsiteX5" fmla="*/ 59654 w 59653"/>
                <a:gd name="connsiteY5" fmla="*/ 39557 h 61688"/>
                <a:gd name="connsiteX6" fmla="*/ 35742 w 59653"/>
                <a:gd name="connsiteY6" fmla="*/ 61689 h 61688"/>
                <a:gd name="connsiteX7" fmla="*/ 0 w 59653"/>
                <a:gd name="connsiteY7" fmla="*/ 61689 h 61688"/>
                <a:gd name="connsiteX8" fmla="*/ 0 w 59653"/>
                <a:gd name="connsiteY8" fmla="*/ 57110 h 61688"/>
                <a:gd name="connsiteX9" fmla="*/ 7250 w 59653"/>
                <a:gd name="connsiteY9" fmla="*/ 45535 h 61688"/>
                <a:gd name="connsiteX10" fmla="*/ 7250 w 59653"/>
                <a:gd name="connsiteY10" fmla="*/ 16281 h 61688"/>
                <a:gd name="connsiteX11" fmla="*/ 0 w 59653"/>
                <a:gd name="connsiteY11" fmla="*/ 4579 h 61688"/>
                <a:gd name="connsiteX12" fmla="*/ 0 w 59653"/>
                <a:gd name="connsiteY12" fmla="*/ 0 h 61688"/>
                <a:gd name="connsiteX13" fmla="*/ 26202 w 59653"/>
                <a:gd name="connsiteY13" fmla="*/ 0 h 61688"/>
                <a:gd name="connsiteX14" fmla="*/ 28491 w 59653"/>
                <a:gd name="connsiteY14" fmla="*/ 56728 h 61688"/>
                <a:gd name="connsiteX15" fmla="*/ 46298 w 59653"/>
                <a:gd name="connsiteY15" fmla="*/ 38921 h 61688"/>
                <a:gd name="connsiteX16" fmla="*/ 32053 w 59653"/>
                <a:gd name="connsiteY16" fmla="*/ 23658 h 61688"/>
                <a:gd name="connsiteX17" fmla="*/ 19079 w 59653"/>
                <a:gd name="connsiteY17" fmla="*/ 27347 h 61688"/>
                <a:gd name="connsiteX18" fmla="*/ 19079 w 59653"/>
                <a:gd name="connsiteY18" fmla="*/ 56728 h 61688"/>
                <a:gd name="connsiteX19" fmla="*/ 28491 w 59653"/>
                <a:gd name="connsiteY19" fmla="*/ 56728 h 6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653" h="61688">
                  <a:moveTo>
                    <a:pt x="26202" y="0"/>
                  </a:moveTo>
                  <a:lnTo>
                    <a:pt x="26202" y="4579"/>
                  </a:lnTo>
                  <a:cubicBezTo>
                    <a:pt x="19461" y="5724"/>
                    <a:pt x="18952" y="10175"/>
                    <a:pt x="18952" y="16281"/>
                  </a:cubicBezTo>
                  <a:lnTo>
                    <a:pt x="18952" y="20987"/>
                  </a:lnTo>
                  <a:cubicBezTo>
                    <a:pt x="25184" y="17934"/>
                    <a:pt x="30272" y="16662"/>
                    <a:pt x="36759" y="16662"/>
                  </a:cubicBezTo>
                  <a:cubicBezTo>
                    <a:pt x="51768" y="16662"/>
                    <a:pt x="59654" y="26583"/>
                    <a:pt x="59654" y="39557"/>
                  </a:cubicBezTo>
                  <a:cubicBezTo>
                    <a:pt x="59654" y="48333"/>
                    <a:pt x="54821" y="61689"/>
                    <a:pt x="35742" y="61689"/>
                  </a:cubicBezTo>
                  <a:lnTo>
                    <a:pt x="0" y="61689"/>
                  </a:lnTo>
                  <a:lnTo>
                    <a:pt x="0" y="57110"/>
                  </a:lnTo>
                  <a:cubicBezTo>
                    <a:pt x="6360" y="56347"/>
                    <a:pt x="7250" y="51768"/>
                    <a:pt x="7250" y="45535"/>
                  </a:cubicBezTo>
                  <a:lnTo>
                    <a:pt x="7250" y="16281"/>
                  </a:lnTo>
                  <a:cubicBezTo>
                    <a:pt x="7250" y="9667"/>
                    <a:pt x="6741" y="5978"/>
                    <a:pt x="0" y="4579"/>
                  </a:cubicBezTo>
                  <a:lnTo>
                    <a:pt x="0" y="0"/>
                  </a:lnTo>
                  <a:lnTo>
                    <a:pt x="26202" y="0"/>
                  </a:lnTo>
                  <a:close/>
                  <a:moveTo>
                    <a:pt x="28491" y="56728"/>
                  </a:moveTo>
                  <a:cubicBezTo>
                    <a:pt x="34088" y="56728"/>
                    <a:pt x="46298" y="55711"/>
                    <a:pt x="46298" y="38921"/>
                  </a:cubicBezTo>
                  <a:cubicBezTo>
                    <a:pt x="46298" y="24676"/>
                    <a:pt x="35996" y="23658"/>
                    <a:pt x="32053" y="23658"/>
                  </a:cubicBezTo>
                  <a:cubicBezTo>
                    <a:pt x="27728" y="23658"/>
                    <a:pt x="22640" y="25566"/>
                    <a:pt x="19079" y="27347"/>
                  </a:cubicBezTo>
                  <a:lnTo>
                    <a:pt x="19079" y="56728"/>
                  </a:lnTo>
                  <a:lnTo>
                    <a:pt x="28491" y="56728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0" name="Полилиния: фигура 130">
              <a:extLst>
                <a:ext uri="{FF2B5EF4-FFF2-40B4-BE49-F238E27FC236}">
                  <a16:creationId xmlns:a16="http://schemas.microsoft.com/office/drawing/2014/main" id="{17AF4586-901E-BFB6-24A0-D5E7BF215EA3}"/>
                </a:ext>
              </a:extLst>
            </p:cNvPr>
            <p:cNvSpPr/>
            <p:nvPr/>
          </p:nvSpPr>
          <p:spPr>
            <a:xfrm>
              <a:off x="2403561" y="5180686"/>
              <a:ext cx="66140" cy="61688"/>
            </a:xfrm>
            <a:custGeom>
              <a:avLst/>
              <a:gdLst>
                <a:gd name="connsiteX0" fmla="*/ 0 w 66140"/>
                <a:gd name="connsiteY0" fmla="*/ 57110 h 61688"/>
                <a:gd name="connsiteX1" fmla="*/ 6996 w 66140"/>
                <a:gd name="connsiteY1" fmla="*/ 45535 h 61688"/>
                <a:gd name="connsiteX2" fmla="*/ 6996 w 66140"/>
                <a:gd name="connsiteY2" fmla="*/ 16408 h 61688"/>
                <a:gd name="connsiteX3" fmla="*/ 0 w 66140"/>
                <a:gd name="connsiteY3" fmla="*/ 4706 h 61688"/>
                <a:gd name="connsiteX4" fmla="*/ 0 w 66140"/>
                <a:gd name="connsiteY4" fmla="*/ 0 h 61688"/>
                <a:gd name="connsiteX5" fmla="*/ 25947 w 66140"/>
                <a:gd name="connsiteY5" fmla="*/ 0 h 61688"/>
                <a:gd name="connsiteX6" fmla="*/ 25947 w 66140"/>
                <a:gd name="connsiteY6" fmla="*/ 4706 h 61688"/>
                <a:gd name="connsiteX7" fmla="*/ 18697 w 66140"/>
                <a:gd name="connsiteY7" fmla="*/ 16408 h 61688"/>
                <a:gd name="connsiteX8" fmla="*/ 18697 w 66140"/>
                <a:gd name="connsiteY8" fmla="*/ 28492 h 61688"/>
                <a:gd name="connsiteX9" fmla="*/ 47316 w 66140"/>
                <a:gd name="connsiteY9" fmla="*/ 28492 h 61688"/>
                <a:gd name="connsiteX10" fmla="*/ 47316 w 66140"/>
                <a:gd name="connsiteY10" fmla="*/ 16408 h 61688"/>
                <a:gd name="connsiteX11" fmla="*/ 40066 w 66140"/>
                <a:gd name="connsiteY11" fmla="*/ 4706 h 61688"/>
                <a:gd name="connsiteX12" fmla="*/ 40066 w 66140"/>
                <a:gd name="connsiteY12" fmla="*/ 0 h 61688"/>
                <a:gd name="connsiteX13" fmla="*/ 66141 w 66140"/>
                <a:gd name="connsiteY13" fmla="*/ 0 h 61688"/>
                <a:gd name="connsiteX14" fmla="*/ 66141 w 66140"/>
                <a:gd name="connsiteY14" fmla="*/ 4706 h 61688"/>
                <a:gd name="connsiteX15" fmla="*/ 58891 w 66140"/>
                <a:gd name="connsiteY15" fmla="*/ 16408 h 61688"/>
                <a:gd name="connsiteX16" fmla="*/ 58891 w 66140"/>
                <a:gd name="connsiteY16" fmla="*/ 45535 h 61688"/>
                <a:gd name="connsiteX17" fmla="*/ 66141 w 66140"/>
                <a:gd name="connsiteY17" fmla="*/ 57110 h 61688"/>
                <a:gd name="connsiteX18" fmla="*/ 66141 w 66140"/>
                <a:gd name="connsiteY18" fmla="*/ 61689 h 61688"/>
                <a:gd name="connsiteX19" fmla="*/ 40066 w 66140"/>
                <a:gd name="connsiteY19" fmla="*/ 61689 h 61688"/>
                <a:gd name="connsiteX20" fmla="*/ 40066 w 66140"/>
                <a:gd name="connsiteY20" fmla="*/ 57110 h 61688"/>
                <a:gd name="connsiteX21" fmla="*/ 47316 w 66140"/>
                <a:gd name="connsiteY21" fmla="*/ 45535 h 61688"/>
                <a:gd name="connsiteX22" fmla="*/ 47316 w 66140"/>
                <a:gd name="connsiteY22" fmla="*/ 33325 h 61688"/>
                <a:gd name="connsiteX23" fmla="*/ 18697 w 66140"/>
                <a:gd name="connsiteY23" fmla="*/ 33325 h 61688"/>
                <a:gd name="connsiteX24" fmla="*/ 18697 w 66140"/>
                <a:gd name="connsiteY24" fmla="*/ 45535 h 61688"/>
                <a:gd name="connsiteX25" fmla="*/ 25947 w 66140"/>
                <a:gd name="connsiteY25" fmla="*/ 57110 h 61688"/>
                <a:gd name="connsiteX26" fmla="*/ 25947 w 66140"/>
                <a:gd name="connsiteY26" fmla="*/ 61689 h 61688"/>
                <a:gd name="connsiteX27" fmla="*/ 0 w 66140"/>
                <a:gd name="connsiteY27" fmla="*/ 61689 h 61688"/>
                <a:gd name="connsiteX28" fmla="*/ 0 w 66140"/>
                <a:gd name="connsiteY28" fmla="*/ 57110 h 6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6140" h="61688">
                  <a:moveTo>
                    <a:pt x="0" y="57110"/>
                  </a:moveTo>
                  <a:cubicBezTo>
                    <a:pt x="5851" y="56474"/>
                    <a:pt x="6996" y="52404"/>
                    <a:pt x="6996" y="45535"/>
                  </a:cubicBezTo>
                  <a:lnTo>
                    <a:pt x="6996" y="16408"/>
                  </a:lnTo>
                  <a:cubicBezTo>
                    <a:pt x="6996" y="9794"/>
                    <a:pt x="6741" y="6105"/>
                    <a:pt x="0" y="4706"/>
                  </a:cubicBezTo>
                  <a:lnTo>
                    <a:pt x="0" y="0"/>
                  </a:lnTo>
                  <a:lnTo>
                    <a:pt x="25947" y="0"/>
                  </a:lnTo>
                  <a:lnTo>
                    <a:pt x="25947" y="4706"/>
                  </a:lnTo>
                  <a:cubicBezTo>
                    <a:pt x="19588" y="5978"/>
                    <a:pt x="18697" y="9413"/>
                    <a:pt x="18697" y="16408"/>
                  </a:cubicBezTo>
                  <a:lnTo>
                    <a:pt x="18697" y="28492"/>
                  </a:lnTo>
                  <a:lnTo>
                    <a:pt x="47316" y="28492"/>
                  </a:lnTo>
                  <a:lnTo>
                    <a:pt x="47316" y="16408"/>
                  </a:lnTo>
                  <a:cubicBezTo>
                    <a:pt x="47316" y="10303"/>
                    <a:pt x="46807" y="5851"/>
                    <a:pt x="40066" y="4706"/>
                  </a:cubicBezTo>
                  <a:lnTo>
                    <a:pt x="40066" y="0"/>
                  </a:lnTo>
                  <a:lnTo>
                    <a:pt x="66141" y="0"/>
                  </a:lnTo>
                  <a:lnTo>
                    <a:pt x="66141" y="4706"/>
                  </a:lnTo>
                  <a:cubicBezTo>
                    <a:pt x="59399" y="6105"/>
                    <a:pt x="58891" y="9794"/>
                    <a:pt x="58891" y="16408"/>
                  </a:cubicBezTo>
                  <a:lnTo>
                    <a:pt x="58891" y="45535"/>
                  </a:lnTo>
                  <a:cubicBezTo>
                    <a:pt x="58891" y="51768"/>
                    <a:pt x="59654" y="56220"/>
                    <a:pt x="66141" y="57110"/>
                  </a:cubicBezTo>
                  <a:lnTo>
                    <a:pt x="66141" y="61689"/>
                  </a:lnTo>
                  <a:lnTo>
                    <a:pt x="40066" y="61689"/>
                  </a:lnTo>
                  <a:lnTo>
                    <a:pt x="40066" y="57110"/>
                  </a:lnTo>
                  <a:cubicBezTo>
                    <a:pt x="46426" y="56601"/>
                    <a:pt x="47316" y="51514"/>
                    <a:pt x="47316" y="45535"/>
                  </a:cubicBezTo>
                  <a:lnTo>
                    <a:pt x="47316" y="33325"/>
                  </a:lnTo>
                  <a:lnTo>
                    <a:pt x="18697" y="33325"/>
                  </a:lnTo>
                  <a:lnTo>
                    <a:pt x="18697" y="45535"/>
                  </a:lnTo>
                  <a:cubicBezTo>
                    <a:pt x="18697" y="52277"/>
                    <a:pt x="19715" y="56601"/>
                    <a:pt x="25947" y="57110"/>
                  </a:cubicBezTo>
                  <a:lnTo>
                    <a:pt x="25947" y="61689"/>
                  </a:lnTo>
                  <a:lnTo>
                    <a:pt x="0" y="61689"/>
                  </a:lnTo>
                  <a:lnTo>
                    <a:pt x="0" y="57110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1" name="Полилиния: фигура 131">
              <a:extLst>
                <a:ext uri="{FF2B5EF4-FFF2-40B4-BE49-F238E27FC236}">
                  <a16:creationId xmlns:a16="http://schemas.microsoft.com/office/drawing/2014/main" id="{806C88F5-3FE6-373E-BA78-E06364D27282}"/>
                </a:ext>
              </a:extLst>
            </p:cNvPr>
            <p:cNvSpPr/>
            <p:nvPr/>
          </p:nvSpPr>
          <p:spPr>
            <a:xfrm>
              <a:off x="2490815" y="5179542"/>
              <a:ext cx="60925" cy="64232"/>
            </a:xfrm>
            <a:custGeom>
              <a:avLst/>
              <a:gdLst>
                <a:gd name="connsiteX0" fmla="*/ 59781 w 60925"/>
                <a:gd name="connsiteY0" fmla="*/ 23531 h 64232"/>
                <a:gd name="connsiteX1" fmla="*/ 60926 w 60925"/>
                <a:gd name="connsiteY1" fmla="*/ 32943 h 64232"/>
                <a:gd name="connsiteX2" fmla="*/ 59781 w 60925"/>
                <a:gd name="connsiteY2" fmla="*/ 40829 h 64232"/>
                <a:gd name="connsiteX3" fmla="*/ 30399 w 60925"/>
                <a:gd name="connsiteY3" fmla="*/ 64233 h 64232"/>
                <a:gd name="connsiteX4" fmla="*/ 1145 w 60925"/>
                <a:gd name="connsiteY4" fmla="*/ 40829 h 64232"/>
                <a:gd name="connsiteX5" fmla="*/ 0 w 60925"/>
                <a:gd name="connsiteY5" fmla="*/ 32943 h 64232"/>
                <a:gd name="connsiteX6" fmla="*/ 1145 w 60925"/>
                <a:gd name="connsiteY6" fmla="*/ 23531 h 64232"/>
                <a:gd name="connsiteX7" fmla="*/ 30399 w 60925"/>
                <a:gd name="connsiteY7" fmla="*/ 0 h 64232"/>
                <a:gd name="connsiteX8" fmla="*/ 59781 w 60925"/>
                <a:gd name="connsiteY8" fmla="*/ 23531 h 64232"/>
                <a:gd name="connsiteX9" fmla="*/ 13482 w 60925"/>
                <a:gd name="connsiteY9" fmla="*/ 32180 h 64232"/>
                <a:gd name="connsiteX10" fmla="*/ 30526 w 60925"/>
                <a:gd name="connsiteY10" fmla="*/ 59272 h 64232"/>
                <a:gd name="connsiteX11" fmla="*/ 47570 w 60925"/>
                <a:gd name="connsiteY11" fmla="*/ 32180 h 64232"/>
                <a:gd name="connsiteX12" fmla="*/ 30526 w 60925"/>
                <a:gd name="connsiteY12" fmla="*/ 4961 h 64232"/>
                <a:gd name="connsiteX13" fmla="*/ 13482 w 60925"/>
                <a:gd name="connsiteY13" fmla="*/ 32180 h 6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925" h="64232">
                  <a:moveTo>
                    <a:pt x="59781" y="23531"/>
                  </a:moveTo>
                  <a:cubicBezTo>
                    <a:pt x="60544" y="26583"/>
                    <a:pt x="60926" y="29763"/>
                    <a:pt x="60926" y="32943"/>
                  </a:cubicBezTo>
                  <a:cubicBezTo>
                    <a:pt x="60926" y="35614"/>
                    <a:pt x="60417" y="38285"/>
                    <a:pt x="59781" y="40829"/>
                  </a:cubicBezTo>
                  <a:cubicBezTo>
                    <a:pt x="54184" y="62961"/>
                    <a:pt x="34724" y="64233"/>
                    <a:pt x="30399" y="64233"/>
                  </a:cubicBezTo>
                  <a:cubicBezTo>
                    <a:pt x="26075" y="64233"/>
                    <a:pt x="6741" y="62961"/>
                    <a:pt x="1145" y="40829"/>
                  </a:cubicBezTo>
                  <a:cubicBezTo>
                    <a:pt x="509" y="38285"/>
                    <a:pt x="0" y="35741"/>
                    <a:pt x="0" y="32943"/>
                  </a:cubicBezTo>
                  <a:cubicBezTo>
                    <a:pt x="0" y="29763"/>
                    <a:pt x="254" y="26583"/>
                    <a:pt x="1145" y="23531"/>
                  </a:cubicBezTo>
                  <a:cubicBezTo>
                    <a:pt x="6614" y="1781"/>
                    <a:pt x="24548" y="0"/>
                    <a:pt x="30399" y="0"/>
                  </a:cubicBezTo>
                  <a:cubicBezTo>
                    <a:pt x="36377" y="0"/>
                    <a:pt x="54312" y="1654"/>
                    <a:pt x="59781" y="23531"/>
                  </a:cubicBezTo>
                  <a:moveTo>
                    <a:pt x="13482" y="32180"/>
                  </a:moveTo>
                  <a:cubicBezTo>
                    <a:pt x="13482" y="39812"/>
                    <a:pt x="13228" y="59272"/>
                    <a:pt x="30526" y="59272"/>
                  </a:cubicBezTo>
                  <a:cubicBezTo>
                    <a:pt x="47825" y="59272"/>
                    <a:pt x="47570" y="39939"/>
                    <a:pt x="47570" y="32180"/>
                  </a:cubicBezTo>
                  <a:cubicBezTo>
                    <a:pt x="47570" y="9031"/>
                    <a:pt x="39557" y="4961"/>
                    <a:pt x="30526" y="4961"/>
                  </a:cubicBezTo>
                  <a:cubicBezTo>
                    <a:pt x="21496" y="4833"/>
                    <a:pt x="13482" y="8904"/>
                    <a:pt x="13482" y="32180"/>
                  </a:cubicBez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: фигура 132">
              <a:extLst>
                <a:ext uri="{FF2B5EF4-FFF2-40B4-BE49-F238E27FC236}">
                  <a16:creationId xmlns:a16="http://schemas.microsoft.com/office/drawing/2014/main" id="{3AF0D32F-8CE5-DCBA-A12F-660725D1591A}"/>
                </a:ext>
              </a:extLst>
            </p:cNvPr>
            <p:cNvSpPr/>
            <p:nvPr/>
          </p:nvSpPr>
          <p:spPr>
            <a:xfrm>
              <a:off x="2572855" y="5179542"/>
              <a:ext cx="53675" cy="64232"/>
            </a:xfrm>
            <a:custGeom>
              <a:avLst/>
              <a:gdLst>
                <a:gd name="connsiteX0" fmla="*/ 28619 w 53675"/>
                <a:gd name="connsiteY0" fmla="*/ 64233 h 64232"/>
                <a:gd name="connsiteX1" fmla="*/ 0 w 53675"/>
                <a:gd name="connsiteY1" fmla="*/ 34215 h 64232"/>
                <a:gd name="connsiteX2" fmla="*/ 28237 w 53675"/>
                <a:gd name="connsiteY2" fmla="*/ 0 h 64232"/>
                <a:gd name="connsiteX3" fmla="*/ 52022 w 53675"/>
                <a:gd name="connsiteY3" fmla="*/ 27220 h 64232"/>
                <a:gd name="connsiteX4" fmla="*/ 13737 w 53675"/>
                <a:gd name="connsiteY4" fmla="*/ 27220 h 64232"/>
                <a:gd name="connsiteX5" fmla="*/ 13610 w 53675"/>
                <a:gd name="connsiteY5" fmla="*/ 33961 h 64232"/>
                <a:gd name="connsiteX6" fmla="*/ 30908 w 53675"/>
                <a:gd name="connsiteY6" fmla="*/ 57619 h 64232"/>
                <a:gd name="connsiteX7" fmla="*/ 50750 w 53675"/>
                <a:gd name="connsiteY7" fmla="*/ 47825 h 64232"/>
                <a:gd name="connsiteX8" fmla="*/ 53676 w 53675"/>
                <a:gd name="connsiteY8" fmla="*/ 50496 h 64232"/>
                <a:gd name="connsiteX9" fmla="*/ 28619 w 53675"/>
                <a:gd name="connsiteY9" fmla="*/ 64233 h 64232"/>
                <a:gd name="connsiteX10" fmla="*/ 27347 w 53675"/>
                <a:gd name="connsiteY10" fmla="*/ 4961 h 64232"/>
                <a:gd name="connsiteX11" fmla="*/ 13864 w 53675"/>
                <a:gd name="connsiteY11" fmla="*/ 22259 h 64232"/>
                <a:gd name="connsiteX12" fmla="*/ 39176 w 53675"/>
                <a:gd name="connsiteY12" fmla="*/ 22259 h 64232"/>
                <a:gd name="connsiteX13" fmla="*/ 27347 w 53675"/>
                <a:gd name="connsiteY13" fmla="*/ 4961 h 6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675" h="64232">
                  <a:moveTo>
                    <a:pt x="28619" y="64233"/>
                  </a:moveTo>
                  <a:cubicBezTo>
                    <a:pt x="18189" y="64233"/>
                    <a:pt x="0" y="58891"/>
                    <a:pt x="0" y="34215"/>
                  </a:cubicBezTo>
                  <a:cubicBezTo>
                    <a:pt x="0" y="13737"/>
                    <a:pt x="11829" y="0"/>
                    <a:pt x="28237" y="0"/>
                  </a:cubicBezTo>
                  <a:cubicBezTo>
                    <a:pt x="45281" y="0"/>
                    <a:pt x="52404" y="14882"/>
                    <a:pt x="52022" y="27220"/>
                  </a:cubicBezTo>
                  <a:lnTo>
                    <a:pt x="13737" y="27220"/>
                  </a:lnTo>
                  <a:cubicBezTo>
                    <a:pt x="13610" y="29509"/>
                    <a:pt x="13610" y="31671"/>
                    <a:pt x="13610" y="33961"/>
                  </a:cubicBezTo>
                  <a:cubicBezTo>
                    <a:pt x="13610" y="43119"/>
                    <a:pt x="15645" y="57619"/>
                    <a:pt x="30908" y="57619"/>
                  </a:cubicBezTo>
                  <a:cubicBezTo>
                    <a:pt x="39048" y="57619"/>
                    <a:pt x="46426" y="52277"/>
                    <a:pt x="50750" y="47825"/>
                  </a:cubicBezTo>
                  <a:lnTo>
                    <a:pt x="53676" y="50496"/>
                  </a:lnTo>
                  <a:cubicBezTo>
                    <a:pt x="47825" y="57619"/>
                    <a:pt x="38921" y="64233"/>
                    <a:pt x="28619" y="64233"/>
                  </a:cubicBezTo>
                  <a:moveTo>
                    <a:pt x="27347" y="4961"/>
                  </a:moveTo>
                  <a:cubicBezTo>
                    <a:pt x="20733" y="4961"/>
                    <a:pt x="14246" y="9412"/>
                    <a:pt x="13864" y="22259"/>
                  </a:cubicBezTo>
                  <a:lnTo>
                    <a:pt x="39176" y="22259"/>
                  </a:lnTo>
                  <a:cubicBezTo>
                    <a:pt x="39684" y="9667"/>
                    <a:pt x="33579" y="4961"/>
                    <a:pt x="27347" y="4961"/>
                  </a:cubicBez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: фигура 133">
              <a:extLst>
                <a:ext uri="{FF2B5EF4-FFF2-40B4-BE49-F238E27FC236}">
                  <a16:creationId xmlns:a16="http://schemas.microsoft.com/office/drawing/2014/main" id="{82999A80-CD5C-AB45-7065-116D75A8AE28}"/>
                </a:ext>
              </a:extLst>
            </p:cNvPr>
            <p:cNvSpPr/>
            <p:nvPr/>
          </p:nvSpPr>
          <p:spPr>
            <a:xfrm>
              <a:off x="2697250" y="5180686"/>
              <a:ext cx="49096" cy="61816"/>
            </a:xfrm>
            <a:custGeom>
              <a:avLst/>
              <a:gdLst>
                <a:gd name="connsiteX0" fmla="*/ 49097 w 49096"/>
                <a:gd name="connsiteY0" fmla="*/ 127 h 61816"/>
                <a:gd name="connsiteX1" fmla="*/ 49097 w 49096"/>
                <a:gd name="connsiteY1" fmla="*/ 19842 h 61816"/>
                <a:gd name="connsiteX2" fmla="*/ 44391 w 49096"/>
                <a:gd name="connsiteY2" fmla="*/ 19842 h 61816"/>
                <a:gd name="connsiteX3" fmla="*/ 38921 w 49096"/>
                <a:gd name="connsiteY3" fmla="*/ 8649 h 61816"/>
                <a:gd name="connsiteX4" fmla="*/ 26075 w 49096"/>
                <a:gd name="connsiteY4" fmla="*/ 5088 h 61816"/>
                <a:gd name="connsiteX5" fmla="*/ 18825 w 49096"/>
                <a:gd name="connsiteY5" fmla="*/ 5088 h 61816"/>
                <a:gd name="connsiteX6" fmla="*/ 18825 w 49096"/>
                <a:gd name="connsiteY6" fmla="*/ 45662 h 61816"/>
                <a:gd name="connsiteX7" fmla="*/ 26711 w 49096"/>
                <a:gd name="connsiteY7" fmla="*/ 57237 h 61816"/>
                <a:gd name="connsiteX8" fmla="*/ 26711 w 49096"/>
                <a:gd name="connsiteY8" fmla="*/ 61816 h 61816"/>
                <a:gd name="connsiteX9" fmla="*/ 0 w 49096"/>
                <a:gd name="connsiteY9" fmla="*/ 61816 h 61816"/>
                <a:gd name="connsiteX10" fmla="*/ 0 w 49096"/>
                <a:gd name="connsiteY10" fmla="*/ 57237 h 61816"/>
                <a:gd name="connsiteX11" fmla="*/ 7250 w 49096"/>
                <a:gd name="connsiteY11" fmla="*/ 45662 h 61816"/>
                <a:gd name="connsiteX12" fmla="*/ 7250 w 49096"/>
                <a:gd name="connsiteY12" fmla="*/ 16408 h 61816"/>
                <a:gd name="connsiteX13" fmla="*/ 0 w 49096"/>
                <a:gd name="connsiteY13" fmla="*/ 4706 h 61816"/>
                <a:gd name="connsiteX14" fmla="*/ 0 w 49096"/>
                <a:gd name="connsiteY14" fmla="*/ 0 h 61816"/>
                <a:gd name="connsiteX15" fmla="*/ 49097 w 49096"/>
                <a:gd name="connsiteY15" fmla="*/ 0 h 6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096" h="61816">
                  <a:moveTo>
                    <a:pt x="49097" y="127"/>
                  </a:moveTo>
                  <a:lnTo>
                    <a:pt x="49097" y="19842"/>
                  </a:lnTo>
                  <a:lnTo>
                    <a:pt x="44391" y="19842"/>
                  </a:lnTo>
                  <a:cubicBezTo>
                    <a:pt x="42737" y="13610"/>
                    <a:pt x="41084" y="10430"/>
                    <a:pt x="38921" y="8649"/>
                  </a:cubicBezTo>
                  <a:cubicBezTo>
                    <a:pt x="36377" y="6614"/>
                    <a:pt x="32307" y="5088"/>
                    <a:pt x="26075" y="5088"/>
                  </a:cubicBezTo>
                  <a:lnTo>
                    <a:pt x="18825" y="5088"/>
                  </a:lnTo>
                  <a:lnTo>
                    <a:pt x="18825" y="45662"/>
                  </a:lnTo>
                  <a:cubicBezTo>
                    <a:pt x="18825" y="51641"/>
                    <a:pt x="19842" y="57492"/>
                    <a:pt x="26711" y="57237"/>
                  </a:cubicBezTo>
                  <a:lnTo>
                    <a:pt x="26711" y="61816"/>
                  </a:lnTo>
                  <a:lnTo>
                    <a:pt x="0" y="61816"/>
                  </a:lnTo>
                  <a:lnTo>
                    <a:pt x="0" y="57237"/>
                  </a:lnTo>
                  <a:cubicBezTo>
                    <a:pt x="6360" y="56474"/>
                    <a:pt x="7250" y="51895"/>
                    <a:pt x="7250" y="45662"/>
                  </a:cubicBezTo>
                  <a:lnTo>
                    <a:pt x="7250" y="16408"/>
                  </a:lnTo>
                  <a:cubicBezTo>
                    <a:pt x="7250" y="9794"/>
                    <a:pt x="6741" y="6105"/>
                    <a:pt x="0" y="4706"/>
                  </a:cubicBezTo>
                  <a:lnTo>
                    <a:pt x="0" y="0"/>
                  </a:lnTo>
                  <a:lnTo>
                    <a:pt x="49097" y="0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: фигура 134">
              <a:extLst>
                <a:ext uri="{FF2B5EF4-FFF2-40B4-BE49-F238E27FC236}">
                  <a16:creationId xmlns:a16="http://schemas.microsoft.com/office/drawing/2014/main" id="{96FAD1ED-A294-A7FA-556B-3280EA5F0937}"/>
                </a:ext>
              </a:extLst>
            </p:cNvPr>
            <p:cNvSpPr/>
            <p:nvPr/>
          </p:nvSpPr>
          <p:spPr>
            <a:xfrm>
              <a:off x="2765172" y="5179542"/>
              <a:ext cx="61052" cy="64232"/>
            </a:xfrm>
            <a:custGeom>
              <a:avLst/>
              <a:gdLst>
                <a:gd name="connsiteX0" fmla="*/ 59908 w 61052"/>
                <a:gd name="connsiteY0" fmla="*/ 23531 h 64232"/>
                <a:gd name="connsiteX1" fmla="*/ 61053 w 61052"/>
                <a:gd name="connsiteY1" fmla="*/ 32943 h 64232"/>
                <a:gd name="connsiteX2" fmla="*/ 59908 w 61052"/>
                <a:gd name="connsiteY2" fmla="*/ 40829 h 64232"/>
                <a:gd name="connsiteX3" fmla="*/ 30527 w 61052"/>
                <a:gd name="connsiteY3" fmla="*/ 64233 h 64232"/>
                <a:gd name="connsiteX4" fmla="*/ 1145 w 61052"/>
                <a:gd name="connsiteY4" fmla="*/ 40829 h 64232"/>
                <a:gd name="connsiteX5" fmla="*/ 0 w 61052"/>
                <a:gd name="connsiteY5" fmla="*/ 32943 h 64232"/>
                <a:gd name="connsiteX6" fmla="*/ 1145 w 61052"/>
                <a:gd name="connsiteY6" fmla="*/ 23531 h 64232"/>
                <a:gd name="connsiteX7" fmla="*/ 30527 w 61052"/>
                <a:gd name="connsiteY7" fmla="*/ 0 h 64232"/>
                <a:gd name="connsiteX8" fmla="*/ 59908 w 61052"/>
                <a:gd name="connsiteY8" fmla="*/ 23531 h 64232"/>
                <a:gd name="connsiteX9" fmla="*/ 13610 w 61052"/>
                <a:gd name="connsiteY9" fmla="*/ 32180 h 64232"/>
                <a:gd name="connsiteX10" fmla="*/ 30654 w 61052"/>
                <a:gd name="connsiteY10" fmla="*/ 59272 h 64232"/>
                <a:gd name="connsiteX11" fmla="*/ 47570 w 61052"/>
                <a:gd name="connsiteY11" fmla="*/ 32180 h 64232"/>
                <a:gd name="connsiteX12" fmla="*/ 30654 w 61052"/>
                <a:gd name="connsiteY12" fmla="*/ 4961 h 64232"/>
                <a:gd name="connsiteX13" fmla="*/ 13610 w 61052"/>
                <a:gd name="connsiteY13" fmla="*/ 32180 h 6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052" h="64232">
                  <a:moveTo>
                    <a:pt x="59908" y="23531"/>
                  </a:moveTo>
                  <a:cubicBezTo>
                    <a:pt x="60671" y="26583"/>
                    <a:pt x="61053" y="29763"/>
                    <a:pt x="61053" y="32943"/>
                  </a:cubicBezTo>
                  <a:cubicBezTo>
                    <a:pt x="61053" y="35614"/>
                    <a:pt x="60544" y="38285"/>
                    <a:pt x="59908" y="40829"/>
                  </a:cubicBezTo>
                  <a:cubicBezTo>
                    <a:pt x="54312" y="62961"/>
                    <a:pt x="34851" y="64233"/>
                    <a:pt x="30527" y="64233"/>
                  </a:cubicBezTo>
                  <a:cubicBezTo>
                    <a:pt x="26202" y="64233"/>
                    <a:pt x="6869" y="62961"/>
                    <a:pt x="1145" y="40829"/>
                  </a:cubicBezTo>
                  <a:cubicBezTo>
                    <a:pt x="509" y="38285"/>
                    <a:pt x="0" y="35741"/>
                    <a:pt x="0" y="32943"/>
                  </a:cubicBezTo>
                  <a:cubicBezTo>
                    <a:pt x="0" y="29763"/>
                    <a:pt x="382" y="26583"/>
                    <a:pt x="1145" y="23531"/>
                  </a:cubicBezTo>
                  <a:cubicBezTo>
                    <a:pt x="6614" y="1781"/>
                    <a:pt x="24548" y="0"/>
                    <a:pt x="30527" y="0"/>
                  </a:cubicBezTo>
                  <a:cubicBezTo>
                    <a:pt x="36505" y="0"/>
                    <a:pt x="54439" y="1654"/>
                    <a:pt x="59908" y="23531"/>
                  </a:cubicBezTo>
                  <a:moveTo>
                    <a:pt x="13610" y="32180"/>
                  </a:moveTo>
                  <a:cubicBezTo>
                    <a:pt x="13610" y="39812"/>
                    <a:pt x="13355" y="59272"/>
                    <a:pt x="30654" y="59272"/>
                  </a:cubicBezTo>
                  <a:cubicBezTo>
                    <a:pt x="47952" y="59272"/>
                    <a:pt x="47570" y="39939"/>
                    <a:pt x="47570" y="32180"/>
                  </a:cubicBezTo>
                  <a:cubicBezTo>
                    <a:pt x="47570" y="9031"/>
                    <a:pt x="39557" y="4961"/>
                    <a:pt x="30654" y="4961"/>
                  </a:cubicBezTo>
                  <a:cubicBezTo>
                    <a:pt x="21623" y="4833"/>
                    <a:pt x="13610" y="8904"/>
                    <a:pt x="13610" y="32180"/>
                  </a:cubicBez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5" name="Полилиния: фигура 135">
              <a:extLst>
                <a:ext uri="{FF2B5EF4-FFF2-40B4-BE49-F238E27FC236}">
                  <a16:creationId xmlns:a16="http://schemas.microsoft.com/office/drawing/2014/main" id="{EC236576-B780-5ACA-BE15-A5EB29A13C56}"/>
                </a:ext>
              </a:extLst>
            </p:cNvPr>
            <p:cNvSpPr/>
            <p:nvPr/>
          </p:nvSpPr>
          <p:spPr>
            <a:xfrm>
              <a:off x="2847339" y="5179414"/>
              <a:ext cx="55329" cy="64232"/>
            </a:xfrm>
            <a:custGeom>
              <a:avLst/>
              <a:gdLst>
                <a:gd name="connsiteX0" fmla="*/ 55329 w 55329"/>
                <a:gd name="connsiteY0" fmla="*/ 51641 h 64232"/>
                <a:gd name="connsiteX1" fmla="*/ 29763 w 55329"/>
                <a:gd name="connsiteY1" fmla="*/ 64233 h 64232"/>
                <a:gd name="connsiteX2" fmla="*/ 0 w 55329"/>
                <a:gd name="connsiteY2" fmla="*/ 33325 h 64232"/>
                <a:gd name="connsiteX3" fmla="*/ 30654 w 55329"/>
                <a:gd name="connsiteY3" fmla="*/ 0 h 64232"/>
                <a:gd name="connsiteX4" fmla="*/ 50623 w 55329"/>
                <a:gd name="connsiteY4" fmla="*/ 11829 h 64232"/>
                <a:gd name="connsiteX5" fmla="*/ 44645 w 55329"/>
                <a:gd name="connsiteY5" fmla="*/ 17426 h 64232"/>
                <a:gd name="connsiteX6" fmla="*/ 38285 w 55329"/>
                <a:gd name="connsiteY6" fmla="*/ 11193 h 64232"/>
                <a:gd name="connsiteX7" fmla="*/ 30908 w 55329"/>
                <a:gd name="connsiteY7" fmla="*/ 4961 h 64232"/>
                <a:gd name="connsiteX8" fmla="*/ 13482 w 55329"/>
                <a:gd name="connsiteY8" fmla="*/ 33325 h 64232"/>
                <a:gd name="connsiteX9" fmla="*/ 33325 w 55329"/>
                <a:gd name="connsiteY9" fmla="*/ 56855 h 64232"/>
                <a:gd name="connsiteX10" fmla="*/ 52658 w 55329"/>
                <a:gd name="connsiteY10" fmla="*/ 48715 h 64232"/>
                <a:gd name="connsiteX11" fmla="*/ 55329 w 55329"/>
                <a:gd name="connsiteY11" fmla="*/ 51641 h 6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329" h="64232">
                  <a:moveTo>
                    <a:pt x="55329" y="51641"/>
                  </a:moveTo>
                  <a:cubicBezTo>
                    <a:pt x="49860" y="57873"/>
                    <a:pt x="41338" y="64233"/>
                    <a:pt x="29763" y="64233"/>
                  </a:cubicBezTo>
                  <a:cubicBezTo>
                    <a:pt x="14500" y="64233"/>
                    <a:pt x="0" y="53676"/>
                    <a:pt x="0" y="33325"/>
                  </a:cubicBezTo>
                  <a:cubicBezTo>
                    <a:pt x="0" y="14373"/>
                    <a:pt x="12846" y="0"/>
                    <a:pt x="30654" y="0"/>
                  </a:cubicBezTo>
                  <a:cubicBezTo>
                    <a:pt x="44136" y="0"/>
                    <a:pt x="50623" y="6233"/>
                    <a:pt x="50623" y="11829"/>
                  </a:cubicBezTo>
                  <a:cubicBezTo>
                    <a:pt x="50623" y="14500"/>
                    <a:pt x="48588" y="17426"/>
                    <a:pt x="44645" y="17426"/>
                  </a:cubicBezTo>
                  <a:cubicBezTo>
                    <a:pt x="42991" y="17426"/>
                    <a:pt x="38540" y="17044"/>
                    <a:pt x="38285" y="11193"/>
                  </a:cubicBezTo>
                  <a:cubicBezTo>
                    <a:pt x="38158" y="8904"/>
                    <a:pt x="38158" y="4961"/>
                    <a:pt x="30908" y="4961"/>
                  </a:cubicBezTo>
                  <a:cubicBezTo>
                    <a:pt x="22386" y="4961"/>
                    <a:pt x="13482" y="12084"/>
                    <a:pt x="13482" y="33325"/>
                  </a:cubicBezTo>
                  <a:cubicBezTo>
                    <a:pt x="13482" y="54185"/>
                    <a:pt x="27728" y="56855"/>
                    <a:pt x="33325" y="56855"/>
                  </a:cubicBezTo>
                  <a:cubicBezTo>
                    <a:pt x="39430" y="56855"/>
                    <a:pt x="48461" y="53549"/>
                    <a:pt x="52658" y="48715"/>
                  </a:cubicBezTo>
                  <a:lnTo>
                    <a:pt x="55329" y="51641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6" name="Полилиния: фигура 136">
              <a:extLst>
                <a:ext uri="{FF2B5EF4-FFF2-40B4-BE49-F238E27FC236}">
                  <a16:creationId xmlns:a16="http://schemas.microsoft.com/office/drawing/2014/main" id="{6222D470-9E44-DD62-8E5D-5E32E359B1D7}"/>
                </a:ext>
              </a:extLst>
            </p:cNvPr>
            <p:cNvSpPr/>
            <p:nvPr/>
          </p:nvSpPr>
          <p:spPr>
            <a:xfrm>
              <a:off x="2919457" y="5180686"/>
              <a:ext cx="68048" cy="91070"/>
            </a:xfrm>
            <a:custGeom>
              <a:avLst/>
              <a:gdLst>
                <a:gd name="connsiteX0" fmla="*/ 67921 w 68048"/>
                <a:gd name="connsiteY0" fmla="*/ 4706 h 91070"/>
                <a:gd name="connsiteX1" fmla="*/ 58255 w 68048"/>
                <a:gd name="connsiteY1" fmla="*/ 14246 h 91070"/>
                <a:gd name="connsiteX2" fmla="*/ 33070 w 68048"/>
                <a:gd name="connsiteY2" fmla="*/ 69956 h 91070"/>
                <a:gd name="connsiteX3" fmla="*/ 11448 w 68048"/>
                <a:gd name="connsiteY3" fmla="*/ 91071 h 91070"/>
                <a:gd name="connsiteX4" fmla="*/ 382 w 68048"/>
                <a:gd name="connsiteY4" fmla="*/ 82549 h 91070"/>
                <a:gd name="connsiteX5" fmla="*/ 6360 w 68048"/>
                <a:gd name="connsiteY5" fmla="*/ 75680 h 91070"/>
                <a:gd name="connsiteX6" fmla="*/ 11320 w 68048"/>
                <a:gd name="connsiteY6" fmla="*/ 77461 h 91070"/>
                <a:gd name="connsiteX7" fmla="*/ 16662 w 68048"/>
                <a:gd name="connsiteY7" fmla="*/ 79751 h 91070"/>
                <a:gd name="connsiteX8" fmla="*/ 25439 w 68048"/>
                <a:gd name="connsiteY8" fmla="*/ 72119 h 91070"/>
                <a:gd name="connsiteX9" fmla="*/ 30272 w 68048"/>
                <a:gd name="connsiteY9" fmla="*/ 61562 h 91070"/>
                <a:gd name="connsiteX10" fmla="*/ 11320 w 68048"/>
                <a:gd name="connsiteY10" fmla="*/ 14500 h 91070"/>
                <a:gd name="connsiteX11" fmla="*/ 0 w 68048"/>
                <a:gd name="connsiteY11" fmla="*/ 4706 h 91070"/>
                <a:gd name="connsiteX12" fmla="*/ 0 w 68048"/>
                <a:gd name="connsiteY12" fmla="*/ 0 h 91070"/>
                <a:gd name="connsiteX13" fmla="*/ 29509 w 68048"/>
                <a:gd name="connsiteY13" fmla="*/ 0 h 91070"/>
                <a:gd name="connsiteX14" fmla="*/ 29509 w 68048"/>
                <a:gd name="connsiteY14" fmla="*/ 4706 h 91070"/>
                <a:gd name="connsiteX15" fmla="*/ 27855 w 68048"/>
                <a:gd name="connsiteY15" fmla="*/ 4706 h 91070"/>
                <a:gd name="connsiteX16" fmla="*/ 23276 w 68048"/>
                <a:gd name="connsiteY16" fmla="*/ 8649 h 91070"/>
                <a:gd name="connsiteX17" fmla="*/ 24676 w 68048"/>
                <a:gd name="connsiteY17" fmla="*/ 13864 h 91070"/>
                <a:gd name="connsiteX18" fmla="*/ 37013 w 68048"/>
                <a:gd name="connsiteY18" fmla="*/ 44772 h 91070"/>
                <a:gd name="connsiteX19" fmla="*/ 37649 w 68048"/>
                <a:gd name="connsiteY19" fmla="*/ 44772 h 91070"/>
                <a:gd name="connsiteX20" fmla="*/ 50496 w 68048"/>
                <a:gd name="connsiteY20" fmla="*/ 16408 h 91070"/>
                <a:gd name="connsiteX21" fmla="*/ 52658 w 68048"/>
                <a:gd name="connsiteY21" fmla="*/ 9667 h 91070"/>
                <a:gd name="connsiteX22" fmla="*/ 46426 w 68048"/>
                <a:gd name="connsiteY22" fmla="*/ 4706 h 91070"/>
                <a:gd name="connsiteX23" fmla="*/ 46426 w 68048"/>
                <a:gd name="connsiteY23" fmla="*/ 0 h 91070"/>
                <a:gd name="connsiteX24" fmla="*/ 68049 w 68048"/>
                <a:gd name="connsiteY24" fmla="*/ 0 h 91070"/>
                <a:gd name="connsiteX25" fmla="*/ 68049 w 68048"/>
                <a:gd name="connsiteY25" fmla="*/ 4706 h 9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048" h="91070">
                  <a:moveTo>
                    <a:pt x="67921" y="4706"/>
                  </a:moveTo>
                  <a:cubicBezTo>
                    <a:pt x="61307" y="6105"/>
                    <a:pt x="59908" y="10939"/>
                    <a:pt x="58255" y="14246"/>
                  </a:cubicBezTo>
                  <a:lnTo>
                    <a:pt x="33070" y="69956"/>
                  </a:lnTo>
                  <a:cubicBezTo>
                    <a:pt x="27347" y="82676"/>
                    <a:pt x="22513" y="91071"/>
                    <a:pt x="11448" y="91071"/>
                  </a:cubicBezTo>
                  <a:cubicBezTo>
                    <a:pt x="5851" y="91071"/>
                    <a:pt x="382" y="88527"/>
                    <a:pt x="382" y="82549"/>
                  </a:cubicBezTo>
                  <a:cubicBezTo>
                    <a:pt x="382" y="77715"/>
                    <a:pt x="3561" y="75680"/>
                    <a:pt x="6360" y="75680"/>
                  </a:cubicBezTo>
                  <a:cubicBezTo>
                    <a:pt x="8522" y="75680"/>
                    <a:pt x="10176" y="76698"/>
                    <a:pt x="11320" y="77461"/>
                  </a:cubicBezTo>
                  <a:cubicBezTo>
                    <a:pt x="12719" y="78606"/>
                    <a:pt x="13864" y="79751"/>
                    <a:pt x="16662" y="79751"/>
                  </a:cubicBezTo>
                  <a:cubicBezTo>
                    <a:pt x="20860" y="79751"/>
                    <a:pt x="23531" y="76443"/>
                    <a:pt x="25439" y="72119"/>
                  </a:cubicBezTo>
                  <a:lnTo>
                    <a:pt x="30272" y="61562"/>
                  </a:lnTo>
                  <a:lnTo>
                    <a:pt x="11320" y="14500"/>
                  </a:lnTo>
                  <a:cubicBezTo>
                    <a:pt x="8904" y="8267"/>
                    <a:pt x="5469" y="4198"/>
                    <a:pt x="0" y="4706"/>
                  </a:cubicBezTo>
                  <a:lnTo>
                    <a:pt x="0" y="0"/>
                  </a:lnTo>
                  <a:lnTo>
                    <a:pt x="29509" y="0"/>
                  </a:lnTo>
                  <a:lnTo>
                    <a:pt x="29509" y="4706"/>
                  </a:lnTo>
                  <a:lnTo>
                    <a:pt x="27855" y="4706"/>
                  </a:lnTo>
                  <a:cubicBezTo>
                    <a:pt x="24803" y="4706"/>
                    <a:pt x="23276" y="6360"/>
                    <a:pt x="23276" y="8649"/>
                  </a:cubicBezTo>
                  <a:cubicBezTo>
                    <a:pt x="23276" y="9921"/>
                    <a:pt x="24294" y="12719"/>
                    <a:pt x="24676" y="13864"/>
                  </a:cubicBezTo>
                  <a:lnTo>
                    <a:pt x="37013" y="44772"/>
                  </a:lnTo>
                  <a:lnTo>
                    <a:pt x="37649" y="44772"/>
                  </a:lnTo>
                  <a:lnTo>
                    <a:pt x="50496" y="16408"/>
                  </a:lnTo>
                  <a:cubicBezTo>
                    <a:pt x="51005" y="15136"/>
                    <a:pt x="52658" y="11956"/>
                    <a:pt x="52658" y="9667"/>
                  </a:cubicBezTo>
                  <a:cubicBezTo>
                    <a:pt x="52658" y="7632"/>
                    <a:pt x="51132" y="4452"/>
                    <a:pt x="46426" y="4706"/>
                  </a:cubicBezTo>
                  <a:lnTo>
                    <a:pt x="46426" y="0"/>
                  </a:lnTo>
                  <a:lnTo>
                    <a:pt x="68049" y="0"/>
                  </a:lnTo>
                  <a:lnTo>
                    <a:pt x="68049" y="4706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7" name="Полилиния: фигура 137">
              <a:extLst>
                <a:ext uri="{FF2B5EF4-FFF2-40B4-BE49-F238E27FC236}">
                  <a16:creationId xmlns:a16="http://schemas.microsoft.com/office/drawing/2014/main" id="{059A91B3-728E-56B5-B606-6BEA30E3457B}"/>
                </a:ext>
              </a:extLst>
            </p:cNvPr>
            <p:cNvSpPr/>
            <p:nvPr/>
          </p:nvSpPr>
          <p:spPr>
            <a:xfrm>
              <a:off x="2996918" y="5180814"/>
              <a:ext cx="73009" cy="78478"/>
            </a:xfrm>
            <a:custGeom>
              <a:avLst/>
              <a:gdLst>
                <a:gd name="connsiteX0" fmla="*/ 64614 w 73009"/>
                <a:gd name="connsiteY0" fmla="*/ 4579 h 78478"/>
                <a:gd name="connsiteX1" fmla="*/ 57746 w 73009"/>
                <a:gd name="connsiteY1" fmla="*/ 14882 h 78478"/>
                <a:gd name="connsiteX2" fmla="*/ 57746 w 73009"/>
                <a:gd name="connsiteY2" fmla="*/ 46807 h 78478"/>
                <a:gd name="connsiteX3" fmla="*/ 64360 w 73009"/>
                <a:gd name="connsiteY3" fmla="*/ 56220 h 78478"/>
                <a:gd name="connsiteX4" fmla="*/ 73009 w 73009"/>
                <a:gd name="connsiteY4" fmla="*/ 60290 h 78478"/>
                <a:gd name="connsiteX5" fmla="*/ 69448 w 73009"/>
                <a:gd name="connsiteY5" fmla="*/ 69321 h 78478"/>
                <a:gd name="connsiteX6" fmla="*/ 60290 w 73009"/>
                <a:gd name="connsiteY6" fmla="*/ 78479 h 78478"/>
                <a:gd name="connsiteX7" fmla="*/ 59145 w 73009"/>
                <a:gd name="connsiteY7" fmla="*/ 74154 h 78478"/>
                <a:gd name="connsiteX8" fmla="*/ 60671 w 73009"/>
                <a:gd name="connsiteY8" fmla="*/ 67285 h 78478"/>
                <a:gd name="connsiteX9" fmla="*/ 53421 w 73009"/>
                <a:gd name="connsiteY9" fmla="*/ 61816 h 78478"/>
                <a:gd name="connsiteX10" fmla="*/ 19588 w 73009"/>
                <a:gd name="connsiteY10" fmla="*/ 61816 h 78478"/>
                <a:gd name="connsiteX11" fmla="*/ 13355 w 73009"/>
                <a:gd name="connsiteY11" fmla="*/ 67285 h 78478"/>
                <a:gd name="connsiteX12" fmla="*/ 14500 w 73009"/>
                <a:gd name="connsiteY12" fmla="*/ 71610 h 78478"/>
                <a:gd name="connsiteX13" fmla="*/ 14118 w 73009"/>
                <a:gd name="connsiteY13" fmla="*/ 78479 h 78478"/>
                <a:gd name="connsiteX14" fmla="*/ 5088 w 73009"/>
                <a:gd name="connsiteY14" fmla="*/ 70974 h 78478"/>
                <a:gd name="connsiteX15" fmla="*/ 0 w 73009"/>
                <a:gd name="connsiteY15" fmla="*/ 60035 h 78478"/>
                <a:gd name="connsiteX16" fmla="*/ 2290 w 73009"/>
                <a:gd name="connsiteY16" fmla="*/ 57491 h 78478"/>
                <a:gd name="connsiteX17" fmla="*/ 4070 w 73009"/>
                <a:gd name="connsiteY17" fmla="*/ 57491 h 78478"/>
                <a:gd name="connsiteX18" fmla="*/ 15009 w 73009"/>
                <a:gd name="connsiteY18" fmla="*/ 47189 h 78478"/>
                <a:gd name="connsiteX19" fmla="*/ 29000 w 73009"/>
                <a:gd name="connsiteY19" fmla="*/ 10812 h 78478"/>
                <a:gd name="connsiteX20" fmla="*/ 21623 w 73009"/>
                <a:gd name="connsiteY20" fmla="*/ 4706 h 78478"/>
                <a:gd name="connsiteX21" fmla="*/ 19715 w 73009"/>
                <a:gd name="connsiteY21" fmla="*/ 4706 h 78478"/>
                <a:gd name="connsiteX22" fmla="*/ 19715 w 73009"/>
                <a:gd name="connsiteY22" fmla="*/ 0 h 78478"/>
                <a:gd name="connsiteX23" fmla="*/ 64614 w 73009"/>
                <a:gd name="connsiteY23" fmla="*/ 0 h 78478"/>
                <a:gd name="connsiteX24" fmla="*/ 64614 w 73009"/>
                <a:gd name="connsiteY24" fmla="*/ 4579 h 78478"/>
                <a:gd name="connsiteX25" fmla="*/ 43627 w 73009"/>
                <a:gd name="connsiteY25" fmla="*/ 5215 h 78478"/>
                <a:gd name="connsiteX26" fmla="*/ 36250 w 73009"/>
                <a:gd name="connsiteY26" fmla="*/ 10684 h 78478"/>
                <a:gd name="connsiteX27" fmla="*/ 24676 w 73009"/>
                <a:gd name="connsiteY27" fmla="*/ 40956 h 78478"/>
                <a:gd name="connsiteX28" fmla="*/ 19588 w 73009"/>
                <a:gd name="connsiteY28" fmla="*/ 53421 h 78478"/>
                <a:gd name="connsiteX29" fmla="*/ 25566 w 73009"/>
                <a:gd name="connsiteY29" fmla="*/ 56601 h 78478"/>
                <a:gd name="connsiteX30" fmla="*/ 46044 w 73009"/>
                <a:gd name="connsiteY30" fmla="*/ 56601 h 78478"/>
                <a:gd name="connsiteX31" fmla="*/ 46044 w 73009"/>
                <a:gd name="connsiteY31" fmla="*/ 5215 h 78478"/>
                <a:gd name="connsiteX32" fmla="*/ 43627 w 73009"/>
                <a:gd name="connsiteY32" fmla="*/ 5215 h 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3009" h="78478">
                  <a:moveTo>
                    <a:pt x="64614" y="4579"/>
                  </a:moveTo>
                  <a:cubicBezTo>
                    <a:pt x="58255" y="4706"/>
                    <a:pt x="57746" y="8267"/>
                    <a:pt x="57746" y="14882"/>
                  </a:cubicBezTo>
                  <a:lnTo>
                    <a:pt x="57746" y="46807"/>
                  </a:lnTo>
                  <a:cubicBezTo>
                    <a:pt x="57746" y="53040"/>
                    <a:pt x="58636" y="55838"/>
                    <a:pt x="64360" y="56220"/>
                  </a:cubicBezTo>
                  <a:cubicBezTo>
                    <a:pt x="68685" y="56728"/>
                    <a:pt x="73009" y="55583"/>
                    <a:pt x="73009" y="60290"/>
                  </a:cubicBezTo>
                  <a:cubicBezTo>
                    <a:pt x="73009" y="62961"/>
                    <a:pt x="71610" y="66013"/>
                    <a:pt x="69448" y="69321"/>
                  </a:cubicBezTo>
                  <a:cubicBezTo>
                    <a:pt x="64106" y="77588"/>
                    <a:pt x="61689" y="78479"/>
                    <a:pt x="60290" y="78479"/>
                  </a:cubicBezTo>
                  <a:cubicBezTo>
                    <a:pt x="57491" y="78479"/>
                    <a:pt x="58891" y="75044"/>
                    <a:pt x="59145" y="74154"/>
                  </a:cubicBezTo>
                  <a:cubicBezTo>
                    <a:pt x="60035" y="71864"/>
                    <a:pt x="60671" y="69193"/>
                    <a:pt x="60671" y="67285"/>
                  </a:cubicBezTo>
                  <a:cubicBezTo>
                    <a:pt x="60671" y="62452"/>
                    <a:pt x="58000" y="61816"/>
                    <a:pt x="53421" y="61816"/>
                  </a:cubicBezTo>
                  <a:lnTo>
                    <a:pt x="19588" y="61816"/>
                  </a:lnTo>
                  <a:cubicBezTo>
                    <a:pt x="13991" y="61816"/>
                    <a:pt x="13355" y="65250"/>
                    <a:pt x="13355" y="67285"/>
                  </a:cubicBezTo>
                  <a:cubicBezTo>
                    <a:pt x="13355" y="68939"/>
                    <a:pt x="13991" y="70338"/>
                    <a:pt x="14500" y="71610"/>
                  </a:cubicBezTo>
                  <a:cubicBezTo>
                    <a:pt x="15390" y="74281"/>
                    <a:pt x="16408" y="78479"/>
                    <a:pt x="14118" y="78479"/>
                  </a:cubicBezTo>
                  <a:cubicBezTo>
                    <a:pt x="11575" y="78479"/>
                    <a:pt x="6869" y="73390"/>
                    <a:pt x="5088" y="70974"/>
                  </a:cubicBezTo>
                  <a:cubicBezTo>
                    <a:pt x="3689" y="69066"/>
                    <a:pt x="0" y="62961"/>
                    <a:pt x="0" y="60035"/>
                  </a:cubicBezTo>
                  <a:cubicBezTo>
                    <a:pt x="0" y="58636"/>
                    <a:pt x="636" y="57619"/>
                    <a:pt x="2290" y="57491"/>
                  </a:cubicBezTo>
                  <a:lnTo>
                    <a:pt x="4070" y="57491"/>
                  </a:lnTo>
                  <a:cubicBezTo>
                    <a:pt x="10303" y="57619"/>
                    <a:pt x="12719" y="52022"/>
                    <a:pt x="15009" y="47189"/>
                  </a:cubicBezTo>
                  <a:cubicBezTo>
                    <a:pt x="24040" y="27601"/>
                    <a:pt x="29000" y="15772"/>
                    <a:pt x="29000" y="10812"/>
                  </a:cubicBezTo>
                  <a:cubicBezTo>
                    <a:pt x="29000" y="4833"/>
                    <a:pt x="22895" y="4706"/>
                    <a:pt x="21623" y="4706"/>
                  </a:cubicBezTo>
                  <a:lnTo>
                    <a:pt x="19715" y="4706"/>
                  </a:lnTo>
                  <a:lnTo>
                    <a:pt x="19715" y="0"/>
                  </a:lnTo>
                  <a:lnTo>
                    <a:pt x="64614" y="0"/>
                  </a:lnTo>
                  <a:lnTo>
                    <a:pt x="64614" y="4579"/>
                  </a:lnTo>
                  <a:close/>
                  <a:moveTo>
                    <a:pt x="43627" y="5215"/>
                  </a:moveTo>
                  <a:cubicBezTo>
                    <a:pt x="38794" y="5215"/>
                    <a:pt x="37395" y="7759"/>
                    <a:pt x="36250" y="10684"/>
                  </a:cubicBezTo>
                  <a:cubicBezTo>
                    <a:pt x="33070" y="18570"/>
                    <a:pt x="32307" y="23785"/>
                    <a:pt x="24676" y="40956"/>
                  </a:cubicBezTo>
                  <a:cubicBezTo>
                    <a:pt x="20733" y="49860"/>
                    <a:pt x="19588" y="51895"/>
                    <a:pt x="19588" y="53421"/>
                  </a:cubicBezTo>
                  <a:cubicBezTo>
                    <a:pt x="19588" y="55456"/>
                    <a:pt x="20733" y="56601"/>
                    <a:pt x="25566" y="56601"/>
                  </a:cubicBezTo>
                  <a:lnTo>
                    <a:pt x="46044" y="56601"/>
                  </a:lnTo>
                  <a:lnTo>
                    <a:pt x="46044" y="5215"/>
                  </a:lnTo>
                  <a:lnTo>
                    <a:pt x="43627" y="5215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8" name="Полилиния: фигура 138">
              <a:extLst>
                <a:ext uri="{FF2B5EF4-FFF2-40B4-BE49-F238E27FC236}">
                  <a16:creationId xmlns:a16="http://schemas.microsoft.com/office/drawing/2014/main" id="{28B8949B-C4CD-210C-EF2C-DEE821860A8F}"/>
                </a:ext>
              </a:extLst>
            </p:cNvPr>
            <p:cNvSpPr/>
            <p:nvPr/>
          </p:nvSpPr>
          <p:spPr>
            <a:xfrm>
              <a:off x="3087861" y="5179287"/>
              <a:ext cx="58636" cy="64359"/>
            </a:xfrm>
            <a:custGeom>
              <a:avLst/>
              <a:gdLst>
                <a:gd name="connsiteX0" fmla="*/ 58636 w 58636"/>
                <a:gd name="connsiteY0" fmla="*/ 58636 h 64359"/>
                <a:gd name="connsiteX1" fmla="*/ 48461 w 58636"/>
                <a:gd name="connsiteY1" fmla="*/ 64360 h 64359"/>
                <a:gd name="connsiteX2" fmla="*/ 38031 w 58636"/>
                <a:gd name="connsiteY2" fmla="*/ 55583 h 64359"/>
                <a:gd name="connsiteX3" fmla="*/ 37649 w 58636"/>
                <a:gd name="connsiteY3" fmla="*/ 55583 h 64359"/>
                <a:gd name="connsiteX4" fmla="*/ 18697 w 58636"/>
                <a:gd name="connsiteY4" fmla="*/ 64360 h 64359"/>
                <a:gd name="connsiteX5" fmla="*/ 0 w 58636"/>
                <a:gd name="connsiteY5" fmla="*/ 47316 h 64359"/>
                <a:gd name="connsiteX6" fmla="*/ 36377 w 58636"/>
                <a:gd name="connsiteY6" fmla="*/ 24676 h 64359"/>
                <a:gd name="connsiteX7" fmla="*/ 24548 w 58636"/>
                <a:gd name="connsiteY7" fmla="*/ 4960 h 64359"/>
                <a:gd name="connsiteX8" fmla="*/ 16662 w 58636"/>
                <a:gd name="connsiteY8" fmla="*/ 10303 h 64359"/>
                <a:gd name="connsiteX9" fmla="*/ 10557 w 58636"/>
                <a:gd name="connsiteY9" fmla="*/ 17044 h 64359"/>
                <a:gd name="connsiteX10" fmla="*/ 5469 w 58636"/>
                <a:gd name="connsiteY10" fmla="*/ 12210 h 64359"/>
                <a:gd name="connsiteX11" fmla="*/ 25947 w 58636"/>
                <a:gd name="connsiteY11" fmla="*/ 0 h 64359"/>
                <a:gd name="connsiteX12" fmla="*/ 48079 w 58636"/>
                <a:gd name="connsiteY12" fmla="*/ 27347 h 64359"/>
                <a:gd name="connsiteX13" fmla="*/ 48079 w 58636"/>
                <a:gd name="connsiteY13" fmla="*/ 47570 h 64359"/>
                <a:gd name="connsiteX14" fmla="*/ 54693 w 58636"/>
                <a:gd name="connsiteY14" fmla="*/ 57491 h 64359"/>
                <a:gd name="connsiteX15" fmla="*/ 57619 w 58636"/>
                <a:gd name="connsiteY15" fmla="*/ 56728 h 64359"/>
                <a:gd name="connsiteX16" fmla="*/ 58636 w 58636"/>
                <a:gd name="connsiteY16" fmla="*/ 58636 h 64359"/>
                <a:gd name="connsiteX17" fmla="*/ 36377 w 58636"/>
                <a:gd name="connsiteY17" fmla="*/ 30145 h 64359"/>
                <a:gd name="connsiteX18" fmla="*/ 12465 w 58636"/>
                <a:gd name="connsiteY18" fmla="*/ 47061 h 64359"/>
                <a:gd name="connsiteX19" fmla="*/ 23658 w 58636"/>
                <a:gd name="connsiteY19" fmla="*/ 57619 h 64359"/>
                <a:gd name="connsiteX20" fmla="*/ 36250 w 58636"/>
                <a:gd name="connsiteY20" fmla="*/ 35614 h 64359"/>
                <a:gd name="connsiteX21" fmla="*/ 36250 w 58636"/>
                <a:gd name="connsiteY21" fmla="*/ 30145 h 6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636" h="64359">
                  <a:moveTo>
                    <a:pt x="58636" y="58636"/>
                  </a:moveTo>
                  <a:cubicBezTo>
                    <a:pt x="56092" y="62452"/>
                    <a:pt x="52785" y="64360"/>
                    <a:pt x="48461" y="64360"/>
                  </a:cubicBezTo>
                  <a:cubicBezTo>
                    <a:pt x="42355" y="64360"/>
                    <a:pt x="39176" y="59526"/>
                    <a:pt x="38031" y="55583"/>
                  </a:cubicBezTo>
                  <a:lnTo>
                    <a:pt x="37649" y="55583"/>
                  </a:lnTo>
                  <a:cubicBezTo>
                    <a:pt x="33452" y="60035"/>
                    <a:pt x="27219" y="64360"/>
                    <a:pt x="18697" y="64360"/>
                  </a:cubicBezTo>
                  <a:cubicBezTo>
                    <a:pt x="6360" y="64360"/>
                    <a:pt x="0" y="56855"/>
                    <a:pt x="0" y="47316"/>
                  </a:cubicBezTo>
                  <a:cubicBezTo>
                    <a:pt x="0" y="30781"/>
                    <a:pt x="16154" y="26074"/>
                    <a:pt x="36377" y="24676"/>
                  </a:cubicBezTo>
                  <a:cubicBezTo>
                    <a:pt x="36377" y="13355"/>
                    <a:pt x="34978" y="4960"/>
                    <a:pt x="24548" y="4960"/>
                  </a:cubicBezTo>
                  <a:cubicBezTo>
                    <a:pt x="21877" y="4960"/>
                    <a:pt x="18316" y="5978"/>
                    <a:pt x="16662" y="10303"/>
                  </a:cubicBezTo>
                  <a:cubicBezTo>
                    <a:pt x="15518" y="13228"/>
                    <a:pt x="15645" y="17044"/>
                    <a:pt x="10557" y="17044"/>
                  </a:cubicBezTo>
                  <a:cubicBezTo>
                    <a:pt x="8904" y="17044"/>
                    <a:pt x="5469" y="16281"/>
                    <a:pt x="5469" y="12210"/>
                  </a:cubicBezTo>
                  <a:cubicBezTo>
                    <a:pt x="5469" y="7250"/>
                    <a:pt x="12592" y="0"/>
                    <a:pt x="25947" y="0"/>
                  </a:cubicBezTo>
                  <a:cubicBezTo>
                    <a:pt x="47443" y="0"/>
                    <a:pt x="48079" y="16535"/>
                    <a:pt x="48079" y="27347"/>
                  </a:cubicBezTo>
                  <a:lnTo>
                    <a:pt x="48079" y="47570"/>
                  </a:lnTo>
                  <a:cubicBezTo>
                    <a:pt x="48079" y="49987"/>
                    <a:pt x="48079" y="57491"/>
                    <a:pt x="54693" y="57491"/>
                  </a:cubicBezTo>
                  <a:cubicBezTo>
                    <a:pt x="55711" y="57491"/>
                    <a:pt x="56601" y="57110"/>
                    <a:pt x="57619" y="56728"/>
                  </a:cubicBezTo>
                  <a:lnTo>
                    <a:pt x="58636" y="58636"/>
                  </a:lnTo>
                  <a:close/>
                  <a:moveTo>
                    <a:pt x="36377" y="30145"/>
                  </a:moveTo>
                  <a:cubicBezTo>
                    <a:pt x="16789" y="31162"/>
                    <a:pt x="12465" y="40575"/>
                    <a:pt x="12465" y="47061"/>
                  </a:cubicBezTo>
                  <a:cubicBezTo>
                    <a:pt x="12465" y="54057"/>
                    <a:pt x="17807" y="57619"/>
                    <a:pt x="23658" y="57619"/>
                  </a:cubicBezTo>
                  <a:cubicBezTo>
                    <a:pt x="35360" y="57619"/>
                    <a:pt x="36250" y="45917"/>
                    <a:pt x="36250" y="35614"/>
                  </a:cubicBezTo>
                  <a:lnTo>
                    <a:pt x="36250" y="30145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9" name="Полилиния: фигура 139">
              <a:extLst>
                <a:ext uri="{FF2B5EF4-FFF2-40B4-BE49-F238E27FC236}">
                  <a16:creationId xmlns:a16="http://schemas.microsoft.com/office/drawing/2014/main" id="{908CE73F-8141-C054-5687-BA231DC28520}"/>
                </a:ext>
              </a:extLst>
            </p:cNvPr>
            <p:cNvSpPr/>
            <p:nvPr/>
          </p:nvSpPr>
          <p:spPr>
            <a:xfrm>
              <a:off x="3162397" y="5179542"/>
              <a:ext cx="66776" cy="92596"/>
            </a:xfrm>
            <a:custGeom>
              <a:avLst/>
              <a:gdLst>
                <a:gd name="connsiteX0" fmla="*/ 0 w 66776"/>
                <a:gd name="connsiteY0" fmla="*/ 87763 h 92596"/>
                <a:gd name="connsiteX1" fmla="*/ 7123 w 66776"/>
                <a:gd name="connsiteY1" fmla="*/ 76189 h 92596"/>
                <a:gd name="connsiteX2" fmla="*/ 7123 w 66776"/>
                <a:gd name="connsiteY2" fmla="*/ 30272 h 92596"/>
                <a:gd name="connsiteX3" fmla="*/ 9031 w 66776"/>
                <a:gd name="connsiteY3" fmla="*/ 15390 h 92596"/>
                <a:gd name="connsiteX4" fmla="*/ 36123 w 66776"/>
                <a:gd name="connsiteY4" fmla="*/ 0 h 92596"/>
                <a:gd name="connsiteX5" fmla="*/ 66777 w 66776"/>
                <a:gd name="connsiteY5" fmla="*/ 32053 h 92596"/>
                <a:gd name="connsiteX6" fmla="*/ 56347 w 66776"/>
                <a:gd name="connsiteY6" fmla="*/ 57237 h 92596"/>
                <a:gd name="connsiteX7" fmla="*/ 37140 w 66776"/>
                <a:gd name="connsiteY7" fmla="*/ 64360 h 92596"/>
                <a:gd name="connsiteX8" fmla="*/ 19333 w 66776"/>
                <a:gd name="connsiteY8" fmla="*/ 57746 h 92596"/>
                <a:gd name="connsiteX9" fmla="*/ 18952 w 66776"/>
                <a:gd name="connsiteY9" fmla="*/ 57746 h 92596"/>
                <a:gd name="connsiteX10" fmla="*/ 18952 w 66776"/>
                <a:gd name="connsiteY10" fmla="*/ 76189 h 92596"/>
                <a:gd name="connsiteX11" fmla="*/ 27092 w 66776"/>
                <a:gd name="connsiteY11" fmla="*/ 87891 h 92596"/>
                <a:gd name="connsiteX12" fmla="*/ 27092 w 66776"/>
                <a:gd name="connsiteY12" fmla="*/ 92597 h 92596"/>
                <a:gd name="connsiteX13" fmla="*/ 127 w 66776"/>
                <a:gd name="connsiteY13" fmla="*/ 92597 h 92596"/>
                <a:gd name="connsiteX14" fmla="*/ 127 w 66776"/>
                <a:gd name="connsiteY14" fmla="*/ 87763 h 92596"/>
                <a:gd name="connsiteX15" fmla="*/ 18825 w 66776"/>
                <a:gd name="connsiteY15" fmla="*/ 41084 h 92596"/>
                <a:gd name="connsiteX16" fmla="*/ 35868 w 66776"/>
                <a:gd name="connsiteY16" fmla="*/ 59145 h 92596"/>
                <a:gd name="connsiteX17" fmla="*/ 53167 w 66776"/>
                <a:gd name="connsiteY17" fmla="*/ 32053 h 92596"/>
                <a:gd name="connsiteX18" fmla="*/ 35996 w 66776"/>
                <a:gd name="connsiteY18" fmla="*/ 4833 h 92596"/>
                <a:gd name="connsiteX19" fmla="*/ 18697 w 66776"/>
                <a:gd name="connsiteY19" fmla="*/ 22513 h 92596"/>
                <a:gd name="connsiteX20" fmla="*/ 18697 w 66776"/>
                <a:gd name="connsiteY20" fmla="*/ 41084 h 9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6776" h="92596">
                  <a:moveTo>
                    <a:pt x="0" y="87763"/>
                  </a:moveTo>
                  <a:cubicBezTo>
                    <a:pt x="5978" y="87255"/>
                    <a:pt x="7123" y="82676"/>
                    <a:pt x="7123" y="76189"/>
                  </a:cubicBezTo>
                  <a:lnTo>
                    <a:pt x="7123" y="30272"/>
                  </a:lnTo>
                  <a:cubicBezTo>
                    <a:pt x="7123" y="25820"/>
                    <a:pt x="6614" y="20860"/>
                    <a:pt x="9031" y="15390"/>
                  </a:cubicBezTo>
                  <a:cubicBezTo>
                    <a:pt x="11702" y="9158"/>
                    <a:pt x="19969" y="0"/>
                    <a:pt x="36123" y="0"/>
                  </a:cubicBezTo>
                  <a:cubicBezTo>
                    <a:pt x="49733" y="0"/>
                    <a:pt x="66777" y="9158"/>
                    <a:pt x="66777" y="32053"/>
                  </a:cubicBezTo>
                  <a:cubicBezTo>
                    <a:pt x="66777" y="39812"/>
                    <a:pt x="64106" y="50242"/>
                    <a:pt x="56347" y="57237"/>
                  </a:cubicBezTo>
                  <a:cubicBezTo>
                    <a:pt x="51386" y="61689"/>
                    <a:pt x="43500" y="64360"/>
                    <a:pt x="37140" y="64360"/>
                  </a:cubicBezTo>
                  <a:cubicBezTo>
                    <a:pt x="33070" y="64360"/>
                    <a:pt x="24803" y="63597"/>
                    <a:pt x="19333" y="57746"/>
                  </a:cubicBezTo>
                  <a:lnTo>
                    <a:pt x="18952" y="57746"/>
                  </a:lnTo>
                  <a:lnTo>
                    <a:pt x="18952" y="76189"/>
                  </a:lnTo>
                  <a:cubicBezTo>
                    <a:pt x="18952" y="83057"/>
                    <a:pt x="20224" y="87891"/>
                    <a:pt x="27092" y="87891"/>
                  </a:cubicBezTo>
                  <a:lnTo>
                    <a:pt x="27092" y="92597"/>
                  </a:lnTo>
                  <a:lnTo>
                    <a:pt x="127" y="92597"/>
                  </a:lnTo>
                  <a:lnTo>
                    <a:pt x="127" y="87763"/>
                  </a:lnTo>
                  <a:close/>
                  <a:moveTo>
                    <a:pt x="18825" y="41084"/>
                  </a:moveTo>
                  <a:cubicBezTo>
                    <a:pt x="18825" y="44645"/>
                    <a:pt x="19588" y="59145"/>
                    <a:pt x="35868" y="59145"/>
                  </a:cubicBezTo>
                  <a:cubicBezTo>
                    <a:pt x="45790" y="59145"/>
                    <a:pt x="53167" y="53548"/>
                    <a:pt x="53167" y="32053"/>
                  </a:cubicBezTo>
                  <a:cubicBezTo>
                    <a:pt x="53167" y="18443"/>
                    <a:pt x="50496" y="4833"/>
                    <a:pt x="35996" y="4833"/>
                  </a:cubicBezTo>
                  <a:cubicBezTo>
                    <a:pt x="22513" y="4833"/>
                    <a:pt x="18697" y="17299"/>
                    <a:pt x="18697" y="22513"/>
                  </a:cubicBezTo>
                  <a:lnTo>
                    <a:pt x="18697" y="41084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0" name="Полилиния: фигура 140">
              <a:extLst>
                <a:ext uri="{FF2B5EF4-FFF2-40B4-BE49-F238E27FC236}">
                  <a16:creationId xmlns:a16="http://schemas.microsoft.com/office/drawing/2014/main" id="{538B9C38-0AFF-775D-6E1E-378C345D22B8}"/>
                </a:ext>
              </a:extLst>
            </p:cNvPr>
            <p:cNvSpPr/>
            <p:nvPr/>
          </p:nvSpPr>
          <p:spPr>
            <a:xfrm>
              <a:off x="3250033" y="5179414"/>
              <a:ext cx="55456" cy="64232"/>
            </a:xfrm>
            <a:custGeom>
              <a:avLst/>
              <a:gdLst>
                <a:gd name="connsiteX0" fmla="*/ 55457 w 55456"/>
                <a:gd name="connsiteY0" fmla="*/ 51641 h 64232"/>
                <a:gd name="connsiteX1" fmla="*/ 29764 w 55456"/>
                <a:gd name="connsiteY1" fmla="*/ 64233 h 64232"/>
                <a:gd name="connsiteX2" fmla="*/ 0 w 55456"/>
                <a:gd name="connsiteY2" fmla="*/ 33325 h 64232"/>
                <a:gd name="connsiteX3" fmla="*/ 30654 w 55456"/>
                <a:gd name="connsiteY3" fmla="*/ 0 h 64232"/>
                <a:gd name="connsiteX4" fmla="*/ 50623 w 55456"/>
                <a:gd name="connsiteY4" fmla="*/ 11829 h 64232"/>
                <a:gd name="connsiteX5" fmla="*/ 44645 w 55456"/>
                <a:gd name="connsiteY5" fmla="*/ 17426 h 64232"/>
                <a:gd name="connsiteX6" fmla="*/ 38285 w 55456"/>
                <a:gd name="connsiteY6" fmla="*/ 11193 h 64232"/>
                <a:gd name="connsiteX7" fmla="*/ 30908 w 55456"/>
                <a:gd name="connsiteY7" fmla="*/ 4961 h 64232"/>
                <a:gd name="connsiteX8" fmla="*/ 13482 w 55456"/>
                <a:gd name="connsiteY8" fmla="*/ 33325 h 64232"/>
                <a:gd name="connsiteX9" fmla="*/ 33325 w 55456"/>
                <a:gd name="connsiteY9" fmla="*/ 56855 h 64232"/>
                <a:gd name="connsiteX10" fmla="*/ 52786 w 55456"/>
                <a:gd name="connsiteY10" fmla="*/ 48715 h 64232"/>
                <a:gd name="connsiteX11" fmla="*/ 55457 w 55456"/>
                <a:gd name="connsiteY11" fmla="*/ 51641 h 6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456" h="64232">
                  <a:moveTo>
                    <a:pt x="55457" y="51641"/>
                  </a:moveTo>
                  <a:cubicBezTo>
                    <a:pt x="49987" y="57873"/>
                    <a:pt x="41465" y="64233"/>
                    <a:pt x="29764" y="64233"/>
                  </a:cubicBezTo>
                  <a:cubicBezTo>
                    <a:pt x="14628" y="64233"/>
                    <a:pt x="0" y="53676"/>
                    <a:pt x="0" y="33325"/>
                  </a:cubicBezTo>
                  <a:cubicBezTo>
                    <a:pt x="0" y="14373"/>
                    <a:pt x="12847" y="0"/>
                    <a:pt x="30654" y="0"/>
                  </a:cubicBezTo>
                  <a:cubicBezTo>
                    <a:pt x="44136" y="0"/>
                    <a:pt x="50623" y="6233"/>
                    <a:pt x="50623" y="11829"/>
                  </a:cubicBezTo>
                  <a:cubicBezTo>
                    <a:pt x="50623" y="14500"/>
                    <a:pt x="48588" y="17426"/>
                    <a:pt x="44645" y="17426"/>
                  </a:cubicBezTo>
                  <a:cubicBezTo>
                    <a:pt x="43119" y="17426"/>
                    <a:pt x="38540" y="17044"/>
                    <a:pt x="38285" y="11193"/>
                  </a:cubicBezTo>
                  <a:cubicBezTo>
                    <a:pt x="38158" y="8904"/>
                    <a:pt x="38158" y="4961"/>
                    <a:pt x="30908" y="4961"/>
                  </a:cubicBezTo>
                  <a:cubicBezTo>
                    <a:pt x="22386" y="4961"/>
                    <a:pt x="13482" y="12084"/>
                    <a:pt x="13482" y="33325"/>
                  </a:cubicBezTo>
                  <a:cubicBezTo>
                    <a:pt x="13482" y="54185"/>
                    <a:pt x="27728" y="56855"/>
                    <a:pt x="33325" y="56855"/>
                  </a:cubicBezTo>
                  <a:cubicBezTo>
                    <a:pt x="39430" y="56855"/>
                    <a:pt x="48461" y="53549"/>
                    <a:pt x="52786" y="48715"/>
                  </a:cubicBezTo>
                  <a:lnTo>
                    <a:pt x="55457" y="51641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1" name="Полилиния: фигура 141">
              <a:extLst>
                <a:ext uri="{FF2B5EF4-FFF2-40B4-BE49-F238E27FC236}">
                  <a16:creationId xmlns:a16="http://schemas.microsoft.com/office/drawing/2014/main" id="{3261A1E1-D5FE-A50B-1FEE-F95C6C0D2098}"/>
                </a:ext>
              </a:extLst>
            </p:cNvPr>
            <p:cNvSpPr/>
            <p:nvPr/>
          </p:nvSpPr>
          <p:spPr>
            <a:xfrm>
              <a:off x="3323296" y="5180814"/>
              <a:ext cx="59017" cy="61688"/>
            </a:xfrm>
            <a:custGeom>
              <a:avLst/>
              <a:gdLst>
                <a:gd name="connsiteX0" fmla="*/ 59018 w 59017"/>
                <a:gd name="connsiteY0" fmla="*/ 0 h 61688"/>
                <a:gd name="connsiteX1" fmla="*/ 59018 w 59017"/>
                <a:gd name="connsiteY1" fmla="*/ 19715 h 61688"/>
                <a:gd name="connsiteX2" fmla="*/ 54311 w 59017"/>
                <a:gd name="connsiteY2" fmla="*/ 19715 h 61688"/>
                <a:gd name="connsiteX3" fmla="*/ 37904 w 59017"/>
                <a:gd name="connsiteY3" fmla="*/ 4960 h 61688"/>
                <a:gd name="connsiteX4" fmla="*/ 35360 w 59017"/>
                <a:gd name="connsiteY4" fmla="*/ 4960 h 61688"/>
                <a:gd name="connsiteX5" fmla="*/ 35360 w 59017"/>
                <a:gd name="connsiteY5" fmla="*/ 45535 h 61688"/>
                <a:gd name="connsiteX6" fmla="*/ 42737 w 59017"/>
                <a:gd name="connsiteY6" fmla="*/ 57110 h 61688"/>
                <a:gd name="connsiteX7" fmla="*/ 42737 w 59017"/>
                <a:gd name="connsiteY7" fmla="*/ 61689 h 61688"/>
                <a:gd name="connsiteX8" fmla="*/ 16408 w 59017"/>
                <a:gd name="connsiteY8" fmla="*/ 61689 h 61688"/>
                <a:gd name="connsiteX9" fmla="*/ 16408 w 59017"/>
                <a:gd name="connsiteY9" fmla="*/ 57110 h 61688"/>
                <a:gd name="connsiteX10" fmla="*/ 23658 w 59017"/>
                <a:gd name="connsiteY10" fmla="*/ 45535 h 61688"/>
                <a:gd name="connsiteX11" fmla="*/ 23658 w 59017"/>
                <a:gd name="connsiteY11" fmla="*/ 4960 h 61688"/>
                <a:gd name="connsiteX12" fmla="*/ 21241 w 59017"/>
                <a:gd name="connsiteY12" fmla="*/ 4960 h 61688"/>
                <a:gd name="connsiteX13" fmla="*/ 4706 w 59017"/>
                <a:gd name="connsiteY13" fmla="*/ 19715 h 61688"/>
                <a:gd name="connsiteX14" fmla="*/ 0 w 59017"/>
                <a:gd name="connsiteY14" fmla="*/ 19715 h 61688"/>
                <a:gd name="connsiteX15" fmla="*/ 0 w 59017"/>
                <a:gd name="connsiteY15" fmla="*/ 0 h 61688"/>
                <a:gd name="connsiteX16" fmla="*/ 59018 w 59017"/>
                <a:gd name="connsiteY16" fmla="*/ 0 h 6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17" h="61688">
                  <a:moveTo>
                    <a:pt x="59018" y="0"/>
                  </a:moveTo>
                  <a:lnTo>
                    <a:pt x="59018" y="19715"/>
                  </a:lnTo>
                  <a:lnTo>
                    <a:pt x="54311" y="19715"/>
                  </a:lnTo>
                  <a:cubicBezTo>
                    <a:pt x="53294" y="8776"/>
                    <a:pt x="46807" y="4960"/>
                    <a:pt x="37904" y="4960"/>
                  </a:cubicBezTo>
                  <a:lnTo>
                    <a:pt x="35360" y="4960"/>
                  </a:lnTo>
                  <a:lnTo>
                    <a:pt x="35360" y="45535"/>
                  </a:lnTo>
                  <a:cubicBezTo>
                    <a:pt x="35360" y="52276"/>
                    <a:pt x="36759" y="56601"/>
                    <a:pt x="42737" y="57110"/>
                  </a:cubicBezTo>
                  <a:lnTo>
                    <a:pt x="42737" y="61689"/>
                  </a:lnTo>
                  <a:lnTo>
                    <a:pt x="16408" y="61689"/>
                  </a:lnTo>
                  <a:lnTo>
                    <a:pt x="16408" y="57110"/>
                  </a:lnTo>
                  <a:cubicBezTo>
                    <a:pt x="22640" y="56347"/>
                    <a:pt x="23658" y="52658"/>
                    <a:pt x="23658" y="45535"/>
                  </a:cubicBezTo>
                  <a:lnTo>
                    <a:pt x="23658" y="4960"/>
                  </a:lnTo>
                  <a:lnTo>
                    <a:pt x="21241" y="4960"/>
                  </a:lnTo>
                  <a:cubicBezTo>
                    <a:pt x="11447" y="4960"/>
                    <a:pt x="5978" y="9412"/>
                    <a:pt x="4706" y="19715"/>
                  </a:cubicBezTo>
                  <a:lnTo>
                    <a:pt x="0" y="19715"/>
                  </a:lnTo>
                  <a:lnTo>
                    <a:pt x="0" y="0"/>
                  </a:lnTo>
                  <a:lnTo>
                    <a:pt x="59018" y="0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2" name="Полилиния: фигура 142">
              <a:extLst>
                <a:ext uri="{FF2B5EF4-FFF2-40B4-BE49-F238E27FC236}">
                  <a16:creationId xmlns:a16="http://schemas.microsoft.com/office/drawing/2014/main" id="{E4150145-8EEC-583B-3524-0D3D1687A0B7}"/>
                </a:ext>
              </a:extLst>
            </p:cNvPr>
            <p:cNvSpPr/>
            <p:nvPr/>
          </p:nvSpPr>
          <p:spPr>
            <a:xfrm>
              <a:off x="3401139" y="5180814"/>
              <a:ext cx="59653" cy="61688"/>
            </a:xfrm>
            <a:custGeom>
              <a:avLst/>
              <a:gdLst>
                <a:gd name="connsiteX0" fmla="*/ 32053 w 59653"/>
                <a:gd name="connsiteY0" fmla="*/ 0 h 61688"/>
                <a:gd name="connsiteX1" fmla="*/ 56347 w 59653"/>
                <a:gd name="connsiteY1" fmla="*/ 14627 h 61688"/>
                <a:gd name="connsiteX2" fmla="*/ 43500 w 59653"/>
                <a:gd name="connsiteY2" fmla="*/ 28746 h 61688"/>
                <a:gd name="connsiteX3" fmla="*/ 43500 w 59653"/>
                <a:gd name="connsiteY3" fmla="*/ 29000 h 61688"/>
                <a:gd name="connsiteX4" fmla="*/ 59654 w 59653"/>
                <a:gd name="connsiteY4" fmla="*/ 44899 h 61688"/>
                <a:gd name="connsiteX5" fmla="*/ 34978 w 59653"/>
                <a:gd name="connsiteY5" fmla="*/ 61689 h 61688"/>
                <a:gd name="connsiteX6" fmla="*/ 0 w 59653"/>
                <a:gd name="connsiteY6" fmla="*/ 61689 h 61688"/>
                <a:gd name="connsiteX7" fmla="*/ 0 w 59653"/>
                <a:gd name="connsiteY7" fmla="*/ 57110 h 61688"/>
                <a:gd name="connsiteX8" fmla="*/ 7123 w 59653"/>
                <a:gd name="connsiteY8" fmla="*/ 45535 h 61688"/>
                <a:gd name="connsiteX9" fmla="*/ 7123 w 59653"/>
                <a:gd name="connsiteY9" fmla="*/ 16281 h 61688"/>
                <a:gd name="connsiteX10" fmla="*/ 0 w 59653"/>
                <a:gd name="connsiteY10" fmla="*/ 4579 h 61688"/>
                <a:gd name="connsiteX11" fmla="*/ 0 w 59653"/>
                <a:gd name="connsiteY11" fmla="*/ 0 h 61688"/>
                <a:gd name="connsiteX12" fmla="*/ 32053 w 59653"/>
                <a:gd name="connsiteY12" fmla="*/ 0 h 61688"/>
                <a:gd name="connsiteX13" fmla="*/ 19079 w 59653"/>
                <a:gd name="connsiteY13" fmla="*/ 26838 h 61688"/>
                <a:gd name="connsiteX14" fmla="*/ 29509 w 59653"/>
                <a:gd name="connsiteY14" fmla="*/ 26838 h 61688"/>
                <a:gd name="connsiteX15" fmla="*/ 43627 w 59653"/>
                <a:gd name="connsiteY15" fmla="*/ 15645 h 61688"/>
                <a:gd name="connsiteX16" fmla="*/ 29509 w 59653"/>
                <a:gd name="connsiteY16" fmla="*/ 4833 h 61688"/>
                <a:gd name="connsiteX17" fmla="*/ 19079 w 59653"/>
                <a:gd name="connsiteY17" fmla="*/ 4833 h 61688"/>
                <a:gd name="connsiteX18" fmla="*/ 19079 w 59653"/>
                <a:gd name="connsiteY18" fmla="*/ 26838 h 61688"/>
                <a:gd name="connsiteX19" fmla="*/ 19079 w 59653"/>
                <a:gd name="connsiteY19" fmla="*/ 56728 h 61688"/>
                <a:gd name="connsiteX20" fmla="*/ 30018 w 59653"/>
                <a:gd name="connsiteY20" fmla="*/ 56728 h 61688"/>
                <a:gd name="connsiteX21" fmla="*/ 46299 w 59653"/>
                <a:gd name="connsiteY21" fmla="*/ 44136 h 61688"/>
                <a:gd name="connsiteX22" fmla="*/ 28619 w 59653"/>
                <a:gd name="connsiteY22" fmla="*/ 31926 h 61688"/>
                <a:gd name="connsiteX23" fmla="*/ 18952 w 59653"/>
                <a:gd name="connsiteY23" fmla="*/ 31926 h 61688"/>
                <a:gd name="connsiteX24" fmla="*/ 18952 w 59653"/>
                <a:gd name="connsiteY24" fmla="*/ 56728 h 6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653" h="61688">
                  <a:moveTo>
                    <a:pt x="32053" y="0"/>
                  </a:moveTo>
                  <a:cubicBezTo>
                    <a:pt x="40956" y="0"/>
                    <a:pt x="56347" y="127"/>
                    <a:pt x="56347" y="14627"/>
                  </a:cubicBezTo>
                  <a:cubicBezTo>
                    <a:pt x="56347" y="17298"/>
                    <a:pt x="55583" y="26202"/>
                    <a:pt x="43500" y="28746"/>
                  </a:cubicBezTo>
                  <a:lnTo>
                    <a:pt x="43500" y="29000"/>
                  </a:lnTo>
                  <a:cubicBezTo>
                    <a:pt x="59781" y="30399"/>
                    <a:pt x="59654" y="42355"/>
                    <a:pt x="59654" y="44899"/>
                  </a:cubicBezTo>
                  <a:cubicBezTo>
                    <a:pt x="59654" y="49987"/>
                    <a:pt x="57619" y="61689"/>
                    <a:pt x="34978" y="61689"/>
                  </a:cubicBezTo>
                  <a:lnTo>
                    <a:pt x="0" y="61689"/>
                  </a:lnTo>
                  <a:lnTo>
                    <a:pt x="0" y="57110"/>
                  </a:lnTo>
                  <a:cubicBezTo>
                    <a:pt x="6360" y="56601"/>
                    <a:pt x="7123" y="51513"/>
                    <a:pt x="7123" y="45535"/>
                  </a:cubicBezTo>
                  <a:lnTo>
                    <a:pt x="7123" y="16281"/>
                  </a:lnTo>
                  <a:cubicBezTo>
                    <a:pt x="7123" y="10175"/>
                    <a:pt x="6614" y="5724"/>
                    <a:pt x="0" y="4579"/>
                  </a:cubicBezTo>
                  <a:lnTo>
                    <a:pt x="0" y="0"/>
                  </a:lnTo>
                  <a:lnTo>
                    <a:pt x="32053" y="0"/>
                  </a:lnTo>
                  <a:close/>
                  <a:moveTo>
                    <a:pt x="19079" y="26838"/>
                  </a:moveTo>
                  <a:lnTo>
                    <a:pt x="29509" y="26838"/>
                  </a:lnTo>
                  <a:cubicBezTo>
                    <a:pt x="37650" y="26838"/>
                    <a:pt x="43627" y="24421"/>
                    <a:pt x="43627" y="15645"/>
                  </a:cubicBezTo>
                  <a:cubicBezTo>
                    <a:pt x="43627" y="7886"/>
                    <a:pt x="38794" y="4833"/>
                    <a:pt x="29509" y="4833"/>
                  </a:cubicBezTo>
                  <a:lnTo>
                    <a:pt x="19079" y="4833"/>
                  </a:lnTo>
                  <a:lnTo>
                    <a:pt x="19079" y="26838"/>
                  </a:lnTo>
                  <a:close/>
                  <a:moveTo>
                    <a:pt x="19079" y="56728"/>
                  </a:moveTo>
                  <a:lnTo>
                    <a:pt x="30018" y="56728"/>
                  </a:lnTo>
                  <a:cubicBezTo>
                    <a:pt x="39939" y="56728"/>
                    <a:pt x="46299" y="53421"/>
                    <a:pt x="46299" y="44136"/>
                  </a:cubicBezTo>
                  <a:cubicBezTo>
                    <a:pt x="46299" y="34469"/>
                    <a:pt x="39303" y="31926"/>
                    <a:pt x="28619" y="31926"/>
                  </a:cubicBezTo>
                  <a:lnTo>
                    <a:pt x="18952" y="31926"/>
                  </a:lnTo>
                  <a:lnTo>
                    <a:pt x="18952" y="56728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3" name="Полилиния: фигура 143">
              <a:extLst>
                <a:ext uri="{FF2B5EF4-FFF2-40B4-BE49-F238E27FC236}">
                  <a16:creationId xmlns:a16="http://schemas.microsoft.com/office/drawing/2014/main" id="{C31768A7-9FA5-1626-1BAA-240D2AEC1FCB}"/>
                </a:ext>
              </a:extLst>
            </p:cNvPr>
            <p:cNvSpPr/>
            <p:nvPr/>
          </p:nvSpPr>
          <p:spPr>
            <a:xfrm>
              <a:off x="3481907" y="5179542"/>
              <a:ext cx="53548" cy="64232"/>
            </a:xfrm>
            <a:custGeom>
              <a:avLst/>
              <a:gdLst>
                <a:gd name="connsiteX0" fmla="*/ 28619 w 53548"/>
                <a:gd name="connsiteY0" fmla="*/ 64233 h 64232"/>
                <a:gd name="connsiteX1" fmla="*/ 0 w 53548"/>
                <a:gd name="connsiteY1" fmla="*/ 34215 h 64232"/>
                <a:gd name="connsiteX2" fmla="*/ 28237 w 53548"/>
                <a:gd name="connsiteY2" fmla="*/ 0 h 64232"/>
                <a:gd name="connsiteX3" fmla="*/ 52022 w 53548"/>
                <a:gd name="connsiteY3" fmla="*/ 27220 h 64232"/>
                <a:gd name="connsiteX4" fmla="*/ 13737 w 53548"/>
                <a:gd name="connsiteY4" fmla="*/ 27220 h 64232"/>
                <a:gd name="connsiteX5" fmla="*/ 13610 w 53548"/>
                <a:gd name="connsiteY5" fmla="*/ 33961 h 64232"/>
                <a:gd name="connsiteX6" fmla="*/ 30908 w 53548"/>
                <a:gd name="connsiteY6" fmla="*/ 57619 h 64232"/>
                <a:gd name="connsiteX7" fmla="*/ 50750 w 53548"/>
                <a:gd name="connsiteY7" fmla="*/ 47825 h 64232"/>
                <a:gd name="connsiteX8" fmla="*/ 53548 w 53548"/>
                <a:gd name="connsiteY8" fmla="*/ 50496 h 64232"/>
                <a:gd name="connsiteX9" fmla="*/ 28619 w 53548"/>
                <a:gd name="connsiteY9" fmla="*/ 64233 h 64232"/>
                <a:gd name="connsiteX10" fmla="*/ 27347 w 53548"/>
                <a:gd name="connsiteY10" fmla="*/ 4961 h 64232"/>
                <a:gd name="connsiteX11" fmla="*/ 13864 w 53548"/>
                <a:gd name="connsiteY11" fmla="*/ 22259 h 64232"/>
                <a:gd name="connsiteX12" fmla="*/ 39175 w 53548"/>
                <a:gd name="connsiteY12" fmla="*/ 22259 h 64232"/>
                <a:gd name="connsiteX13" fmla="*/ 27347 w 53548"/>
                <a:gd name="connsiteY13" fmla="*/ 4961 h 6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548" h="64232">
                  <a:moveTo>
                    <a:pt x="28619" y="64233"/>
                  </a:moveTo>
                  <a:cubicBezTo>
                    <a:pt x="18189" y="64233"/>
                    <a:pt x="0" y="58891"/>
                    <a:pt x="0" y="34215"/>
                  </a:cubicBezTo>
                  <a:cubicBezTo>
                    <a:pt x="0" y="13737"/>
                    <a:pt x="11829" y="0"/>
                    <a:pt x="28237" y="0"/>
                  </a:cubicBezTo>
                  <a:cubicBezTo>
                    <a:pt x="45281" y="0"/>
                    <a:pt x="52404" y="14882"/>
                    <a:pt x="52022" y="27220"/>
                  </a:cubicBezTo>
                  <a:lnTo>
                    <a:pt x="13737" y="27220"/>
                  </a:lnTo>
                  <a:cubicBezTo>
                    <a:pt x="13610" y="29509"/>
                    <a:pt x="13610" y="31671"/>
                    <a:pt x="13610" y="33961"/>
                  </a:cubicBezTo>
                  <a:cubicBezTo>
                    <a:pt x="13610" y="43119"/>
                    <a:pt x="15645" y="57619"/>
                    <a:pt x="30908" y="57619"/>
                  </a:cubicBezTo>
                  <a:cubicBezTo>
                    <a:pt x="39048" y="57619"/>
                    <a:pt x="46426" y="52277"/>
                    <a:pt x="50750" y="47825"/>
                  </a:cubicBezTo>
                  <a:lnTo>
                    <a:pt x="53548" y="50496"/>
                  </a:lnTo>
                  <a:cubicBezTo>
                    <a:pt x="47825" y="57619"/>
                    <a:pt x="38921" y="64233"/>
                    <a:pt x="28619" y="64233"/>
                  </a:cubicBezTo>
                  <a:moveTo>
                    <a:pt x="27347" y="4961"/>
                  </a:moveTo>
                  <a:cubicBezTo>
                    <a:pt x="20733" y="4961"/>
                    <a:pt x="14246" y="9412"/>
                    <a:pt x="13864" y="22259"/>
                  </a:cubicBezTo>
                  <a:lnTo>
                    <a:pt x="39175" y="22259"/>
                  </a:lnTo>
                  <a:cubicBezTo>
                    <a:pt x="39684" y="9667"/>
                    <a:pt x="33579" y="4961"/>
                    <a:pt x="27347" y="4961"/>
                  </a:cubicBez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4" name="Полилиния: фигура 144">
              <a:extLst>
                <a:ext uri="{FF2B5EF4-FFF2-40B4-BE49-F238E27FC236}">
                  <a16:creationId xmlns:a16="http://schemas.microsoft.com/office/drawing/2014/main" id="{3C7B3DD1-DE17-1E1F-9876-B66462E615C7}"/>
                </a:ext>
              </a:extLst>
            </p:cNvPr>
            <p:cNvSpPr/>
            <p:nvPr/>
          </p:nvSpPr>
          <p:spPr>
            <a:xfrm>
              <a:off x="3556442" y="5180686"/>
              <a:ext cx="66267" cy="61688"/>
            </a:xfrm>
            <a:custGeom>
              <a:avLst/>
              <a:gdLst>
                <a:gd name="connsiteX0" fmla="*/ 0 w 66267"/>
                <a:gd name="connsiteY0" fmla="*/ 57110 h 61688"/>
                <a:gd name="connsiteX1" fmla="*/ 7123 w 66267"/>
                <a:gd name="connsiteY1" fmla="*/ 45535 h 61688"/>
                <a:gd name="connsiteX2" fmla="*/ 7123 w 66267"/>
                <a:gd name="connsiteY2" fmla="*/ 16408 h 61688"/>
                <a:gd name="connsiteX3" fmla="*/ 0 w 66267"/>
                <a:gd name="connsiteY3" fmla="*/ 4706 h 61688"/>
                <a:gd name="connsiteX4" fmla="*/ 0 w 66267"/>
                <a:gd name="connsiteY4" fmla="*/ 0 h 61688"/>
                <a:gd name="connsiteX5" fmla="*/ 25947 w 66267"/>
                <a:gd name="connsiteY5" fmla="*/ 0 h 61688"/>
                <a:gd name="connsiteX6" fmla="*/ 25947 w 66267"/>
                <a:gd name="connsiteY6" fmla="*/ 4706 h 61688"/>
                <a:gd name="connsiteX7" fmla="*/ 18824 w 66267"/>
                <a:gd name="connsiteY7" fmla="*/ 16408 h 61688"/>
                <a:gd name="connsiteX8" fmla="*/ 18824 w 66267"/>
                <a:gd name="connsiteY8" fmla="*/ 28492 h 61688"/>
                <a:gd name="connsiteX9" fmla="*/ 47443 w 66267"/>
                <a:gd name="connsiteY9" fmla="*/ 28492 h 61688"/>
                <a:gd name="connsiteX10" fmla="*/ 47443 w 66267"/>
                <a:gd name="connsiteY10" fmla="*/ 16408 h 61688"/>
                <a:gd name="connsiteX11" fmla="*/ 40193 w 66267"/>
                <a:gd name="connsiteY11" fmla="*/ 4706 h 61688"/>
                <a:gd name="connsiteX12" fmla="*/ 40193 w 66267"/>
                <a:gd name="connsiteY12" fmla="*/ 0 h 61688"/>
                <a:gd name="connsiteX13" fmla="*/ 66268 w 66267"/>
                <a:gd name="connsiteY13" fmla="*/ 0 h 61688"/>
                <a:gd name="connsiteX14" fmla="*/ 66268 w 66267"/>
                <a:gd name="connsiteY14" fmla="*/ 4706 h 61688"/>
                <a:gd name="connsiteX15" fmla="*/ 59018 w 66267"/>
                <a:gd name="connsiteY15" fmla="*/ 16408 h 61688"/>
                <a:gd name="connsiteX16" fmla="*/ 59018 w 66267"/>
                <a:gd name="connsiteY16" fmla="*/ 45535 h 61688"/>
                <a:gd name="connsiteX17" fmla="*/ 66268 w 66267"/>
                <a:gd name="connsiteY17" fmla="*/ 57110 h 61688"/>
                <a:gd name="connsiteX18" fmla="*/ 66268 w 66267"/>
                <a:gd name="connsiteY18" fmla="*/ 61689 h 61688"/>
                <a:gd name="connsiteX19" fmla="*/ 40193 w 66267"/>
                <a:gd name="connsiteY19" fmla="*/ 61689 h 61688"/>
                <a:gd name="connsiteX20" fmla="*/ 40193 w 66267"/>
                <a:gd name="connsiteY20" fmla="*/ 57110 h 61688"/>
                <a:gd name="connsiteX21" fmla="*/ 47443 w 66267"/>
                <a:gd name="connsiteY21" fmla="*/ 45535 h 61688"/>
                <a:gd name="connsiteX22" fmla="*/ 47443 w 66267"/>
                <a:gd name="connsiteY22" fmla="*/ 33325 h 61688"/>
                <a:gd name="connsiteX23" fmla="*/ 18824 w 66267"/>
                <a:gd name="connsiteY23" fmla="*/ 33325 h 61688"/>
                <a:gd name="connsiteX24" fmla="*/ 18824 w 66267"/>
                <a:gd name="connsiteY24" fmla="*/ 45535 h 61688"/>
                <a:gd name="connsiteX25" fmla="*/ 25947 w 66267"/>
                <a:gd name="connsiteY25" fmla="*/ 57110 h 61688"/>
                <a:gd name="connsiteX26" fmla="*/ 25947 w 66267"/>
                <a:gd name="connsiteY26" fmla="*/ 61689 h 61688"/>
                <a:gd name="connsiteX27" fmla="*/ 0 w 66267"/>
                <a:gd name="connsiteY27" fmla="*/ 61689 h 61688"/>
                <a:gd name="connsiteX28" fmla="*/ 0 w 66267"/>
                <a:gd name="connsiteY28" fmla="*/ 57110 h 6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6267" h="61688">
                  <a:moveTo>
                    <a:pt x="0" y="57110"/>
                  </a:moveTo>
                  <a:cubicBezTo>
                    <a:pt x="5978" y="56474"/>
                    <a:pt x="7123" y="52404"/>
                    <a:pt x="7123" y="45535"/>
                  </a:cubicBezTo>
                  <a:lnTo>
                    <a:pt x="7123" y="16408"/>
                  </a:lnTo>
                  <a:cubicBezTo>
                    <a:pt x="7123" y="9794"/>
                    <a:pt x="6741" y="6105"/>
                    <a:pt x="0" y="4706"/>
                  </a:cubicBezTo>
                  <a:lnTo>
                    <a:pt x="0" y="0"/>
                  </a:lnTo>
                  <a:lnTo>
                    <a:pt x="25947" y="0"/>
                  </a:lnTo>
                  <a:lnTo>
                    <a:pt x="25947" y="4706"/>
                  </a:lnTo>
                  <a:cubicBezTo>
                    <a:pt x="19588" y="5978"/>
                    <a:pt x="18824" y="9413"/>
                    <a:pt x="18824" y="16408"/>
                  </a:cubicBezTo>
                  <a:lnTo>
                    <a:pt x="18824" y="28492"/>
                  </a:lnTo>
                  <a:lnTo>
                    <a:pt x="47443" y="28492"/>
                  </a:lnTo>
                  <a:lnTo>
                    <a:pt x="47443" y="16408"/>
                  </a:lnTo>
                  <a:cubicBezTo>
                    <a:pt x="47443" y="10303"/>
                    <a:pt x="46934" y="5851"/>
                    <a:pt x="40193" y="4706"/>
                  </a:cubicBezTo>
                  <a:lnTo>
                    <a:pt x="40193" y="0"/>
                  </a:lnTo>
                  <a:lnTo>
                    <a:pt x="66268" y="0"/>
                  </a:lnTo>
                  <a:lnTo>
                    <a:pt x="66268" y="4706"/>
                  </a:lnTo>
                  <a:cubicBezTo>
                    <a:pt x="59526" y="6105"/>
                    <a:pt x="59018" y="9794"/>
                    <a:pt x="59018" y="16408"/>
                  </a:cubicBezTo>
                  <a:lnTo>
                    <a:pt x="59018" y="45535"/>
                  </a:lnTo>
                  <a:cubicBezTo>
                    <a:pt x="59018" y="51768"/>
                    <a:pt x="59781" y="56220"/>
                    <a:pt x="66268" y="57110"/>
                  </a:cubicBezTo>
                  <a:lnTo>
                    <a:pt x="66268" y="61689"/>
                  </a:lnTo>
                  <a:lnTo>
                    <a:pt x="40193" y="61689"/>
                  </a:lnTo>
                  <a:lnTo>
                    <a:pt x="40193" y="57110"/>
                  </a:lnTo>
                  <a:cubicBezTo>
                    <a:pt x="46552" y="56601"/>
                    <a:pt x="47443" y="51514"/>
                    <a:pt x="47443" y="45535"/>
                  </a:cubicBezTo>
                  <a:lnTo>
                    <a:pt x="47443" y="33325"/>
                  </a:lnTo>
                  <a:lnTo>
                    <a:pt x="18824" y="33325"/>
                  </a:lnTo>
                  <a:lnTo>
                    <a:pt x="18824" y="45535"/>
                  </a:lnTo>
                  <a:cubicBezTo>
                    <a:pt x="18824" y="52277"/>
                    <a:pt x="19842" y="56601"/>
                    <a:pt x="25947" y="57110"/>
                  </a:cubicBezTo>
                  <a:lnTo>
                    <a:pt x="25947" y="61689"/>
                  </a:lnTo>
                  <a:lnTo>
                    <a:pt x="0" y="61689"/>
                  </a:lnTo>
                  <a:lnTo>
                    <a:pt x="0" y="57110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5" name="Полилиния: фигура 145">
              <a:extLst>
                <a:ext uri="{FF2B5EF4-FFF2-40B4-BE49-F238E27FC236}">
                  <a16:creationId xmlns:a16="http://schemas.microsoft.com/office/drawing/2014/main" id="{94D0DCCE-844C-300B-4888-AD2ED9BF5887}"/>
                </a:ext>
              </a:extLst>
            </p:cNvPr>
            <p:cNvSpPr/>
            <p:nvPr/>
          </p:nvSpPr>
          <p:spPr>
            <a:xfrm>
              <a:off x="3643824" y="5180686"/>
              <a:ext cx="66267" cy="61688"/>
            </a:xfrm>
            <a:custGeom>
              <a:avLst/>
              <a:gdLst>
                <a:gd name="connsiteX0" fmla="*/ 0 w 66267"/>
                <a:gd name="connsiteY0" fmla="*/ 57110 h 61688"/>
                <a:gd name="connsiteX1" fmla="*/ 6995 w 66267"/>
                <a:gd name="connsiteY1" fmla="*/ 45535 h 61688"/>
                <a:gd name="connsiteX2" fmla="*/ 6995 w 66267"/>
                <a:gd name="connsiteY2" fmla="*/ 16408 h 61688"/>
                <a:gd name="connsiteX3" fmla="*/ 0 w 66267"/>
                <a:gd name="connsiteY3" fmla="*/ 4706 h 61688"/>
                <a:gd name="connsiteX4" fmla="*/ 0 w 66267"/>
                <a:gd name="connsiteY4" fmla="*/ 0 h 61688"/>
                <a:gd name="connsiteX5" fmla="*/ 25947 w 66267"/>
                <a:gd name="connsiteY5" fmla="*/ 0 h 61688"/>
                <a:gd name="connsiteX6" fmla="*/ 25947 w 66267"/>
                <a:gd name="connsiteY6" fmla="*/ 4706 h 61688"/>
                <a:gd name="connsiteX7" fmla="*/ 18824 w 66267"/>
                <a:gd name="connsiteY7" fmla="*/ 16408 h 61688"/>
                <a:gd name="connsiteX8" fmla="*/ 18824 w 66267"/>
                <a:gd name="connsiteY8" fmla="*/ 28492 h 61688"/>
                <a:gd name="connsiteX9" fmla="*/ 47443 w 66267"/>
                <a:gd name="connsiteY9" fmla="*/ 28492 h 61688"/>
                <a:gd name="connsiteX10" fmla="*/ 47443 w 66267"/>
                <a:gd name="connsiteY10" fmla="*/ 16408 h 61688"/>
                <a:gd name="connsiteX11" fmla="*/ 40193 w 66267"/>
                <a:gd name="connsiteY11" fmla="*/ 4706 h 61688"/>
                <a:gd name="connsiteX12" fmla="*/ 40193 w 66267"/>
                <a:gd name="connsiteY12" fmla="*/ 0 h 61688"/>
                <a:gd name="connsiteX13" fmla="*/ 66268 w 66267"/>
                <a:gd name="connsiteY13" fmla="*/ 0 h 61688"/>
                <a:gd name="connsiteX14" fmla="*/ 66268 w 66267"/>
                <a:gd name="connsiteY14" fmla="*/ 4706 h 61688"/>
                <a:gd name="connsiteX15" fmla="*/ 59018 w 66267"/>
                <a:gd name="connsiteY15" fmla="*/ 16408 h 61688"/>
                <a:gd name="connsiteX16" fmla="*/ 59018 w 66267"/>
                <a:gd name="connsiteY16" fmla="*/ 45535 h 61688"/>
                <a:gd name="connsiteX17" fmla="*/ 66268 w 66267"/>
                <a:gd name="connsiteY17" fmla="*/ 57110 h 61688"/>
                <a:gd name="connsiteX18" fmla="*/ 66268 w 66267"/>
                <a:gd name="connsiteY18" fmla="*/ 61689 h 61688"/>
                <a:gd name="connsiteX19" fmla="*/ 40193 w 66267"/>
                <a:gd name="connsiteY19" fmla="*/ 61689 h 61688"/>
                <a:gd name="connsiteX20" fmla="*/ 40193 w 66267"/>
                <a:gd name="connsiteY20" fmla="*/ 57110 h 61688"/>
                <a:gd name="connsiteX21" fmla="*/ 47443 w 66267"/>
                <a:gd name="connsiteY21" fmla="*/ 45535 h 61688"/>
                <a:gd name="connsiteX22" fmla="*/ 47443 w 66267"/>
                <a:gd name="connsiteY22" fmla="*/ 33325 h 61688"/>
                <a:gd name="connsiteX23" fmla="*/ 18824 w 66267"/>
                <a:gd name="connsiteY23" fmla="*/ 33325 h 61688"/>
                <a:gd name="connsiteX24" fmla="*/ 18824 w 66267"/>
                <a:gd name="connsiteY24" fmla="*/ 45535 h 61688"/>
                <a:gd name="connsiteX25" fmla="*/ 25947 w 66267"/>
                <a:gd name="connsiteY25" fmla="*/ 57110 h 61688"/>
                <a:gd name="connsiteX26" fmla="*/ 25947 w 66267"/>
                <a:gd name="connsiteY26" fmla="*/ 61689 h 61688"/>
                <a:gd name="connsiteX27" fmla="*/ 0 w 66267"/>
                <a:gd name="connsiteY27" fmla="*/ 61689 h 61688"/>
                <a:gd name="connsiteX28" fmla="*/ 0 w 66267"/>
                <a:gd name="connsiteY28" fmla="*/ 57110 h 6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6267" h="61688">
                  <a:moveTo>
                    <a:pt x="0" y="57110"/>
                  </a:moveTo>
                  <a:cubicBezTo>
                    <a:pt x="5978" y="56474"/>
                    <a:pt x="6995" y="52404"/>
                    <a:pt x="6995" y="45535"/>
                  </a:cubicBezTo>
                  <a:lnTo>
                    <a:pt x="6995" y="16408"/>
                  </a:lnTo>
                  <a:cubicBezTo>
                    <a:pt x="6995" y="9794"/>
                    <a:pt x="6614" y="6105"/>
                    <a:pt x="0" y="4706"/>
                  </a:cubicBezTo>
                  <a:lnTo>
                    <a:pt x="0" y="0"/>
                  </a:lnTo>
                  <a:lnTo>
                    <a:pt x="25947" y="0"/>
                  </a:lnTo>
                  <a:lnTo>
                    <a:pt x="25947" y="4706"/>
                  </a:lnTo>
                  <a:cubicBezTo>
                    <a:pt x="19588" y="5978"/>
                    <a:pt x="18824" y="9413"/>
                    <a:pt x="18824" y="16408"/>
                  </a:cubicBezTo>
                  <a:lnTo>
                    <a:pt x="18824" y="28492"/>
                  </a:lnTo>
                  <a:lnTo>
                    <a:pt x="47443" y="28492"/>
                  </a:lnTo>
                  <a:lnTo>
                    <a:pt x="47443" y="16408"/>
                  </a:lnTo>
                  <a:cubicBezTo>
                    <a:pt x="47443" y="10303"/>
                    <a:pt x="46934" y="5851"/>
                    <a:pt x="40193" y="4706"/>
                  </a:cubicBezTo>
                  <a:lnTo>
                    <a:pt x="40193" y="0"/>
                  </a:lnTo>
                  <a:lnTo>
                    <a:pt x="66268" y="0"/>
                  </a:lnTo>
                  <a:lnTo>
                    <a:pt x="66268" y="4706"/>
                  </a:lnTo>
                  <a:cubicBezTo>
                    <a:pt x="59526" y="6105"/>
                    <a:pt x="59018" y="9794"/>
                    <a:pt x="59018" y="16408"/>
                  </a:cubicBezTo>
                  <a:lnTo>
                    <a:pt x="59018" y="45535"/>
                  </a:lnTo>
                  <a:cubicBezTo>
                    <a:pt x="59018" y="51768"/>
                    <a:pt x="59781" y="56220"/>
                    <a:pt x="66268" y="57110"/>
                  </a:cubicBezTo>
                  <a:lnTo>
                    <a:pt x="66268" y="61689"/>
                  </a:lnTo>
                  <a:lnTo>
                    <a:pt x="40193" y="61689"/>
                  </a:lnTo>
                  <a:lnTo>
                    <a:pt x="40193" y="57110"/>
                  </a:lnTo>
                  <a:cubicBezTo>
                    <a:pt x="46553" y="56601"/>
                    <a:pt x="47443" y="51514"/>
                    <a:pt x="47443" y="45535"/>
                  </a:cubicBezTo>
                  <a:lnTo>
                    <a:pt x="47443" y="33325"/>
                  </a:lnTo>
                  <a:lnTo>
                    <a:pt x="18824" y="33325"/>
                  </a:lnTo>
                  <a:lnTo>
                    <a:pt x="18824" y="45535"/>
                  </a:lnTo>
                  <a:cubicBezTo>
                    <a:pt x="18824" y="52277"/>
                    <a:pt x="19715" y="56601"/>
                    <a:pt x="25947" y="57110"/>
                  </a:cubicBezTo>
                  <a:lnTo>
                    <a:pt x="25947" y="61689"/>
                  </a:lnTo>
                  <a:lnTo>
                    <a:pt x="0" y="61689"/>
                  </a:lnTo>
                  <a:lnTo>
                    <a:pt x="0" y="57110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6" name="Полилиния: фигура 146">
              <a:extLst>
                <a:ext uri="{FF2B5EF4-FFF2-40B4-BE49-F238E27FC236}">
                  <a16:creationId xmlns:a16="http://schemas.microsoft.com/office/drawing/2014/main" id="{3F3D8745-40B5-6BF1-57D7-F05626E6AF16}"/>
                </a:ext>
              </a:extLst>
            </p:cNvPr>
            <p:cNvSpPr/>
            <p:nvPr/>
          </p:nvSpPr>
          <p:spPr>
            <a:xfrm>
              <a:off x="3731206" y="5179542"/>
              <a:ext cx="60925" cy="64232"/>
            </a:xfrm>
            <a:custGeom>
              <a:avLst/>
              <a:gdLst>
                <a:gd name="connsiteX0" fmla="*/ 59781 w 60925"/>
                <a:gd name="connsiteY0" fmla="*/ 23531 h 64232"/>
                <a:gd name="connsiteX1" fmla="*/ 60926 w 60925"/>
                <a:gd name="connsiteY1" fmla="*/ 32943 h 64232"/>
                <a:gd name="connsiteX2" fmla="*/ 59781 w 60925"/>
                <a:gd name="connsiteY2" fmla="*/ 40829 h 64232"/>
                <a:gd name="connsiteX3" fmla="*/ 30526 w 60925"/>
                <a:gd name="connsiteY3" fmla="*/ 64233 h 64232"/>
                <a:gd name="connsiteX4" fmla="*/ 1145 w 60925"/>
                <a:gd name="connsiteY4" fmla="*/ 40829 h 64232"/>
                <a:gd name="connsiteX5" fmla="*/ 0 w 60925"/>
                <a:gd name="connsiteY5" fmla="*/ 32943 h 64232"/>
                <a:gd name="connsiteX6" fmla="*/ 1145 w 60925"/>
                <a:gd name="connsiteY6" fmla="*/ 23531 h 64232"/>
                <a:gd name="connsiteX7" fmla="*/ 30526 w 60925"/>
                <a:gd name="connsiteY7" fmla="*/ 0 h 64232"/>
                <a:gd name="connsiteX8" fmla="*/ 59781 w 60925"/>
                <a:gd name="connsiteY8" fmla="*/ 23531 h 64232"/>
                <a:gd name="connsiteX9" fmla="*/ 13482 w 60925"/>
                <a:gd name="connsiteY9" fmla="*/ 32180 h 64232"/>
                <a:gd name="connsiteX10" fmla="*/ 30526 w 60925"/>
                <a:gd name="connsiteY10" fmla="*/ 59272 h 64232"/>
                <a:gd name="connsiteX11" fmla="*/ 47443 w 60925"/>
                <a:gd name="connsiteY11" fmla="*/ 32180 h 64232"/>
                <a:gd name="connsiteX12" fmla="*/ 30526 w 60925"/>
                <a:gd name="connsiteY12" fmla="*/ 4961 h 64232"/>
                <a:gd name="connsiteX13" fmla="*/ 13482 w 60925"/>
                <a:gd name="connsiteY13" fmla="*/ 32180 h 6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925" h="64232">
                  <a:moveTo>
                    <a:pt x="59781" y="23531"/>
                  </a:moveTo>
                  <a:cubicBezTo>
                    <a:pt x="60544" y="26583"/>
                    <a:pt x="60926" y="29763"/>
                    <a:pt x="60926" y="32943"/>
                  </a:cubicBezTo>
                  <a:cubicBezTo>
                    <a:pt x="60926" y="35614"/>
                    <a:pt x="60417" y="38285"/>
                    <a:pt x="59781" y="40829"/>
                  </a:cubicBezTo>
                  <a:cubicBezTo>
                    <a:pt x="54185" y="62961"/>
                    <a:pt x="34851" y="64233"/>
                    <a:pt x="30526" y="64233"/>
                  </a:cubicBezTo>
                  <a:cubicBezTo>
                    <a:pt x="26202" y="64233"/>
                    <a:pt x="6741" y="62961"/>
                    <a:pt x="1145" y="40829"/>
                  </a:cubicBezTo>
                  <a:cubicBezTo>
                    <a:pt x="509" y="38285"/>
                    <a:pt x="0" y="35741"/>
                    <a:pt x="0" y="32943"/>
                  </a:cubicBezTo>
                  <a:cubicBezTo>
                    <a:pt x="0" y="29763"/>
                    <a:pt x="382" y="26583"/>
                    <a:pt x="1145" y="23531"/>
                  </a:cubicBezTo>
                  <a:cubicBezTo>
                    <a:pt x="6614" y="1781"/>
                    <a:pt x="24548" y="0"/>
                    <a:pt x="30526" y="0"/>
                  </a:cubicBezTo>
                  <a:cubicBezTo>
                    <a:pt x="36377" y="0"/>
                    <a:pt x="54311" y="1654"/>
                    <a:pt x="59781" y="23531"/>
                  </a:cubicBezTo>
                  <a:moveTo>
                    <a:pt x="13482" y="32180"/>
                  </a:moveTo>
                  <a:cubicBezTo>
                    <a:pt x="13482" y="39812"/>
                    <a:pt x="13101" y="59272"/>
                    <a:pt x="30526" y="59272"/>
                  </a:cubicBezTo>
                  <a:cubicBezTo>
                    <a:pt x="47825" y="59272"/>
                    <a:pt x="47443" y="39939"/>
                    <a:pt x="47443" y="32180"/>
                  </a:cubicBezTo>
                  <a:cubicBezTo>
                    <a:pt x="47443" y="9031"/>
                    <a:pt x="39430" y="4961"/>
                    <a:pt x="30526" y="4961"/>
                  </a:cubicBezTo>
                  <a:cubicBezTo>
                    <a:pt x="21496" y="4833"/>
                    <a:pt x="13482" y="8904"/>
                    <a:pt x="13482" y="32180"/>
                  </a:cubicBez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7" name="Полилиния: фигура 147">
              <a:extLst>
                <a:ext uri="{FF2B5EF4-FFF2-40B4-BE49-F238E27FC236}">
                  <a16:creationId xmlns:a16="http://schemas.microsoft.com/office/drawing/2014/main" id="{D73F104B-857A-5A3C-28A1-DB42E32BFCE0}"/>
                </a:ext>
              </a:extLst>
            </p:cNvPr>
            <p:cNvSpPr/>
            <p:nvPr/>
          </p:nvSpPr>
          <p:spPr>
            <a:xfrm>
              <a:off x="3813118" y="5179542"/>
              <a:ext cx="53548" cy="64232"/>
            </a:xfrm>
            <a:custGeom>
              <a:avLst/>
              <a:gdLst>
                <a:gd name="connsiteX0" fmla="*/ 28619 w 53548"/>
                <a:gd name="connsiteY0" fmla="*/ 64233 h 64232"/>
                <a:gd name="connsiteX1" fmla="*/ 0 w 53548"/>
                <a:gd name="connsiteY1" fmla="*/ 34215 h 64232"/>
                <a:gd name="connsiteX2" fmla="*/ 28237 w 53548"/>
                <a:gd name="connsiteY2" fmla="*/ 0 h 64232"/>
                <a:gd name="connsiteX3" fmla="*/ 51895 w 53548"/>
                <a:gd name="connsiteY3" fmla="*/ 27220 h 64232"/>
                <a:gd name="connsiteX4" fmla="*/ 13610 w 53548"/>
                <a:gd name="connsiteY4" fmla="*/ 27220 h 64232"/>
                <a:gd name="connsiteX5" fmla="*/ 13482 w 53548"/>
                <a:gd name="connsiteY5" fmla="*/ 33961 h 64232"/>
                <a:gd name="connsiteX6" fmla="*/ 30781 w 53548"/>
                <a:gd name="connsiteY6" fmla="*/ 57619 h 64232"/>
                <a:gd name="connsiteX7" fmla="*/ 50623 w 53548"/>
                <a:gd name="connsiteY7" fmla="*/ 47825 h 64232"/>
                <a:gd name="connsiteX8" fmla="*/ 53548 w 53548"/>
                <a:gd name="connsiteY8" fmla="*/ 50496 h 64232"/>
                <a:gd name="connsiteX9" fmla="*/ 28619 w 53548"/>
                <a:gd name="connsiteY9" fmla="*/ 64233 h 64232"/>
                <a:gd name="connsiteX10" fmla="*/ 27347 w 53548"/>
                <a:gd name="connsiteY10" fmla="*/ 4961 h 64232"/>
                <a:gd name="connsiteX11" fmla="*/ 13864 w 53548"/>
                <a:gd name="connsiteY11" fmla="*/ 22259 h 64232"/>
                <a:gd name="connsiteX12" fmla="*/ 39175 w 53548"/>
                <a:gd name="connsiteY12" fmla="*/ 22259 h 64232"/>
                <a:gd name="connsiteX13" fmla="*/ 27347 w 53548"/>
                <a:gd name="connsiteY13" fmla="*/ 4961 h 6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548" h="64232">
                  <a:moveTo>
                    <a:pt x="28619" y="64233"/>
                  </a:moveTo>
                  <a:cubicBezTo>
                    <a:pt x="18189" y="64233"/>
                    <a:pt x="0" y="58891"/>
                    <a:pt x="0" y="34215"/>
                  </a:cubicBezTo>
                  <a:cubicBezTo>
                    <a:pt x="0" y="13737"/>
                    <a:pt x="11829" y="0"/>
                    <a:pt x="28237" y="0"/>
                  </a:cubicBezTo>
                  <a:cubicBezTo>
                    <a:pt x="45154" y="0"/>
                    <a:pt x="52404" y="14882"/>
                    <a:pt x="51895" y="27220"/>
                  </a:cubicBezTo>
                  <a:lnTo>
                    <a:pt x="13610" y="27220"/>
                  </a:lnTo>
                  <a:cubicBezTo>
                    <a:pt x="13482" y="29509"/>
                    <a:pt x="13482" y="31671"/>
                    <a:pt x="13482" y="33961"/>
                  </a:cubicBezTo>
                  <a:cubicBezTo>
                    <a:pt x="13482" y="43119"/>
                    <a:pt x="15518" y="57619"/>
                    <a:pt x="30781" y="57619"/>
                  </a:cubicBezTo>
                  <a:cubicBezTo>
                    <a:pt x="38921" y="57619"/>
                    <a:pt x="46298" y="52277"/>
                    <a:pt x="50623" y="47825"/>
                  </a:cubicBezTo>
                  <a:lnTo>
                    <a:pt x="53548" y="50496"/>
                  </a:lnTo>
                  <a:cubicBezTo>
                    <a:pt x="47952" y="57619"/>
                    <a:pt x="38921" y="64233"/>
                    <a:pt x="28619" y="64233"/>
                  </a:cubicBezTo>
                  <a:moveTo>
                    <a:pt x="27347" y="4961"/>
                  </a:moveTo>
                  <a:cubicBezTo>
                    <a:pt x="20860" y="4961"/>
                    <a:pt x="14246" y="9412"/>
                    <a:pt x="13864" y="22259"/>
                  </a:cubicBezTo>
                  <a:lnTo>
                    <a:pt x="39175" y="22259"/>
                  </a:lnTo>
                  <a:cubicBezTo>
                    <a:pt x="39684" y="9667"/>
                    <a:pt x="33579" y="4961"/>
                    <a:pt x="27347" y="4961"/>
                  </a:cubicBez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8" name="Полилиния: фигура 148">
              <a:extLst>
                <a:ext uri="{FF2B5EF4-FFF2-40B4-BE49-F238E27FC236}">
                  <a16:creationId xmlns:a16="http://schemas.microsoft.com/office/drawing/2014/main" id="{77E48332-D13D-451D-19C1-D763D8B6FD00}"/>
                </a:ext>
              </a:extLst>
            </p:cNvPr>
            <p:cNvSpPr/>
            <p:nvPr/>
          </p:nvSpPr>
          <p:spPr>
            <a:xfrm>
              <a:off x="3937640" y="5146598"/>
              <a:ext cx="63596" cy="97175"/>
            </a:xfrm>
            <a:custGeom>
              <a:avLst/>
              <a:gdLst>
                <a:gd name="connsiteX0" fmla="*/ 38158 w 63596"/>
                <a:gd name="connsiteY0" fmla="*/ 16281 h 97175"/>
                <a:gd name="connsiteX1" fmla="*/ 30654 w 63596"/>
                <a:gd name="connsiteY1" fmla="*/ 15899 h 97175"/>
                <a:gd name="connsiteX2" fmla="*/ 13483 w 63596"/>
                <a:gd name="connsiteY2" fmla="*/ 41084 h 97175"/>
                <a:gd name="connsiteX3" fmla="*/ 14246 w 63596"/>
                <a:gd name="connsiteY3" fmla="*/ 41084 h 97175"/>
                <a:gd name="connsiteX4" fmla="*/ 34088 w 63596"/>
                <a:gd name="connsiteY4" fmla="*/ 32943 h 97175"/>
                <a:gd name="connsiteX5" fmla="*/ 63597 w 63596"/>
                <a:gd name="connsiteY5" fmla="*/ 64487 h 97175"/>
                <a:gd name="connsiteX6" fmla="*/ 32562 w 63596"/>
                <a:gd name="connsiteY6" fmla="*/ 97176 h 97175"/>
                <a:gd name="connsiteX7" fmla="*/ 5088 w 63596"/>
                <a:gd name="connsiteY7" fmla="*/ 82421 h 97175"/>
                <a:gd name="connsiteX8" fmla="*/ 0 w 63596"/>
                <a:gd name="connsiteY8" fmla="*/ 62070 h 97175"/>
                <a:gd name="connsiteX9" fmla="*/ 3180 w 63596"/>
                <a:gd name="connsiteY9" fmla="*/ 39048 h 97175"/>
                <a:gd name="connsiteX10" fmla="*/ 46807 w 63596"/>
                <a:gd name="connsiteY10" fmla="*/ 2926 h 97175"/>
                <a:gd name="connsiteX11" fmla="*/ 53549 w 63596"/>
                <a:gd name="connsiteY11" fmla="*/ 0 h 97175"/>
                <a:gd name="connsiteX12" fmla="*/ 56474 w 63596"/>
                <a:gd name="connsiteY12" fmla="*/ 0 h 97175"/>
                <a:gd name="connsiteX13" fmla="*/ 38158 w 63596"/>
                <a:gd name="connsiteY13" fmla="*/ 16281 h 97175"/>
                <a:gd name="connsiteX14" fmla="*/ 13483 w 63596"/>
                <a:gd name="connsiteY14" fmla="*/ 65123 h 97175"/>
                <a:gd name="connsiteX15" fmla="*/ 31926 w 63596"/>
                <a:gd name="connsiteY15" fmla="*/ 92215 h 97175"/>
                <a:gd name="connsiteX16" fmla="*/ 50242 w 63596"/>
                <a:gd name="connsiteY16" fmla="*/ 65123 h 97175"/>
                <a:gd name="connsiteX17" fmla="*/ 32180 w 63596"/>
                <a:gd name="connsiteY17" fmla="*/ 37904 h 97175"/>
                <a:gd name="connsiteX18" fmla="*/ 13483 w 63596"/>
                <a:gd name="connsiteY18" fmla="*/ 65123 h 9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596" h="97175">
                  <a:moveTo>
                    <a:pt x="38158" y="16281"/>
                  </a:moveTo>
                  <a:cubicBezTo>
                    <a:pt x="35614" y="16281"/>
                    <a:pt x="33198" y="15899"/>
                    <a:pt x="30654" y="15899"/>
                  </a:cubicBezTo>
                  <a:cubicBezTo>
                    <a:pt x="19588" y="15899"/>
                    <a:pt x="13737" y="21496"/>
                    <a:pt x="13483" y="41084"/>
                  </a:cubicBezTo>
                  <a:lnTo>
                    <a:pt x="14246" y="41084"/>
                  </a:lnTo>
                  <a:cubicBezTo>
                    <a:pt x="20224" y="34851"/>
                    <a:pt x="28364" y="32943"/>
                    <a:pt x="34088" y="32943"/>
                  </a:cubicBezTo>
                  <a:cubicBezTo>
                    <a:pt x="48079" y="32943"/>
                    <a:pt x="63597" y="42737"/>
                    <a:pt x="63597" y="64487"/>
                  </a:cubicBezTo>
                  <a:cubicBezTo>
                    <a:pt x="63597" y="81404"/>
                    <a:pt x="52277" y="97176"/>
                    <a:pt x="32562" y="97176"/>
                  </a:cubicBezTo>
                  <a:cubicBezTo>
                    <a:pt x="22386" y="97176"/>
                    <a:pt x="11448" y="93106"/>
                    <a:pt x="5088" y="82421"/>
                  </a:cubicBezTo>
                  <a:cubicBezTo>
                    <a:pt x="1527" y="76189"/>
                    <a:pt x="0" y="68939"/>
                    <a:pt x="0" y="62070"/>
                  </a:cubicBezTo>
                  <a:cubicBezTo>
                    <a:pt x="0" y="53548"/>
                    <a:pt x="636" y="47062"/>
                    <a:pt x="3180" y="39048"/>
                  </a:cubicBezTo>
                  <a:cubicBezTo>
                    <a:pt x="13101" y="8141"/>
                    <a:pt x="33834" y="3943"/>
                    <a:pt x="46807" y="2926"/>
                  </a:cubicBezTo>
                  <a:cubicBezTo>
                    <a:pt x="50369" y="2671"/>
                    <a:pt x="51895" y="2417"/>
                    <a:pt x="53549" y="0"/>
                  </a:cubicBezTo>
                  <a:lnTo>
                    <a:pt x="56474" y="0"/>
                  </a:lnTo>
                  <a:cubicBezTo>
                    <a:pt x="56347" y="7123"/>
                    <a:pt x="53549" y="16281"/>
                    <a:pt x="38158" y="16281"/>
                  </a:cubicBezTo>
                  <a:moveTo>
                    <a:pt x="13483" y="65123"/>
                  </a:moveTo>
                  <a:cubicBezTo>
                    <a:pt x="13483" y="89544"/>
                    <a:pt x="26456" y="92215"/>
                    <a:pt x="31926" y="92215"/>
                  </a:cubicBezTo>
                  <a:cubicBezTo>
                    <a:pt x="39557" y="92215"/>
                    <a:pt x="50242" y="88272"/>
                    <a:pt x="50242" y="65123"/>
                  </a:cubicBezTo>
                  <a:cubicBezTo>
                    <a:pt x="50242" y="45281"/>
                    <a:pt x="41720" y="37904"/>
                    <a:pt x="32180" y="37904"/>
                  </a:cubicBezTo>
                  <a:cubicBezTo>
                    <a:pt x="24549" y="37776"/>
                    <a:pt x="13483" y="42355"/>
                    <a:pt x="13483" y="65123"/>
                  </a:cubicBez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9" name="Полилиния: фигура 149">
              <a:extLst>
                <a:ext uri="{FF2B5EF4-FFF2-40B4-BE49-F238E27FC236}">
                  <a16:creationId xmlns:a16="http://schemas.microsoft.com/office/drawing/2014/main" id="{531983E9-7B71-F180-1B20-E28D6A701AD0}"/>
                </a:ext>
              </a:extLst>
            </p:cNvPr>
            <p:cNvSpPr/>
            <p:nvPr/>
          </p:nvSpPr>
          <p:spPr>
            <a:xfrm>
              <a:off x="4022224" y="5179542"/>
              <a:ext cx="95013" cy="64232"/>
            </a:xfrm>
            <a:custGeom>
              <a:avLst/>
              <a:gdLst>
                <a:gd name="connsiteX0" fmla="*/ 34215 w 95013"/>
                <a:gd name="connsiteY0" fmla="*/ 29636 h 64232"/>
                <a:gd name="connsiteX1" fmla="*/ 64614 w 95013"/>
                <a:gd name="connsiteY1" fmla="*/ 0 h 64232"/>
                <a:gd name="connsiteX2" fmla="*/ 95014 w 95013"/>
                <a:gd name="connsiteY2" fmla="*/ 32053 h 64232"/>
                <a:gd name="connsiteX3" fmla="*/ 64614 w 95013"/>
                <a:gd name="connsiteY3" fmla="*/ 64233 h 64232"/>
                <a:gd name="connsiteX4" fmla="*/ 34215 w 95013"/>
                <a:gd name="connsiteY4" fmla="*/ 34597 h 64232"/>
                <a:gd name="connsiteX5" fmla="*/ 18952 w 95013"/>
                <a:gd name="connsiteY5" fmla="*/ 34597 h 64232"/>
                <a:gd name="connsiteX6" fmla="*/ 18952 w 95013"/>
                <a:gd name="connsiteY6" fmla="*/ 46807 h 64232"/>
                <a:gd name="connsiteX7" fmla="*/ 25947 w 95013"/>
                <a:gd name="connsiteY7" fmla="*/ 58382 h 64232"/>
                <a:gd name="connsiteX8" fmla="*/ 25947 w 95013"/>
                <a:gd name="connsiteY8" fmla="*/ 62961 h 64232"/>
                <a:gd name="connsiteX9" fmla="*/ 0 w 95013"/>
                <a:gd name="connsiteY9" fmla="*/ 62961 h 64232"/>
                <a:gd name="connsiteX10" fmla="*/ 0 w 95013"/>
                <a:gd name="connsiteY10" fmla="*/ 58382 h 64232"/>
                <a:gd name="connsiteX11" fmla="*/ 7250 w 95013"/>
                <a:gd name="connsiteY11" fmla="*/ 46807 h 64232"/>
                <a:gd name="connsiteX12" fmla="*/ 7250 w 95013"/>
                <a:gd name="connsiteY12" fmla="*/ 17553 h 64232"/>
                <a:gd name="connsiteX13" fmla="*/ 0 w 95013"/>
                <a:gd name="connsiteY13" fmla="*/ 5851 h 64232"/>
                <a:gd name="connsiteX14" fmla="*/ 0 w 95013"/>
                <a:gd name="connsiteY14" fmla="*/ 1145 h 64232"/>
                <a:gd name="connsiteX15" fmla="*/ 25947 w 95013"/>
                <a:gd name="connsiteY15" fmla="*/ 1145 h 64232"/>
                <a:gd name="connsiteX16" fmla="*/ 25947 w 95013"/>
                <a:gd name="connsiteY16" fmla="*/ 5851 h 64232"/>
                <a:gd name="connsiteX17" fmla="*/ 18952 w 95013"/>
                <a:gd name="connsiteY17" fmla="*/ 17553 h 64232"/>
                <a:gd name="connsiteX18" fmla="*/ 18952 w 95013"/>
                <a:gd name="connsiteY18" fmla="*/ 29509 h 64232"/>
                <a:gd name="connsiteX19" fmla="*/ 34215 w 95013"/>
                <a:gd name="connsiteY19" fmla="*/ 29509 h 64232"/>
                <a:gd name="connsiteX20" fmla="*/ 47698 w 95013"/>
                <a:gd name="connsiteY20" fmla="*/ 32180 h 64232"/>
                <a:gd name="connsiteX21" fmla="*/ 64741 w 95013"/>
                <a:gd name="connsiteY21" fmla="*/ 59272 h 64232"/>
                <a:gd name="connsiteX22" fmla="*/ 81658 w 95013"/>
                <a:gd name="connsiteY22" fmla="*/ 32180 h 64232"/>
                <a:gd name="connsiteX23" fmla="*/ 64741 w 95013"/>
                <a:gd name="connsiteY23" fmla="*/ 4961 h 64232"/>
                <a:gd name="connsiteX24" fmla="*/ 47698 w 95013"/>
                <a:gd name="connsiteY24" fmla="*/ 32180 h 6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5013" h="64232">
                  <a:moveTo>
                    <a:pt x="34215" y="29636"/>
                  </a:moveTo>
                  <a:cubicBezTo>
                    <a:pt x="35868" y="5342"/>
                    <a:pt x="55075" y="0"/>
                    <a:pt x="64614" y="0"/>
                  </a:cubicBezTo>
                  <a:cubicBezTo>
                    <a:pt x="79623" y="0"/>
                    <a:pt x="95014" y="10430"/>
                    <a:pt x="95014" y="32053"/>
                  </a:cubicBezTo>
                  <a:cubicBezTo>
                    <a:pt x="95014" y="46426"/>
                    <a:pt x="85728" y="64233"/>
                    <a:pt x="64614" y="64233"/>
                  </a:cubicBezTo>
                  <a:cubicBezTo>
                    <a:pt x="45281" y="64233"/>
                    <a:pt x="35105" y="49860"/>
                    <a:pt x="34215" y="34597"/>
                  </a:cubicBezTo>
                  <a:lnTo>
                    <a:pt x="18952" y="34597"/>
                  </a:lnTo>
                  <a:lnTo>
                    <a:pt x="18952" y="46807"/>
                  </a:lnTo>
                  <a:cubicBezTo>
                    <a:pt x="18952" y="53676"/>
                    <a:pt x="20096" y="57746"/>
                    <a:pt x="25947" y="58382"/>
                  </a:cubicBezTo>
                  <a:lnTo>
                    <a:pt x="25947" y="62961"/>
                  </a:lnTo>
                  <a:lnTo>
                    <a:pt x="0" y="62961"/>
                  </a:lnTo>
                  <a:lnTo>
                    <a:pt x="0" y="58382"/>
                  </a:lnTo>
                  <a:cubicBezTo>
                    <a:pt x="6232" y="57873"/>
                    <a:pt x="7250" y="53548"/>
                    <a:pt x="7250" y="46807"/>
                  </a:cubicBezTo>
                  <a:lnTo>
                    <a:pt x="7250" y="17553"/>
                  </a:lnTo>
                  <a:cubicBezTo>
                    <a:pt x="7250" y="10557"/>
                    <a:pt x="6487" y="7123"/>
                    <a:pt x="0" y="5851"/>
                  </a:cubicBezTo>
                  <a:lnTo>
                    <a:pt x="0" y="1145"/>
                  </a:lnTo>
                  <a:lnTo>
                    <a:pt x="25947" y="1145"/>
                  </a:lnTo>
                  <a:lnTo>
                    <a:pt x="25947" y="5851"/>
                  </a:lnTo>
                  <a:cubicBezTo>
                    <a:pt x="19206" y="7250"/>
                    <a:pt x="18952" y="10939"/>
                    <a:pt x="18952" y="17553"/>
                  </a:cubicBezTo>
                  <a:lnTo>
                    <a:pt x="18952" y="29509"/>
                  </a:lnTo>
                  <a:lnTo>
                    <a:pt x="34215" y="29509"/>
                  </a:lnTo>
                  <a:close/>
                  <a:moveTo>
                    <a:pt x="47698" y="32180"/>
                  </a:moveTo>
                  <a:cubicBezTo>
                    <a:pt x="47698" y="39812"/>
                    <a:pt x="47316" y="59272"/>
                    <a:pt x="64741" y="59272"/>
                  </a:cubicBezTo>
                  <a:cubicBezTo>
                    <a:pt x="82040" y="59272"/>
                    <a:pt x="81658" y="39939"/>
                    <a:pt x="81658" y="32180"/>
                  </a:cubicBezTo>
                  <a:cubicBezTo>
                    <a:pt x="81658" y="22895"/>
                    <a:pt x="80895" y="4961"/>
                    <a:pt x="64741" y="4961"/>
                  </a:cubicBezTo>
                  <a:cubicBezTo>
                    <a:pt x="48333" y="4833"/>
                    <a:pt x="47698" y="22513"/>
                    <a:pt x="47698" y="32180"/>
                  </a:cubicBez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0" name="Полилиния: фигура 150">
              <a:extLst>
                <a:ext uri="{FF2B5EF4-FFF2-40B4-BE49-F238E27FC236}">
                  <a16:creationId xmlns:a16="http://schemas.microsoft.com/office/drawing/2014/main" id="{B840DF96-AF0C-41C0-4906-4B5D80FEE25A}"/>
                </a:ext>
              </a:extLst>
            </p:cNvPr>
            <p:cNvSpPr/>
            <p:nvPr/>
          </p:nvSpPr>
          <p:spPr>
            <a:xfrm>
              <a:off x="4135172" y="5180814"/>
              <a:ext cx="72754" cy="78478"/>
            </a:xfrm>
            <a:custGeom>
              <a:avLst/>
              <a:gdLst>
                <a:gd name="connsiteX0" fmla="*/ 64487 w 72754"/>
                <a:gd name="connsiteY0" fmla="*/ 4579 h 78478"/>
                <a:gd name="connsiteX1" fmla="*/ 57619 w 72754"/>
                <a:gd name="connsiteY1" fmla="*/ 14882 h 78478"/>
                <a:gd name="connsiteX2" fmla="*/ 57619 w 72754"/>
                <a:gd name="connsiteY2" fmla="*/ 46807 h 78478"/>
                <a:gd name="connsiteX3" fmla="*/ 64105 w 72754"/>
                <a:gd name="connsiteY3" fmla="*/ 56220 h 78478"/>
                <a:gd name="connsiteX4" fmla="*/ 72754 w 72754"/>
                <a:gd name="connsiteY4" fmla="*/ 60290 h 78478"/>
                <a:gd name="connsiteX5" fmla="*/ 69193 w 72754"/>
                <a:gd name="connsiteY5" fmla="*/ 69321 h 78478"/>
                <a:gd name="connsiteX6" fmla="*/ 60035 w 72754"/>
                <a:gd name="connsiteY6" fmla="*/ 78479 h 78478"/>
                <a:gd name="connsiteX7" fmla="*/ 58890 w 72754"/>
                <a:gd name="connsiteY7" fmla="*/ 74154 h 78478"/>
                <a:gd name="connsiteX8" fmla="*/ 60544 w 72754"/>
                <a:gd name="connsiteY8" fmla="*/ 67285 h 78478"/>
                <a:gd name="connsiteX9" fmla="*/ 53294 w 72754"/>
                <a:gd name="connsiteY9" fmla="*/ 61816 h 78478"/>
                <a:gd name="connsiteX10" fmla="*/ 19461 w 72754"/>
                <a:gd name="connsiteY10" fmla="*/ 61816 h 78478"/>
                <a:gd name="connsiteX11" fmla="*/ 13228 w 72754"/>
                <a:gd name="connsiteY11" fmla="*/ 67285 h 78478"/>
                <a:gd name="connsiteX12" fmla="*/ 14373 w 72754"/>
                <a:gd name="connsiteY12" fmla="*/ 71610 h 78478"/>
                <a:gd name="connsiteX13" fmla="*/ 14118 w 72754"/>
                <a:gd name="connsiteY13" fmla="*/ 78479 h 78478"/>
                <a:gd name="connsiteX14" fmla="*/ 5088 w 72754"/>
                <a:gd name="connsiteY14" fmla="*/ 70974 h 78478"/>
                <a:gd name="connsiteX15" fmla="*/ 0 w 72754"/>
                <a:gd name="connsiteY15" fmla="*/ 60035 h 78478"/>
                <a:gd name="connsiteX16" fmla="*/ 2289 w 72754"/>
                <a:gd name="connsiteY16" fmla="*/ 57491 h 78478"/>
                <a:gd name="connsiteX17" fmla="*/ 4070 w 72754"/>
                <a:gd name="connsiteY17" fmla="*/ 57491 h 78478"/>
                <a:gd name="connsiteX18" fmla="*/ 15009 w 72754"/>
                <a:gd name="connsiteY18" fmla="*/ 47189 h 78478"/>
                <a:gd name="connsiteX19" fmla="*/ 29000 w 72754"/>
                <a:gd name="connsiteY19" fmla="*/ 10812 h 78478"/>
                <a:gd name="connsiteX20" fmla="*/ 21623 w 72754"/>
                <a:gd name="connsiteY20" fmla="*/ 4706 h 78478"/>
                <a:gd name="connsiteX21" fmla="*/ 19715 w 72754"/>
                <a:gd name="connsiteY21" fmla="*/ 4706 h 78478"/>
                <a:gd name="connsiteX22" fmla="*/ 19715 w 72754"/>
                <a:gd name="connsiteY22" fmla="*/ 0 h 78478"/>
                <a:gd name="connsiteX23" fmla="*/ 64614 w 72754"/>
                <a:gd name="connsiteY23" fmla="*/ 0 h 78478"/>
                <a:gd name="connsiteX24" fmla="*/ 64614 w 72754"/>
                <a:gd name="connsiteY24" fmla="*/ 4579 h 78478"/>
                <a:gd name="connsiteX25" fmla="*/ 43627 w 72754"/>
                <a:gd name="connsiteY25" fmla="*/ 5215 h 78478"/>
                <a:gd name="connsiteX26" fmla="*/ 36250 w 72754"/>
                <a:gd name="connsiteY26" fmla="*/ 10684 h 78478"/>
                <a:gd name="connsiteX27" fmla="*/ 24675 w 72754"/>
                <a:gd name="connsiteY27" fmla="*/ 40956 h 78478"/>
                <a:gd name="connsiteX28" fmla="*/ 19588 w 72754"/>
                <a:gd name="connsiteY28" fmla="*/ 53421 h 78478"/>
                <a:gd name="connsiteX29" fmla="*/ 25566 w 72754"/>
                <a:gd name="connsiteY29" fmla="*/ 56601 h 78478"/>
                <a:gd name="connsiteX30" fmla="*/ 46044 w 72754"/>
                <a:gd name="connsiteY30" fmla="*/ 56601 h 78478"/>
                <a:gd name="connsiteX31" fmla="*/ 46044 w 72754"/>
                <a:gd name="connsiteY31" fmla="*/ 5215 h 78478"/>
                <a:gd name="connsiteX32" fmla="*/ 43627 w 72754"/>
                <a:gd name="connsiteY32" fmla="*/ 5215 h 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2754" h="78478">
                  <a:moveTo>
                    <a:pt x="64487" y="4579"/>
                  </a:moveTo>
                  <a:cubicBezTo>
                    <a:pt x="58127" y="4706"/>
                    <a:pt x="57619" y="8267"/>
                    <a:pt x="57619" y="14882"/>
                  </a:cubicBezTo>
                  <a:lnTo>
                    <a:pt x="57619" y="46807"/>
                  </a:lnTo>
                  <a:cubicBezTo>
                    <a:pt x="57619" y="53040"/>
                    <a:pt x="58636" y="55838"/>
                    <a:pt x="64105" y="56220"/>
                  </a:cubicBezTo>
                  <a:cubicBezTo>
                    <a:pt x="68430" y="56728"/>
                    <a:pt x="72754" y="55583"/>
                    <a:pt x="72754" y="60290"/>
                  </a:cubicBezTo>
                  <a:cubicBezTo>
                    <a:pt x="72754" y="62961"/>
                    <a:pt x="71355" y="66013"/>
                    <a:pt x="69193" y="69321"/>
                  </a:cubicBezTo>
                  <a:cubicBezTo>
                    <a:pt x="63851" y="77588"/>
                    <a:pt x="61562" y="78479"/>
                    <a:pt x="60035" y="78479"/>
                  </a:cubicBezTo>
                  <a:cubicBezTo>
                    <a:pt x="57364" y="78479"/>
                    <a:pt x="58636" y="75044"/>
                    <a:pt x="58890" y="74154"/>
                  </a:cubicBezTo>
                  <a:cubicBezTo>
                    <a:pt x="59908" y="71864"/>
                    <a:pt x="60544" y="69193"/>
                    <a:pt x="60544" y="67285"/>
                  </a:cubicBezTo>
                  <a:cubicBezTo>
                    <a:pt x="60544" y="62452"/>
                    <a:pt x="57873" y="61816"/>
                    <a:pt x="53294" y="61816"/>
                  </a:cubicBezTo>
                  <a:lnTo>
                    <a:pt x="19461" y="61816"/>
                  </a:lnTo>
                  <a:cubicBezTo>
                    <a:pt x="13864" y="61816"/>
                    <a:pt x="13228" y="65250"/>
                    <a:pt x="13228" y="67285"/>
                  </a:cubicBezTo>
                  <a:cubicBezTo>
                    <a:pt x="13228" y="68939"/>
                    <a:pt x="13864" y="70338"/>
                    <a:pt x="14373" y="71610"/>
                  </a:cubicBezTo>
                  <a:cubicBezTo>
                    <a:pt x="15390" y="74281"/>
                    <a:pt x="16281" y="78479"/>
                    <a:pt x="14118" y="78479"/>
                  </a:cubicBezTo>
                  <a:cubicBezTo>
                    <a:pt x="11574" y="78479"/>
                    <a:pt x="6868" y="73390"/>
                    <a:pt x="5088" y="70974"/>
                  </a:cubicBezTo>
                  <a:cubicBezTo>
                    <a:pt x="3688" y="69066"/>
                    <a:pt x="0" y="62961"/>
                    <a:pt x="0" y="60035"/>
                  </a:cubicBezTo>
                  <a:cubicBezTo>
                    <a:pt x="0" y="58636"/>
                    <a:pt x="636" y="57619"/>
                    <a:pt x="2289" y="57491"/>
                  </a:cubicBezTo>
                  <a:lnTo>
                    <a:pt x="4070" y="57491"/>
                  </a:lnTo>
                  <a:cubicBezTo>
                    <a:pt x="10303" y="57619"/>
                    <a:pt x="12719" y="52022"/>
                    <a:pt x="15009" y="47189"/>
                  </a:cubicBezTo>
                  <a:cubicBezTo>
                    <a:pt x="23912" y="27601"/>
                    <a:pt x="29000" y="15772"/>
                    <a:pt x="29000" y="10812"/>
                  </a:cubicBezTo>
                  <a:cubicBezTo>
                    <a:pt x="29000" y="4833"/>
                    <a:pt x="22895" y="4706"/>
                    <a:pt x="21623" y="4706"/>
                  </a:cubicBezTo>
                  <a:lnTo>
                    <a:pt x="19715" y="4706"/>
                  </a:lnTo>
                  <a:lnTo>
                    <a:pt x="19715" y="0"/>
                  </a:lnTo>
                  <a:lnTo>
                    <a:pt x="64614" y="0"/>
                  </a:lnTo>
                  <a:lnTo>
                    <a:pt x="64614" y="4579"/>
                  </a:lnTo>
                  <a:close/>
                  <a:moveTo>
                    <a:pt x="43627" y="5215"/>
                  </a:moveTo>
                  <a:cubicBezTo>
                    <a:pt x="38794" y="5215"/>
                    <a:pt x="37395" y="7759"/>
                    <a:pt x="36250" y="10684"/>
                  </a:cubicBezTo>
                  <a:cubicBezTo>
                    <a:pt x="33070" y="18570"/>
                    <a:pt x="32307" y="23785"/>
                    <a:pt x="24675" y="40956"/>
                  </a:cubicBezTo>
                  <a:cubicBezTo>
                    <a:pt x="20732" y="49860"/>
                    <a:pt x="19588" y="51895"/>
                    <a:pt x="19588" y="53421"/>
                  </a:cubicBezTo>
                  <a:cubicBezTo>
                    <a:pt x="19588" y="55456"/>
                    <a:pt x="20732" y="56601"/>
                    <a:pt x="25566" y="56601"/>
                  </a:cubicBezTo>
                  <a:lnTo>
                    <a:pt x="46044" y="56601"/>
                  </a:lnTo>
                  <a:lnTo>
                    <a:pt x="46044" y="5215"/>
                  </a:lnTo>
                  <a:lnTo>
                    <a:pt x="43627" y="5215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1" name="Полилиния: фигура 151">
              <a:extLst>
                <a:ext uri="{FF2B5EF4-FFF2-40B4-BE49-F238E27FC236}">
                  <a16:creationId xmlns:a16="http://schemas.microsoft.com/office/drawing/2014/main" id="{7172ABD0-7429-9A06-3DBA-2666C949C229}"/>
                </a:ext>
              </a:extLst>
            </p:cNvPr>
            <p:cNvSpPr/>
            <p:nvPr/>
          </p:nvSpPr>
          <p:spPr>
            <a:xfrm>
              <a:off x="4224080" y="5179438"/>
              <a:ext cx="103281" cy="63191"/>
            </a:xfrm>
            <a:custGeom>
              <a:avLst/>
              <a:gdLst>
                <a:gd name="connsiteX0" fmla="*/ 64487 w 103281"/>
                <a:gd name="connsiteY0" fmla="*/ 1375 h 63191"/>
                <a:gd name="connsiteX1" fmla="*/ 64487 w 103281"/>
                <a:gd name="connsiteY1" fmla="*/ 6082 h 63191"/>
                <a:gd name="connsiteX2" fmla="*/ 57491 w 103281"/>
                <a:gd name="connsiteY2" fmla="*/ 17784 h 63191"/>
                <a:gd name="connsiteX3" fmla="*/ 57491 w 103281"/>
                <a:gd name="connsiteY3" fmla="*/ 24016 h 63191"/>
                <a:gd name="connsiteX4" fmla="*/ 78351 w 103281"/>
                <a:gd name="connsiteY4" fmla="*/ 8626 h 63191"/>
                <a:gd name="connsiteX5" fmla="*/ 96158 w 103281"/>
                <a:gd name="connsiteY5" fmla="*/ 103 h 63191"/>
                <a:gd name="connsiteX6" fmla="*/ 96158 w 103281"/>
                <a:gd name="connsiteY6" fmla="*/ 17275 h 63191"/>
                <a:gd name="connsiteX7" fmla="*/ 91579 w 103281"/>
                <a:gd name="connsiteY7" fmla="*/ 17275 h 63191"/>
                <a:gd name="connsiteX8" fmla="*/ 86746 w 103281"/>
                <a:gd name="connsiteY8" fmla="*/ 12314 h 63191"/>
                <a:gd name="connsiteX9" fmla="*/ 75807 w 103281"/>
                <a:gd name="connsiteY9" fmla="*/ 21726 h 63191"/>
                <a:gd name="connsiteX10" fmla="*/ 70465 w 103281"/>
                <a:gd name="connsiteY10" fmla="*/ 25797 h 63191"/>
                <a:gd name="connsiteX11" fmla="*/ 70465 w 103281"/>
                <a:gd name="connsiteY11" fmla="*/ 26305 h 63191"/>
                <a:gd name="connsiteX12" fmla="*/ 76189 w 103281"/>
                <a:gd name="connsiteY12" fmla="*/ 28213 h 63191"/>
                <a:gd name="connsiteX13" fmla="*/ 93996 w 103281"/>
                <a:gd name="connsiteY13" fmla="*/ 48437 h 63191"/>
                <a:gd name="connsiteX14" fmla="*/ 103281 w 103281"/>
                <a:gd name="connsiteY14" fmla="*/ 58485 h 63191"/>
                <a:gd name="connsiteX15" fmla="*/ 103281 w 103281"/>
                <a:gd name="connsiteY15" fmla="*/ 63064 h 63191"/>
                <a:gd name="connsiteX16" fmla="*/ 75044 w 103281"/>
                <a:gd name="connsiteY16" fmla="*/ 63064 h 63191"/>
                <a:gd name="connsiteX17" fmla="*/ 75044 w 103281"/>
                <a:gd name="connsiteY17" fmla="*/ 58485 h 63191"/>
                <a:gd name="connsiteX18" fmla="*/ 81658 w 103281"/>
                <a:gd name="connsiteY18" fmla="*/ 52762 h 63191"/>
                <a:gd name="connsiteX19" fmla="*/ 79114 w 103281"/>
                <a:gd name="connsiteY19" fmla="*/ 43349 h 63191"/>
                <a:gd name="connsiteX20" fmla="*/ 57491 w 103281"/>
                <a:gd name="connsiteY20" fmla="*/ 29104 h 63191"/>
                <a:gd name="connsiteX21" fmla="*/ 57491 w 103281"/>
                <a:gd name="connsiteY21" fmla="*/ 47038 h 63191"/>
                <a:gd name="connsiteX22" fmla="*/ 64487 w 103281"/>
                <a:gd name="connsiteY22" fmla="*/ 58613 h 63191"/>
                <a:gd name="connsiteX23" fmla="*/ 64487 w 103281"/>
                <a:gd name="connsiteY23" fmla="*/ 63191 h 63191"/>
                <a:gd name="connsiteX24" fmla="*/ 38794 w 103281"/>
                <a:gd name="connsiteY24" fmla="*/ 63191 h 63191"/>
                <a:gd name="connsiteX25" fmla="*/ 38794 w 103281"/>
                <a:gd name="connsiteY25" fmla="*/ 58613 h 63191"/>
                <a:gd name="connsiteX26" fmla="*/ 45790 w 103281"/>
                <a:gd name="connsiteY26" fmla="*/ 47038 h 63191"/>
                <a:gd name="connsiteX27" fmla="*/ 45790 w 103281"/>
                <a:gd name="connsiteY27" fmla="*/ 29104 h 63191"/>
                <a:gd name="connsiteX28" fmla="*/ 24167 w 103281"/>
                <a:gd name="connsiteY28" fmla="*/ 43349 h 63191"/>
                <a:gd name="connsiteX29" fmla="*/ 21623 w 103281"/>
                <a:gd name="connsiteY29" fmla="*/ 52762 h 63191"/>
                <a:gd name="connsiteX30" fmla="*/ 28237 w 103281"/>
                <a:gd name="connsiteY30" fmla="*/ 58485 h 63191"/>
                <a:gd name="connsiteX31" fmla="*/ 28237 w 103281"/>
                <a:gd name="connsiteY31" fmla="*/ 63064 h 63191"/>
                <a:gd name="connsiteX32" fmla="*/ 0 w 103281"/>
                <a:gd name="connsiteY32" fmla="*/ 63064 h 63191"/>
                <a:gd name="connsiteX33" fmla="*/ 0 w 103281"/>
                <a:gd name="connsiteY33" fmla="*/ 58485 h 63191"/>
                <a:gd name="connsiteX34" fmla="*/ 9285 w 103281"/>
                <a:gd name="connsiteY34" fmla="*/ 48437 h 63191"/>
                <a:gd name="connsiteX35" fmla="*/ 27092 w 103281"/>
                <a:gd name="connsiteY35" fmla="*/ 28213 h 63191"/>
                <a:gd name="connsiteX36" fmla="*/ 32816 w 103281"/>
                <a:gd name="connsiteY36" fmla="*/ 26305 h 63191"/>
                <a:gd name="connsiteX37" fmla="*/ 32816 w 103281"/>
                <a:gd name="connsiteY37" fmla="*/ 25797 h 63191"/>
                <a:gd name="connsiteX38" fmla="*/ 27474 w 103281"/>
                <a:gd name="connsiteY38" fmla="*/ 21726 h 63191"/>
                <a:gd name="connsiteX39" fmla="*/ 16535 w 103281"/>
                <a:gd name="connsiteY39" fmla="*/ 12314 h 63191"/>
                <a:gd name="connsiteX40" fmla="*/ 11702 w 103281"/>
                <a:gd name="connsiteY40" fmla="*/ 17275 h 63191"/>
                <a:gd name="connsiteX41" fmla="*/ 6995 w 103281"/>
                <a:gd name="connsiteY41" fmla="*/ 17275 h 63191"/>
                <a:gd name="connsiteX42" fmla="*/ 6995 w 103281"/>
                <a:gd name="connsiteY42" fmla="*/ 103 h 63191"/>
                <a:gd name="connsiteX43" fmla="*/ 24802 w 103281"/>
                <a:gd name="connsiteY43" fmla="*/ 8626 h 63191"/>
                <a:gd name="connsiteX44" fmla="*/ 45535 w 103281"/>
                <a:gd name="connsiteY44" fmla="*/ 24016 h 63191"/>
                <a:gd name="connsiteX45" fmla="*/ 45535 w 103281"/>
                <a:gd name="connsiteY45" fmla="*/ 17656 h 63191"/>
                <a:gd name="connsiteX46" fmla="*/ 38540 w 103281"/>
                <a:gd name="connsiteY46" fmla="*/ 5954 h 63191"/>
                <a:gd name="connsiteX47" fmla="*/ 38540 w 103281"/>
                <a:gd name="connsiteY47" fmla="*/ 1248 h 63191"/>
                <a:gd name="connsiteX48" fmla="*/ 64487 w 103281"/>
                <a:gd name="connsiteY48" fmla="*/ 1248 h 6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3281" h="63191">
                  <a:moveTo>
                    <a:pt x="64487" y="1375"/>
                  </a:moveTo>
                  <a:lnTo>
                    <a:pt x="64487" y="6082"/>
                  </a:lnTo>
                  <a:cubicBezTo>
                    <a:pt x="58254" y="7354"/>
                    <a:pt x="57491" y="11042"/>
                    <a:pt x="57491" y="17784"/>
                  </a:cubicBezTo>
                  <a:lnTo>
                    <a:pt x="57491" y="24016"/>
                  </a:lnTo>
                  <a:cubicBezTo>
                    <a:pt x="70720" y="24525"/>
                    <a:pt x="73645" y="15875"/>
                    <a:pt x="78351" y="8626"/>
                  </a:cubicBezTo>
                  <a:cubicBezTo>
                    <a:pt x="83312" y="740"/>
                    <a:pt x="87382" y="-278"/>
                    <a:pt x="96158" y="103"/>
                  </a:cubicBezTo>
                  <a:lnTo>
                    <a:pt x="96158" y="17275"/>
                  </a:lnTo>
                  <a:lnTo>
                    <a:pt x="91579" y="17275"/>
                  </a:lnTo>
                  <a:cubicBezTo>
                    <a:pt x="90816" y="14349"/>
                    <a:pt x="89926" y="12314"/>
                    <a:pt x="86746" y="12314"/>
                  </a:cubicBezTo>
                  <a:cubicBezTo>
                    <a:pt x="82803" y="12314"/>
                    <a:pt x="80513" y="17275"/>
                    <a:pt x="75807" y="21726"/>
                  </a:cubicBezTo>
                  <a:cubicBezTo>
                    <a:pt x="73645" y="23889"/>
                    <a:pt x="72118" y="24906"/>
                    <a:pt x="70465" y="25797"/>
                  </a:cubicBezTo>
                  <a:lnTo>
                    <a:pt x="70465" y="26305"/>
                  </a:lnTo>
                  <a:cubicBezTo>
                    <a:pt x="73009" y="27068"/>
                    <a:pt x="74662" y="27577"/>
                    <a:pt x="76189" y="28213"/>
                  </a:cubicBezTo>
                  <a:cubicBezTo>
                    <a:pt x="88654" y="33555"/>
                    <a:pt x="92851" y="44748"/>
                    <a:pt x="93996" y="48437"/>
                  </a:cubicBezTo>
                  <a:cubicBezTo>
                    <a:pt x="95904" y="54415"/>
                    <a:pt x="95777" y="59121"/>
                    <a:pt x="103281" y="58485"/>
                  </a:cubicBezTo>
                  <a:lnTo>
                    <a:pt x="103281" y="63064"/>
                  </a:lnTo>
                  <a:lnTo>
                    <a:pt x="75044" y="63064"/>
                  </a:lnTo>
                  <a:lnTo>
                    <a:pt x="75044" y="58485"/>
                  </a:lnTo>
                  <a:cubicBezTo>
                    <a:pt x="81531" y="58613"/>
                    <a:pt x="81658" y="55433"/>
                    <a:pt x="81658" y="52762"/>
                  </a:cubicBezTo>
                  <a:cubicBezTo>
                    <a:pt x="81658" y="49709"/>
                    <a:pt x="80386" y="46147"/>
                    <a:pt x="79114" y="43349"/>
                  </a:cubicBezTo>
                  <a:cubicBezTo>
                    <a:pt x="77079" y="38389"/>
                    <a:pt x="71610" y="29104"/>
                    <a:pt x="57491" y="29104"/>
                  </a:cubicBezTo>
                  <a:lnTo>
                    <a:pt x="57491" y="47038"/>
                  </a:lnTo>
                  <a:cubicBezTo>
                    <a:pt x="57491" y="53779"/>
                    <a:pt x="58636" y="57977"/>
                    <a:pt x="64487" y="58613"/>
                  </a:cubicBezTo>
                  <a:lnTo>
                    <a:pt x="64487" y="63191"/>
                  </a:lnTo>
                  <a:lnTo>
                    <a:pt x="38794" y="63191"/>
                  </a:lnTo>
                  <a:lnTo>
                    <a:pt x="38794" y="58613"/>
                  </a:lnTo>
                  <a:cubicBezTo>
                    <a:pt x="44645" y="57977"/>
                    <a:pt x="45790" y="53779"/>
                    <a:pt x="45790" y="47038"/>
                  </a:cubicBezTo>
                  <a:lnTo>
                    <a:pt x="45790" y="29104"/>
                  </a:lnTo>
                  <a:cubicBezTo>
                    <a:pt x="31671" y="29104"/>
                    <a:pt x="26202" y="38389"/>
                    <a:pt x="24167" y="43349"/>
                  </a:cubicBezTo>
                  <a:cubicBezTo>
                    <a:pt x="22895" y="46275"/>
                    <a:pt x="21623" y="49709"/>
                    <a:pt x="21623" y="52762"/>
                  </a:cubicBezTo>
                  <a:cubicBezTo>
                    <a:pt x="21623" y="55433"/>
                    <a:pt x="21750" y="58613"/>
                    <a:pt x="28237" y="58485"/>
                  </a:cubicBezTo>
                  <a:lnTo>
                    <a:pt x="28237" y="63064"/>
                  </a:lnTo>
                  <a:lnTo>
                    <a:pt x="0" y="63064"/>
                  </a:lnTo>
                  <a:lnTo>
                    <a:pt x="0" y="58485"/>
                  </a:lnTo>
                  <a:cubicBezTo>
                    <a:pt x="7504" y="59121"/>
                    <a:pt x="7377" y="54288"/>
                    <a:pt x="9285" y="48437"/>
                  </a:cubicBezTo>
                  <a:cubicBezTo>
                    <a:pt x="10430" y="44748"/>
                    <a:pt x="14627" y="33555"/>
                    <a:pt x="27092" y="28213"/>
                  </a:cubicBezTo>
                  <a:cubicBezTo>
                    <a:pt x="28746" y="27577"/>
                    <a:pt x="30272" y="27068"/>
                    <a:pt x="32816" y="26305"/>
                  </a:cubicBezTo>
                  <a:lnTo>
                    <a:pt x="32816" y="25797"/>
                  </a:lnTo>
                  <a:cubicBezTo>
                    <a:pt x="31162" y="25033"/>
                    <a:pt x="29763" y="23889"/>
                    <a:pt x="27474" y="21726"/>
                  </a:cubicBezTo>
                  <a:cubicBezTo>
                    <a:pt x="22895" y="17275"/>
                    <a:pt x="20605" y="12314"/>
                    <a:pt x="16535" y="12314"/>
                  </a:cubicBezTo>
                  <a:cubicBezTo>
                    <a:pt x="13355" y="12314"/>
                    <a:pt x="12592" y="14349"/>
                    <a:pt x="11702" y="17275"/>
                  </a:cubicBezTo>
                  <a:lnTo>
                    <a:pt x="6995" y="17275"/>
                  </a:lnTo>
                  <a:lnTo>
                    <a:pt x="6995" y="103"/>
                  </a:lnTo>
                  <a:cubicBezTo>
                    <a:pt x="15772" y="-405"/>
                    <a:pt x="19842" y="740"/>
                    <a:pt x="24802" y="8626"/>
                  </a:cubicBezTo>
                  <a:cubicBezTo>
                    <a:pt x="29382" y="15875"/>
                    <a:pt x="32307" y="24525"/>
                    <a:pt x="45535" y="24016"/>
                  </a:cubicBezTo>
                  <a:lnTo>
                    <a:pt x="45535" y="17656"/>
                  </a:lnTo>
                  <a:cubicBezTo>
                    <a:pt x="45535" y="10915"/>
                    <a:pt x="44772" y="7226"/>
                    <a:pt x="38540" y="5954"/>
                  </a:cubicBezTo>
                  <a:lnTo>
                    <a:pt x="38540" y="1248"/>
                  </a:lnTo>
                  <a:lnTo>
                    <a:pt x="64487" y="1248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2" name="Полилиния: фигура 152">
              <a:extLst>
                <a:ext uri="{FF2B5EF4-FFF2-40B4-BE49-F238E27FC236}">
                  <a16:creationId xmlns:a16="http://schemas.microsoft.com/office/drawing/2014/main" id="{1721D81A-ECFC-4FB2-5864-4791C4D4FF90}"/>
                </a:ext>
              </a:extLst>
            </p:cNvPr>
            <p:cNvSpPr/>
            <p:nvPr/>
          </p:nvSpPr>
          <p:spPr>
            <a:xfrm>
              <a:off x="4346313" y="5179542"/>
              <a:ext cx="53548" cy="64232"/>
            </a:xfrm>
            <a:custGeom>
              <a:avLst/>
              <a:gdLst>
                <a:gd name="connsiteX0" fmla="*/ 28619 w 53548"/>
                <a:gd name="connsiteY0" fmla="*/ 64233 h 64232"/>
                <a:gd name="connsiteX1" fmla="*/ 0 w 53548"/>
                <a:gd name="connsiteY1" fmla="*/ 34215 h 64232"/>
                <a:gd name="connsiteX2" fmla="*/ 28237 w 53548"/>
                <a:gd name="connsiteY2" fmla="*/ 0 h 64232"/>
                <a:gd name="connsiteX3" fmla="*/ 51895 w 53548"/>
                <a:gd name="connsiteY3" fmla="*/ 27220 h 64232"/>
                <a:gd name="connsiteX4" fmla="*/ 13610 w 53548"/>
                <a:gd name="connsiteY4" fmla="*/ 27220 h 64232"/>
                <a:gd name="connsiteX5" fmla="*/ 13482 w 53548"/>
                <a:gd name="connsiteY5" fmla="*/ 33961 h 64232"/>
                <a:gd name="connsiteX6" fmla="*/ 30781 w 53548"/>
                <a:gd name="connsiteY6" fmla="*/ 57619 h 64232"/>
                <a:gd name="connsiteX7" fmla="*/ 50623 w 53548"/>
                <a:gd name="connsiteY7" fmla="*/ 47825 h 64232"/>
                <a:gd name="connsiteX8" fmla="*/ 53549 w 53548"/>
                <a:gd name="connsiteY8" fmla="*/ 50496 h 64232"/>
                <a:gd name="connsiteX9" fmla="*/ 28619 w 53548"/>
                <a:gd name="connsiteY9" fmla="*/ 64233 h 64232"/>
                <a:gd name="connsiteX10" fmla="*/ 27347 w 53548"/>
                <a:gd name="connsiteY10" fmla="*/ 4961 h 64232"/>
                <a:gd name="connsiteX11" fmla="*/ 13864 w 53548"/>
                <a:gd name="connsiteY11" fmla="*/ 22259 h 64232"/>
                <a:gd name="connsiteX12" fmla="*/ 39176 w 53548"/>
                <a:gd name="connsiteY12" fmla="*/ 22259 h 64232"/>
                <a:gd name="connsiteX13" fmla="*/ 27347 w 53548"/>
                <a:gd name="connsiteY13" fmla="*/ 4961 h 6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548" h="64232">
                  <a:moveTo>
                    <a:pt x="28619" y="64233"/>
                  </a:moveTo>
                  <a:cubicBezTo>
                    <a:pt x="18189" y="64233"/>
                    <a:pt x="0" y="58891"/>
                    <a:pt x="0" y="34215"/>
                  </a:cubicBezTo>
                  <a:cubicBezTo>
                    <a:pt x="0" y="13737"/>
                    <a:pt x="11829" y="0"/>
                    <a:pt x="28237" y="0"/>
                  </a:cubicBezTo>
                  <a:cubicBezTo>
                    <a:pt x="45281" y="0"/>
                    <a:pt x="52404" y="14882"/>
                    <a:pt x="51895" y="27220"/>
                  </a:cubicBezTo>
                  <a:lnTo>
                    <a:pt x="13610" y="27220"/>
                  </a:lnTo>
                  <a:cubicBezTo>
                    <a:pt x="13482" y="29509"/>
                    <a:pt x="13482" y="31671"/>
                    <a:pt x="13482" y="33961"/>
                  </a:cubicBezTo>
                  <a:cubicBezTo>
                    <a:pt x="13482" y="43119"/>
                    <a:pt x="15518" y="57619"/>
                    <a:pt x="30781" y="57619"/>
                  </a:cubicBezTo>
                  <a:cubicBezTo>
                    <a:pt x="38921" y="57619"/>
                    <a:pt x="46299" y="52277"/>
                    <a:pt x="50623" y="47825"/>
                  </a:cubicBezTo>
                  <a:lnTo>
                    <a:pt x="53549" y="50496"/>
                  </a:lnTo>
                  <a:cubicBezTo>
                    <a:pt x="47825" y="57619"/>
                    <a:pt x="38921" y="64233"/>
                    <a:pt x="28619" y="64233"/>
                  </a:cubicBezTo>
                  <a:moveTo>
                    <a:pt x="27347" y="4961"/>
                  </a:moveTo>
                  <a:cubicBezTo>
                    <a:pt x="20733" y="4961"/>
                    <a:pt x="14246" y="9412"/>
                    <a:pt x="13864" y="22259"/>
                  </a:cubicBezTo>
                  <a:lnTo>
                    <a:pt x="39176" y="22259"/>
                  </a:lnTo>
                  <a:cubicBezTo>
                    <a:pt x="39684" y="9667"/>
                    <a:pt x="33579" y="4961"/>
                    <a:pt x="27347" y="4961"/>
                  </a:cubicBez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3" name="Полилиния: фигура 153">
              <a:extLst>
                <a:ext uri="{FF2B5EF4-FFF2-40B4-BE49-F238E27FC236}">
                  <a16:creationId xmlns:a16="http://schemas.microsoft.com/office/drawing/2014/main" id="{51B96AEF-67A8-D284-1BB6-5EFC296F62D3}"/>
                </a:ext>
              </a:extLst>
            </p:cNvPr>
            <p:cNvSpPr/>
            <p:nvPr/>
          </p:nvSpPr>
          <p:spPr>
            <a:xfrm>
              <a:off x="4418813" y="5180814"/>
              <a:ext cx="58763" cy="61688"/>
            </a:xfrm>
            <a:custGeom>
              <a:avLst/>
              <a:gdLst>
                <a:gd name="connsiteX0" fmla="*/ 58763 w 58763"/>
                <a:gd name="connsiteY0" fmla="*/ 0 h 61688"/>
                <a:gd name="connsiteX1" fmla="*/ 58763 w 58763"/>
                <a:gd name="connsiteY1" fmla="*/ 19715 h 61688"/>
                <a:gd name="connsiteX2" fmla="*/ 54057 w 58763"/>
                <a:gd name="connsiteY2" fmla="*/ 19715 h 61688"/>
                <a:gd name="connsiteX3" fmla="*/ 37776 w 58763"/>
                <a:gd name="connsiteY3" fmla="*/ 4960 h 61688"/>
                <a:gd name="connsiteX4" fmla="*/ 35232 w 58763"/>
                <a:gd name="connsiteY4" fmla="*/ 4960 h 61688"/>
                <a:gd name="connsiteX5" fmla="*/ 35232 w 58763"/>
                <a:gd name="connsiteY5" fmla="*/ 45535 h 61688"/>
                <a:gd name="connsiteX6" fmla="*/ 42610 w 58763"/>
                <a:gd name="connsiteY6" fmla="*/ 57110 h 61688"/>
                <a:gd name="connsiteX7" fmla="*/ 42610 w 58763"/>
                <a:gd name="connsiteY7" fmla="*/ 61689 h 61688"/>
                <a:gd name="connsiteX8" fmla="*/ 16281 w 58763"/>
                <a:gd name="connsiteY8" fmla="*/ 61689 h 61688"/>
                <a:gd name="connsiteX9" fmla="*/ 16281 w 58763"/>
                <a:gd name="connsiteY9" fmla="*/ 57110 h 61688"/>
                <a:gd name="connsiteX10" fmla="*/ 23531 w 58763"/>
                <a:gd name="connsiteY10" fmla="*/ 45535 h 61688"/>
                <a:gd name="connsiteX11" fmla="*/ 23531 w 58763"/>
                <a:gd name="connsiteY11" fmla="*/ 4960 h 61688"/>
                <a:gd name="connsiteX12" fmla="*/ 21114 w 58763"/>
                <a:gd name="connsiteY12" fmla="*/ 4960 h 61688"/>
                <a:gd name="connsiteX13" fmla="*/ 4579 w 58763"/>
                <a:gd name="connsiteY13" fmla="*/ 19715 h 61688"/>
                <a:gd name="connsiteX14" fmla="*/ 0 w 58763"/>
                <a:gd name="connsiteY14" fmla="*/ 19715 h 61688"/>
                <a:gd name="connsiteX15" fmla="*/ 0 w 58763"/>
                <a:gd name="connsiteY15" fmla="*/ 0 h 61688"/>
                <a:gd name="connsiteX16" fmla="*/ 58763 w 58763"/>
                <a:gd name="connsiteY16" fmla="*/ 0 h 6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763" h="61688">
                  <a:moveTo>
                    <a:pt x="58763" y="0"/>
                  </a:moveTo>
                  <a:lnTo>
                    <a:pt x="58763" y="19715"/>
                  </a:lnTo>
                  <a:lnTo>
                    <a:pt x="54057" y="19715"/>
                  </a:lnTo>
                  <a:cubicBezTo>
                    <a:pt x="53039" y="8776"/>
                    <a:pt x="46553" y="4960"/>
                    <a:pt x="37776" y="4960"/>
                  </a:cubicBezTo>
                  <a:lnTo>
                    <a:pt x="35232" y="4960"/>
                  </a:lnTo>
                  <a:lnTo>
                    <a:pt x="35232" y="45535"/>
                  </a:lnTo>
                  <a:cubicBezTo>
                    <a:pt x="35232" y="52276"/>
                    <a:pt x="36632" y="56601"/>
                    <a:pt x="42610" y="57110"/>
                  </a:cubicBezTo>
                  <a:lnTo>
                    <a:pt x="42610" y="61689"/>
                  </a:lnTo>
                  <a:lnTo>
                    <a:pt x="16281" y="61689"/>
                  </a:lnTo>
                  <a:lnTo>
                    <a:pt x="16281" y="57110"/>
                  </a:lnTo>
                  <a:cubicBezTo>
                    <a:pt x="22513" y="56347"/>
                    <a:pt x="23531" y="52658"/>
                    <a:pt x="23531" y="45535"/>
                  </a:cubicBezTo>
                  <a:lnTo>
                    <a:pt x="23531" y="4960"/>
                  </a:lnTo>
                  <a:lnTo>
                    <a:pt x="21114" y="4960"/>
                  </a:lnTo>
                  <a:cubicBezTo>
                    <a:pt x="11320" y="4960"/>
                    <a:pt x="5978" y="9412"/>
                    <a:pt x="4579" y="19715"/>
                  </a:cubicBezTo>
                  <a:lnTo>
                    <a:pt x="0" y="19715"/>
                  </a:lnTo>
                  <a:lnTo>
                    <a:pt x="0" y="0"/>
                  </a:lnTo>
                  <a:lnTo>
                    <a:pt x="58763" y="0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4" name="Полилиния: фигура 154">
              <a:extLst>
                <a:ext uri="{FF2B5EF4-FFF2-40B4-BE49-F238E27FC236}">
                  <a16:creationId xmlns:a16="http://schemas.microsoft.com/office/drawing/2014/main" id="{E6CECC97-025B-A20F-AD31-2EF58C4B1E9C}"/>
                </a:ext>
              </a:extLst>
            </p:cNvPr>
            <p:cNvSpPr/>
            <p:nvPr/>
          </p:nvSpPr>
          <p:spPr>
            <a:xfrm>
              <a:off x="4496528" y="5180686"/>
              <a:ext cx="66268" cy="61688"/>
            </a:xfrm>
            <a:custGeom>
              <a:avLst/>
              <a:gdLst>
                <a:gd name="connsiteX0" fmla="*/ 0 w 66268"/>
                <a:gd name="connsiteY0" fmla="*/ 57110 h 61688"/>
                <a:gd name="connsiteX1" fmla="*/ 6996 w 66268"/>
                <a:gd name="connsiteY1" fmla="*/ 45535 h 61688"/>
                <a:gd name="connsiteX2" fmla="*/ 6996 w 66268"/>
                <a:gd name="connsiteY2" fmla="*/ 16408 h 61688"/>
                <a:gd name="connsiteX3" fmla="*/ 0 w 66268"/>
                <a:gd name="connsiteY3" fmla="*/ 4706 h 61688"/>
                <a:gd name="connsiteX4" fmla="*/ 0 w 66268"/>
                <a:gd name="connsiteY4" fmla="*/ 0 h 61688"/>
                <a:gd name="connsiteX5" fmla="*/ 25948 w 66268"/>
                <a:gd name="connsiteY5" fmla="*/ 0 h 61688"/>
                <a:gd name="connsiteX6" fmla="*/ 25948 w 66268"/>
                <a:gd name="connsiteY6" fmla="*/ 4706 h 61688"/>
                <a:gd name="connsiteX7" fmla="*/ 18825 w 66268"/>
                <a:gd name="connsiteY7" fmla="*/ 16408 h 61688"/>
                <a:gd name="connsiteX8" fmla="*/ 18825 w 66268"/>
                <a:gd name="connsiteY8" fmla="*/ 28492 h 61688"/>
                <a:gd name="connsiteX9" fmla="*/ 47443 w 66268"/>
                <a:gd name="connsiteY9" fmla="*/ 28492 h 61688"/>
                <a:gd name="connsiteX10" fmla="*/ 47443 w 66268"/>
                <a:gd name="connsiteY10" fmla="*/ 16408 h 61688"/>
                <a:gd name="connsiteX11" fmla="*/ 40193 w 66268"/>
                <a:gd name="connsiteY11" fmla="*/ 4706 h 61688"/>
                <a:gd name="connsiteX12" fmla="*/ 40193 w 66268"/>
                <a:gd name="connsiteY12" fmla="*/ 0 h 61688"/>
                <a:gd name="connsiteX13" fmla="*/ 66268 w 66268"/>
                <a:gd name="connsiteY13" fmla="*/ 0 h 61688"/>
                <a:gd name="connsiteX14" fmla="*/ 66268 w 66268"/>
                <a:gd name="connsiteY14" fmla="*/ 4706 h 61688"/>
                <a:gd name="connsiteX15" fmla="*/ 59018 w 66268"/>
                <a:gd name="connsiteY15" fmla="*/ 16408 h 61688"/>
                <a:gd name="connsiteX16" fmla="*/ 59018 w 66268"/>
                <a:gd name="connsiteY16" fmla="*/ 45535 h 61688"/>
                <a:gd name="connsiteX17" fmla="*/ 66268 w 66268"/>
                <a:gd name="connsiteY17" fmla="*/ 57110 h 61688"/>
                <a:gd name="connsiteX18" fmla="*/ 66268 w 66268"/>
                <a:gd name="connsiteY18" fmla="*/ 61689 h 61688"/>
                <a:gd name="connsiteX19" fmla="*/ 40193 w 66268"/>
                <a:gd name="connsiteY19" fmla="*/ 61689 h 61688"/>
                <a:gd name="connsiteX20" fmla="*/ 40193 w 66268"/>
                <a:gd name="connsiteY20" fmla="*/ 57110 h 61688"/>
                <a:gd name="connsiteX21" fmla="*/ 47443 w 66268"/>
                <a:gd name="connsiteY21" fmla="*/ 45535 h 61688"/>
                <a:gd name="connsiteX22" fmla="*/ 47443 w 66268"/>
                <a:gd name="connsiteY22" fmla="*/ 33325 h 61688"/>
                <a:gd name="connsiteX23" fmla="*/ 18825 w 66268"/>
                <a:gd name="connsiteY23" fmla="*/ 33325 h 61688"/>
                <a:gd name="connsiteX24" fmla="*/ 18825 w 66268"/>
                <a:gd name="connsiteY24" fmla="*/ 45535 h 61688"/>
                <a:gd name="connsiteX25" fmla="*/ 25948 w 66268"/>
                <a:gd name="connsiteY25" fmla="*/ 57110 h 61688"/>
                <a:gd name="connsiteX26" fmla="*/ 25948 w 66268"/>
                <a:gd name="connsiteY26" fmla="*/ 61689 h 61688"/>
                <a:gd name="connsiteX27" fmla="*/ 0 w 66268"/>
                <a:gd name="connsiteY27" fmla="*/ 61689 h 61688"/>
                <a:gd name="connsiteX28" fmla="*/ 0 w 66268"/>
                <a:gd name="connsiteY28" fmla="*/ 57110 h 6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6268" h="61688">
                  <a:moveTo>
                    <a:pt x="0" y="57110"/>
                  </a:moveTo>
                  <a:cubicBezTo>
                    <a:pt x="5978" y="56474"/>
                    <a:pt x="6996" y="52404"/>
                    <a:pt x="6996" y="45535"/>
                  </a:cubicBezTo>
                  <a:lnTo>
                    <a:pt x="6996" y="16408"/>
                  </a:lnTo>
                  <a:cubicBezTo>
                    <a:pt x="6996" y="9794"/>
                    <a:pt x="6741" y="6105"/>
                    <a:pt x="0" y="4706"/>
                  </a:cubicBezTo>
                  <a:lnTo>
                    <a:pt x="0" y="0"/>
                  </a:lnTo>
                  <a:lnTo>
                    <a:pt x="25948" y="0"/>
                  </a:lnTo>
                  <a:lnTo>
                    <a:pt x="25948" y="4706"/>
                  </a:lnTo>
                  <a:cubicBezTo>
                    <a:pt x="19588" y="5978"/>
                    <a:pt x="18825" y="9413"/>
                    <a:pt x="18825" y="16408"/>
                  </a:cubicBezTo>
                  <a:lnTo>
                    <a:pt x="18825" y="28492"/>
                  </a:lnTo>
                  <a:lnTo>
                    <a:pt x="47443" y="28492"/>
                  </a:lnTo>
                  <a:lnTo>
                    <a:pt x="47443" y="16408"/>
                  </a:lnTo>
                  <a:cubicBezTo>
                    <a:pt x="47443" y="10303"/>
                    <a:pt x="46934" y="5851"/>
                    <a:pt x="40193" y="4706"/>
                  </a:cubicBezTo>
                  <a:lnTo>
                    <a:pt x="40193" y="0"/>
                  </a:lnTo>
                  <a:lnTo>
                    <a:pt x="66268" y="0"/>
                  </a:lnTo>
                  <a:lnTo>
                    <a:pt x="66268" y="4706"/>
                  </a:lnTo>
                  <a:cubicBezTo>
                    <a:pt x="59527" y="6105"/>
                    <a:pt x="59018" y="9794"/>
                    <a:pt x="59018" y="16408"/>
                  </a:cubicBezTo>
                  <a:lnTo>
                    <a:pt x="59018" y="45535"/>
                  </a:lnTo>
                  <a:cubicBezTo>
                    <a:pt x="59018" y="51768"/>
                    <a:pt x="59781" y="56220"/>
                    <a:pt x="66268" y="57110"/>
                  </a:cubicBezTo>
                  <a:lnTo>
                    <a:pt x="66268" y="61689"/>
                  </a:lnTo>
                  <a:lnTo>
                    <a:pt x="40193" y="61689"/>
                  </a:lnTo>
                  <a:lnTo>
                    <a:pt x="40193" y="57110"/>
                  </a:lnTo>
                  <a:cubicBezTo>
                    <a:pt x="46553" y="56601"/>
                    <a:pt x="47443" y="51514"/>
                    <a:pt x="47443" y="45535"/>
                  </a:cubicBezTo>
                  <a:lnTo>
                    <a:pt x="47443" y="33325"/>
                  </a:lnTo>
                  <a:lnTo>
                    <a:pt x="18825" y="33325"/>
                  </a:lnTo>
                  <a:lnTo>
                    <a:pt x="18825" y="45535"/>
                  </a:lnTo>
                  <a:cubicBezTo>
                    <a:pt x="18825" y="52277"/>
                    <a:pt x="19842" y="56601"/>
                    <a:pt x="25948" y="57110"/>
                  </a:cubicBezTo>
                  <a:lnTo>
                    <a:pt x="25948" y="61689"/>
                  </a:lnTo>
                  <a:lnTo>
                    <a:pt x="0" y="61689"/>
                  </a:lnTo>
                  <a:lnTo>
                    <a:pt x="0" y="57110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5" name="Полилиния: фигура 155">
              <a:extLst>
                <a:ext uri="{FF2B5EF4-FFF2-40B4-BE49-F238E27FC236}">
                  <a16:creationId xmlns:a16="http://schemas.microsoft.com/office/drawing/2014/main" id="{4E910F50-56BF-DF99-D08E-B37131046B56}"/>
                </a:ext>
              </a:extLst>
            </p:cNvPr>
            <p:cNvSpPr/>
            <p:nvPr/>
          </p:nvSpPr>
          <p:spPr>
            <a:xfrm>
              <a:off x="4583911" y="5179542"/>
              <a:ext cx="60925" cy="64232"/>
            </a:xfrm>
            <a:custGeom>
              <a:avLst/>
              <a:gdLst>
                <a:gd name="connsiteX0" fmla="*/ 59781 w 60925"/>
                <a:gd name="connsiteY0" fmla="*/ 23531 h 64232"/>
                <a:gd name="connsiteX1" fmla="*/ 60925 w 60925"/>
                <a:gd name="connsiteY1" fmla="*/ 32943 h 64232"/>
                <a:gd name="connsiteX2" fmla="*/ 59781 w 60925"/>
                <a:gd name="connsiteY2" fmla="*/ 40829 h 64232"/>
                <a:gd name="connsiteX3" fmla="*/ 30526 w 60925"/>
                <a:gd name="connsiteY3" fmla="*/ 64233 h 64232"/>
                <a:gd name="connsiteX4" fmla="*/ 1145 w 60925"/>
                <a:gd name="connsiteY4" fmla="*/ 40829 h 64232"/>
                <a:gd name="connsiteX5" fmla="*/ 0 w 60925"/>
                <a:gd name="connsiteY5" fmla="*/ 32943 h 64232"/>
                <a:gd name="connsiteX6" fmla="*/ 1145 w 60925"/>
                <a:gd name="connsiteY6" fmla="*/ 23531 h 64232"/>
                <a:gd name="connsiteX7" fmla="*/ 30526 w 60925"/>
                <a:gd name="connsiteY7" fmla="*/ 0 h 64232"/>
                <a:gd name="connsiteX8" fmla="*/ 59781 w 60925"/>
                <a:gd name="connsiteY8" fmla="*/ 23531 h 64232"/>
                <a:gd name="connsiteX9" fmla="*/ 13355 w 60925"/>
                <a:gd name="connsiteY9" fmla="*/ 32180 h 64232"/>
                <a:gd name="connsiteX10" fmla="*/ 30399 w 60925"/>
                <a:gd name="connsiteY10" fmla="*/ 59272 h 64232"/>
                <a:gd name="connsiteX11" fmla="*/ 47316 w 60925"/>
                <a:gd name="connsiteY11" fmla="*/ 32180 h 64232"/>
                <a:gd name="connsiteX12" fmla="*/ 30399 w 60925"/>
                <a:gd name="connsiteY12" fmla="*/ 4961 h 64232"/>
                <a:gd name="connsiteX13" fmla="*/ 13355 w 60925"/>
                <a:gd name="connsiteY13" fmla="*/ 32180 h 6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925" h="64232">
                  <a:moveTo>
                    <a:pt x="59781" y="23531"/>
                  </a:moveTo>
                  <a:cubicBezTo>
                    <a:pt x="60544" y="26583"/>
                    <a:pt x="60925" y="29763"/>
                    <a:pt x="60925" y="32943"/>
                  </a:cubicBezTo>
                  <a:cubicBezTo>
                    <a:pt x="60925" y="35614"/>
                    <a:pt x="60417" y="38285"/>
                    <a:pt x="59781" y="40829"/>
                  </a:cubicBezTo>
                  <a:cubicBezTo>
                    <a:pt x="54184" y="62961"/>
                    <a:pt x="34851" y="64233"/>
                    <a:pt x="30526" y="64233"/>
                  </a:cubicBezTo>
                  <a:cubicBezTo>
                    <a:pt x="26202" y="64233"/>
                    <a:pt x="6741" y="62961"/>
                    <a:pt x="1145" y="40829"/>
                  </a:cubicBezTo>
                  <a:cubicBezTo>
                    <a:pt x="508" y="38285"/>
                    <a:pt x="0" y="35741"/>
                    <a:pt x="0" y="32943"/>
                  </a:cubicBezTo>
                  <a:cubicBezTo>
                    <a:pt x="0" y="29763"/>
                    <a:pt x="254" y="26583"/>
                    <a:pt x="1145" y="23531"/>
                  </a:cubicBezTo>
                  <a:cubicBezTo>
                    <a:pt x="6614" y="1781"/>
                    <a:pt x="24548" y="0"/>
                    <a:pt x="30526" y="0"/>
                  </a:cubicBezTo>
                  <a:cubicBezTo>
                    <a:pt x="36377" y="0"/>
                    <a:pt x="54311" y="1654"/>
                    <a:pt x="59781" y="23531"/>
                  </a:cubicBezTo>
                  <a:moveTo>
                    <a:pt x="13355" y="32180"/>
                  </a:moveTo>
                  <a:cubicBezTo>
                    <a:pt x="13355" y="39812"/>
                    <a:pt x="12974" y="59272"/>
                    <a:pt x="30399" y="59272"/>
                  </a:cubicBezTo>
                  <a:cubicBezTo>
                    <a:pt x="47698" y="59272"/>
                    <a:pt x="47316" y="39939"/>
                    <a:pt x="47316" y="32180"/>
                  </a:cubicBezTo>
                  <a:cubicBezTo>
                    <a:pt x="47316" y="9031"/>
                    <a:pt x="39303" y="4961"/>
                    <a:pt x="30399" y="4961"/>
                  </a:cubicBezTo>
                  <a:cubicBezTo>
                    <a:pt x="21368" y="4833"/>
                    <a:pt x="13355" y="8904"/>
                    <a:pt x="13355" y="32180"/>
                  </a:cubicBez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6" name="Полилиния: фигура 156">
              <a:extLst>
                <a:ext uri="{FF2B5EF4-FFF2-40B4-BE49-F238E27FC236}">
                  <a16:creationId xmlns:a16="http://schemas.microsoft.com/office/drawing/2014/main" id="{1CC35AE5-E1E6-ADB4-FD2E-82383BA19BE9}"/>
                </a:ext>
              </a:extLst>
            </p:cNvPr>
            <p:cNvSpPr/>
            <p:nvPr/>
          </p:nvSpPr>
          <p:spPr>
            <a:xfrm>
              <a:off x="4665696" y="5179542"/>
              <a:ext cx="53548" cy="64232"/>
            </a:xfrm>
            <a:custGeom>
              <a:avLst/>
              <a:gdLst>
                <a:gd name="connsiteX0" fmla="*/ 28745 w 53548"/>
                <a:gd name="connsiteY0" fmla="*/ 64233 h 64232"/>
                <a:gd name="connsiteX1" fmla="*/ 0 w 53548"/>
                <a:gd name="connsiteY1" fmla="*/ 34215 h 64232"/>
                <a:gd name="connsiteX2" fmla="*/ 28237 w 53548"/>
                <a:gd name="connsiteY2" fmla="*/ 0 h 64232"/>
                <a:gd name="connsiteX3" fmla="*/ 51895 w 53548"/>
                <a:gd name="connsiteY3" fmla="*/ 27220 h 64232"/>
                <a:gd name="connsiteX4" fmla="*/ 13610 w 53548"/>
                <a:gd name="connsiteY4" fmla="*/ 27220 h 64232"/>
                <a:gd name="connsiteX5" fmla="*/ 13482 w 53548"/>
                <a:gd name="connsiteY5" fmla="*/ 33961 h 64232"/>
                <a:gd name="connsiteX6" fmla="*/ 30781 w 53548"/>
                <a:gd name="connsiteY6" fmla="*/ 57619 h 64232"/>
                <a:gd name="connsiteX7" fmla="*/ 50623 w 53548"/>
                <a:gd name="connsiteY7" fmla="*/ 47825 h 64232"/>
                <a:gd name="connsiteX8" fmla="*/ 53548 w 53548"/>
                <a:gd name="connsiteY8" fmla="*/ 50496 h 64232"/>
                <a:gd name="connsiteX9" fmla="*/ 28745 w 53548"/>
                <a:gd name="connsiteY9" fmla="*/ 64233 h 64232"/>
                <a:gd name="connsiteX10" fmla="*/ 27474 w 53548"/>
                <a:gd name="connsiteY10" fmla="*/ 4961 h 64232"/>
                <a:gd name="connsiteX11" fmla="*/ 13991 w 53548"/>
                <a:gd name="connsiteY11" fmla="*/ 22259 h 64232"/>
                <a:gd name="connsiteX12" fmla="*/ 39303 w 53548"/>
                <a:gd name="connsiteY12" fmla="*/ 22259 h 64232"/>
                <a:gd name="connsiteX13" fmla="*/ 27474 w 53548"/>
                <a:gd name="connsiteY13" fmla="*/ 4961 h 6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548" h="64232">
                  <a:moveTo>
                    <a:pt x="28745" y="64233"/>
                  </a:moveTo>
                  <a:cubicBezTo>
                    <a:pt x="18316" y="64233"/>
                    <a:pt x="0" y="58891"/>
                    <a:pt x="0" y="34215"/>
                  </a:cubicBezTo>
                  <a:cubicBezTo>
                    <a:pt x="0" y="13737"/>
                    <a:pt x="11829" y="0"/>
                    <a:pt x="28237" y="0"/>
                  </a:cubicBezTo>
                  <a:cubicBezTo>
                    <a:pt x="45154" y="0"/>
                    <a:pt x="52404" y="14882"/>
                    <a:pt x="51895" y="27220"/>
                  </a:cubicBezTo>
                  <a:lnTo>
                    <a:pt x="13610" y="27220"/>
                  </a:lnTo>
                  <a:cubicBezTo>
                    <a:pt x="13482" y="29509"/>
                    <a:pt x="13482" y="31671"/>
                    <a:pt x="13482" y="33961"/>
                  </a:cubicBezTo>
                  <a:cubicBezTo>
                    <a:pt x="13482" y="43119"/>
                    <a:pt x="15518" y="57619"/>
                    <a:pt x="30781" y="57619"/>
                  </a:cubicBezTo>
                  <a:cubicBezTo>
                    <a:pt x="38921" y="57619"/>
                    <a:pt x="46298" y="52277"/>
                    <a:pt x="50623" y="47825"/>
                  </a:cubicBezTo>
                  <a:lnTo>
                    <a:pt x="53548" y="50496"/>
                  </a:lnTo>
                  <a:cubicBezTo>
                    <a:pt x="47952" y="57619"/>
                    <a:pt x="39048" y="64233"/>
                    <a:pt x="28745" y="64233"/>
                  </a:cubicBezTo>
                  <a:moveTo>
                    <a:pt x="27474" y="4961"/>
                  </a:moveTo>
                  <a:cubicBezTo>
                    <a:pt x="20987" y="4961"/>
                    <a:pt x="14373" y="9412"/>
                    <a:pt x="13991" y="22259"/>
                  </a:cubicBezTo>
                  <a:lnTo>
                    <a:pt x="39303" y="22259"/>
                  </a:lnTo>
                  <a:cubicBezTo>
                    <a:pt x="39812" y="9667"/>
                    <a:pt x="33706" y="4961"/>
                    <a:pt x="27474" y="4961"/>
                  </a:cubicBez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7" name="Полилиния: фигура 157">
              <a:extLst>
                <a:ext uri="{FF2B5EF4-FFF2-40B4-BE49-F238E27FC236}">
                  <a16:creationId xmlns:a16="http://schemas.microsoft.com/office/drawing/2014/main" id="{D4394DAC-AD0C-D9A3-108B-C88A82DC9BA9}"/>
                </a:ext>
              </a:extLst>
            </p:cNvPr>
            <p:cNvSpPr/>
            <p:nvPr/>
          </p:nvSpPr>
          <p:spPr>
            <a:xfrm>
              <a:off x="4790345" y="5180686"/>
              <a:ext cx="66140" cy="61688"/>
            </a:xfrm>
            <a:custGeom>
              <a:avLst/>
              <a:gdLst>
                <a:gd name="connsiteX0" fmla="*/ 0 w 66140"/>
                <a:gd name="connsiteY0" fmla="*/ 57110 h 61688"/>
                <a:gd name="connsiteX1" fmla="*/ 6996 w 66140"/>
                <a:gd name="connsiteY1" fmla="*/ 45535 h 61688"/>
                <a:gd name="connsiteX2" fmla="*/ 6996 w 66140"/>
                <a:gd name="connsiteY2" fmla="*/ 16408 h 61688"/>
                <a:gd name="connsiteX3" fmla="*/ 0 w 66140"/>
                <a:gd name="connsiteY3" fmla="*/ 4706 h 61688"/>
                <a:gd name="connsiteX4" fmla="*/ 0 w 66140"/>
                <a:gd name="connsiteY4" fmla="*/ 0 h 61688"/>
                <a:gd name="connsiteX5" fmla="*/ 25948 w 66140"/>
                <a:gd name="connsiteY5" fmla="*/ 0 h 61688"/>
                <a:gd name="connsiteX6" fmla="*/ 25948 w 66140"/>
                <a:gd name="connsiteY6" fmla="*/ 4706 h 61688"/>
                <a:gd name="connsiteX7" fmla="*/ 18697 w 66140"/>
                <a:gd name="connsiteY7" fmla="*/ 16408 h 61688"/>
                <a:gd name="connsiteX8" fmla="*/ 18697 w 66140"/>
                <a:gd name="connsiteY8" fmla="*/ 28492 h 61688"/>
                <a:gd name="connsiteX9" fmla="*/ 47316 w 66140"/>
                <a:gd name="connsiteY9" fmla="*/ 28492 h 61688"/>
                <a:gd name="connsiteX10" fmla="*/ 47316 w 66140"/>
                <a:gd name="connsiteY10" fmla="*/ 16408 h 61688"/>
                <a:gd name="connsiteX11" fmla="*/ 40066 w 66140"/>
                <a:gd name="connsiteY11" fmla="*/ 4706 h 61688"/>
                <a:gd name="connsiteX12" fmla="*/ 40066 w 66140"/>
                <a:gd name="connsiteY12" fmla="*/ 0 h 61688"/>
                <a:gd name="connsiteX13" fmla="*/ 66141 w 66140"/>
                <a:gd name="connsiteY13" fmla="*/ 0 h 61688"/>
                <a:gd name="connsiteX14" fmla="*/ 66141 w 66140"/>
                <a:gd name="connsiteY14" fmla="*/ 4706 h 61688"/>
                <a:gd name="connsiteX15" fmla="*/ 58891 w 66140"/>
                <a:gd name="connsiteY15" fmla="*/ 16408 h 61688"/>
                <a:gd name="connsiteX16" fmla="*/ 58891 w 66140"/>
                <a:gd name="connsiteY16" fmla="*/ 45535 h 61688"/>
                <a:gd name="connsiteX17" fmla="*/ 66141 w 66140"/>
                <a:gd name="connsiteY17" fmla="*/ 57110 h 61688"/>
                <a:gd name="connsiteX18" fmla="*/ 66141 w 66140"/>
                <a:gd name="connsiteY18" fmla="*/ 61689 h 61688"/>
                <a:gd name="connsiteX19" fmla="*/ 40066 w 66140"/>
                <a:gd name="connsiteY19" fmla="*/ 61689 h 61688"/>
                <a:gd name="connsiteX20" fmla="*/ 40066 w 66140"/>
                <a:gd name="connsiteY20" fmla="*/ 57110 h 61688"/>
                <a:gd name="connsiteX21" fmla="*/ 47316 w 66140"/>
                <a:gd name="connsiteY21" fmla="*/ 45535 h 61688"/>
                <a:gd name="connsiteX22" fmla="*/ 47316 w 66140"/>
                <a:gd name="connsiteY22" fmla="*/ 33325 h 61688"/>
                <a:gd name="connsiteX23" fmla="*/ 18697 w 66140"/>
                <a:gd name="connsiteY23" fmla="*/ 33325 h 61688"/>
                <a:gd name="connsiteX24" fmla="*/ 18697 w 66140"/>
                <a:gd name="connsiteY24" fmla="*/ 45535 h 61688"/>
                <a:gd name="connsiteX25" fmla="*/ 25948 w 66140"/>
                <a:gd name="connsiteY25" fmla="*/ 57110 h 61688"/>
                <a:gd name="connsiteX26" fmla="*/ 25948 w 66140"/>
                <a:gd name="connsiteY26" fmla="*/ 61689 h 61688"/>
                <a:gd name="connsiteX27" fmla="*/ 0 w 66140"/>
                <a:gd name="connsiteY27" fmla="*/ 61689 h 61688"/>
                <a:gd name="connsiteX28" fmla="*/ 0 w 66140"/>
                <a:gd name="connsiteY28" fmla="*/ 57110 h 6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6140" h="61688">
                  <a:moveTo>
                    <a:pt x="0" y="57110"/>
                  </a:moveTo>
                  <a:cubicBezTo>
                    <a:pt x="5978" y="56474"/>
                    <a:pt x="6996" y="52404"/>
                    <a:pt x="6996" y="45535"/>
                  </a:cubicBezTo>
                  <a:lnTo>
                    <a:pt x="6996" y="16408"/>
                  </a:lnTo>
                  <a:cubicBezTo>
                    <a:pt x="6996" y="9794"/>
                    <a:pt x="6614" y="6105"/>
                    <a:pt x="0" y="4706"/>
                  </a:cubicBezTo>
                  <a:lnTo>
                    <a:pt x="0" y="0"/>
                  </a:lnTo>
                  <a:lnTo>
                    <a:pt x="25948" y="0"/>
                  </a:lnTo>
                  <a:lnTo>
                    <a:pt x="25948" y="4706"/>
                  </a:lnTo>
                  <a:cubicBezTo>
                    <a:pt x="19588" y="5978"/>
                    <a:pt x="18697" y="9413"/>
                    <a:pt x="18697" y="16408"/>
                  </a:cubicBezTo>
                  <a:lnTo>
                    <a:pt x="18697" y="28492"/>
                  </a:lnTo>
                  <a:lnTo>
                    <a:pt x="47316" y="28492"/>
                  </a:lnTo>
                  <a:lnTo>
                    <a:pt x="47316" y="16408"/>
                  </a:lnTo>
                  <a:cubicBezTo>
                    <a:pt x="47316" y="10303"/>
                    <a:pt x="46807" y="5851"/>
                    <a:pt x="40066" y="4706"/>
                  </a:cubicBezTo>
                  <a:lnTo>
                    <a:pt x="40066" y="0"/>
                  </a:lnTo>
                  <a:lnTo>
                    <a:pt x="66141" y="0"/>
                  </a:lnTo>
                  <a:lnTo>
                    <a:pt x="66141" y="4706"/>
                  </a:lnTo>
                  <a:cubicBezTo>
                    <a:pt x="59400" y="6105"/>
                    <a:pt x="58891" y="9794"/>
                    <a:pt x="58891" y="16408"/>
                  </a:cubicBezTo>
                  <a:lnTo>
                    <a:pt x="58891" y="45535"/>
                  </a:lnTo>
                  <a:cubicBezTo>
                    <a:pt x="58891" y="51768"/>
                    <a:pt x="59654" y="56220"/>
                    <a:pt x="66141" y="57110"/>
                  </a:cubicBezTo>
                  <a:lnTo>
                    <a:pt x="66141" y="61689"/>
                  </a:lnTo>
                  <a:lnTo>
                    <a:pt x="40066" y="61689"/>
                  </a:lnTo>
                  <a:lnTo>
                    <a:pt x="40066" y="57110"/>
                  </a:lnTo>
                  <a:cubicBezTo>
                    <a:pt x="46426" y="56601"/>
                    <a:pt x="47316" y="51514"/>
                    <a:pt x="47316" y="45535"/>
                  </a:cubicBezTo>
                  <a:lnTo>
                    <a:pt x="47316" y="33325"/>
                  </a:lnTo>
                  <a:lnTo>
                    <a:pt x="18697" y="33325"/>
                  </a:lnTo>
                  <a:lnTo>
                    <a:pt x="18697" y="45535"/>
                  </a:lnTo>
                  <a:cubicBezTo>
                    <a:pt x="18697" y="52277"/>
                    <a:pt x="19715" y="56601"/>
                    <a:pt x="25948" y="57110"/>
                  </a:cubicBezTo>
                  <a:lnTo>
                    <a:pt x="25948" y="61689"/>
                  </a:lnTo>
                  <a:lnTo>
                    <a:pt x="0" y="61689"/>
                  </a:lnTo>
                  <a:lnTo>
                    <a:pt x="0" y="57110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8" name="Полилиния: фигура 158">
              <a:extLst>
                <a:ext uri="{FF2B5EF4-FFF2-40B4-BE49-F238E27FC236}">
                  <a16:creationId xmlns:a16="http://schemas.microsoft.com/office/drawing/2014/main" id="{5302AE5E-0D44-4AFB-0756-3630947263F3}"/>
                </a:ext>
              </a:extLst>
            </p:cNvPr>
            <p:cNvSpPr/>
            <p:nvPr/>
          </p:nvSpPr>
          <p:spPr>
            <a:xfrm>
              <a:off x="4877727" y="5179287"/>
              <a:ext cx="58636" cy="64359"/>
            </a:xfrm>
            <a:custGeom>
              <a:avLst/>
              <a:gdLst>
                <a:gd name="connsiteX0" fmla="*/ 58636 w 58636"/>
                <a:gd name="connsiteY0" fmla="*/ 58636 h 64359"/>
                <a:gd name="connsiteX1" fmla="*/ 48334 w 58636"/>
                <a:gd name="connsiteY1" fmla="*/ 64360 h 64359"/>
                <a:gd name="connsiteX2" fmla="*/ 37904 w 58636"/>
                <a:gd name="connsiteY2" fmla="*/ 55583 h 64359"/>
                <a:gd name="connsiteX3" fmla="*/ 37650 w 58636"/>
                <a:gd name="connsiteY3" fmla="*/ 55583 h 64359"/>
                <a:gd name="connsiteX4" fmla="*/ 18697 w 58636"/>
                <a:gd name="connsiteY4" fmla="*/ 64360 h 64359"/>
                <a:gd name="connsiteX5" fmla="*/ 0 w 58636"/>
                <a:gd name="connsiteY5" fmla="*/ 47316 h 64359"/>
                <a:gd name="connsiteX6" fmla="*/ 36378 w 58636"/>
                <a:gd name="connsiteY6" fmla="*/ 24676 h 64359"/>
                <a:gd name="connsiteX7" fmla="*/ 24549 w 58636"/>
                <a:gd name="connsiteY7" fmla="*/ 4960 h 64359"/>
                <a:gd name="connsiteX8" fmla="*/ 16662 w 58636"/>
                <a:gd name="connsiteY8" fmla="*/ 10303 h 64359"/>
                <a:gd name="connsiteX9" fmla="*/ 10557 w 58636"/>
                <a:gd name="connsiteY9" fmla="*/ 17044 h 64359"/>
                <a:gd name="connsiteX10" fmla="*/ 5470 w 58636"/>
                <a:gd name="connsiteY10" fmla="*/ 12210 h 64359"/>
                <a:gd name="connsiteX11" fmla="*/ 25948 w 58636"/>
                <a:gd name="connsiteY11" fmla="*/ 0 h 64359"/>
                <a:gd name="connsiteX12" fmla="*/ 48079 w 58636"/>
                <a:gd name="connsiteY12" fmla="*/ 27347 h 64359"/>
                <a:gd name="connsiteX13" fmla="*/ 48079 w 58636"/>
                <a:gd name="connsiteY13" fmla="*/ 47570 h 64359"/>
                <a:gd name="connsiteX14" fmla="*/ 54693 w 58636"/>
                <a:gd name="connsiteY14" fmla="*/ 57491 h 64359"/>
                <a:gd name="connsiteX15" fmla="*/ 57619 w 58636"/>
                <a:gd name="connsiteY15" fmla="*/ 56728 h 64359"/>
                <a:gd name="connsiteX16" fmla="*/ 58636 w 58636"/>
                <a:gd name="connsiteY16" fmla="*/ 58636 h 64359"/>
                <a:gd name="connsiteX17" fmla="*/ 36378 w 58636"/>
                <a:gd name="connsiteY17" fmla="*/ 30145 h 64359"/>
                <a:gd name="connsiteX18" fmla="*/ 12465 w 58636"/>
                <a:gd name="connsiteY18" fmla="*/ 47061 h 64359"/>
                <a:gd name="connsiteX19" fmla="*/ 23658 w 58636"/>
                <a:gd name="connsiteY19" fmla="*/ 57619 h 64359"/>
                <a:gd name="connsiteX20" fmla="*/ 36378 w 58636"/>
                <a:gd name="connsiteY20" fmla="*/ 35614 h 64359"/>
                <a:gd name="connsiteX21" fmla="*/ 36378 w 58636"/>
                <a:gd name="connsiteY21" fmla="*/ 30145 h 6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636" h="64359">
                  <a:moveTo>
                    <a:pt x="58636" y="58636"/>
                  </a:moveTo>
                  <a:cubicBezTo>
                    <a:pt x="56092" y="62452"/>
                    <a:pt x="52658" y="64360"/>
                    <a:pt x="48334" y="64360"/>
                  </a:cubicBezTo>
                  <a:cubicBezTo>
                    <a:pt x="42228" y="64360"/>
                    <a:pt x="39048" y="59526"/>
                    <a:pt x="37904" y="55583"/>
                  </a:cubicBezTo>
                  <a:lnTo>
                    <a:pt x="37650" y="55583"/>
                  </a:lnTo>
                  <a:cubicBezTo>
                    <a:pt x="33452" y="60035"/>
                    <a:pt x="27220" y="64360"/>
                    <a:pt x="18697" y="64360"/>
                  </a:cubicBezTo>
                  <a:cubicBezTo>
                    <a:pt x="6360" y="64360"/>
                    <a:pt x="0" y="56855"/>
                    <a:pt x="0" y="47316"/>
                  </a:cubicBezTo>
                  <a:cubicBezTo>
                    <a:pt x="0" y="30781"/>
                    <a:pt x="16154" y="26074"/>
                    <a:pt x="36378" y="24676"/>
                  </a:cubicBezTo>
                  <a:cubicBezTo>
                    <a:pt x="36378" y="13355"/>
                    <a:pt x="34978" y="4960"/>
                    <a:pt x="24549" y="4960"/>
                  </a:cubicBezTo>
                  <a:cubicBezTo>
                    <a:pt x="21877" y="4960"/>
                    <a:pt x="18316" y="5978"/>
                    <a:pt x="16662" y="10303"/>
                  </a:cubicBezTo>
                  <a:cubicBezTo>
                    <a:pt x="15518" y="13228"/>
                    <a:pt x="15645" y="17044"/>
                    <a:pt x="10557" y="17044"/>
                  </a:cubicBezTo>
                  <a:cubicBezTo>
                    <a:pt x="8904" y="17044"/>
                    <a:pt x="5470" y="16281"/>
                    <a:pt x="5470" y="12210"/>
                  </a:cubicBezTo>
                  <a:cubicBezTo>
                    <a:pt x="5470" y="7250"/>
                    <a:pt x="12465" y="0"/>
                    <a:pt x="25948" y="0"/>
                  </a:cubicBezTo>
                  <a:cubicBezTo>
                    <a:pt x="47443" y="0"/>
                    <a:pt x="48079" y="16535"/>
                    <a:pt x="48079" y="27347"/>
                  </a:cubicBezTo>
                  <a:lnTo>
                    <a:pt x="48079" y="47570"/>
                  </a:lnTo>
                  <a:cubicBezTo>
                    <a:pt x="48079" y="49987"/>
                    <a:pt x="48079" y="57491"/>
                    <a:pt x="54693" y="57491"/>
                  </a:cubicBezTo>
                  <a:cubicBezTo>
                    <a:pt x="55711" y="57491"/>
                    <a:pt x="56601" y="57110"/>
                    <a:pt x="57619" y="56728"/>
                  </a:cubicBezTo>
                  <a:lnTo>
                    <a:pt x="58636" y="58636"/>
                  </a:lnTo>
                  <a:close/>
                  <a:moveTo>
                    <a:pt x="36378" y="30145"/>
                  </a:moveTo>
                  <a:cubicBezTo>
                    <a:pt x="16790" y="31162"/>
                    <a:pt x="12465" y="40575"/>
                    <a:pt x="12465" y="47061"/>
                  </a:cubicBezTo>
                  <a:cubicBezTo>
                    <a:pt x="12465" y="54057"/>
                    <a:pt x="17807" y="57619"/>
                    <a:pt x="23658" y="57619"/>
                  </a:cubicBezTo>
                  <a:cubicBezTo>
                    <a:pt x="35360" y="57619"/>
                    <a:pt x="36378" y="45917"/>
                    <a:pt x="36378" y="35614"/>
                  </a:cubicBezTo>
                  <a:lnTo>
                    <a:pt x="36378" y="30145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9" name="Полилиния: фигура 159">
              <a:extLst>
                <a:ext uri="{FF2B5EF4-FFF2-40B4-BE49-F238E27FC236}">
                  <a16:creationId xmlns:a16="http://schemas.microsoft.com/office/drawing/2014/main" id="{4668AF9F-7760-FCDF-074A-241EB9E5C3FC}"/>
                </a:ext>
              </a:extLst>
            </p:cNvPr>
            <p:cNvSpPr/>
            <p:nvPr/>
          </p:nvSpPr>
          <p:spPr>
            <a:xfrm>
              <a:off x="4950863" y="5180686"/>
              <a:ext cx="68048" cy="91070"/>
            </a:xfrm>
            <a:custGeom>
              <a:avLst/>
              <a:gdLst>
                <a:gd name="connsiteX0" fmla="*/ 68049 w 68048"/>
                <a:gd name="connsiteY0" fmla="*/ 4706 h 91070"/>
                <a:gd name="connsiteX1" fmla="*/ 58382 w 68048"/>
                <a:gd name="connsiteY1" fmla="*/ 14246 h 91070"/>
                <a:gd name="connsiteX2" fmla="*/ 33198 w 68048"/>
                <a:gd name="connsiteY2" fmla="*/ 69956 h 91070"/>
                <a:gd name="connsiteX3" fmla="*/ 11575 w 68048"/>
                <a:gd name="connsiteY3" fmla="*/ 91071 h 91070"/>
                <a:gd name="connsiteX4" fmla="*/ 509 w 68048"/>
                <a:gd name="connsiteY4" fmla="*/ 82549 h 91070"/>
                <a:gd name="connsiteX5" fmla="*/ 6360 w 68048"/>
                <a:gd name="connsiteY5" fmla="*/ 75680 h 91070"/>
                <a:gd name="connsiteX6" fmla="*/ 11320 w 68048"/>
                <a:gd name="connsiteY6" fmla="*/ 77461 h 91070"/>
                <a:gd name="connsiteX7" fmla="*/ 16662 w 68048"/>
                <a:gd name="connsiteY7" fmla="*/ 79751 h 91070"/>
                <a:gd name="connsiteX8" fmla="*/ 25439 w 68048"/>
                <a:gd name="connsiteY8" fmla="*/ 72119 h 91070"/>
                <a:gd name="connsiteX9" fmla="*/ 30272 w 68048"/>
                <a:gd name="connsiteY9" fmla="*/ 61562 h 91070"/>
                <a:gd name="connsiteX10" fmla="*/ 11320 w 68048"/>
                <a:gd name="connsiteY10" fmla="*/ 14500 h 91070"/>
                <a:gd name="connsiteX11" fmla="*/ 0 w 68048"/>
                <a:gd name="connsiteY11" fmla="*/ 4706 h 91070"/>
                <a:gd name="connsiteX12" fmla="*/ 0 w 68048"/>
                <a:gd name="connsiteY12" fmla="*/ 0 h 91070"/>
                <a:gd name="connsiteX13" fmla="*/ 29509 w 68048"/>
                <a:gd name="connsiteY13" fmla="*/ 0 h 91070"/>
                <a:gd name="connsiteX14" fmla="*/ 29509 w 68048"/>
                <a:gd name="connsiteY14" fmla="*/ 4706 h 91070"/>
                <a:gd name="connsiteX15" fmla="*/ 27855 w 68048"/>
                <a:gd name="connsiteY15" fmla="*/ 4706 h 91070"/>
                <a:gd name="connsiteX16" fmla="*/ 23277 w 68048"/>
                <a:gd name="connsiteY16" fmla="*/ 8649 h 91070"/>
                <a:gd name="connsiteX17" fmla="*/ 24676 w 68048"/>
                <a:gd name="connsiteY17" fmla="*/ 13864 h 91070"/>
                <a:gd name="connsiteX18" fmla="*/ 37013 w 68048"/>
                <a:gd name="connsiteY18" fmla="*/ 44772 h 91070"/>
                <a:gd name="connsiteX19" fmla="*/ 37650 w 68048"/>
                <a:gd name="connsiteY19" fmla="*/ 44772 h 91070"/>
                <a:gd name="connsiteX20" fmla="*/ 50496 w 68048"/>
                <a:gd name="connsiteY20" fmla="*/ 16408 h 91070"/>
                <a:gd name="connsiteX21" fmla="*/ 52658 w 68048"/>
                <a:gd name="connsiteY21" fmla="*/ 9667 h 91070"/>
                <a:gd name="connsiteX22" fmla="*/ 46426 w 68048"/>
                <a:gd name="connsiteY22" fmla="*/ 4706 h 91070"/>
                <a:gd name="connsiteX23" fmla="*/ 46426 w 68048"/>
                <a:gd name="connsiteY23" fmla="*/ 0 h 91070"/>
                <a:gd name="connsiteX24" fmla="*/ 68049 w 68048"/>
                <a:gd name="connsiteY24" fmla="*/ 0 h 91070"/>
                <a:gd name="connsiteX25" fmla="*/ 68049 w 68048"/>
                <a:gd name="connsiteY25" fmla="*/ 4706 h 9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048" h="91070">
                  <a:moveTo>
                    <a:pt x="68049" y="4706"/>
                  </a:moveTo>
                  <a:cubicBezTo>
                    <a:pt x="61435" y="6105"/>
                    <a:pt x="60035" y="10939"/>
                    <a:pt x="58382" y="14246"/>
                  </a:cubicBezTo>
                  <a:lnTo>
                    <a:pt x="33198" y="69956"/>
                  </a:lnTo>
                  <a:cubicBezTo>
                    <a:pt x="27474" y="82676"/>
                    <a:pt x="22640" y="91071"/>
                    <a:pt x="11575" y="91071"/>
                  </a:cubicBezTo>
                  <a:cubicBezTo>
                    <a:pt x="5978" y="91071"/>
                    <a:pt x="509" y="88527"/>
                    <a:pt x="509" y="82549"/>
                  </a:cubicBezTo>
                  <a:cubicBezTo>
                    <a:pt x="509" y="77715"/>
                    <a:pt x="3689" y="75680"/>
                    <a:pt x="6360" y="75680"/>
                  </a:cubicBezTo>
                  <a:cubicBezTo>
                    <a:pt x="8649" y="75680"/>
                    <a:pt x="10176" y="76698"/>
                    <a:pt x="11320" y="77461"/>
                  </a:cubicBezTo>
                  <a:cubicBezTo>
                    <a:pt x="12847" y="78606"/>
                    <a:pt x="13864" y="79751"/>
                    <a:pt x="16662" y="79751"/>
                  </a:cubicBezTo>
                  <a:cubicBezTo>
                    <a:pt x="20860" y="79751"/>
                    <a:pt x="23531" y="76443"/>
                    <a:pt x="25439" y="72119"/>
                  </a:cubicBezTo>
                  <a:lnTo>
                    <a:pt x="30272" y="61562"/>
                  </a:lnTo>
                  <a:lnTo>
                    <a:pt x="11320" y="14500"/>
                  </a:lnTo>
                  <a:cubicBezTo>
                    <a:pt x="8904" y="8267"/>
                    <a:pt x="5597" y="4198"/>
                    <a:pt x="0" y="4706"/>
                  </a:cubicBezTo>
                  <a:lnTo>
                    <a:pt x="0" y="0"/>
                  </a:lnTo>
                  <a:lnTo>
                    <a:pt x="29509" y="0"/>
                  </a:lnTo>
                  <a:lnTo>
                    <a:pt x="29509" y="4706"/>
                  </a:lnTo>
                  <a:lnTo>
                    <a:pt x="27855" y="4706"/>
                  </a:lnTo>
                  <a:cubicBezTo>
                    <a:pt x="24803" y="4706"/>
                    <a:pt x="23277" y="6360"/>
                    <a:pt x="23277" y="8649"/>
                  </a:cubicBezTo>
                  <a:cubicBezTo>
                    <a:pt x="23277" y="9921"/>
                    <a:pt x="24294" y="12719"/>
                    <a:pt x="24676" y="13864"/>
                  </a:cubicBezTo>
                  <a:lnTo>
                    <a:pt x="37013" y="44772"/>
                  </a:lnTo>
                  <a:lnTo>
                    <a:pt x="37650" y="44772"/>
                  </a:lnTo>
                  <a:lnTo>
                    <a:pt x="50496" y="16408"/>
                  </a:lnTo>
                  <a:cubicBezTo>
                    <a:pt x="51005" y="15136"/>
                    <a:pt x="52658" y="11956"/>
                    <a:pt x="52658" y="9667"/>
                  </a:cubicBezTo>
                  <a:cubicBezTo>
                    <a:pt x="52658" y="7632"/>
                    <a:pt x="51259" y="4452"/>
                    <a:pt x="46426" y="4706"/>
                  </a:cubicBezTo>
                  <a:lnTo>
                    <a:pt x="46426" y="0"/>
                  </a:lnTo>
                  <a:lnTo>
                    <a:pt x="68049" y="0"/>
                  </a:lnTo>
                  <a:lnTo>
                    <a:pt x="68049" y="4706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0" name="Полилиния: фигура 160">
              <a:extLst>
                <a:ext uri="{FF2B5EF4-FFF2-40B4-BE49-F238E27FC236}">
                  <a16:creationId xmlns:a16="http://schemas.microsoft.com/office/drawing/2014/main" id="{C39A01A3-0D7F-7CA9-52D9-6DC44BBEFC66}"/>
                </a:ext>
              </a:extLst>
            </p:cNvPr>
            <p:cNvSpPr/>
            <p:nvPr/>
          </p:nvSpPr>
          <p:spPr>
            <a:xfrm>
              <a:off x="5033666" y="5180686"/>
              <a:ext cx="62960" cy="61688"/>
            </a:xfrm>
            <a:custGeom>
              <a:avLst/>
              <a:gdLst>
                <a:gd name="connsiteX0" fmla="*/ 25693 w 62960"/>
                <a:gd name="connsiteY0" fmla="*/ 127 h 61688"/>
                <a:gd name="connsiteX1" fmla="*/ 25693 w 62960"/>
                <a:gd name="connsiteY1" fmla="*/ 4833 h 61688"/>
                <a:gd name="connsiteX2" fmla="*/ 18825 w 62960"/>
                <a:gd name="connsiteY2" fmla="*/ 13101 h 61688"/>
                <a:gd name="connsiteX3" fmla="*/ 18825 w 62960"/>
                <a:gd name="connsiteY3" fmla="*/ 18697 h 61688"/>
                <a:gd name="connsiteX4" fmla="*/ 28491 w 62960"/>
                <a:gd name="connsiteY4" fmla="*/ 29636 h 61688"/>
                <a:gd name="connsiteX5" fmla="*/ 44136 w 62960"/>
                <a:gd name="connsiteY5" fmla="*/ 26838 h 61688"/>
                <a:gd name="connsiteX6" fmla="*/ 44136 w 62960"/>
                <a:gd name="connsiteY6" fmla="*/ 16408 h 61688"/>
                <a:gd name="connsiteX7" fmla="*/ 36886 w 62960"/>
                <a:gd name="connsiteY7" fmla="*/ 4706 h 61688"/>
                <a:gd name="connsiteX8" fmla="*/ 36886 w 62960"/>
                <a:gd name="connsiteY8" fmla="*/ 0 h 61688"/>
                <a:gd name="connsiteX9" fmla="*/ 62961 w 62960"/>
                <a:gd name="connsiteY9" fmla="*/ 0 h 61688"/>
                <a:gd name="connsiteX10" fmla="*/ 62961 w 62960"/>
                <a:gd name="connsiteY10" fmla="*/ 4706 h 61688"/>
                <a:gd name="connsiteX11" fmla="*/ 55711 w 62960"/>
                <a:gd name="connsiteY11" fmla="*/ 16408 h 61688"/>
                <a:gd name="connsiteX12" fmla="*/ 55711 w 62960"/>
                <a:gd name="connsiteY12" fmla="*/ 45535 h 61688"/>
                <a:gd name="connsiteX13" fmla="*/ 62961 w 62960"/>
                <a:gd name="connsiteY13" fmla="*/ 57110 h 61688"/>
                <a:gd name="connsiteX14" fmla="*/ 62961 w 62960"/>
                <a:gd name="connsiteY14" fmla="*/ 61689 h 61688"/>
                <a:gd name="connsiteX15" fmla="*/ 35869 w 62960"/>
                <a:gd name="connsiteY15" fmla="*/ 61689 h 61688"/>
                <a:gd name="connsiteX16" fmla="*/ 35869 w 62960"/>
                <a:gd name="connsiteY16" fmla="*/ 57110 h 61688"/>
                <a:gd name="connsiteX17" fmla="*/ 44009 w 62960"/>
                <a:gd name="connsiteY17" fmla="*/ 45535 h 61688"/>
                <a:gd name="connsiteX18" fmla="*/ 44009 w 62960"/>
                <a:gd name="connsiteY18" fmla="*/ 31926 h 61688"/>
                <a:gd name="connsiteX19" fmla="*/ 23531 w 62960"/>
                <a:gd name="connsiteY19" fmla="*/ 36123 h 61688"/>
                <a:gd name="connsiteX20" fmla="*/ 6995 w 62960"/>
                <a:gd name="connsiteY20" fmla="*/ 22640 h 61688"/>
                <a:gd name="connsiteX21" fmla="*/ 6995 w 62960"/>
                <a:gd name="connsiteY21" fmla="*/ 12847 h 61688"/>
                <a:gd name="connsiteX22" fmla="*/ 0 w 62960"/>
                <a:gd name="connsiteY22" fmla="*/ 4706 h 61688"/>
                <a:gd name="connsiteX23" fmla="*/ 0 w 62960"/>
                <a:gd name="connsiteY23" fmla="*/ 0 h 61688"/>
                <a:gd name="connsiteX24" fmla="*/ 25693 w 62960"/>
                <a:gd name="connsiteY24" fmla="*/ 0 h 6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2960" h="61688">
                  <a:moveTo>
                    <a:pt x="25693" y="127"/>
                  </a:moveTo>
                  <a:lnTo>
                    <a:pt x="25693" y="4833"/>
                  </a:lnTo>
                  <a:cubicBezTo>
                    <a:pt x="21750" y="5088"/>
                    <a:pt x="18825" y="8013"/>
                    <a:pt x="18825" y="13101"/>
                  </a:cubicBezTo>
                  <a:lnTo>
                    <a:pt x="18825" y="18697"/>
                  </a:lnTo>
                  <a:cubicBezTo>
                    <a:pt x="18825" y="28364"/>
                    <a:pt x="22768" y="29636"/>
                    <a:pt x="28491" y="29636"/>
                  </a:cubicBezTo>
                  <a:cubicBezTo>
                    <a:pt x="31544" y="29636"/>
                    <a:pt x="37904" y="29255"/>
                    <a:pt x="44136" y="26838"/>
                  </a:cubicBezTo>
                  <a:lnTo>
                    <a:pt x="44136" y="16408"/>
                  </a:lnTo>
                  <a:cubicBezTo>
                    <a:pt x="44136" y="9794"/>
                    <a:pt x="43627" y="6105"/>
                    <a:pt x="36886" y="4706"/>
                  </a:cubicBezTo>
                  <a:lnTo>
                    <a:pt x="36886" y="0"/>
                  </a:lnTo>
                  <a:lnTo>
                    <a:pt x="62961" y="0"/>
                  </a:lnTo>
                  <a:lnTo>
                    <a:pt x="62961" y="4706"/>
                  </a:lnTo>
                  <a:cubicBezTo>
                    <a:pt x="56220" y="6105"/>
                    <a:pt x="55711" y="9794"/>
                    <a:pt x="55711" y="16408"/>
                  </a:cubicBezTo>
                  <a:lnTo>
                    <a:pt x="55711" y="45535"/>
                  </a:lnTo>
                  <a:cubicBezTo>
                    <a:pt x="55711" y="51768"/>
                    <a:pt x="56474" y="56220"/>
                    <a:pt x="62961" y="57110"/>
                  </a:cubicBezTo>
                  <a:lnTo>
                    <a:pt x="62961" y="61689"/>
                  </a:lnTo>
                  <a:lnTo>
                    <a:pt x="35869" y="61689"/>
                  </a:lnTo>
                  <a:lnTo>
                    <a:pt x="35869" y="57110"/>
                  </a:lnTo>
                  <a:cubicBezTo>
                    <a:pt x="43500" y="56601"/>
                    <a:pt x="44009" y="52277"/>
                    <a:pt x="44009" y="45535"/>
                  </a:cubicBezTo>
                  <a:lnTo>
                    <a:pt x="44009" y="31926"/>
                  </a:lnTo>
                  <a:cubicBezTo>
                    <a:pt x="39048" y="33706"/>
                    <a:pt x="29636" y="36123"/>
                    <a:pt x="23531" y="36123"/>
                  </a:cubicBezTo>
                  <a:cubicBezTo>
                    <a:pt x="7123" y="36123"/>
                    <a:pt x="6995" y="26075"/>
                    <a:pt x="6995" y="22640"/>
                  </a:cubicBezTo>
                  <a:lnTo>
                    <a:pt x="6995" y="12847"/>
                  </a:lnTo>
                  <a:cubicBezTo>
                    <a:pt x="6995" y="11193"/>
                    <a:pt x="6869" y="5597"/>
                    <a:pt x="0" y="4706"/>
                  </a:cubicBezTo>
                  <a:lnTo>
                    <a:pt x="0" y="0"/>
                  </a:lnTo>
                  <a:lnTo>
                    <a:pt x="25693" y="0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1" name="Полилиния: фигура 161">
              <a:extLst>
                <a:ext uri="{FF2B5EF4-FFF2-40B4-BE49-F238E27FC236}">
                  <a16:creationId xmlns:a16="http://schemas.microsoft.com/office/drawing/2014/main" id="{319FE7E7-9B37-651E-BE55-45A87B03C3E3}"/>
                </a:ext>
              </a:extLst>
            </p:cNvPr>
            <p:cNvSpPr/>
            <p:nvPr/>
          </p:nvSpPr>
          <p:spPr>
            <a:xfrm>
              <a:off x="5117741" y="5180686"/>
              <a:ext cx="66140" cy="61688"/>
            </a:xfrm>
            <a:custGeom>
              <a:avLst/>
              <a:gdLst>
                <a:gd name="connsiteX0" fmla="*/ 0 w 66140"/>
                <a:gd name="connsiteY0" fmla="*/ 57110 h 61688"/>
                <a:gd name="connsiteX1" fmla="*/ 6995 w 66140"/>
                <a:gd name="connsiteY1" fmla="*/ 45535 h 61688"/>
                <a:gd name="connsiteX2" fmla="*/ 6995 w 66140"/>
                <a:gd name="connsiteY2" fmla="*/ 16408 h 61688"/>
                <a:gd name="connsiteX3" fmla="*/ 0 w 66140"/>
                <a:gd name="connsiteY3" fmla="*/ 4706 h 61688"/>
                <a:gd name="connsiteX4" fmla="*/ 0 w 66140"/>
                <a:gd name="connsiteY4" fmla="*/ 0 h 61688"/>
                <a:gd name="connsiteX5" fmla="*/ 25947 w 66140"/>
                <a:gd name="connsiteY5" fmla="*/ 0 h 61688"/>
                <a:gd name="connsiteX6" fmla="*/ 25947 w 66140"/>
                <a:gd name="connsiteY6" fmla="*/ 4706 h 61688"/>
                <a:gd name="connsiteX7" fmla="*/ 18697 w 66140"/>
                <a:gd name="connsiteY7" fmla="*/ 16408 h 61688"/>
                <a:gd name="connsiteX8" fmla="*/ 18697 w 66140"/>
                <a:gd name="connsiteY8" fmla="*/ 28492 h 61688"/>
                <a:gd name="connsiteX9" fmla="*/ 47316 w 66140"/>
                <a:gd name="connsiteY9" fmla="*/ 28492 h 61688"/>
                <a:gd name="connsiteX10" fmla="*/ 47316 w 66140"/>
                <a:gd name="connsiteY10" fmla="*/ 16408 h 61688"/>
                <a:gd name="connsiteX11" fmla="*/ 40066 w 66140"/>
                <a:gd name="connsiteY11" fmla="*/ 4706 h 61688"/>
                <a:gd name="connsiteX12" fmla="*/ 40066 w 66140"/>
                <a:gd name="connsiteY12" fmla="*/ 0 h 61688"/>
                <a:gd name="connsiteX13" fmla="*/ 66140 w 66140"/>
                <a:gd name="connsiteY13" fmla="*/ 0 h 61688"/>
                <a:gd name="connsiteX14" fmla="*/ 66140 w 66140"/>
                <a:gd name="connsiteY14" fmla="*/ 4706 h 61688"/>
                <a:gd name="connsiteX15" fmla="*/ 58890 w 66140"/>
                <a:gd name="connsiteY15" fmla="*/ 16408 h 61688"/>
                <a:gd name="connsiteX16" fmla="*/ 58890 w 66140"/>
                <a:gd name="connsiteY16" fmla="*/ 45535 h 61688"/>
                <a:gd name="connsiteX17" fmla="*/ 66140 w 66140"/>
                <a:gd name="connsiteY17" fmla="*/ 57110 h 61688"/>
                <a:gd name="connsiteX18" fmla="*/ 66140 w 66140"/>
                <a:gd name="connsiteY18" fmla="*/ 61689 h 61688"/>
                <a:gd name="connsiteX19" fmla="*/ 40066 w 66140"/>
                <a:gd name="connsiteY19" fmla="*/ 61689 h 61688"/>
                <a:gd name="connsiteX20" fmla="*/ 40066 w 66140"/>
                <a:gd name="connsiteY20" fmla="*/ 57110 h 61688"/>
                <a:gd name="connsiteX21" fmla="*/ 47316 w 66140"/>
                <a:gd name="connsiteY21" fmla="*/ 45535 h 61688"/>
                <a:gd name="connsiteX22" fmla="*/ 47316 w 66140"/>
                <a:gd name="connsiteY22" fmla="*/ 33325 h 61688"/>
                <a:gd name="connsiteX23" fmla="*/ 18697 w 66140"/>
                <a:gd name="connsiteY23" fmla="*/ 33325 h 61688"/>
                <a:gd name="connsiteX24" fmla="*/ 18697 w 66140"/>
                <a:gd name="connsiteY24" fmla="*/ 45535 h 61688"/>
                <a:gd name="connsiteX25" fmla="*/ 25947 w 66140"/>
                <a:gd name="connsiteY25" fmla="*/ 57110 h 61688"/>
                <a:gd name="connsiteX26" fmla="*/ 25947 w 66140"/>
                <a:gd name="connsiteY26" fmla="*/ 61689 h 61688"/>
                <a:gd name="connsiteX27" fmla="*/ 0 w 66140"/>
                <a:gd name="connsiteY27" fmla="*/ 61689 h 61688"/>
                <a:gd name="connsiteX28" fmla="*/ 0 w 66140"/>
                <a:gd name="connsiteY28" fmla="*/ 57110 h 6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6140" h="61688">
                  <a:moveTo>
                    <a:pt x="0" y="57110"/>
                  </a:moveTo>
                  <a:cubicBezTo>
                    <a:pt x="5978" y="56474"/>
                    <a:pt x="6995" y="52404"/>
                    <a:pt x="6995" y="45535"/>
                  </a:cubicBezTo>
                  <a:lnTo>
                    <a:pt x="6995" y="16408"/>
                  </a:lnTo>
                  <a:cubicBezTo>
                    <a:pt x="6995" y="9794"/>
                    <a:pt x="6614" y="6105"/>
                    <a:pt x="0" y="4706"/>
                  </a:cubicBezTo>
                  <a:lnTo>
                    <a:pt x="0" y="0"/>
                  </a:lnTo>
                  <a:lnTo>
                    <a:pt x="25947" y="0"/>
                  </a:lnTo>
                  <a:lnTo>
                    <a:pt x="25947" y="4706"/>
                  </a:lnTo>
                  <a:cubicBezTo>
                    <a:pt x="19588" y="5978"/>
                    <a:pt x="18697" y="9413"/>
                    <a:pt x="18697" y="16408"/>
                  </a:cubicBezTo>
                  <a:lnTo>
                    <a:pt x="18697" y="28492"/>
                  </a:lnTo>
                  <a:lnTo>
                    <a:pt x="47316" y="28492"/>
                  </a:lnTo>
                  <a:lnTo>
                    <a:pt x="47316" y="16408"/>
                  </a:lnTo>
                  <a:cubicBezTo>
                    <a:pt x="47316" y="10303"/>
                    <a:pt x="46807" y="5851"/>
                    <a:pt x="40066" y="4706"/>
                  </a:cubicBezTo>
                  <a:lnTo>
                    <a:pt x="40066" y="0"/>
                  </a:lnTo>
                  <a:lnTo>
                    <a:pt x="66140" y="0"/>
                  </a:lnTo>
                  <a:lnTo>
                    <a:pt x="66140" y="4706"/>
                  </a:lnTo>
                  <a:cubicBezTo>
                    <a:pt x="59399" y="6105"/>
                    <a:pt x="58890" y="9794"/>
                    <a:pt x="58890" y="16408"/>
                  </a:cubicBezTo>
                  <a:lnTo>
                    <a:pt x="58890" y="45535"/>
                  </a:lnTo>
                  <a:cubicBezTo>
                    <a:pt x="58890" y="51768"/>
                    <a:pt x="59653" y="56220"/>
                    <a:pt x="66140" y="57110"/>
                  </a:cubicBezTo>
                  <a:lnTo>
                    <a:pt x="66140" y="61689"/>
                  </a:lnTo>
                  <a:lnTo>
                    <a:pt x="40066" y="61689"/>
                  </a:lnTo>
                  <a:lnTo>
                    <a:pt x="40066" y="57110"/>
                  </a:lnTo>
                  <a:cubicBezTo>
                    <a:pt x="46426" y="56601"/>
                    <a:pt x="47316" y="51514"/>
                    <a:pt x="47316" y="45535"/>
                  </a:cubicBezTo>
                  <a:lnTo>
                    <a:pt x="47316" y="33325"/>
                  </a:lnTo>
                  <a:lnTo>
                    <a:pt x="18697" y="33325"/>
                  </a:lnTo>
                  <a:lnTo>
                    <a:pt x="18697" y="45535"/>
                  </a:lnTo>
                  <a:cubicBezTo>
                    <a:pt x="18697" y="52277"/>
                    <a:pt x="19715" y="56601"/>
                    <a:pt x="25947" y="57110"/>
                  </a:cubicBezTo>
                  <a:lnTo>
                    <a:pt x="25947" y="61689"/>
                  </a:lnTo>
                  <a:lnTo>
                    <a:pt x="0" y="61689"/>
                  </a:lnTo>
                  <a:lnTo>
                    <a:pt x="0" y="57110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2" name="Полилиния: фигура 162">
              <a:extLst>
                <a:ext uri="{FF2B5EF4-FFF2-40B4-BE49-F238E27FC236}">
                  <a16:creationId xmlns:a16="http://schemas.microsoft.com/office/drawing/2014/main" id="{500A3510-53D7-E162-9AAE-2E99A0BE56DC}"/>
                </a:ext>
              </a:extLst>
            </p:cNvPr>
            <p:cNvSpPr/>
            <p:nvPr/>
          </p:nvSpPr>
          <p:spPr>
            <a:xfrm>
              <a:off x="5204996" y="5179542"/>
              <a:ext cx="61052" cy="64232"/>
            </a:xfrm>
            <a:custGeom>
              <a:avLst/>
              <a:gdLst>
                <a:gd name="connsiteX0" fmla="*/ 59908 w 61052"/>
                <a:gd name="connsiteY0" fmla="*/ 23531 h 64232"/>
                <a:gd name="connsiteX1" fmla="*/ 61053 w 61052"/>
                <a:gd name="connsiteY1" fmla="*/ 32943 h 64232"/>
                <a:gd name="connsiteX2" fmla="*/ 59908 w 61052"/>
                <a:gd name="connsiteY2" fmla="*/ 40829 h 64232"/>
                <a:gd name="connsiteX3" fmla="*/ 30526 w 61052"/>
                <a:gd name="connsiteY3" fmla="*/ 64233 h 64232"/>
                <a:gd name="connsiteX4" fmla="*/ 1145 w 61052"/>
                <a:gd name="connsiteY4" fmla="*/ 40829 h 64232"/>
                <a:gd name="connsiteX5" fmla="*/ 0 w 61052"/>
                <a:gd name="connsiteY5" fmla="*/ 32943 h 64232"/>
                <a:gd name="connsiteX6" fmla="*/ 1145 w 61052"/>
                <a:gd name="connsiteY6" fmla="*/ 23531 h 64232"/>
                <a:gd name="connsiteX7" fmla="*/ 30526 w 61052"/>
                <a:gd name="connsiteY7" fmla="*/ 0 h 64232"/>
                <a:gd name="connsiteX8" fmla="*/ 59908 w 61052"/>
                <a:gd name="connsiteY8" fmla="*/ 23531 h 64232"/>
                <a:gd name="connsiteX9" fmla="*/ 13482 w 61052"/>
                <a:gd name="connsiteY9" fmla="*/ 32180 h 64232"/>
                <a:gd name="connsiteX10" fmla="*/ 30526 w 61052"/>
                <a:gd name="connsiteY10" fmla="*/ 59272 h 64232"/>
                <a:gd name="connsiteX11" fmla="*/ 47443 w 61052"/>
                <a:gd name="connsiteY11" fmla="*/ 32180 h 64232"/>
                <a:gd name="connsiteX12" fmla="*/ 30526 w 61052"/>
                <a:gd name="connsiteY12" fmla="*/ 4961 h 64232"/>
                <a:gd name="connsiteX13" fmla="*/ 13482 w 61052"/>
                <a:gd name="connsiteY13" fmla="*/ 32180 h 6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052" h="64232">
                  <a:moveTo>
                    <a:pt x="59908" y="23531"/>
                  </a:moveTo>
                  <a:cubicBezTo>
                    <a:pt x="60671" y="26583"/>
                    <a:pt x="61053" y="29763"/>
                    <a:pt x="61053" y="32943"/>
                  </a:cubicBezTo>
                  <a:cubicBezTo>
                    <a:pt x="61053" y="35614"/>
                    <a:pt x="60544" y="38285"/>
                    <a:pt x="59908" y="40829"/>
                  </a:cubicBezTo>
                  <a:cubicBezTo>
                    <a:pt x="54311" y="62961"/>
                    <a:pt x="34851" y="64233"/>
                    <a:pt x="30526" y="64233"/>
                  </a:cubicBezTo>
                  <a:cubicBezTo>
                    <a:pt x="26202" y="64233"/>
                    <a:pt x="6869" y="62961"/>
                    <a:pt x="1145" y="40829"/>
                  </a:cubicBezTo>
                  <a:cubicBezTo>
                    <a:pt x="509" y="38285"/>
                    <a:pt x="0" y="35741"/>
                    <a:pt x="0" y="32943"/>
                  </a:cubicBezTo>
                  <a:cubicBezTo>
                    <a:pt x="0" y="29763"/>
                    <a:pt x="382" y="26583"/>
                    <a:pt x="1145" y="23531"/>
                  </a:cubicBezTo>
                  <a:cubicBezTo>
                    <a:pt x="6614" y="1781"/>
                    <a:pt x="24548" y="0"/>
                    <a:pt x="30526" y="0"/>
                  </a:cubicBezTo>
                  <a:cubicBezTo>
                    <a:pt x="36504" y="0"/>
                    <a:pt x="54439" y="1654"/>
                    <a:pt x="59908" y="23531"/>
                  </a:cubicBezTo>
                  <a:moveTo>
                    <a:pt x="13482" y="32180"/>
                  </a:moveTo>
                  <a:cubicBezTo>
                    <a:pt x="13482" y="39812"/>
                    <a:pt x="13228" y="59272"/>
                    <a:pt x="30526" y="59272"/>
                  </a:cubicBezTo>
                  <a:cubicBezTo>
                    <a:pt x="47825" y="59272"/>
                    <a:pt x="47443" y="39939"/>
                    <a:pt x="47443" y="32180"/>
                  </a:cubicBezTo>
                  <a:cubicBezTo>
                    <a:pt x="47443" y="9031"/>
                    <a:pt x="39430" y="4961"/>
                    <a:pt x="30526" y="4961"/>
                  </a:cubicBezTo>
                  <a:cubicBezTo>
                    <a:pt x="21496" y="4833"/>
                    <a:pt x="13482" y="8904"/>
                    <a:pt x="13482" y="32180"/>
                  </a:cubicBez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3" name="Полилиния: фигура 163">
              <a:extLst>
                <a:ext uri="{FF2B5EF4-FFF2-40B4-BE49-F238E27FC236}">
                  <a16:creationId xmlns:a16="http://schemas.microsoft.com/office/drawing/2014/main" id="{3828911B-A273-37EF-A857-652FDDB1822D}"/>
                </a:ext>
              </a:extLst>
            </p:cNvPr>
            <p:cNvSpPr/>
            <p:nvPr/>
          </p:nvSpPr>
          <p:spPr>
            <a:xfrm>
              <a:off x="5287036" y="5179542"/>
              <a:ext cx="53675" cy="64232"/>
            </a:xfrm>
            <a:custGeom>
              <a:avLst/>
              <a:gdLst>
                <a:gd name="connsiteX0" fmla="*/ 28619 w 53675"/>
                <a:gd name="connsiteY0" fmla="*/ 64233 h 64232"/>
                <a:gd name="connsiteX1" fmla="*/ 0 w 53675"/>
                <a:gd name="connsiteY1" fmla="*/ 34215 h 64232"/>
                <a:gd name="connsiteX2" fmla="*/ 28237 w 53675"/>
                <a:gd name="connsiteY2" fmla="*/ 0 h 64232"/>
                <a:gd name="connsiteX3" fmla="*/ 52022 w 53675"/>
                <a:gd name="connsiteY3" fmla="*/ 27220 h 64232"/>
                <a:gd name="connsiteX4" fmla="*/ 13737 w 53675"/>
                <a:gd name="connsiteY4" fmla="*/ 27220 h 64232"/>
                <a:gd name="connsiteX5" fmla="*/ 13609 w 53675"/>
                <a:gd name="connsiteY5" fmla="*/ 33961 h 64232"/>
                <a:gd name="connsiteX6" fmla="*/ 30908 w 53675"/>
                <a:gd name="connsiteY6" fmla="*/ 57619 h 64232"/>
                <a:gd name="connsiteX7" fmla="*/ 50750 w 53675"/>
                <a:gd name="connsiteY7" fmla="*/ 47825 h 64232"/>
                <a:gd name="connsiteX8" fmla="*/ 53676 w 53675"/>
                <a:gd name="connsiteY8" fmla="*/ 50496 h 64232"/>
                <a:gd name="connsiteX9" fmla="*/ 28619 w 53675"/>
                <a:gd name="connsiteY9" fmla="*/ 64233 h 64232"/>
                <a:gd name="connsiteX10" fmla="*/ 27347 w 53675"/>
                <a:gd name="connsiteY10" fmla="*/ 4961 h 64232"/>
                <a:gd name="connsiteX11" fmla="*/ 13864 w 53675"/>
                <a:gd name="connsiteY11" fmla="*/ 22259 h 64232"/>
                <a:gd name="connsiteX12" fmla="*/ 39175 w 53675"/>
                <a:gd name="connsiteY12" fmla="*/ 22259 h 64232"/>
                <a:gd name="connsiteX13" fmla="*/ 27347 w 53675"/>
                <a:gd name="connsiteY13" fmla="*/ 4961 h 6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675" h="64232">
                  <a:moveTo>
                    <a:pt x="28619" y="64233"/>
                  </a:moveTo>
                  <a:cubicBezTo>
                    <a:pt x="18189" y="64233"/>
                    <a:pt x="0" y="58891"/>
                    <a:pt x="0" y="34215"/>
                  </a:cubicBezTo>
                  <a:cubicBezTo>
                    <a:pt x="0" y="13737"/>
                    <a:pt x="11829" y="0"/>
                    <a:pt x="28237" y="0"/>
                  </a:cubicBezTo>
                  <a:cubicBezTo>
                    <a:pt x="45281" y="0"/>
                    <a:pt x="52404" y="14882"/>
                    <a:pt x="52022" y="27220"/>
                  </a:cubicBezTo>
                  <a:lnTo>
                    <a:pt x="13737" y="27220"/>
                  </a:lnTo>
                  <a:cubicBezTo>
                    <a:pt x="13609" y="29509"/>
                    <a:pt x="13609" y="31671"/>
                    <a:pt x="13609" y="33961"/>
                  </a:cubicBezTo>
                  <a:cubicBezTo>
                    <a:pt x="13609" y="43119"/>
                    <a:pt x="15645" y="57619"/>
                    <a:pt x="30908" y="57619"/>
                  </a:cubicBezTo>
                  <a:cubicBezTo>
                    <a:pt x="39048" y="57619"/>
                    <a:pt x="46426" y="52277"/>
                    <a:pt x="50750" y="47825"/>
                  </a:cubicBezTo>
                  <a:lnTo>
                    <a:pt x="53676" y="50496"/>
                  </a:lnTo>
                  <a:cubicBezTo>
                    <a:pt x="47824" y="57619"/>
                    <a:pt x="38921" y="64233"/>
                    <a:pt x="28619" y="64233"/>
                  </a:cubicBezTo>
                  <a:moveTo>
                    <a:pt x="27347" y="4961"/>
                  </a:moveTo>
                  <a:cubicBezTo>
                    <a:pt x="20732" y="4961"/>
                    <a:pt x="14246" y="9412"/>
                    <a:pt x="13864" y="22259"/>
                  </a:cubicBezTo>
                  <a:lnTo>
                    <a:pt x="39175" y="22259"/>
                  </a:lnTo>
                  <a:cubicBezTo>
                    <a:pt x="39684" y="9667"/>
                    <a:pt x="33579" y="4961"/>
                    <a:pt x="27347" y="4961"/>
                  </a:cubicBez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4" name="Полилиния: фигура 164">
              <a:extLst>
                <a:ext uri="{FF2B5EF4-FFF2-40B4-BE49-F238E27FC236}">
                  <a16:creationId xmlns:a16="http://schemas.microsoft.com/office/drawing/2014/main" id="{5C85CF01-E5E6-797F-0E57-1C1EFE62FAF0}"/>
                </a:ext>
              </a:extLst>
            </p:cNvPr>
            <p:cNvSpPr/>
            <p:nvPr/>
          </p:nvSpPr>
          <p:spPr>
            <a:xfrm>
              <a:off x="5407997" y="5180686"/>
              <a:ext cx="68048" cy="91070"/>
            </a:xfrm>
            <a:custGeom>
              <a:avLst/>
              <a:gdLst>
                <a:gd name="connsiteX0" fmla="*/ 68049 w 68048"/>
                <a:gd name="connsiteY0" fmla="*/ 4706 h 91070"/>
                <a:gd name="connsiteX1" fmla="*/ 58382 w 68048"/>
                <a:gd name="connsiteY1" fmla="*/ 14246 h 91070"/>
                <a:gd name="connsiteX2" fmla="*/ 33198 w 68048"/>
                <a:gd name="connsiteY2" fmla="*/ 69956 h 91070"/>
                <a:gd name="connsiteX3" fmla="*/ 11575 w 68048"/>
                <a:gd name="connsiteY3" fmla="*/ 91071 h 91070"/>
                <a:gd name="connsiteX4" fmla="*/ 509 w 68048"/>
                <a:gd name="connsiteY4" fmla="*/ 82549 h 91070"/>
                <a:gd name="connsiteX5" fmla="*/ 6360 w 68048"/>
                <a:gd name="connsiteY5" fmla="*/ 75680 h 91070"/>
                <a:gd name="connsiteX6" fmla="*/ 11320 w 68048"/>
                <a:gd name="connsiteY6" fmla="*/ 77461 h 91070"/>
                <a:gd name="connsiteX7" fmla="*/ 16662 w 68048"/>
                <a:gd name="connsiteY7" fmla="*/ 79751 h 91070"/>
                <a:gd name="connsiteX8" fmla="*/ 25439 w 68048"/>
                <a:gd name="connsiteY8" fmla="*/ 72119 h 91070"/>
                <a:gd name="connsiteX9" fmla="*/ 30272 w 68048"/>
                <a:gd name="connsiteY9" fmla="*/ 61562 h 91070"/>
                <a:gd name="connsiteX10" fmla="*/ 11320 w 68048"/>
                <a:gd name="connsiteY10" fmla="*/ 14500 h 91070"/>
                <a:gd name="connsiteX11" fmla="*/ 0 w 68048"/>
                <a:gd name="connsiteY11" fmla="*/ 4706 h 91070"/>
                <a:gd name="connsiteX12" fmla="*/ 0 w 68048"/>
                <a:gd name="connsiteY12" fmla="*/ 0 h 91070"/>
                <a:gd name="connsiteX13" fmla="*/ 29509 w 68048"/>
                <a:gd name="connsiteY13" fmla="*/ 0 h 91070"/>
                <a:gd name="connsiteX14" fmla="*/ 29509 w 68048"/>
                <a:gd name="connsiteY14" fmla="*/ 4706 h 91070"/>
                <a:gd name="connsiteX15" fmla="*/ 27855 w 68048"/>
                <a:gd name="connsiteY15" fmla="*/ 4706 h 91070"/>
                <a:gd name="connsiteX16" fmla="*/ 23277 w 68048"/>
                <a:gd name="connsiteY16" fmla="*/ 8649 h 91070"/>
                <a:gd name="connsiteX17" fmla="*/ 24676 w 68048"/>
                <a:gd name="connsiteY17" fmla="*/ 13864 h 91070"/>
                <a:gd name="connsiteX18" fmla="*/ 37013 w 68048"/>
                <a:gd name="connsiteY18" fmla="*/ 44772 h 91070"/>
                <a:gd name="connsiteX19" fmla="*/ 37650 w 68048"/>
                <a:gd name="connsiteY19" fmla="*/ 44772 h 91070"/>
                <a:gd name="connsiteX20" fmla="*/ 50496 w 68048"/>
                <a:gd name="connsiteY20" fmla="*/ 16408 h 91070"/>
                <a:gd name="connsiteX21" fmla="*/ 52531 w 68048"/>
                <a:gd name="connsiteY21" fmla="*/ 9667 h 91070"/>
                <a:gd name="connsiteX22" fmla="*/ 46299 w 68048"/>
                <a:gd name="connsiteY22" fmla="*/ 4706 h 91070"/>
                <a:gd name="connsiteX23" fmla="*/ 46299 w 68048"/>
                <a:gd name="connsiteY23" fmla="*/ 0 h 91070"/>
                <a:gd name="connsiteX24" fmla="*/ 67921 w 68048"/>
                <a:gd name="connsiteY24" fmla="*/ 0 h 91070"/>
                <a:gd name="connsiteX25" fmla="*/ 67921 w 68048"/>
                <a:gd name="connsiteY25" fmla="*/ 4706 h 9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048" h="91070">
                  <a:moveTo>
                    <a:pt x="68049" y="4706"/>
                  </a:moveTo>
                  <a:cubicBezTo>
                    <a:pt x="61562" y="6105"/>
                    <a:pt x="60035" y="10939"/>
                    <a:pt x="58382" y="14246"/>
                  </a:cubicBezTo>
                  <a:lnTo>
                    <a:pt x="33198" y="69956"/>
                  </a:lnTo>
                  <a:cubicBezTo>
                    <a:pt x="27474" y="82676"/>
                    <a:pt x="22640" y="91071"/>
                    <a:pt x="11575" y="91071"/>
                  </a:cubicBezTo>
                  <a:cubicBezTo>
                    <a:pt x="5978" y="91071"/>
                    <a:pt x="509" y="88527"/>
                    <a:pt x="509" y="82549"/>
                  </a:cubicBezTo>
                  <a:cubicBezTo>
                    <a:pt x="509" y="77715"/>
                    <a:pt x="3689" y="75680"/>
                    <a:pt x="6360" y="75680"/>
                  </a:cubicBezTo>
                  <a:cubicBezTo>
                    <a:pt x="8649" y="75680"/>
                    <a:pt x="10176" y="76698"/>
                    <a:pt x="11320" y="77461"/>
                  </a:cubicBezTo>
                  <a:cubicBezTo>
                    <a:pt x="12719" y="78606"/>
                    <a:pt x="13864" y="79751"/>
                    <a:pt x="16662" y="79751"/>
                  </a:cubicBezTo>
                  <a:cubicBezTo>
                    <a:pt x="20860" y="79751"/>
                    <a:pt x="23531" y="76443"/>
                    <a:pt x="25439" y="72119"/>
                  </a:cubicBezTo>
                  <a:lnTo>
                    <a:pt x="30272" y="61562"/>
                  </a:lnTo>
                  <a:lnTo>
                    <a:pt x="11320" y="14500"/>
                  </a:lnTo>
                  <a:cubicBezTo>
                    <a:pt x="8904" y="8267"/>
                    <a:pt x="5597" y="4198"/>
                    <a:pt x="0" y="4706"/>
                  </a:cubicBezTo>
                  <a:lnTo>
                    <a:pt x="0" y="0"/>
                  </a:lnTo>
                  <a:lnTo>
                    <a:pt x="29509" y="0"/>
                  </a:lnTo>
                  <a:lnTo>
                    <a:pt x="29509" y="4706"/>
                  </a:lnTo>
                  <a:lnTo>
                    <a:pt x="27855" y="4706"/>
                  </a:lnTo>
                  <a:cubicBezTo>
                    <a:pt x="24803" y="4706"/>
                    <a:pt x="23277" y="6360"/>
                    <a:pt x="23277" y="8649"/>
                  </a:cubicBezTo>
                  <a:cubicBezTo>
                    <a:pt x="23277" y="9921"/>
                    <a:pt x="24294" y="12719"/>
                    <a:pt x="24676" y="13864"/>
                  </a:cubicBezTo>
                  <a:lnTo>
                    <a:pt x="37013" y="44772"/>
                  </a:lnTo>
                  <a:lnTo>
                    <a:pt x="37650" y="44772"/>
                  </a:lnTo>
                  <a:lnTo>
                    <a:pt x="50496" y="16408"/>
                  </a:lnTo>
                  <a:cubicBezTo>
                    <a:pt x="51005" y="15136"/>
                    <a:pt x="52531" y="11956"/>
                    <a:pt x="52531" y="9667"/>
                  </a:cubicBezTo>
                  <a:cubicBezTo>
                    <a:pt x="52531" y="7632"/>
                    <a:pt x="51132" y="4452"/>
                    <a:pt x="46299" y="4706"/>
                  </a:cubicBezTo>
                  <a:lnTo>
                    <a:pt x="46299" y="0"/>
                  </a:lnTo>
                  <a:lnTo>
                    <a:pt x="67921" y="0"/>
                  </a:lnTo>
                  <a:lnTo>
                    <a:pt x="67921" y="4706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5" name="Полилиния: фигура 165">
              <a:extLst>
                <a:ext uri="{FF2B5EF4-FFF2-40B4-BE49-F238E27FC236}">
                  <a16:creationId xmlns:a16="http://schemas.microsoft.com/office/drawing/2014/main" id="{5F65D568-CD5A-E04D-7AFB-569485AA87C8}"/>
                </a:ext>
              </a:extLst>
            </p:cNvPr>
            <p:cNvSpPr/>
            <p:nvPr/>
          </p:nvSpPr>
          <p:spPr>
            <a:xfrm>
              <a:off x="5490800" y="5180686"/>
              <a:ext cx="63087" cy="61688"/>
            </a:xfrm>
            <a:custGeom>
              <a:avLst/>
              <a:gdLst>
                <a:gd name="connsiteX0" fmla="*/ 25693 w 63087"/>
                <a:gd name="connsiteY0" fmla="*/ 127 h 61688"/>
                <a:gd name="connsiteX1" fmla="*/ 25693 w 63087"/>
                <a:gd name="connsiteY1" fmla="*/ 4833 h 61688"/>
                <a:gd name="connsiteX2" fmla="*/ 18825 w 63087"/>
                <a:gd name="connsiteY2" fmla="*/ 13101 h 61688"/>
                <a:gd name="connsiteX3" fmla="*/ 18825 w 63087"/>
                <a:gd name="connsiteY3" fmla="*/ 18697 h 61688"/>
                <a:gd name="connsiteX4" fmla="*/ 28491 w 63087"/>
                <a:gd name="connsiteY4" fmla="*/ 29636 h 61688"/>
                <a:gd name="connsiteX5" fmla="*/ 44263 w 63087"/>
                <a:gd name="connsiteY5" fmla="*/ 26838 h 61688"/>
                <a:gd name="connsiteX6" fmla="*/ 44263 w 63087"/>
                <a:gd name="connsiteY6" fmla="*/ 16408 h 61688"/>
                <a:gd name="connsiteX7" fmla="*/ 37013 w 63087"/>
                <a:gd name="connsiteY7" fmla="*/ 4706 h 61688"/>
                <a:gd name="connsiteX8" fmla="*/ 37013 w 63087"/>
                <a:gd name="connsiteY8" fmla="*/ 0 h 61688"/>
                <a:gd name="connsiteX9" fmla="*/ 63088 w 63087"/>
                <a:gd name="connsiteY9" fmla="*/ 0 h 61688"/>
                <a:gd name="connsiteX10" fmla="*/ 63088 w 63087"/>
                <a:gd name="connsiteY10" fmla="*/ 4706 h 61688"/>
                <a:gd name="connsiteX11" fmla="*/ 55838 w 63087"/>
                <a:gd name="connsiteY11" fmla="*/ 16408 h 61688"/>
                <a:gd name="connsiteX12" fmla="*/ 55838 w 63087"/>
                <a:gd name="connsiteY12" fmla="*/ 45535 h 61688"/>
                <a:gd name="connsiteX13" fmla="*/ 63088 w 63087"/>
                <a:gd name="connsiteY13" fmla="*/ 57110 h 61688"/>
                <a:gd name="connsiteX14" fmla="*/ 63088 w 63087"/>
                <a:gd name="connsiteY14" fmla="*/ 61689 h 61688"/>
                <a:gd name="connsiteX15" fmla="*/ 35996 w 63087"/>
                <a:gd name="connsiteY15" fmla="*/ 61689 h 61688"/>
                <a:gd name="connsiteX16" fmla="*/ 35996 w 63087"/>
                <a:gd name="connsiteY16" fmla="*/ 57110 h 61688"/>
                <a:gd name="connsiteX17" fmla="*/ 44136 w 63087"/>
                <a:gd name="connsiteY17" fmla="*/ 45535 h 61688"/>
                <a:gd name="connsiteX18" fmla="*/ 44136 w 63087"/>
                <a:gd name="connsiteY18" fmla="*/ 31926 h 61688"/>
                <a:gd name="connsiteX19" fmla="*/ 23658 w 63087"/>
                <a:gd name="connsiteY19" fmla="*/ 36123 h 61688"/>
                <a:gd name="connsiteX20" fmla="*/ 7123 w 63087"/>
                <a:gd name="connsiteY20" fmla="*/ 22640 h 61688"/>
                <a:gd name="connsiteX21" fmla="*/ 7123 w 63087"/>
                <a:gd name="connsiteY21" fmla="*/ 12847 h 61688"/>
                <a:gd name="connsiteX22" fmla="*/ 0 w 63087"/>
                <a:gd name="connsiteY22" fmla="*/ 4706 h 61688"/>
                <a:gd name="connsiteX23" fmla="*/ 0 w 63087"/>
                <a:gd name="connsiteY23" fmla="*/ 0 h 61688"/>
                <a:gd name="connsiteX24" fmla="*/ 25693 w 63087"/>
                <a:gd name="connsiteY24" fmla="*/ 0 h 6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3087" h="61688">
                  <a:moveTo>
                    <a:pt x="25693" y="127"/>
                  </a:moveTo>
                  <a:lnTo>
                    <a:pt x="25693" y="4833"/>
                  </a:lnTo>
                  <a:cubicBezTo>
                    <a:pt x="21750" y="5088"/>
                    <a:pt x="18825" y="8013"/>
                    <a:pt x="18825" y="13101"/>
                  </a:cubicBezTo>
                  <a:lnTo>
                    <a:pt x="18825" y="18697"/>
                  </a:lnTo>
                  <a:cubicBezTo>
                    <a:pt x="18825" y="28364"/>
                    <a:pt x="22768" y="29636"/>
                    <a:pt x="28491" y="29636"/>
                  </a:cubicBezTo>
                  <a:cubicBezTo>
                    <a:pt x="31544" y="29636"/>
                    <a:pt x="37904" y="29255"/>
                    <a:pt x="44263" y="26838"/>
                  </a:cubicBezTo>
                  <a:lnTo>
                    <a:pt x="44263" y="16408"/>
                  </a:lnTo>
                  <a:cubicBezTo>
                    <a:pt x="44263" y="9794"/>
                    <a:pt x="43755" y="6105"/>
                    <a:pt x="37013" y="4706"/>
                  </a:cubicBezTo>
                  <a:lnTo>
                    <a:pt x="37013" y="0"/>
                  </a:lnTo>
                  <a:lnTo>
                    <a:pt x="63088" y="0"/>
                  </a:lnTo>
                  <a:lnTo>
                    <a:pt x="63088" y="4706"/>
                  </a:lnTo>
                  <a:cubicBezTo>
                    <a:pt x="56347" y="6105"/>
                    <a:pt x="55838" y="9794"/>
                    <a:pt x="55838" y="16408"/>
                  </a:cubicBezTo>
                  <a:lnTo>
                    <a:pt x="55838" y="45535"/>
                  </a:lnTo>
                  <a:cubicBezTo>
                    <a:pt x="55838" y="51768"/>
                    <a:pt x="56601" y="56220"/>
                    <a:pt x="63088" y="57110"/>
                  </a:cubicBezTo>
                  <a:lnTo>
                    <a:pt x="63088" y="61689"/>
                  </a:lnTo>
                  <a:lnTo>
                    <a:pt x="35996" y="61689"/>
                  </a:lnTo>
                  <a:lnTo>
                    <a:pt x="35996" y="57110"/>
                  </a:lnTo>
                  <a:cubicBezTo>
                    <a:pt x="43627" y="56601"/>
                    <a:pt x="44136" y="52277"/>
                    <a:pt x="44136" y="45535"/>
                  </a:cubicBezTo>
                  <a:lnTo>
                    <a:pt x="44136" y="31926"/>
                  </a:lnTo>
                  <a:cubicBezTo>
                    <a:pt x="39175" y="33706"/>
                    <a:pt x="29636" y="36123"/>
                    <a:pt x="23658" y="36123"/>
                  </a:cubicBezTo>
                  <a:cubicBezTo>
                    <a:pt x="7250" y="36123"/>
                    <a:pt x="7123" y="26075"/>
                    <a:pt x="7123" y="22640"/>
                  </a:cubicBezTo>
                  <a:lnTo>
                    <a:pt x="7123" y="12847"/>
                  </a:lnTo>
                  <a:cubicBezTo>
                    <a:pt x="7123" y="11193"/>
                    <a:pt x="6995" y="5597"/>
                    <a:pt x="0" y="4706"/>
                  </a:cubicBezTo>
                  <a:lnTo>
                    <a:pt x="0" y="0"/>
                  </a:lnTo>
                  <a:lnTo>
                    <a:pt x="25693" y="0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6" name="Полилиния: фигура 166">
              <a:extLst>
                <a:ext uri="{FF2B5EF4-FFF2-40B4-BE49-F238E27FC236}">
                  <a16:creationId xmlns:a16="http://schemas.microsoft.com/office/drawing/2014/main" id="{4F281A39-4133-E06D-1A45-C0BCE31EE09E}"/>
                </a:ext>
              </a:extLst>
            </p:cNvPr>
            <p:cNvSpPr/>
            <p:nvPr/>
          </p:nvSpPr>
          <p:spPr>
            <a:xfrm>
              <a:off x="5572585" y="5179542"/>
              <a:ext cx="66776" cy="92596"/>
            </a:xfrm>
            <a:custGeom>
              <a:avLst/>
              <a:gdLst>
                <a:gd name="connsiteX0" fmla="*/ 255 w 66776"/>
                <a:gd name="connsiteY0" fmla="*/ 87763 h 92596"/>
                <a:gd name="connsiteX1" fmla="*/ 7250 w 66776"/>
                <a:gd name="connsiteY1" fmla="*/ 76189 h 92596"/>
                <a:gd name="connsiteX2" fmla="*/ 7250 w 66776"/>
                <a:gd name="connsiteY2" fmla="*/ 30272 h 92596"/>
                <a:gd name="connsiteX3" fmla="*/ 9158 w 66776"/>
                <a:gd name="connsiteY3" fmla="*/ 15390 h 92596"/>
                <a:gd name="connsiteX4" fmla="*/ 36250 w 66776"/>
                <a:gd name="connsiteY4" fmla="*/ 0 h 92596"/>
                <a:gd name="connsiteX5" fmla="*/ 66777 w 66776"/>
                <a:gd name="connsiteY5" fmla="*/ 32053 h 92596"/>
                <a:gd name="connsiteX6" fmla="*/ 56347 w 66776"/>
                <a:gd name="connsiteY6" fmla="*/ 57237 h 92596"/>
                <a:gd name="connsiteX7" fmla="*/ 37141 w 66776"/>
                <a:gd name="connsiteY7" fmla="*/ 64360 h 92596"/>
                <a:gd name="connsiteX8" fmla="*/ 19334 w 66776"/>
                <a:gd name="connsiteY8" fmla="*/ 57746 h 92596"/>
                <a:gd name="connsiteX9" fmla="*/ 18825 w 66776"/>
                <a:gd name="connsiteY9" fmla="*/ 57746 h 92596"/>
                <a:gd name="connsiteX10" fmla="*/ 18825 w 66776"/>
                <a:gd name="connsiteY10" fmla="*/ 76189 h 92596"/>
                <a:gd name="connsiteX11" fmla="*/ 26965 w 66776"/>
                <a:gd name="connsiteY11" fmla="*/ 87891 h 92596"/>
                <a:gd name="connsiteX12" fmla="*/ 26965 w 66776"/>
                <a:gd name="connsiteY12" fmla="*/ 92597 h 92596"/>
                <a:gd name="connsiteX13" fmla="*/ 0 w 66776"/>
                <a:gd name="connsiteY13" fmla="*/ 92597 h 92596"/>
                <a:gd name="connsiteX14" fmla="*/ 0 w 66776"/>
                <a:gd name="connsiteY14" fmla="*/ 87763 h 92596"/>
                <a:gd name="connsiteX15" fmla="*/ 18952 w 66776"/>
                <a:gd name="connsiteY15" fmla="*/ 41084 h 92596"/>
                <a:gd name="connsiteX16" fmla="*/ 36123 w 66776"/>
                <a:gd name="connsiteY16" fmla="*/ 59145 h 92596"/>
                <a:gd name="connsiteX17" fmla="*/ 53421 w 66776"/>
                <a:gd name="connsiteY17" fmla="*/ 32053 h 92596"/>
                <a:gd name="connsiteX18" fmla="*/ 36250 w 66776"/>
                <a:gd name="connsiteY18" fmla="*/ 4833 h 92596"/>
                <a:gd name="connsiteX19" fmla="*/ 18952 w 66776"/>
                <a:gd name="connsiteY19" fmla="*/ 22513 h 92596"/>
                <a:gd name="connsiteX20" fmla="*/ 18952 w 66776"/>
                <a:gd name="connsiteY20" fmla="*/ 41084 h 9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6776" h="92596">
                  <a:moveTo>
                    <a:pt x="255" y="87763"/>
                  </a:moveTo>
                  <a:cubicBezTo>
                    <a:pt x="6233" y="87255"/>
                    <a:pt x="7250" y="82676"/>
                    <a:pt x="7250" y="76189"/>
                  </a:cubicBezTo>
                  <a:lnTo>
                    <a:pt x="7250" y="30272"/>
                  </a:lnTo>
                  <a:cubicBezTo>
                    <a:pt x="7250" y="25820"/>
                    <a:pt x="6741" y="20860"/>
                    <a:pt x="9158" y="15390"/>
                  </a:cubicBezTo>
                  <a:cubicBezTo>
                    <a:pt x="11829" y="9158"/>
                    <a:pt x="20097" y="0"/>
                    <a:pt x="36250" y="0"/>
                  </a:cubicBezTo>
                  <a:cubicBezTo>
                    <a:pt x="49860" y="0"/>
                    <a:pt x="66777" y="9158"/>
                    <a:pt x="66777" y="32053"/>
                  </a:cubicBezTo>
                  <a:cubicBezTo>
                    <a:pt x="66777" y="39812"/>
                    <a:pt x="64106" y="50242"/>
                    <a:pt x="56347" y="57237"/>
                  </a:cubicBezTo>
                  <a:cubicBezTo>
                    <a:pt x="51386" y="61689"/>
                    <a:pt x="43500" y="64360"/>
                    <a:pt x="37141" y="64360"/>
                  </a:cubicBezTo>
                  <a:cubicBezTo>
                    <a:pt x="33070" y="64360"/>
                    <a:pt x="24803" y="63597"/>
                    <a:pt x="19334" y="57746"/>
                  </a:cubicBezTo>
                  <a:lnTo>
                    <a:pt x="18825" y="57746"/>
                  </a:lnTo>
                  <a:lnTo>
                    <a:pt x="18825" y="76189"/>
                  </a:lnTo>
                  <a:cubicBezTo>
                    <a:pt x="18825" y="83057"/>
                    <a:pt x="20097" y="87891"/>
                    <a:pt x="26965" y="87891"/>
                  </a:cubicBezTo>
                  <a:lnTo>
                    <a:pt x="26965" y="92597"/>
                  </a:lnTo>
                  <a:lnTo>
                    <a:pt x="0" y="92597"/>
                  </a:lnTo>
                  <a:lnTo>
                    <a:pt x="0" y="87763"/>
                  </a:lnTo>
                  <a:close/>
                  <a:moveTo>
                    <a:pt x="18952" y="41084"/>
                  </a:moveTo>
                  <a:cubicBezTo>
                    <a:pt x="18952" y="44645"/>
                    <a:pt x="19715" y="59145"/>
                    <a:pt x="36123" y="59145"/>
                  </a:cubicBezTo>
                  <a:cubicBezTo>
                    <a:pt x="46044" y="59145"/>
                    <a:pt x="53421" y="53548"/>
                    <a:pt x="53421" y="32053"/>
                  </a:cubicBezTo>
                  <a:cubicBezTo>
                    <a:pt x="53421" y="18443"/>
                    <a:pt x="50750" y="4833"/>
                    <a:pt x="36250" y="4833"/>
                  </a:cubicBezTo>
                  <a:cubicBezTo>
                    <a:pt x="22768" y="4833"/>
                    <a:pt x="18952" y="17299"/>
                    <a:pt x="18952" y="22513"/>
                  </a:cubicBezTo>
                  <a:lnTo>
                    <a:pt x="18952" y="41084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7" name="Полилиния: фигура 167">
              <a:extLst>
                <a:ext uri="{FF2B5EF4-FFF2-40B4-BE49-F238E27FC236}">
                  <a16:creationId xmlns:a16="http://schemas.microsoft.com/office/drawing/2014/main" id="{9B107534-FE9F-9305-A8D3-E949D5394AF4}"/>
                </a:ext>
              </a:extLst>
            </p:cNvPr>
            <p:cNvSpPr/>
            <p:nvPr/>
          </p:nvSpPr>
          <p:spPr>
            <a:xfrm>
              <a:off x="5660603" y="5179542"/>
              <a:ext cx="53548" cy="64232"/>
            </a:xfrm>
            <a:custGeom>
              <a:avLst/>
              <a:gdLst>
                <a:gd name="connsiteX0" fmla="*/ 28619 w 53548"/>
                <a:gd name="connsiteY0" fmla="*/ 64233 h 64232"/>
                <a:gd name="connsiteX1" fmla="*/ 0 w 53548"/>
                <a:gd name="connsiteY1" fmla="*/ 34215 h 64232"/>
                <a:gd name="connsiteX2" fmla="*/ 28237 w 53548"/>
                <a:gd name="connsiteY2" fmla="*/ 0 h 64232"/>
                <a:gd name="connsiteX3" fmla="*/ 51895 w 53548"/>
                <a:gd name="connsiteY3" fmla="*/ 27220 h 64232"/>
                <a:gd name="connsiteX4" fmla="*/ 13610 w 53548"/>
                <a:gd name="connsiteY4" fmla="*/ 27220 h 64232"/>
                <a:gd name="connsiteX5" fmla="*/ 13482 w 53548"/>
                <a:gd name="connsiteY5" fmla="*/ 33961 h 64232"/>
                <a:gd name="connsiteX6" fmla="*/ 30781 w 53548"/>
                <a:gd name="connsiteY6" fmla="*/ 57619 h 64232"/>
                <a:gd name="connsiteX7" fmla="*/ 50623 w 53548"/>
                <a:gd name="connsiteY7" fmla="*/ 47825 h 64232"/>
                <a:gd name="connsiteX8" fmla="*/ 53548 w 53548"/>
                <a:gd name="connsiteY8" fmla="*/ 50496 h 64232"/>
                <a:gd name="connsiteX9" fmla="*/ 28619 w 53548"/>
                <a:gd name="connsiteY9" fmla="*/ 64233 h 64232"/>
                <a:gd name="connsiteX10" fmla="*/ 27347 w 53548"/>
                <a:gd name="connsiteY10" fmla="*/ 4961 h 64232"/>
                <a:gd name="connsiteX11" fmla="*/ 13864 w 53548"/>
                <a:gd name="connsiteY11" fmla="*/ 22259 h 64232"/>
                <a:gd name="connsiteX12" fmla="*/ 39175 w 53548"/>
                <a:gd name="connsiteY12" fmla="*/ 22259 h 64232"/>
                <a:gd name="connsiteX13" fmla="*/ 27347 w 53548"/>
                <a:gd name="connsiteY13" fmla="*/ 4961 h 6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548" h="64232">
                  <a:moveTo>
                    <a:pt x="28619" y="64233"/>
                  </a:moveTo>
                  <a:cubicBezTo>
                    <a:pt x="18189" y="64233"/>
                    <a:pt x="0" y="58891"/>
                    <a:pt x="0" y="34215"/>
                  </a:cubicBezTo>
                  <a:cubicBezTo>
                    <a:pt x="0" y="13737"/>
                    <a:pt x="11829" y="0"/>
                    <a:pt x="28237" y="0"/>
                  </a:cubicBezTo>
                  <a:cubicBezTo>
                    <a:pt x="45281" y="0"/>
                    <a:pt x="52404" y="14882"/>
                    <a:pt x="51895" y="27220"/>
                  </a:cubicBezTo>
                  <a:lnTo>
                    <a:pt x="13610" y="27220"/>
                  </a:lnTo>
                  <a:cubicBezTo>
                    <a:pt x="13482" y="29509"/>
                    <a:pt x="13482" y="31671"/>
                    <a:pt x="13482" y="33961"/>
                  </a:cubicBezTo>
                  <a:cubicBezTo>
                    <a:pt x="13482" y="43119"/>
                    <a:pt x="15518" y="57619"/>
                    <a:pt x="30781" y="57619"/>
                  </a:cubicBezTo>
                  <a:cubicBezTo>
                    <a:pt x="38921" y="57619"/>
                    <a:pt x="46298" y="52277"/>
                    <a:pt x="50623" y="47825"/>
                  </a:cubicBezTo>
                  <a:lnTo>
                    <a:pt x="53548" y="50496"/>
                  </a:lnTo>
                  <a:cubicBezTo>
                    <a:pt x="47824" y="57619"/>
                    <a:pt x="38794" y="64233"/>
                    <a:pt x="28619" y="64233"/>
                  </a:cubicBezTo>
                  <a:moveTo>
                    <a:pt x="27347" y="4961"/>
                  </a:moveTo>
                  <a:cubicBezTo>
                    <a:pt x="20860" y="4961"/>
                    <a:pt x="14246" y="9412"/>
                    <a:pt x="13864" y="22259"/>
                  </a:cubicBezTo>
                  <a:lnTo>
                    <a:pt x="39175" y="22259"/>
                  </a:lnTo>
                  <a:cubicBezTo>
                    <a:pt x="39684" y="9667"/>
                    <a:pt x="33579" y="4961"/>
                    <a:pt x="27347" y="4961"/>
                  </a:cubicBez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8" name="Полилиния: фигура 168">
              <a:extLst>
                <a:ext uri="{FF2B5EF4-FFF2-40B4-BE49-F238E27FC236}">
                  <a16:creationId xmlns:a16="http://schemas.microsoft.com/office/drawing/2014/main" id="{3F9A9E85-A0EE-DC6A-79A9-2D4323112731}"/>
                </a:ext>
              </a:extLst>
            </p:cNvPr>
            <p:cNvSpPr/>
            <p:nvPr/>
          </p:nvSpPr>
          <p:spPr>
            <a:xfrm>
              <a:off x="5732721" y="5179438"/>
              <a:ext cx="103408" cy="63191"/>
            </a:xfrm>
            <a:custGeom>
              <a:avLst/>
              <a:gdLst>
                <a:gd name="connsiteX0" fmla="*/ 64869 w 103408"/>
                <a:gd name="connsiteY0" fmla="*/ 1375 h 63191"/>
                <a:gd name="connsiteX1" fmla="*/ 64869 w 103408"/>
                <a:gd name="connsiteY1" fmla="*/ 6082 h 63191"/>
                <a:gd name="connsiteX2" fmla="*/ 57873 w 103408"/>
                <a:gd name="connsiteY2" fmla="*/ 17784 h 63191"/>
                <a:gd name="connsiteX3" fmla="*/ 57873 w 103408"/>
                <a:gd name="connsiteY3" fmla="*/ 24016 h 63191"/>
                <a:gd name="connsiteX4" fmla="*/ 78606 w 103408"/>
                <a:gd name="connsiteY4" fmla="*/ 8626 h 63191"/>
                <a:gd name="connsiteX5" fmla="*/ 96413 w 103408"/>
                <a:gd name="connsiteY5" fmla="*/ 103 h 63191"/>
                <a:gd name="connsiteX6" fmla="*/ 96413 w 103408"/>
                <a:gd name="connsiteY6" fmla="*/ 17275 h 63191"/>
                <a:gd name="connsiteX7" fmla="*/ 91707 w 103408"/>
                <a:gd name="connsiteY7" fmla="*/ 17275 h 63191"/>
                <a:gd name="connsiteX8" fmla="*/ 86873 w 103408"/>
                <a:gd name="connsiteY8" fmla="*/ 12314 h 63191"/>
                <a:gd name="connsiteX9" fmla="*/ 75934 w 103408"/>
                <a:gd name="connsiteY9" fmla="*/ 21726 h 63191"/>
                <a:gd name="connsiteX10" fmla="*/ 70593 w 103408"/>
                <a:gd name="connsiteY10" fmla="*/ 25797 h 63191"/>
                <a:gd name="connsiteX11" fmla="*/ 70593 w 103408"/>
                <a:gd name="connsiteY11" fmla="*/ 26305 h 63191"/>
                <a:gd name="connsiteX12" fmla="*/ 76316 w 103408"/>
                <a:gd name="connsiteY12" fmla="*/ 28213 h 63191"/>
                <a:gd name="connsiteX13" fmla="*/ 94123 w 103408"/>
                <a:gd name="connsiteY13" fmla="*/ 48437 h 63191"/>
                <a:gd name="connsiteX14" fmla="*/ 103408 w 103408"/>
                <a:gd name="connsiteY14" fmla="*/ 58485 h 63191"/>
                <a:gd name="connsiteX15" fmla="*/ 103408 w 103408"/>
                <a:gd name="connsiteY15" fmla="*/ 63064 h 63191"/>
                <a:gd name="connsiteX16" fmla="*/ 75171 w 103408"/>
                <a:gd name="connsiteY16" fmla="*/ 63064 h 63191"/>
                <a:gd name="connsiteX17" fmla="*/ 75171 w 103408"/>
                <a:gd name="connsiteY17" fmla="*/ 58485 h 63191"/>
                <a:gd name="connsiteX18" fmla="*/ 81786 w 103408"/>
                <a:gd name="connsiteY18" fmla="*/ 52762 h 63191"/>
                <a:gd name="connsiteX19" fmla="*/ 79242 w 103408"/>
                <a:gd name="connsiteY19" fmla="*/ 43349 h 63191"/>
                <a:gd name="connsiteX20" fmla="*/ 57619 w 103408"/>
                <a:gd name="connsiteY20" fmla="*/ 29104 h 63191"/>
                <a:gd name="connsiteX21" fmla="*/ 57619 w 103408"/>
                <a:gd name="connsiteY21" fmla="*/ 47038 h 63191"/>
                <a:gd name="connsiteX22" fmla="*/ 64614 w 103408"/>
                <a:gd name="connsiteY22" fmla="*/ 58613 h 63191"/>
                <a:gd name="connsiteX23" fmla="*/ 64614 w 103408"/>
                <a:gd name="connsiteY23" fmla="*/ 63191 h 63191"/>
                <a:gd name="connsiteX24" fmla="*/ 38794 w 103408"/>
                <a:gd name="connsiteY24" fmla="*/ 63191 h 63191"/>
                <a:gd name="connsiteX25" fmla="*/ 38794 w 103408"/>
                <a:gd name="connsiteY25" fmla="*/ 58613 h 63191"/>
                <a:gd name="connsiteX26" fmla="*/ 45790 w 103408"/>
                <a:gd name="connsiteY26" fmla="*/ 47038 h 63191"/>
                <a:gd name="connsiteX27" fmla="*/ 45790 w 103408"/>
                <a:gd name="connsiteY27" fmla="*/ 29104 h 63191"/>
                <a:gd name="connsiteX28" fmla="*/ 24167 w 103408"/>
                <a:gd name="connsiteY28" fmla="*/ 43349 h 63191"/>
                <a:gd name="connsiteX29" fmla="*/ 21623 w 103408"/>
                <a:gd name="connsiteY29" fmla="*/ 52762 h 63191"/>
                <a:gd name="connsiteX30" fmla="*/ 28237 w 103408"/>
                <a:gd name="connsiteY30" fmla="*/ 58485 h 63191"/>
                <a:gd name="connsiteX31" fmla="*/ 28237 w 103408"/>
                <a:gd name="connsiteY31" fmla="*/ 63064 h 63191"/>
                <a:gd name="connsiteX32" fmla="*/ 0 w 103408"/>
                <a:gd name="connsiteY32" fmla="*/ 63064 h 63191"/>
                <a:gd name="connsiteX33" fmla="*/ 0 w 103408"/>
                <a:gd name="connsiteY33" fmla="*/ 58485 h 63191"/>
                <a:gd name="connsiteX34" fmla="*/ 9285 w 103408"/>
                <a:gd name="connsiteY34" fmla="*/ 48437 h 63191"/>
                <a:gd name="connsiteX35" fmla="*/ 27092 w 103408"/>
                <a:gd name="connsiteY35" fmla="*/ 28213 h 63191"/>
                <a:gd name="connsiteX36" fmla="*/ 32943 w 103408"/>
                <a:gd name="connsiteY36" fmla="*/ 26305 h 63191"/>
                <a:gd name="connsiteX37" fmla="*/ 32943 w 103408"/>
                <a:gd name="connsiteY37" fmla="*/ 25797 h 63191"/>
                <a:gd name="connsiteX38" fmla="*/ 27601 w 103408"/>
                <a:gd name="connsiteY38" fmla="*/ 21726 h 63191"/>
                <a:gd name="connsiteX39" fmla="*/ 16662 w 103408"/>
                <a:gd name="connsiteY39" fmla="*/ 12314 h 63191"/>
                <a:gd name="connsiteX40" fmla="*/ 11829 w 103408"/>
                <a:gd name="connsiteY40" fmla="*/ 17275 h 63191"/>
                <a:gd name="connsiteX41" fmla="*/ 7123 w 103408"/>
                <a:gd name="connsiteY41" fmla="*/ 17275 h 63191"/>
                <a:gd name="connsiteX42" fmla="*/ 7123 w 103408"/>
                <a:gd name="connsiteY42" fmla="*/ 103 h 63191"/>
                <a:gd name="connsiteX43" fmla="*/ 24930 w 103408"/>
                <a:gd name="connsiteY43" fmla="*/ 8626 h 63191"/>
                <a:gd name="connsiteX44" fmla="*/ 45790 w 103408"/>
                <a:gd name="connsiteY44" fmla="*/ 24016 h 63191"/>
                <a:gd name="connsiteX45" fmla="*/ 45790 w 103408"/>
                <a:gd name="connsiteY45" fmla="*/ 17656 h 63191"/>
                <a:gd name="connsiteX46" fmla="*/ 38794 w 103408"/>
                <a:gd name="connsiteY46" fmla="*/ 5954 h 63191"/>
                <a:gd name="connsiteX47" fmla="*/ 38794 w 103408"/>
                <a:gd name="connsiteY47" fmla="*/ 1248 h 63191"/>
                <a:gd name="connsiteX48" fmla="*/ 64869 w 103408"/>
                <a:gd name="connsiteY48" fmla="*/ 1248 h 6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3408" h="63191">
                  <a:moveTo>
                    <a:pt x="64869" y="1375"/>
                  </a:moveTo>
                  <a:lnTo>
                    <a:pt x="64869" y="6082"/>
                  </a:lnTo>
                  <a:cubicBezTo>
                    <a:pt x="58636" y="7354"/>
                    <a:pt x="57873" y="11042"/>
                    <a:pt x="57873" y="17784"/>
                  </a:cubicBezTo>
                  <a:lnTo>
                    <a:pt x="57873" y="24016"/>
                  </a:lnTo>
                  <a:cubicBezTo>
                    <a:pt x="71101" y="24525"/>
                    <a:pt x="74027" y="15875"/>
                    <a:pt x="78606" y="8626"/>
                  </a:cubicBezTo>
                  <a:cubicBezTo>
                    <a:pt x="83566" y="740"/>
                    <a:pt x="87636" y="-278"/>
                    <a:pt x="96413" y="103"/>
                  </a:cubicBezTo>
                  <a:lnTo>
                    <a:pt x="96413" y="17275"/>
                  </a:lnTo>
                  <a:lnTo>
                    <a:pt x="91707" y="17275"/>
                  </a:lnTo>
                  <a:cubicBezTo>
                    <a:pt x="90944" y="14349"/>
                    <a:pt x="90053" y="12314"/>
                    <a:pt x="86873" y="12314"/>
                  </a:cubicBezTo>
                  <a:cubicBezTo>
                    <a:pt x="82930" y="12314"/>
                    <a:pt x="80641" y="17275"/>
                    <a:pt x="75934" y="21726"/>
                  </a:cubicBezTo>
                  <a:cubicBezTo>
                    <a:pt x="73645" y="23889"/>
                    <a:pt x="72246" y="24906"/>
                    <a:pt x="70593" y="25797"/>
                  </a:cubicBezTo>
                  <a:lnTo>
                    <a:pt x="70593" y="26305"/>
                  </a:lnTo>
                  <a:cubicBezTo>
                    <a:pt x="73136" y="27068"/>
                    <a:pt x="74790" y="27577"/>
                    <a:pt x="76316" y="28213"/>
                  </a:cubicBezTo>
                  <a:cubicBezTo>
                    <a:pt x="88781" y="33555"/>
                    <a:pt x="92978" y="44748"/>
                    <a:pt x="94123" y="48437"/>
                  </a:cubicBezTo>
                  <a:cubicBezTo>
                    <a:pt x="96031" y="54415"/>
                    <a:pt x="95904" y="59121"/>
                    <a:pt x="103408" y="58485"/>
                  </a:cubicBezTo>
                  <a:lnTo>
                    <a:pt x="103408" y="63064"/>
                  </a:lnTo>
                  <a:lnTo>
                    <a:pt x="75171" y="63064"/>
                  </a:lnTo>
                  <a:lnTo>
                    <a:pt x="75171" y="58485"/>
                  </a:lnTo>
                  <a:cubicBezTo>
                    <a:pt x="81658" y="58613"/>
                    <a:pt x="81786" y="55433"/>
                    <a:pt x="81786" y="52762"/>
                  </a:cubicBezTo>
                  <a:cubicBezTo>
                    <a:pt x="81786" y="49709"/>
                    <a:pt x="80514" y="46147"/>
                    <a:pt x="79242" y="43349"/>
                  </a:cubicBezTo>
                  <a:cubicBezTo>
                    <a:pt x="77207" y="38389"/>
                    <a:pt x="71737" y="29104"/>
                    <a:pt x="57619" y="29104"/>
                  </a:cubicBezTo>
                  <a:lnTo>
                    <a:pt x="57619" y="47038"/>
                  </a:lnTo>
                  <a:cubicBezTo>
                    <a:pt x="57619" y="53779"/>
                    <a:pt x="58763" y="57977"/>
                    <a:pt x="64614" y="58613"/>
                  </a:cubicBezTo>
                  <a:lnTo>
                    <a:pt x="64614" y="63191"/>
                  </a:lnTo>
                  <a:lnTo>
                    <a:pt x="38794" y="63191"/>
                  </a:lnTo>
                  <a:lnTo>
                    <a:pt x="38794" y="58613"/>
                  </a:lnTo>
                  <a:cubicBezTo>
                    <a:pt x="44772" y="57977"/>
                    <a:pt x="45790" y="53779"/>
                    <a:pt x="45790" y="47038"/>
                  </a:cubicBezTo>
                  <a:lnTo>
                    <a:pt x="45790" y="29104"/>
                  </a:lnTo>
                  <a:cubicBezTo>
                    <a:pt x="31671" y="29104"/>
                    <a:pt x="26202" y="38389"/>
                    <a:pt x="24167" y="43349"/>
                  </a:cubicBezTo>
                  <a:cubicBezTo>
                    <a:pt x="22895" y="46275"/>
                    <a:pt x="21623" y="49709"/>
                    <a:pt x="21623" y="52762"/>
                  </a:cubicBezTo>
                  <a:cubicBezTo>
                    <a:pt x="21623" y="55433"/>
                    <a:pt x="21750" y="58613"/>
                    <a:pt x="28237" y="58485"/>
                  </a:cubicBezTo>
                  <a:lnTo>
                    <a:pt x="28237" y="63064"/>
                  </a:lnTo>
                  <a:lnTo>
                    <a:pt x="0" y="63064"/>
                  </a:lnTo>
                  <a:lnTo>
                    <a:pt x="0" y="58485"/>
                  </a:lnTo>
                  <a:cubicBezTo>
                    <a:pt x="7504" y="59121"/>
                    <a:pt x="7377" y="54288"/>
                    <a:pt x="9285" y="48437"/>
                  </a:cubicBezTo>
                  <a:cubicBezTo>
                    <a:pt x="10430" y="44748"/>
                    <a:pt x="14628" y="33555"/>
                    <a:pt x="27092" y="28213"/>
                  </a:cubicBezTo>
                  <a:cubicBezTo>
                    <a:pt x="28746" y="27577"/>
                    <a:pt x="30272" y="27068"/>
                    <a:pt x="32943" y="26305"/>
                  </a:cubicBezTo>
                  <a:lnTo>
                    <a:pt x="32943" y="25797"/>
                  </a:lnTo>
                  <a:cubicBezTo>
                    <a:pt x="31290" y="25033"/>
                    <a:pt x="29891" y="23889"/>
                    <a:pt x="27601" y="21726"/>
                  </a:cubicBezTo>
                  <a:cubicBezTo>
                    <a:pt x="23022" y="17275"/>
                    <a:pt x="20733" y="12314"/>
                    <a:pt x="16662" y="12314"/>
                  </a:cubicBezTo>
                  <a:cubicBezTo>
                    <a:pt x="13482" y="12314"/>
                    <a:pt x="12719" y="14349"/>
                    <a:pt x="11829" y="17275"/>
                  </a:cubicBezTo>
                  <a:lnTo>
                    <a:pt x="7123" y="17275"/>
                  </a:lnTo>
                  <a:lnTo>
                    <a:pt x="7123" y="103"/>
                  </a:lnTo>
                  <a:cubicBezTo>
                    <a:pt x="15899" y="-405"/>
                    <a:pt x="19969" y="740"/>
                    <a:pt x="24930" y="8626"/>
                  </a:cubicBezTo>
                  <a:cubicBezTo>
                    <a:pt x="29636" y="15875"/>
                    <a:pt x="32435" y="24525"/>
                    <a:pt x="45790" y="24016"/>
                  </a:cubicBezTo>
                  <a:lnTo>
                    <a:pt x="45790" y="17656"/>
                  </a:lnTo>
                  <a:cubicBezTo>
                    <a:pt x="45790" y="10915"/>
                    <a:pt x="45027" y="7226"/>
                    <a:pt x="38794" y="5954"/>
                  </a:cubicBezTo>
                  <a:lnTo>
                    <a:pt x="38794" y="1248"/>
                  </a:lnTo>
                  <a:lnTo>
                    <a:pt x="64869" y="1248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9" name="Полилиния: фигура 169">
              <a:extLst>
                <a:ext uri="{FF2B5EF4-FFF2-40B4-BE49-F238E27FC236}">
                  <a16:creationId xmlns:a16="http://schemas.microsoft.com/office/drawing/2014/main" id="{0F7D93B1-C103-FBB9-5ED7-C83097393781}"/>
                </a:ext>
              </a:extLst>
            </p:cNvPr>
            <p:cNvSpPr/>
            <p:nvPr/>
          </p:nvSpPr>
          <p:spPr>
            <a:xfrm>
              <a:off x="5851902" y="5180814"/>
              <a:ext cx="73009" cy="78478"/>
            </a:xfrm>
            <a:custGeom>
              <a:avLst/>
              <a:gdLst>
                <a:gd name="connsiteX0" fmla="*/ 64742 w 73009"/>
                <a:gd name="connsiteY0" fmla="*/ 4579 h 78478"/>
                <a:gd name="connsiteX1" fmla="*/ 57873 w 73009"/>
                <a:gd name="connsiteY1" fmla="*/ 14882 h 78478"/>
                <a:gd name="connsiteX2" fmla="*/ 57873 w 73009"/>
                <a:gd name="connsiteY2" fmla="*/ 46807 h 78478"/>
                <a:gd name="connsiteX3" fmla="*/ 64360 w 73009"/>
                <a:gd name="connsiteY3" fmla="*/ 56220 h 78478"/>
                <a:gd name="connsiteX4" fmla="*/ 73009 w 73009"/>
                <a:gd name="connsiteY4" fmla="*/ 60290 h 78478"/>
                <a:gd name="connsiteX5" fmla="*/ 69448 w 73009"/>
                <a:gd name="connsiteY5" fmla="*/ 69321 h 78478"/>
                <a:gd name="connsiteX6" fmla="*/ 60290 w 73009"/>
                <a:gd name="connsiteY6" fmla="*/ 78479 h 78478"/>
                <a:gd name="connsiteX7" fmla="*/ 59145 w 73009"/>
                <a:gd name="connsiteY7" fmla="*/ 74154 h 78478"/>
                <a:gd name="connsiteX8" fmla="*/ 60672 w 73009"/>
                <a:gd name="connsiteY8" fmla="*/ 67285 h 78478"/>
                <a:gd name="connsiteX9" fmla="*/ 53421 w 73009"/>
                <a:gd name="connsiteY9" fmla="*/ 61816 h 78478"/>
                <a:gd name="connsiteX10" fmla="*/ 19588 w 73009"/>
                <a:gd name="connsiteY10" fmla="*/ 61816 h 78478"/>
                <a:gd name="connsiteX11" fmla="*/ 13356 w 73009"/>
                <a:gd name="connsiteY11" fmla="*/ 67285 h 78478"/>
                <a:gd name="connsiteX12" fmla="*/ 14500 w 73009"/>
                <a:gd name="connsiteY12" fmla="*/ 71610 h 78478"/>
                <a:gd name="connsiteX13" fmla="*/ 14119 w 73009"/>
                <a:gd name="connsiteY13" fmla="*/ 78479 h 78478"/>
                <a:gd name="connsiteX14" fmla="*/ 5088 w 73009"/>
                <a:gd name="connsiteY14" fmla="*/ 70974 h 78478"/>
                <a:gd name="connsiteX15" fmla="*/ 0 w 73009"/>
                <a:gd name="connsiteY15" fmla="*/ 60035 h 78478"/>
                <a:gd name="connsiteX16" fmla="*/ 2290 w 73009"/>
                <a:gd name="connsiteY16" fmla="*/ 57491 h 78478"/>
                <a:gd name="connsiteX17" fmla="*/ 4070 w 73009"/>
                <a:gd name="connsiteY17" fmla="*/ 57491 h 78478"/>
                <a:gd name="connsiteX18" fmla="*/ 15009 w 73009"/>
                <a:gd name="connsiteY18" fmla="*/ 47189 h 78478"/>
                <a:gd name="connsiteX19" fmla="*/ 29000 w 73009"/>
                <a:gd name="connsiteY19" fmla="*/ 10812 h 78478"/>
                <a:gd name="connsiteX20" fmla="*/ 21623 w 73009"/>
                <a:gd name="connsiteY20" fmla="*/ 4706 h 78478"/>
                <a:gd name="connsiteX21" fmla="*/ 19715 w 73009"/>
                <a:gd name="connsiteY21" fmla="*/ 4706 h 78478"/>
                <a:gd name="connsiteX22" fmla="*/ 19715 w 73009"/>
                <a:gd name="connsiteY22" fmla="*/ 0 h 78478"/>
                <a:gd name="connsiteX23" fmla="*/ 64614 w 73009"/>
                <a:gd name="connsiteY23" fmla="*/ 0 h 78478"/>
                <a:gd name="connsiteX24" fmla="*/ 64614 w 73009"/>
                <a:gd name="connsiteY24" fmla="*/ 4579 h 78478"/>
                <a:gd name="connsiteX25" fmla="*/ 43755 w 73009"/>
                <a:gd name="connsiteY25" fmla="*/ 5215 h 78478"/>
                <a:gd name="connsiteX26" fmla="*/ 36378 w 73009"/>
                <a:gd name="connsiteY26" fmla="*/ 10684 h 78478"/>
                <a:gd name="connsiteX27" fmla="*/ 24803 w 73009"/>
                <a:gd name="connsiteY27" fmla="*/ 40956 h 78478"/>
                <a:gd name="connsiteX28" fmla="*/ 19715 w 73009"/>
                <a:gd name="connsiteY28" fmla="*/ 53421 h 78478"/>
                <a:gd name="connsiteX29" fmla="*/ 25693 w 73009"/>
                <a:gd name="connsiteY29" fmla="*/ 56601 h 78478"/>
                <a:gd name="connsiteX30" fmla="*/ 46171 w 73009"/>
                <a:gd name="connsiteY30" fmla="*/ 56601 h 78478"/>
                <a:gd name="connsiteX31" fmla="*/ 46171 w 73009"/>
                <a:gd name="connsiteY31" fmla="*/ 5215 h 78478"/>
                <a:gd name="connsiteX32" fmla="*/ 43755 w 73009"/>
                <a:gd name="connsiteY32" fmla="*/ 5215 h 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3009" h="78478">
                  <a:moveTo>
                    <a:pt x="64742" y="4579"/>
                  </a:moveTo>
                  <a:cubicBezTo>
                    <a:pt x="58255" y="4706"/>
                    <a:pt x="57873" y="8267"/>
                    <a:pt x="57873" y="14882"/>
                  </a:cubicBezTo>
                  <a:lnTo>
                    <a:pt x="57873" y="46807"/>
                  </a:lnTo>
                  <a:cubicBezTo>
                    <a:pt x="57873" y="53040"/>
                    <a:pt x="58764" y="55838"/>
                    <a:pt x="64360" y="56220"/>
                  </a:cubicBezTo>
                  <a:cubicBezTo>
                    <a:pt x="68685" y="56728"/>
                    <a:pt x="73009" y="55583"/>
                    <a:pt x="73009" y="60290"/>
                  </a:cubicBezTo>
                  <a:cubicBezTo>
                    <a:pt x="73009" y="62961"/>
                    <a:pt x="71610" y="66013"/>
                    <a:pt x="69448" y="69321"/>
                  </a:cubicBezTo>
                  <a:cubicBezTo>
                    <a:pt x="64106" y="77588"/>
                    <a:pt x="61816" y="78479"/>
                    <a:pt x="60290" y="78479"/>
                  </a:cubicBezTo>
                  <a:cubicBezTo>
                    <a:pt x="57619" y="78479"/>
                    <a:pt x="58891" y="75044"/>
                    <a:pt x="59145" y="74154"/>
                  </a:cubicBezTo>
                  <a:cubicBezTo>
                    <a:pt x="60163" y="71864"/>
                    <a:pt x="60672" y="69193"/>
                    <a:pt x="60672" y="67285"/>
                  </a:cubicBezTo>
                  <a:cubicBezTo>
                    <a:pt x="60672" y="62452"/>
                    <a:pt x="58001" y="61816"/>
                    <a:pt x="53421" y="61816"/>
                  </a:cubicBezTo>
                  <a:lnTo>
                    <a:pt x="19588" y="61816"/>
                  </a:lnTo>
                  <a:cubicBezTo>
                    <a:pt x="13991" y="61816"/>
                    <a:pt x="13356" y="65250"/>
                    <a:pt x="13356" y="67285"/>
                  </a:cubicBezTo>
                  <a:cubicBezTo>
                    <a:pt x="13356" y="68939"/>
                    <a:pt x="13991" y="70338"/>
                    <a:pt x="14500" y="71610"/>
                  </a:cubicBezTo>
                  <a:cubicBezTo>
                    <a:pt x="15518" y="74281"/>
                    <a:pt x="16408" y="78479"/>
                    <a:pt x="14119" y="78479"/>
                  </a:cubicBezTo>
                  <a:cubicBezTo>
                    <a:pt x="11575" y="78479"/>
                    <a:pt x="6996" y="73390"/>
                    <a:pt x="5088" y="70974"/>
                  </a:cubicBezTo>
                  <a:cubicBezTo>
                    <a:pt x="3689" y="69066"/>
                    <a:pt x="0" y="62961"/>
                    <a:pt x="0" y="60035"/>
                  </a:cubicBezTo>
                  <a:cubicBezTo>
                    <a:pt x="0" y="58636"/>
                    <a:pt x="636" y="57619"/>
                    <a:pt x="2290" y="57491"/>
                  </a:cubicBezTo>
                  <a:lnTo>
                    <a:pt x="4070" y="57491"/>
                  </a:lnTo>
                  <a:cubicBezTo>
                    <a:pt x="10303" y="57619"/>
                    <a:pt x="12719" y="52022"/>
                    <a:pt x="15009" y="47189"/>
                  </a:cubicBezTo>
                  <a:cubicBezTo>
                    <a:pt x="24040" y="27601"/>
                    <a:pt x="29000" y="15772"/>
                    <a:pt x="29000" y="10812"/>
                  </a:cubicBezTo>
                  <a:cubicBezTo>
                    <a:pt x="29000" y="4833"/>
                    <a:pt x="22895" y="4706"/>
                    <a:pt x="21623" y="4706"/>
                  </a:cubicBezTo>
                  <a:lnTo>
                    <a:pt x="19715" y="4706"/>
                  </a:lnTo>
                  <a:lnTo>
                    <a:pt x="19715" y="0"/>
                  </a:lnTo>
                  <a:lnTo>
                    <a:pt x="64614" y="0"/>
                  </a:lnTo>
                  <a:lnTo>
                    <a:pt x="64614" y="4579"/>
                  </a:lnTo>
                  <a:close/>
                  <a:moveTo>
                    <a:pt x="43755" y="5215"/>
                  </a:moveTo>
                  <a:cubicBezTo>
                    <a:pt x="38922" y="5215"/>
                    <a:pt x="37522" y="7759"/>
                    <a:pt x="36378" y="10684"/>
                  </a:cubicBezTo>
                  <a:cubicBezTo>
                    <a:pt x="33198" y="18570"/>
                    <a:pt x="32435" y="23785"/>
                    <a:pt x="24803" y="40956"/>
                  </a:cubicBezTo>
                  <a:cubicBezTo>
                    <a:pt x="20860" y="49860"/>
                    <a:pt x="19715" y="51895"/>
                    <a:pt x="19715" y="53421"/>
                  </a:cubicBezTo>
                  <a:cubicBezTo>
                    <a:pt x="19715" y="55456"/>
                    <a:pt x="20860" y="56601"/>
                    <a:pt x="25693" y="56601"/>
                  </a:cubicBezTo>
                  <a:lnTo>
                    <a:pt x="46171" y="56601"/>
                  </a:lnTo>
                  <a:lnTo>
                    <a:pt x="46171" y="5215"/>
                  </a:lnTo>
                  <a:lnTo>
                    <a:pt x="43755" y="5215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0" name="Полилиния: фигура 170">
              <a:extLst>
                <a:ext uri="{FF2B5EF4-FFF2-40B4-BE49-F238E27FC236}">
                  <a16:creationId xmlns:a16="http://schemas.microsoft.com/office/drawing/2014/main" id="{A12692F1-891B-A52D-BA0B-11F4102BFD9A}"/>
                </a:ext>
              </a:extLst>
            </p:cNvPr>
            <p:cNvSpPr/>
            <p:nvPr/>
          </p:nvSpPr>
          <p:spPr>
            <a:xfrm>
              <a:off x="5943099" y="5179542"/>
              <a:ext cx="53548" cy="64232"/>
            </a:xfrm>
            <a:custGeom>
              <a:avLst/>
              <a:gdLst>
                <a:gd name="connsiteX0" fmla="*/ 28619 w 53548"/>
                <a:gd name="connsiteY0" fmla="*/ 64233 h 64232"/>
                <a:gd name="connsiteX1" fmla="*/ 0 w 53548"/>
                <a:gd name="connsiteY1" fmla="*/ 34215 h 64232"/>
                <a:gd name="connsiteX2" fmla="*/ 28237 w 53548"/>
                <a:gd name="connsiteY2" fmla="*/ 0 h 64232"/>
                <a:gd name="connsiteX3" fmla="*/ 51895 w 53548"/>
                <a:gd name="connsiteY3" fmla="*/ 27220 h 64232"/>
                <a:gd name="connsiteX4" fmla="*/ 13610 w 53548"/>
                <a:gd name="connsiteY4" fmla="*/ 27220 h 64232"/>
                <a:gd name="connsiteX5" fmla="*/ 13482 w 53548"/>
                <a:gd name="connsiteY5" fmla="*/ 33961 h 64232"/>
                <a:gd name="connsiteX6" fmla="*/ 30781 w 53548"/>
                <a:gd name="connsiteY6" fmla="*/ 57619 h 64232"/>
                <a:gd name="connsiteX7" fmla="*/ 50623 w 53548"/>
                <a:gd name="connsiteY7" fmla="*/ 47825 h 64232"/>
                <a:gd name="connsiteX8" fmla="*/ 53548 w 53548"/>
                <a:gd name="connsiteY8" fmla="*/ 50496 h 64232"/>
                <a:gd name="connsiteX9" fmla="*/ 28619 w 53548"/>
                <a:gd name="connsiteY9" fmla="*/ 64233 h 64232"/>
                <a:gd name="connsiteX10" fmla="*/ 27220 w 53548"/>
                <a:gd name="connsiteY10" fmla="*/ 4961 h 64232"/>
                <a:gd name="connsiteX11" fmla="*/ 13737 w 53548"/>
                <a:gd name="connsiteY11" fmla="*/ 22259 h 64232"/>
                <a:gd name="connsiteX12" fmla="*/ 39048 w 53548"/>
                <a:gd name="connsiteY12" fmla="*/ 22259 h 64232"/>
                <a:gd name="connsiteX13" fmla="*/ 27220 w 53548"/>
                <a:gd name="connsiteY13" fmla="*/ 4961 h 6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548" h="64232">
                  <a:moveTo>
                    <a:pt x="28619" y="64233"/>
                  </a:moveTo>
                  <a:cubicBezTo>
                    <a:pt x="18189" y="64233"/>
                    <a:pt x="0" y="58891"/>
                    <a:pt x="0" y="34215"/>
                  </a:cubicBezTo>
                  <a:cubicBezTo>
                    <a:pt x="0" y="13737"/>
                    <a:pt x="11829" y="0"/>
                    <a:pt x="28237" y="0"/>
                  </a:cubicBezTo>
                  <a:cubicBezTo>
                    <a:pt x="45154" y="0"/>
                    <a:pt x="52404" y="14882"/>
                    <a:pt x="51895" y="27220"/>
                  </a:cubicBezTo>
                  <a:lnTo>
                    <a:pt x="13610" y="27220"/>
                  </a:lnTo>
                  <a:cubicBezTo>
                    <a:pt x="13482" y="29509"/>
                    <a:pt x="13482" y="31671"/>
                    <a:pt x="13482" y="33961"/>
                  </a:cubicBezTo>
                  <a:cubicBezTo>
                    <a:pt x="13482" y="43119"/>
                    <a:pt x="15518" y="57619"/>
                    <a:pt x="30781" y="57619"/>
                  </a:cubicBezTo>
                  <a:cubicBezTo>
                    <a:pt x="38921" y="57619"/>
                    <a:pt x="46299" y="52277"/>
                    <a:pt x="50623" y="47825"/>
                  </a:cubicBezTo>
                  <a:lnTo>
                    <a:pt x="53548" y="50496"/>
                  </a:lnTo>
                  <a:cubicBezTo>
                    <a:pt x="47698" y="57619"/>
                    <a:pt x="38794" y="64233"/>
                    <a:pt x="28619" y="64233"/>
                  </a:cubicBezTo>
                  <a:moveTo>
                    <a:pt x="27220" y="4961"/>
                  </a:moveTo>
                  <a:cubicBezTo>
                    <a:pt x="20733" y="4961"/>
                    <a:pt x="14119" y="9412"/>
                    <a:pt x="13737" y="22259"/>
                  </a:cubicBezTo>
                  <a:lnTo>
                    <a:pt x="39048" y="22259"/>
                  </a:lnTo>
                  <a:cubicBezTo>
                    <a:pt x="39557" y="9667"/>
                    <a:pt x="33579" y="4961"/>
                    <a:pt x="27220" y="4961"/>
                  </a:cubicBez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1" name="Полилиния: фигура 171">
              <a:extLst>
                <a:ext uri="{FF2B5EF4-FFF2-40B4-BE49-F238E27FC236}">
                  <a16:creationId xmlns:a16="http://schemas.microsoft.com/office/drawing/2014/main" id="{77C5DCDA-9EC9-F6AE-F792-D2D7CC93ECA7}"/>
                </a:ext>
              </a:extLst>
            </p:cNvPr>
            <p:cNvSpPr/>
            <p:nvPr/>
          </p:nvSpPr>
          <p:spPr>
            <a:xfrm>
              <a:off x="6017508" y="5180686"/>
              <a:ext cx="66267" cy="61688"/>
            </a:xfrm>
            <a:custGeom>
              <a:avLst/>
              <a:gdLst>
                <a:gd name="connsiteX0" fmla="*/ 0 w 66267"/>
                <a:gd name="connsiteY0" fmla="*/ 57110 h 61688"/>
                <a:gd name="connsiteX1" fmla="*/ 7123 w 66267"/>
                <a:gd name="connsiteY1" fmla="*/ 45535 h 61688"/>
                <a:gd name="connsiteX2" fmla="*/ 7123 w 66267"/>
                <a:gd name="connsiteY2" fmla="*/ 16408 h 61688"/>
                <a:gd name="connsiteX3" fmla="*/ 0 w 66267"/>
                <a:gd name="connsiteY3" fmla="*/ 4706 h 61688"/>
                <a:gd name="connsiteX4" fmla="*/ 0 w 66267"/>
                <a:gd name="connsiteY4" fmla="*/ 0 h 61688"/>
                <a:gd name="connsiteX5" fmla="*/ 25948 w 66267"/>
                <a:gd name="connsiteY5" fmla="*/ 0 h 61688"/>
                <a:gd name="connsiteX6" fmla="*/ 25948 w 66267"/>
                <a:gd name="connsiteY6" fmla="*/ 4706 h 61688"/>
                <a:gd name="connsiteX7" fmla="*/ 18824 w 66267"/>
                <a:gd name="connsiteY7" fmla="*/ 16408 h 61688"/>
                <a:gd name="connsiteX8" fmla="*/ 18824 w 66267"/>
                <a:gd name="connsiteY8" fmla="*/ 28492 h 61688"/>
                <a:gd name="connsiteX9" fmla="*/ 47443 w 66267"/>
                <a:gd name="connsiteY9" fmla="*/ 28492 h 61688"/>
                <a:gd name="connsiteX10" fmla="*/ 47443 w 66267"/>
                <a:gd name="connsiteY10" fmla="*/ 16408 h 61688"/>
                <a:gd name="connsiteX11" fmla="*/ 40193 w 66267"/>
                <a:gd name="connsiteY11" fmla="*/ 4706 h 61688"/>
                <a:gd name="connsiteX12" fmla="*/ 40193 w 66267"/>
                <a:gd name="connsiteY12" fmla="*/ 0 h 61688"/>
                <a:gd name="connsiteX13" fmla="*/ 66268 w 66267"/>
                <a:gd name="connsiteY13" fmla="*/ 0 h 61688"/>
                <a:gd name="connsiteX14" fmla="*/ 66268 w 66267"/>
                <a:gd name="connsiteY14" fmla="*/ 4706 h 61688"/>
                <a:gd name="connsiteX15" fmla="*/ 59018 w 66267"/>
                <a:gd name="connsiteY15" fmla="*/ 16408 h 61688"/>
                <a:gd name="connsiteX16" fmla="*/ 59018 w 66267"/>
                <a:gd name="connsiteY16" fmla="*/ 45535 h 61688"/>
                <a:gd name="connsiteX17" fmla="*/ 66268 w 66267"/>
                <a:gd name="connsiteY17" fmla="*/ 57110 h 61688"/>
                <a:gd name="connsiteX18" fmla="*/ 66268 w 66267"/>
                <a:gd name="connsiteY18" fmla="*/ 61689 h 61688"/>
                <a:gd name="connsiteX19" fmla="*/ 40193 w 66267"/>
                <a:gd name="connsiteY19" fmla="*/ 61689 h 61688"/>
                <a:gd name="connsiteX20" fmla="*/ 40193 w 66267"/>
                <a:gd name="connsiteY20" fmla="*/ 57110 h 61688"/>
                <a:gd name="connsiteX21" fmla="*/ 47443 w 66267"/>
                <a:gd name="connsiteY21" fmla="*/ 45535 h 61688"/>
                <a:gd name="connsiteX22" fmla="*/ 47443 w 66267"/>
                <a:gd name="connsiteY22" fmla="*/ 33325 h 61688"/>
                <a:gd name="connsiteX23" fmla="*/ 18824 w 66267"/>
                <a:gd name="connsiteY23" fmla="*/ 33325 h 61688"/>
                <a:gd name="connsiteX24" fmla="*/ 18824 w 66267"/>
                <a:gd name="connsiteY24" fmla="*/ 45535 h 61688"/>
                <a:gd name="connsiteX25" fmla="*/ 25948 w 66267"/>
                <a:gd name="connsiteY25" fmla="*/ 57110 h 61688"/>
                <a:gd name="connsiteX26" fmla="*/ 25948 w 66267"/>
                <a:gd name="connsiteY26" fmla="*/ 61689 h 61688"/>
                <a:gd name="connsiteX27" fmla="*/ 0 w 66267"/>
                <a:gd name="connsiteY27" fmla="*/ 61689 h 61688"/>
                <a:gd name="connsiteX28" fmla="*/ 0 w 66267"/>
                <a:gd name="connsiteY28" fmla="*/ 57110 h 6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6267" h="61688">
                  <a:moveTo>
                    <a:pt x="0" y="57110"/>
                  </a:moveTo>
                  <a:cubicBezTo>
                    <a:pt x="5978" y="56474"/>
                    <a:pt x="7123" y="52404"/>
                    <a:pt x="7123" y="45535"/>
                  </a:cubicBezTo>
                  <a:lnTo>
                    <a:pt x="7123" y="16408"/>
                  </a:lnTo>
                  <a:cubicBezTo>
                    <a:pt x="7123" y="9794"/>
                    <a:pt x="6741" y="6105"/>
                    <a:pt x="0" y="4706"/>
                  </a:cubicBezTo>
                  <a:lnTo>
                    <a:pt x="0" y="0"/>
                  </a:lnTo>
                  <a:lnTo>
                    <a:pt x="25948" y="0"/>
                  </a:lnTo>
                  <a:lnTo>
                    <a:pt x="25948" y="4706"/>
                  </a:lnTo>
                  <a:cubicBezTo>
                    <a:pt x="19588" y="5978"/>
                    <a:pt x="18824" y="9413"/>
                    <a:pt x="18824" y="16408"/>
                  </a:cubicBezTo>
                  <a:lnTo>
                    <a:pt x="18824" y="28492"/>
                  </a:lnTo>
                  <a:lnTo>
                    <a:pt x="47443" y="28492"/>
                  </a:lnTo>
                  <a:lnTo>
                    <a:pt x="47443" y="16408"/>
                  </a:lnTo>
                  <a:cubicBezTo>
                    <a:pt x="47443" y="10303"/>
                    <a:pt x="46934" y="5851"/>
                    <a:pt x="40193" y="4706"/>
                  </a:cubicBezTo>
                  <a:lnTo>
                    <a:pt x="40193" y="0"/>
                  </a:lnTo>
                  <a:lnTo>
                    <a:pt x="66268" y="0"/>
                  </a:lnTo>
                  <a:lnTo>
                    <a:pt x="66268" y="4706"/>
                  </a:lnTo>
                  <a:cubicBezTo>
                    <a:pt x="59526" y="6105"/>
                    <a:pt x="59018" y="9794"/>
                    <a:pt x="59018" y="16408"/>
                  </a:cubicBezTo>
                  <a:lnTo>
                    <a:pt x="59018" y="45535"/>
                  </a:lnTo>
                  <a:cubicBezTo>
                    <a:pt x="59018" y="51768"/>
                    <a:pt x="59781" y="56220"/>
                    <a:pt x="66268" y="57110"/>
                  </a:cubicBezTo>
                  <a:lnTo>
                    <a:pt x="66268" y="61689"/>
                  </a:lnTo>
                  <a:lnTo>
                    <a:pt x="40193" y="61689"/>
                  </a:lnTo>
                  <a:lnTo>
                    <a:pt x="40193" y="57110"/>
                  </a:lnTo>
                  <a:cubicBezTo>
                    <a:pt x="46553" y="56601"/>
                    <a:pt x="47443" y="51514"/>
                    <a:pt x="47443" y="45535"/>
                  </a:cubicBezTo>
                  <a:lnTo>
                    <a:pt x="47443" y="33325"/>
                  </a:lnTo>
                  <a:lnTo>
                    <a:pt x="18824" y="33325"/>
                  </a:lnTo>
                  <a:lnTo>
                    <a:pt x="18824" y="45535"/>
                  </a:lnTo>
                  <a:cubicBezTo>
                    <a:pt x="18824" y="52277"/>
                    <a:pt x="19842" y="56601"/>
                    <a:pt x="25948" y="57110"/>
                  </a:cubicBezTo>
                  <a:lnTo>
                    <a:pt x="25948" y="61689"/>
                  </a:lnTo>
                  <a:lnTo>
                    <a:pt x="0" y="61689"/>
                  </a:lnTo>
                  <a:lnTo>
                    <a:pt x="0" y="57110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2" name="Полилиния: фигура 172">
              <a:extLst>
                <a:ext uri="{FF2B5EF4-FFF2-40B4-BE49-F238E27FC236}">
                  <a16:creationId xmlns:a16="http://schemas.microsoft.com/office/drawing/2014/main" id="{18AE8FE7-D532-2701-5192-A7246D9CB0A9}"/>
                </a:ext>
              </a:extLst>
            </p:cNvPr>
            <p:cNvSpPr/>
            <p:nvPr/>
          </p:nvSpPr>
          <p:spPr>
            <a:xfrm>
              <a:off x="6104890" y="5180686"/>
              <a:ext cx="65504" cy="61688"/>
            </a:xfrm>
            <a:custGeom>
              <a:avLst/>
              <a:gdLst>
                <a:gd name="connsiteX0" fmla="*/ 25948 w 65504"/>
                <a:gd name="connsiteY0" fmla="*/ 127 h 61688"/>
                <a:gd name="connsiteX1" fmla="*/ 25948 w 65504"/>
                <a:gd name="connsiteY1" fmla="*/ 4833 h 61688"/>
                <a:gd name="connsiteX2" fmla="*/ 18952 w 65504"/>
                <a:gd name="connsiteY2" fmla="*/ 16535 h 61688"/>
                <a:gd name="connsiteX3" fmla="*/ 18952 w 65504"/>
                <a:gd name="connsiteY3" fmla="*/ 39430 h 61688"/>
                <a:gd name="connsiteX4" fmla="*/ 19333 w 65504"/>
                <a:gd name="connsiteY4" fmla="*/ 39430 h 61688"/>
                <a:gd name="connsiteX5" fmla="*/ 46680 w 65504"/>
                <a:gd name="connsiteY5" fmla="*/ 13737 h 61688"/>
                <a:gd name="connsiteX6" fmla="*/ 39812 w 65504"/>
                <a:gd name="connsiteY6" fmla="*/ 4706 h 61688"/>
                <a:gd name="connsiteX7" fmla="*/ 39812 w 65504"/>
                <a:gd name="connsiteY7" fmla="*/ 0 h 61688"/>
                <a:gd name="connsiteX8" fmla="*/ 65505 w 65504"/>
                <a:gd name="connsiteY8" fmla="*/ 0 h 61688"/>
                <a:gd name="connsiteX9" fmla="*/ 65505 w 65504"/>
                <a:gd name="connsiteY9" fmla="*/ 4706 h 61688"/>
                <a:gd name="connsiteX10" fmla="*/ 58509 w 65504"/>
                <a:gd name="connsiteY10" fmla="*/ 16408 h 61688"/>
                <a:gd name="connsiteX11" fmla="*/ 58509 w 65504"/>
                <a:gd name="connsiteY11" fmla="*/ 45535 h 61688"/>
                <a:gd name="connsiteX12" fmla="*/ 65505 w 65504"/>
                <a:gd name="connsiteY12" fmla="*/ 57110 h 61688"/>
                <a:gd name="connsiteX13" fmla="*/ 65505 w 65504"/>
                <a:gd name="connsiteY13" fmla="*/ 61689 h 61688"/>
                <a:gd name="connsiteX14" fmla="*/ 39557 w 65504"/>
                <a:gd name="connsiteY14" fmla="*/ 61689 h 61688"/>
                <a:gd name="connsiteX15" fmla="*/ 39557 w 65504"/>
                <a:gd name="connsiteY15" fmla="*/ 57110 h 61688"/>
                <a:gd name="connsiteX16" fmla="*/ 46807 w 65504"/>
                <a:gd name="connsiteY16" fmla="*/ 45535 h 61688"/>
                <a:gd name="connsiteX17" fmla="*/ 46807 w 65504"/>
                <a:gd name="connsiteY17" fmla="*/ 21877 h 61688"/>
                <a:gd name="connsiteX18" fmla="*/ 46426 w 65504"/>
                <a:gd name="connsiteY18" fmla="*/ 21877 h 61688"/>
                <a:gd name="connsiteX19" fmla="*/ 18952 w 65504"/>
                <a:gd name="connsiteY19" fmla="*/ 47189 h 61688"/>
                <a:gd name="connsiteX20" fmla="*/ 25948 w 65504"/>
                <a:gd name="connsiteY20" fmla="*/ 57110 h 61688"/>
                <a:gd name="connsiteX21" fmla="*/ 25948 w 65504"/>
                <a:gd name="connsiteY21" fmla="*/ 61689 h 61688"/>
                <a:gd name="connsiteX22" fmla="*/ 0 w 65504"/>
                <a:gd name="connsiteY22" fmla="*/ 61689 h 61688"/>
                <a:gd name="connsiteX23" fmla="*/ 0 w 65504"/>
                <a:gd name="connsiteY23" fmla="*/ 57110 h 61688"/>
                <a:gd name="connsiteX24" fmla="*/ 7250 w 65504"/>
                <a:gd name="connsiteY24" fmla="*/ 45535 h 61688"/>
                <a:gd name="connsiteX25" fmla="*/ 7250 w 65504"/>
                <a:gd name="connsiteY25" fmla="*/ 16408 h 61688"/>
                <a:gd name="connsiteX26" fmla="*/ 0 w 65504"/>
                <a:gd name="connsiteY26" fmla="*/ 4706 h 61688"/>
                <a:gd name="connsiteX27" fmla="*/ 0 w 65504"/>
                <a:gd name="connsiteY27" fmla="*/ 0 h 61688"/>
                <a:gd name="connsiteX28" fmla="*/ 25948 w 65504"/>
                <a:gd name="connsiteY28" fmla="*/ 0 h 6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5504" h="61688">
                  <a:moveTo>
                    <a:pt x="25948" y="127"/>
                  </a:moveTo>
                  <a:lnTo>
                    <a:pt x="25948" y="4833"/>
                  </a:lnTo>
                  <a:cubicBezTo>
                    <a:pt x="19206" y="6233"/>
                    <a:pt x="18952" y="9921"/>
                    <a:pt x="18952" y="16535"/>
                  </a:cubicBezTo>
                  <a:lnTo>
                    <a:pt x="18952" y="39430"/>
                  </a:lnTo>
                  <a:lnTo>
                    <a:pt x="19333" y="39430"/>
                  </a:lnTo>
                  <a:lnTo>
                    <a:pt x="46680" y="13737"/>
                  </a:lnTo>
                  <a:cubicBezTo>
                    <a:pt x="46807" y="8776"/>
                    <a:pt x="45281" y="6105"/>
                    <a:pt x="39812" y="4706"/>
                  </a:cubicBezTo>
                  <a:lnTo>
                    <a:pt x="39812" y="0"/>
                  </a:lnTo>
                  <a:lnTo>
                    <a:pt x="65505" y="0"/>
                  </a:lnTo>
                  <a:lnTo>
                    <a:pt x="65505" y="4706"/>
                  </a:lnTo>
                  <a:cubicBezTo>
                    <a:pt x="59272" y="5978"/>
                    <a:pt x="58509" y="9540"/>
                    <a:pt x="58509" y="16408"/>
                  </a:cubicBezTo>
                  <a:lnTo>
                    <a:pt x="58509" y="45535"/>
                  </a:lnTo>
                  <a:cubicBezTo>
                    <a:pt x="58509" y="52149"/>
                    <a:pt x="59781" y="56474"/>
                    <a:pt x="65505" y="57110"/>
                  </a:cubicBezTo>
                  <a:lnTo>
                    <a:pt x="65505" y="61689"/>
                  </a:lnTo>
                  <a:lnTo>
                    <a:pt x="39557" y="61689"/>
                  </a:lnTo>
                  <a:lnTo>
                    <a:pt x="39557" y="57110"/>
                  </a:lnTo>
                  <a:cubicBezTo>
                    <a:pt x="45281" y="56474"/>
                    <a:pt x="46807" y="52404"/>
                    <a:pt x="46807" y="45535"/>
                  </a:cubicBezTo>
                  <a:lnTo>
                    <a:pt x="46807" y="21877"/>
                  </a:lnTo>
                  <a:lnTo>
                    <a:pt x="46426" y="21877"/>
                  </a:lnTo>
                  <a:lnTo>
                    <a:pt x="18952" y="47189"/>
                  </a:lnTo>
                  <a:cubicBezTo>
                    <a:pt x="18570" y="52531"/>
                    <a:pt x="20096" y="56347"/>
                    <a:pt x="25948" y="57110"/>
                  </a:cubicBezTo>
                  <a:lnTo>
                    <a:pt x="25948" y="61689"/>
                  </a:lnTo>
                  <a:lnTo>
                    <a:pt x="0" y="61689"/>
                  </a:lnTo>
                  <a:lnTo>
                    <a:pt x="0" y="57110"/>
                  </a:lnTo>
                  <a:cubicBezTo>
                    <a:pt x="5724" y="56601"/>
                    <a:pt x="7250" y="52149"/>
                    <a:pt x="7250" y="45535"/>
                  </a:cubicBezTo>
                  <a:lnTo>
                    <a:pt x="7250" y="16408"/>
                  </a:lnTo>
                  <a:cubicBezTo>
                    <a:pt x="7250" y="10176"/>
                    <a:pt x="6487" y="5342"/>
                    <a:pt x="0" y="4706"/>
                  </a:cubicBezTo>
                  <a:lnTo>
                    <a:pt x="0" y="0"/>
                  </a:lnTo>
                  <a:lnTo>
                    <a:pt x="25948" y="0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3" name="Полилиния: фигура 173">
              <a:extLst>
                <a:ext uri="{FF2B5EF4-FFF2-40B4-BE49-F238E27FC236}">
                  <a16:creationId xmlns:a16="http://schemas.microsoft.com/office/drawing/2014/main" id="{831FE0A7-D2AD-5DAE-706F-C67700654DCF}"/>
                </a:ext>
              </a:extLst>
            </p:cNvPr>
            <p:cNvSpPr/>
            <p:nvPr/>
          </p:nvSpPr>
          <p:spPr>
            <a:xfrm>
              <a:off x="6191381" y="5179542"/>
              <a:ext cx="53548" cy="64232"/>
            </a:xfrm>
            <a:custGeom>
              <a:avLst/>
              <a:gdLst>
                <a:gd name="connsiteX0" fmla="*/ 28619 w 53548"/>
                <a:gd name="connsiteY0" fmla="*/ 64233 h 64232"/>
                <a:gd name="connsiteX1" fmla="*/ 0 w 53548"/>
                <a:gd name="connsiteY1" fmla="*/ 34215 h 64232"/>
                <a:gd name="connsiteX2" fmla="*/ 28237 w 53548"/>
                <a:gd name="connsiteY2" fmla="*/ 0 h 64232"/>
                <a:gd name="connsiteX3" fmla="*/ 51895 w 53548"/>
                <a:gd name="connsiteY3" fmla="*/ 27220 h 64232"/>
                <a:gd name="connsiteX4" fmla="*/ 13610 w 53548"/>
                <a:gd name="connsiteY4" fmla="*/ 27220 h 64232"/>
                <a:gd name="connsiteX5" fmla="*/ 13482 w 53548"/>
                <a:gd name="connsiteY5" fmla="*/ 33961 h 64232"/>
                <a:gd name="connsiteX6" fmla="*/ 30781 w 53548"/>
                <a:gd name="connsiteY6" fmla="*/ 57619 h 64232"/>
                <a:gd name="connsiteX7" fmla="*/ 50623 w 53548"/>
                <a:gd name="connsiteY7" fmla="*/ 47825 h 64232"/>
                <a:gd name="connsiteX8" fmla="*/ 53549 w 53548"/>
                <a:gd name="connsiteY8" fmla="*/ 50496 h 64232"/>
                <a:gd name="connsiteX9" fmla="*/ 28619 w 53548"/>
                <a:gd name="connsiteY9" fmla="*/ 64233 h 64232"/>
                <a:gd name="connsiteX10" fmla="*/ 27347 w 53548"/>
                <a:gd name="connsiteY10" fmla="*/ 4961 h 64232"/>
                <a:gd name="connsiteX11" fmla="*/ 13864 w 53548"/>
                <a:gd name="connsiteY11" fmla="*/ 22259 h 64232"/>
                <a:gd name="connsiteX12" fmla="*/ 39176 w 53548"/>
                <a:gd name="connsiteY12" fmla="*/ 22259 h 64232"/>
                <a:gd name="connsiteX13" fmla="*/ 27347 w 53548"/>
                <a:gd name="connsiteY13" fmla="*/ 4961 h 6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548" h="64232">
                  <a:moveTo>
                    <a:pt x="28619" y="64233"/>
                  </a:moveTo>
                  <a:cubicBezTo>
                    <a:pt x="18189" y="64233"/>
                    <a:pt x="0" y="58891"/>
                    <a:pt x="0" y="34215"/>
                  </a:cubicBezTo>
                  <a:cubicBezTo>
                    <a:pt x="0" y="13737"/>
                    <a:pt x="11829" y="0"/>
                    <a:pt x="28237" y="0"/>
                  </a:cubicBezTo>
                  <a:cubicBezTo>
                    <a:pt x="45281" y="0"/>
                    <a:pt x="52404" y="14882"/>
                    <a:pt x="51895" y="27220"/>
                  </a:cubicBezTo>
                  <a:lnTo>
                    <a:pt x="13610" y="27220"/>
                  </a:lnTo>
                  <a:cubicBezTo>
                    <a:pt x="13482" y="29509"/>
                    <a:pt x="13482" y="31671"/>
                    <a:pt x="13482" y="33961"/>
                  </a:cubicBezTo>
                  <a:cubicBezTo>
                    <a:pt x="13482" y="43119"/>
                    <a:pt x="15518" y="57619"/>
                    <a:pt x="30781" y="57619"/>
                  </a:cubicBezTo>
                  <a:cubicBezTo>
                    <a:pt x="38921" y="57619"/>
                    <a:pt x="46299" y="52277"/>
                    <a:pt x="50623" y="47825"/>
                  </a:cubicBezTo>
                  <a:lnTo>
                    <a:pt x="53549" y="50496"/>
                  </a:lnTo>
                  <a:cubicBezTo>
                    <a:pt x="47825" y="57619"/>
                    <a:pt x="38794" y="64233"/>
                    <a:pt x="28619" y="64233"/>
                  </a:cubicBezTo>
                  <a:moveTo>
                    <a:pt x="27347" y="4961"/>
                  </a:moveTo>
                  <a:cubicBezTo>
                    <a:pt x="20860" y="4961"/>
                    <a:pt x="14246" y="9412"/>
                    <a:pt x="13864" y="22259"/>
                  </a:cubicBezTo>
                  <a:lnTo>
                    <a:pt x="39176" y="22259"/>
                  </a:lnTo>
                  <a:cubicBezTo>
                    <a:pt x="39685" y="9667"/>
                    <a:pt x="33579" y="4961"/>
                    <a:pt x="27347" y="4961"/>
                  </a:cubicBez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4" name="Полилиния: фигура 174">
              <a:extLst>
                <a:ext uri="{FF2B5EF4-FFF2-40B4-BE49-F238E27FC236}">
                  <a16:creationId xmlns:a16="http://schemas.microsoft.com/office/drawing/2014/main" id="{E455668E-5EAC-1403-A77A-185BA913237F}"/>
                </a:ext>
              </a:extLst>
            </p:cNvPr>
            <p:cNvSpPr/>
            <p:nvPr/>
          </p:nvSpPr>
          <p:spPr>
            <a:xfrm>
              <a:off x="1665966" y="5372621"/>
              <a:ext cx="233654" cy="235435"/>
            </a:xfrm>
            <a:custGeom>
              <a:avLst/>
              <a:gdLst>
                <a:gd name="connsiteX0" fmla="*/ 68939 w 233654"/>
                <a:gd name="connsiteY0" fmla="*/ 0 h 235435"/>
                <a:gd name="connsiteX1" fmla="*/ 68939 w 233654"/>
                <a:gd name="connsiteY1" fmla="*/ 11448 h 235435"/>
                <a:gd name="connsiteX2" fmla="*/ 49097 w 233654"/>
                <a:gd name="connsiteY2" fmla="*/ 38667 h 235435"/>
                <a:gd name="connsiteX3" fmla="*/ 49097 w 233654"/>
                <a:gd name="connsiteY3" fmla="*/ 166878 h 235435"/>
                <a:gd name="connsiteX4" fmla="*/ 50114 w 233654"/>
                <a:gd name="connsiteY4" fmla="*/ 166878 h 235435"/>
                <a:gd name="connsiteX5" fmla="*/ 184939 w 233654"/>
                <a:gd name="connsiteY5" fmla="*/ 42737 h 235435"/>
                <a:gd name="connsiteX6" fmla="*/ 184939 w 233654"/>
                <a:gd name="connsiteY6" fmla="*/ 31926 h 235435"/>
                <a:gd name="connsiteX7" fmla="*/ 164716 w 233654"/>
                <a:gd name="connsiteY7" fmla="*/ 11448 h 235435"/>
                <a:gd name="connsiteX8" fmla="*/ 164716 w 233654"/>
                <a:gd name="connsiteY8" fmla="*/ 0 h 235435"/>
                <a:gd name="connsiteX9" fmla="*/ 233654 w 233654"/>
                <a:gd name="connsiteY9" fmla="*/ 0 h 235435"/>
                <a:gd name="connsiteX10" fmla="*/ 233654 w 233654"/>
                <a:gd name="connsiteY10" fmla="*/ 11448 h 235435"/>
                <a:gd name="connsiteX11" fmla="*/ 213812 w 233654"/>
                <a:gd name="connsiteY11" fmla="*/ 38667 h 235435"/>
                <a:gd name="connsiteX12" fmla="*/ 213812 w 233654"/>
                <a:gd name="connsiteY12" fmla="*/ 196768 h 235435"/>
                <a:gd name="connsiteX13" fmla="*/ 233654 w 233654"/>
                <a:gd name="connsiteY13" fmla="*/ 223988 h 235435"/>
                <a:gd name="connsiteX14" fmla="*/ 233654 w 233654"/>
                <a:gd name="connsiteY14" fmla="*/ 235435 h 235435"/>
                <a:gd name="connsiteX15" fmla="*/ 164716 w 233654"/>
                <a:gd name="connsiteY15" fmla="*/ 235435 h 235435"/>
                <a:gd name="connsiteX16" fmla="*/ 164716 w 233654"/>
                <a:gd name="connsiteY16" fmla="*/ 223988 h 235435"/>
                <a:gd name="connsiteX17" fmla="*/ 184939 w 233654"/>
                <a:gd name="connsiteY17" fmla="*/ 196768 h 235435"/>
                <a:gd name="connsiteX18" fmla="*/ 184939 w 233654"/>
                <a:gd name="connsiteY18" fmla="*/ 63597 h 235435"/>
                <a:gd name="connsiteX19" fmla="*/ 183922 w 233654"/>
                <a:gd name="connsiteY19" fmla="*/ 63597 h 235435"/>
                <a:gd name="connsiteX20" fmla="*/ 49097 w 233654"/>
                <a:gd name="connsiteY20" fmla="*/ 187992 h 235435"/>
                <a:gd name="connsiteX21" fmla="*/ 49097 w 233654"/>
                <a:gd name="connsiteY21" fmla="*/ 196768 h 235435"/>
                <a:gd name="connsiteX22" fmla="*/ 68939 w 233654"/>
                <a:gd name="connsiteY22" fmla="*/ 223988 h 235435"/>
                <a:gd name="connsiteX23" fmla="*/ 68939 w 233654"/>
                <a:gd name="connsiteY23" fmla="*/ 235435 h 235435"/>
                <a:gd name="connsiteX24" fmla="*/ 0 w 233654"/>
                <a:gd name="connsiteY24" fmla="*/ 235435 h 235435"/>
                <a:gd name="connsiteX25" fmla="*/ 0 w 233654"/>
                <a:gd name="connsiteY25" fmla="*/ 223988 h 235435"/>
                <a:gd name="connsiteX26" fmla="*/ 20224 w 233654"/>
                <a:gd name="connsiteY26" fmla="*/ 196768 h 235435"/>
                <a:gd name="connsiteX27" fmla="*/ 20224 w 233654"/>
                <a:gd name="connsiteY27" fmla="*/ 38667 h 235435"/>
                <a:gd name="connsiteX28" fmla="*/ 0 w 233654"/>
                <a:gd name="connsiteY28" fmla="*/ 11448 h 235435"/>
                <a:gd name="connsiteX29" fmla="*/ 0 w 233654"/>
                <a:gd name="connsiteY29" fmla="*/ 0 h 235435"/>
                <a:gd name="connsiteX30" fmla="*/ 68939 w 233654"/>
                <a:gd name="connsiteY30" fmla="*/ 0 h 23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3654" h="235435">
                  <a:moveTo>
                    <a:pt x="68939" y="0"/>
                  </a:moveTo>
                  <a:lnTo>
                    <a:pt x="68939" y="11448"/>
                  </a:lnTo>
                  <a:cubicBezTo>
                    <a:pt x="52404" y="13101"/>
                    <a:pt x="49097" y="23912"/>
                    <a:pt x="49097" y="38667"/>
                  </a:cubicBezTo>
                  <a:lnTo>
                    <a:pt x="49097" y="166878"/>
                  </a:lnTo>
                  <a:lnTo>
                    <a:pt x="50114" y="166878"/>
                  </a:lnTo>
                  <a:lnTo>
                    <a:pt x="184939" y="42737"/>
                  </a:lnTo>
                  <a:lnTo>
                    <a:pt x="184939" y="31926"/>
                  </a:lnTo>
                  <a:cubicBezTo>
                    <a:pt x="184939" y="20860"/>
                    <a:pt x="175909" y="12465"/>
                    <a:pt x="164716" y="11448"/>
                  </a:cubicBezTo>
                  <a:lnTo>
                    <a:pt x="164716" y="0"/>
                  </a:lnTo>
                  <a:lnTo>
                    <a:pt x="233654" y="0"/>
                  </a:lnTo>
                  <a:lnTo>
                    <a:pt x="233654" y="11448"/>
                  </a:lnTo>
                  <a:cubicBezTo>
                    <a:pt x="217119" y="13101"/>
                    <a:pt x="213812" y="23912"/>
                    <a:pt x="213812" y="38667"/>
                  </a:cubicBezTo>
                  <a:lnTo>
                    <a:pt x="213812" y="196768"/>
                  </a:lnTo>
                  <a:cubicBezTo>
                    <a:pt x="213812" y="211904"/>
                    <a:pt x="216865" y="221953"/>
                    <a:pt x="233654" y="223988"/>
                  </a:cubicBezTo>
                  <a:lnTo>
                    <a:pt x="233654" y="235435"/>
                  </a:lnTo>
                  <a:lnTo>
                    <a:pt x="164716" y="235435"/>
                  </a:lnTo>
                  <a:lnTo>
                    <a:pt x="164716" y="223988"/>
                  </a:lnTo>
                  <a:cubicBezTo>
                    <a:pt x="180869" y="222588"/>
                    <a:pt x="184939" y="211141"/>
                    <a:pt x="184939" y="196768"/>
                  </a:cubicBezTo>
                  <a:lnTo>
                    <a:pt x="184939" y="63597"/>
                  </a:lnTo>
                  <a:lnTo>
                    <a:pt x="183922" y="63597"/>
                  </a:lnTo>
                  <a:lnTo>
                    <a:pt x="49097" y="187992"/>
                  </a:lnTo>
                  <a:lnTo>
                    <a:pt x="49097" y="196768"/>
                  </a:lnTo>
                  <a:cubicBezTo>
                    <a:pt x="49097" y="211904"/>
                    <a:pt x="53167" y="222334"/>
                    <a:pt x="68939" y="223988"/>
                  </a:cubicBezTo>
                  <a:lnTo>
                    <a:pt x="68939" y="235435"/>
                  </a:lnTo>
                  <a:lnTo>
                    <a:pt x="0" y="235435"/>
                  </a:lnTo>
                  <a:lnTo>
                    <a:pt x="0" y="223988"/>
                  </a:lnTo>
                  <a:cubicBezTo>
                    <a:pt x="15772" y="222334"/>
                    <a:pt x="20224" y="211523"/>
                    <a:pt x="20224" y="196768"/>
                  </a:cubicBezTo>
                  <a:lnTo>
                    <a:pt x="20224" y="38667"/>
                  </a:lnTo>
                  <a:cubicBezTo>
                    <a:pt x="20224" y="23912"/>
                    <a:pt x="15899" y="13101"/>
                    <a:pt x="0" y="11448"/>
                  </a:cubicBezTo>
                  <a:lnTo>
                    <a:pt x="0" y="0"/>
                  </a:lnTo>
                  <a:lnTo>
                    <a:pt x="68939" y="0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5" name="Полилиния: фигура 175">
              <a:extLst>
                <a:ext uri="{FF2B5EF4-FFF2-40B4-BE49-F238E27FC236}">
                  <a16:creationId xmlns:a16="http://schemas.microsoft.com/office/drawing/2014/main" id="{4D187559-5979-C51B-F23B-475A9AC0815E}"/>
                </a:ext>
              </a:extLst>
            </p:cNvPr>
            <p:cNvSpPr/>
            <p:nvPr/>
          </p:nvSpPr>
          <p:spPr>
            <a:xfrm>
              <a:off x="1968559" y="5372621"/>
              <a:ext cx="233399" cy="235435"/>
            </a:xfrm>
            <a:custGeom>
              <a:avLst/>
              <a:gdLst>
                <a:gd name="connsiteX0" fmla="*/ 68557 w 233399"/>
                <a:gd name="connsiteY0" fmla="*/ 11448 h 235435"/>
                <a:gd name="connsiteX1" fmla="*/ 48715 w 233399"/>
                <a:gd name="connsiteY1" fmla="*/ 38667 h 235435"/>
                <a:gd name="connsiteX2" fmla="*/ 48715 w 233399"/>
                <a:gd name="connsiteY2" fmla="*/ 109005 h 235435"/>
                <a:gd name="connsiteX3" fmla="*/ 184303 w 233399"/>
                <a:gd name="connsiteY3" fmla="*/ 109005 h 235435"/>
                <a:gd name="connsiteX4" fmla="*/ 184303 w 233399"/>
                <a:gd name="connsiteY4" fmla="*/ 38667 h 235435"/>
                <a:gd name="connsiteX5" fmla="*/ 164461 w 233399"/>
                <a:gd name="connsiteY5" fmla="*/ 11448 h 235435"/>
                <a:gd name="connsiteX6" fmla="*/ 164461 w 233399"/>
                <a:gd name="connsiteY6" fmla="*/ 0 h 235435"/>
                <a:gd name="connsiteX7" fmla="*/ 233400 w 233399"/>
                <a:gd name="connsiteY7" fmla="*/ 0 h 235435"/>
                <a:gd name="connsiteX8" fmla="*/ 233400 w 233399"/>
                <a:gd name="connsiteY8" fmla="*/ 11448 h 235435"/>
                <a:gd name="connsiteX9" fmla="*/ 213176 w 233399"/>
                <a:gd name="connsiteY9" fmla="*/ 38667 h 235435"/>
                <a:gd name="connsiteX10" fmla="*/ 213176 w 233399"/>
                <a:gd name="connsiteY10" fmla="*/ 196768 h 235435"/>
                <a:gd name="connsiteX11" fmla="*/ 233400 w 233399"/>
                <a:gd name="connsiteY11" fmla="*/ 223988 h 235435"/>
                <a:gd name="connsiteX12" fmla="*/ 233400 w 233399"/>
                <a:gd name="connsiteY12" fmla="*/ 235435 h 235435"/>
                <a:gd name="connsiteX13" fmla="*/ 164461 w 233399"/>
                <a:gd name="connsiteY13" fmla="*/ 235435 h 235435"/>
                <a:gd name="connsiteX14" fmla="*/ 164461 w 233399"/>
                <a:gd name="connsiteY14" fmla="*/ 223988 h 235435"/>
                <a:gd name="connsiteX15" fmla="*/ 184303 w 233399"/>
                <a:gd name="connsiteY15" fmla="*/ 196768 h 235435"/>
                <a:gd name="connsiteX16" fmla="*/ 184303 w 233399"/>
                <a:gd name="connsiteY16" fmla="*/ 122106 h 235435"/>
                <a:gd name="connsiteX17" fmla="*/ 48715 w 233399"/>
                <a:gd name="connsiteY17" fmla="*/ 122106 h 235435"/>
                <a:gd name="connsiteX18" fmla="*/ 48715 w 233399"/>
                <a:gd name="connsiteY18" fmla="*/ 196768 h 235435"/>
                <a:gd name="connsiteX19" fmla="*/ 68557 w 233399"/>
                <a:gd name="connsiteY19" fmla="*/ 223988 h 235435"/>
                <a:gd name="connsiteX20" fmla="*/ 68557 w 233399"/>
                <a:gd name="connsiteY20" fmla="*/ 235435 h 235435"/>
                <a:gd name="connsiteX21" fmla="*/ 0 w 233399"/>
                <a:gd name="connsiteY21" fmla="*/ 235435 h 235435"/>
                <a:gd name="connsiteX22" fmla="*/ 0 w 233399"/>
                <a:gd name="connsiteY22" fmla="*/ 223988 h 235435"/>
                <a:gd name="connsiteX23" fmla="*/ 19842 w 233399"/>
                <a:gd name="connsiteY23" fmla="*/ 196768 h 235435"/>
                <a:gd name="connsiteX24" fmla="*/ 19842 w 233399"/>
                <a:gd name="connsiteY24" fmla="*/ 38667 h 235435"/>
                <a:gd name="connsiteX25" fmla="*/ 0 w 233399"/>
                <a:gd name="connsiteY25" fmla="*/ 11448 h 235435"/>
                <a:gd name="connsiteX26" fmla="*/ 0 w 233399"/>
                <a:gd name="connsiteY26" fmla="*/ 0 h 235435"/>
                <a:gd name="connsiteX27" fmla="*/ 68557 w 233399"/>
                <a:gd name="connsiteY27" fmla="*/ 0 h 235435"/>
                <a:gd name="connsiteX28" fmla="*/ 68557 w 233399"/>
                <a:gd name="connsiteY28" fmla="*/ 11448 h 23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33399" h="235435">
                  <a:moveTo>
                    <a:pt x="68557" y="11448"/>
                  </a:moveTo>
                  <a:cubicBezTo>
                    <a:pt x="53803" y="12847"/>
                    <a:pt x="48715" y="22259"/>
                    <a:pt x="48715" y="38667"/>
                  </a:cubicBezTo>
                  <a:lnTo>
                    <a:pt x="48715" y="109005"/>
                  </a:lnTo>
                  <a:lnTo>
                    <a:pt x="184303" y="109005"/>
                  </a:lnTo>
                  <a:lnTo>
                    <a:pt x="184303" y="38667"/>
                  </a:lnTo>
                  <a:cubicBezTo>
                    <a:pt x="184303" y="21496"/>
                    <a:pt x="179216" y="13101"/>
                    <a:pt x="164461" y="11448"/>
                  </a:cubicBezTo>
                  <a:lnTo>
                    <a:pt x="164461" y="0"/>
                  </a:lnTo>
                  <a:lnTo>
                    <a:pt x="233400" y="0"/>
                  </a:lnTo>
                  <a:lnTo>
                    <a:pt x="233400" y="11448"/>
                  </a:lnTo>
                  <a:cubicBezTo>
                    <a:pt x="214830" y="13228"/>
                    <a:pt x="213176" y="29000"/>
                    <a:pt x="213176" y="38667"/>
                  </a:cubicBezTo>
                  <a:lnTo>
                    <a:pt x="213176" y="196768"/>
                  </a:lnTo>
                  <a:cubicBezTo>
                    <a:pt x="213176" y="213304"/>
                    <a:pt x="219281" y="222716"/>
                    <a:pt x="233400" y="223988"/>
                  </a:cubicBezTo>
                  <a:lnTo>
                    <a:pt x="233400" y="235435"/>
                  </a:lnTo>
                  <a:lnTo>
                    <a:pt x="164461" y="235435"/>
                  </a:lnTo>
                  <a:lnTo>
                    <a:pt x="164461" y="223988"/>
                  </a:lnTo>
                  <a:cubicBezTo>
                    <a:pt x="179343" y="222207"/>
                    <a:pt x="184303" y="213939"/>
                    <a:pt x="184303" y="196768"/>
                  </a:cubicBezTo>
                  <a:lnTo>
                    <a:pt x="184303" y="122106"/>
                  </a:lnTo>
                  <a:lnTo>
                    <a:pt x="48715" y="122106"/>
                  </a:lnTo>
                  <a:lnTo>
                    <a:pt x="48715" y="196768"/>
                  </a:lnTo>
                  <a:cubicBezTo>
                    <a:pt x="48715" y="211523"/>
                    <a:pt x="52404" y="222716"/>
                    <a:pt x="68557" y="223988"/>
                  </a:cubicBezTo>
                  <a:lnTo>
                    <a:pt x="68557" y="235435"/>
                  </a:lnTo>
                  <a:lnTo>
                    <a:pt x="0" y="235435"/>
                  </a:lnTo>
                  <a:lnTo>
                    <a:pt x="0" y="223988"/>
                  </a:lnTo>
                  <a:cubicBezTo>
                    <a:pt x="16154" y="222588"/>
                    <a:pt x="19842" y="211523"/>
                    <a:pt x="19842" y="196768"/>
                  </a:cubicBezTo>
                  <a:lnTo>
                    <a:pt x="19842" y="38667"/>
                  </a:lnTo>
                  <a:cubicBezTo>
                    <a:pt x="19842" y="23912"/>
                    <a:pt x="16154" y="12719"/>
                    <a:pt x="0" y="11448"/>
                  </a:cubicBezTo>
                  <a:lnTo>
                    <a:pt x="0" y="0"/>
                  </a:lnTo>
                  <a:lnTo>
                    <a:pt x="68557" y="0"/>
                  </a:lnTo>
                  <a:lnTo>
                    <a:pt x="68557" y="11448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6" name="Полилиния: фигура 176">
              <a:extLst>
                <a:ext uri="{FF2B5EF4-FFF2-40B4-BE49-F238E27FC236}">
                  <a16:creationId xmlns:a16="http://schemas.microsoft.com/office/drawing/2014/main" id="{264BD5D4-29B4-89BC-B4C1-89EF35B5232D}"/>
                </a:ext>
              </a:extLst>
            </p:cNvPr>
            <p:cNvSpPr/>
            <p:nvPr/>
          </p:nvSpPr>
          <p:spPr>
            <a:xfrm>
              <a:off x="2266446" y="5370204"/>
              <a:ext cx="204527" cy="240777"/>
            </a:xfrm>
            <a:custGeom>
              <a:avLst/>
              <a:gdLst>
                <a:gd name="connsiteX0" fmla="*/ 183922 w 204527"/>
                <a:gd name="connsiteY0" fmla="*/ 59654 h 240777"/>
                <a:gd name="connsiteX1" fmla="*/ 113965 w 204527"/>
                <a:gd name="connsiteY1" fmla="*/ 12847 h 240777"/>
                <a:gd name="connsiteX2" fmla="*/ 33579 w 204527"/>
                <a:gd name="connsiteY2" fmla="*/ 121852 h 240777"/>
                <a:gd name="connsiteX3" fmla="*/ 120452 w 204527"/>
                <a:gd name="connsiteY3" fmla="*/ 227549 h 240777"/>
                <a:gd name="connsiteX4" fmla="*/ 197404 w 204527"/>
                <a:gd name="connsiteY4" fmla="*/ 190917 h 240777"/>
                <a:gd name="connsiteX5" fmla="*/ 204527 w 204527"/>
                <a:gd name="connsiteY5" fmla="*/ 198676 h 240777"/>
                <a:gd name="connsiteX6" fmla="*/ 114093 w 204527"/>
                <a:gd name="connsiteY6" fmla="*/ 240777 h 240777"/>
                <a:gd name="connsiteX7" fmla="*/ 0 w 204527"/>
                <a:gd name="connsiteY7" fmla="*/ 121724 h 240777"/>
                <a:gd name="connsiteX8" fmla="*/ 111421 w 204527"/>
                <a:gd name="connsiteY8" fmla="*/ 0 h 240777"/>
                <a:gd name="connsiteX9" fmla="*/ 158483 w 204527"/>
                <a:gd name="connsiteY9" fmla="*/ 7377 h 240777"/>
                <a:gd name="connsiteX10" fmla="*/ 182395 w 204527"/>
                <a:gd name="connsiteY10" fmla="*/ 12084 h 240777"/>
                <a:gd name="connsiteX11" fmla="*/ 190536 w 204527"/>
                <a:gd name="connsiteY11" fmla="*/ 8013 h 240777"/>
                <a:gd name="connsiteX12" fmla="*/ 195496 w 204527"/>
                <a:gd name="connsiteY12" fmla="*/ 8013 h 240777"/>
                <a:gd name="connsiteX13" fmla="*/ 195496 w 204527"/>
                <a:gd name="connsiteY13" fmla="*/ 59781 h 240777"/>
                <a:gd name="connsiteX14" fmla="*/ 183922 w 204527"/>
                <a:gd name="connsiteY14" fmla="*/ 59781 h 24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4527" h="240777">
                  <a:moveTo>
                    <a:pt x="183922" y="59654"/>
                  </a:moveTo>
                  <a:cubicBezTo>
                    <a:pt x="170821" y="25693"/>
                    <a:pt x="139913" y="12847"/>
                    <a:pt x="113965" y="12847"/>
                  </a:cubicBezTo>
                  <a:cubicBezTo>
                    <a:pt x="75934" y="12847"/>
                    <a:pt x="33579" y="47189"/>
                    <a:pt x="33579" y="121852"/>
                  </a:cubicBezTo>
                  <a:cubicBezTo>
                    <a:pt x="33579" y="190536"/>
                    <a:pt x="69575" y="227549"/>
                    <a:pt x="120452" y="227549"/>
                  </a:cubicBezTo>
                  <a:cubicBezTo>
                    <a:pt x="149707" y="227549"/>
                    <a:pt x="179597" y="211396"/>
                    <a:pt x="197404" y="190917"/>
                  </a:cubicBezTo>
                  <a:lnTo>
                    <a:pt x="204527" y="198676"/>
                  </a:lnTo>
                  <a:cubicBezTo>
                    <a:pt x="184049" y="221825"/>
                    <a:pt x="153395" y="240777"/>
                    <a:pt x="114093" y="240777"/>
                  </a:cubicBezTo>
                  <a:cubicBezTo>
                    <a:pt x="49097" y="240777"/>
                    <a:pt x="0" y="196005"/>
                    <a:pt x="0" y="121724"/>
                  </a:cubicBezTo>
                  <a:cubicBezTo>
                    <a:pt x="0" y="51768"/>
                    <a:pt x="46044" y="0"/>
                    <a:pt x="111421" y="0"/>
                  </a:cubicBezTo>
                  <a:cubicBezTo>
                    <a:pt x="128211" y="0"/>
                    <a:pt x="142329" y="2671"/>
                    <a:pt x="158483" y="7377"/>
                  </a:cubicBezTo>
                  <a:cubicBezTo>
                    <a:pt x="171584" y="11066"/>
                    <a:pt x="177689" y="12084"/>
                    <a:pt x="182395" y="12084"/>
                  </a:cubicBezTo>
                  <a:cubicBezTo>
                    <a:pt x="186720" y="12084"/>
                    <a:pt x="189773" y="8776"/>
                    <a:pt x="190536" y="8013"/>
                  </a:cubicBezTo>
                  <a:lnTo>
                    <a:pt x="195496" y="8013"/>
                  </a:lnTo>
                  <a:lnTo>
                    <a:pt x="195496" y="59781"/>
                  </a:lnTo>
                  <a:lnTo>
                    <a:pt x="183922" y="59781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7" name="Полилиния: фигура 177">
              <a:extLst>
                <a:ext uri="{FF2B5EF4-FFF2-40B4-BE49-F238E27FC236}">
                  <a16:creationId xmlns:a16="http://schemas.microsoft.com/office/drawing/2014/main" id="{173FC34F-C42A-7ED8-1C80-65829F14C548}"/>
                </a:ext>
              </a:extLst>
            </p:cNvPr>
            <p:cNvSpPr/>
            <p:nvPr/>
          </p:nvSpPr>
          <p:spPr>
            <a:xfrm>
              <a:off x="2522105" y="5369950"/>
              <a:ext cx="220044" cy="238106"/>
            </a:xfrm>
            <a:custGeom>
              <a:avLst/>
              <a:gdLst>
                <a:gd name="connsiteX0" fmla="*/ 0 w 220044"/>
                <a:gd name="connsiteY0" fmla="*/ 0 h 238106"/>
                <a:gd name="connsiteX1" fmla="*/ 76443 w 220044"/>
                <a:gd name="connsiteY1" fmla="*/ 2671 h 238106"/>
                <a:gd name="connsiteX2" fmla="*/ 143728 w 220044"/>
                <a:gd name="connsiteY2" fmla="*/ 2671 h 238106"/>
                <a:gd name="connsiteX3" fmla="*/ 220044 w 220044"/>
                <a:gd name="connsiteY3" fmla="*/ 0 h 238106"/>
                <a:gd name="connsiteX4" fmla="*/ 220044 w 220044"/>
                <a:gd name="connsiteY4" fmla="*/ 45408 h 238106"/>
                <a:gd name="connsiteX5" fmla="*/ 208597 w 220044"/>
                <a:gd name="connsiteY5" fmla="*/ 45408 h 238106"/>
                <a:gd name="connsiteX6" fmla="*/ 171965 w 220044"/>
                <a:gd name="connsiteY6" fmla="*/ 15772 h 238106"/>
                <a:gd name="connsiteX7" fmla="*/ 124522 w 220044"/>
                <a:gd name="connsiteY7" fmla="*/ 15772 h 238106"/>
                <a:gd name="connsiteX8" fmla="*/ 124522 w 220044"/>
                <a:gd name="connsiteY8" fmla="*/ 199439 h 238106"/>
                <a:gd name="connsiteX9" fmla="*/ 144364 w 220044"/>
                <a:gd name="connsiteY9" fmla="*/ 226659 h 238106"/>
                <a:gd name="connsiteX10" fmla="*/ 144364 w 220044"/>
                <a:gd name="connsiteY10" fmla="*/ 238106 h 238106"/>
                <a:gd name="connsiteX11" fmla="*/ 75426 w 220044"/>
                <a:gd name="connsiteY11" fmla="*/ 238106 h 238106"/>
                <a:gd name="connsiteX12" fmla="*/ 75426 w 220044"/>
                <a:gd name="connsiteY12" fmla="*/ 226659 h 238106"/>
                <a:gd name="connsiteX13" fmla="*/ 95649 w 220044"/>
                <a:gd name="connsiteY13" fmla="*/ 199439 h 238106"/>
                <a:gd name="connsiteX14" fmla="*/ 95649 w 220044"/>
                <a:gd name="connsiteY14" fmla="*/ 15772 h 238106"/>
                <a:gd name="connsiteX15" fmla="*/ 47825 w 220044"/>
                <a:gd name="connsiteY15" fmla="*/ 15772 h 238106"/>
                <a:gd name="connsiteX16" fmla="*/ 11447 w 220044"/>
                <a:gd name="connsiteY16" fmla="*/ 45408 h 238106"/>
                <a:gd name="connsiteX17" fmla="*/ 0 w 220044"/>
                <a:gd name="connsiteY17" fmla="*/ 45408 h 238106"/>
                <a:gd name="connsiteX18" fmla="*/ 0 w 220044"/>
                <a:gd name="connsiteY18" fmla="*/ 0 h 23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044" h="238106">
                  <a:moveTo>
                    <a:pt x="0" y="0"/>
                  </a:moveTo>
                  <a:lnTo>
                    <a:pt x="76443" y="2671"/>
                  </a:lnTo>
                  <a:lnTo>
                    <a:pt x="143728" y="2671"/>
                  </a:lnTo>
                  <a:lnTo>
                    <a:pt x="220044" y="0"/>
                  </a:lnTo>
                  <a:lnTo>
                    <a:pt x="220044" y="45408"/>
                  </a:lnTo>
                  <a:lnTo>
                    <a:pt x="208597" y="45408"/>
                  </a:lnTo>
                  <a:cubicBezTo>
                    <a:pt x="208216" y="35360"/>
                    <a:pt x="201474" y="15772"/>
                    <a:pt x="171965" y="15772"/>
                  </a:cubicBezTo>
                  <a:lnTo>
                    <a:pt x="124522" y="15772"/>
                  </a:lnTo>
                  <a:lnTo>
                    <a:pt x="124522" y="199439"/>
                  </a:lnTo>
                  <a:cubicBezTo>
                    <a:pt x="124522" y="214194"/>
                    <a:pt x="127829" y="225005"/>
                    <a:pt x="144364" y="226659"/>
                  </a:cubicBezTo>
                  <a:lnTo>
                    <a:pt x="144364" y="238106"/>
                  </a:lnTo>
                  <a:lnTo>
                    <a:pt x="75426" y="238106"/>
                  </a:lnTo>
                  <a:lnTo>
                    <a:pt x="75426" y="226659"/>
                  </a:lnTo>
                  <a:cubicBezTo>
                    <a:pt x="91579" y="224624"/>
                    <a:pt x="95649" y="214575"/>
                    <a:pt x="95649" y="199439"/>
                  </a:cubicBezTo>
                  <a:lnTo>
                    <a:pt x="95649" y="15772"/>
                  </a:lnTo>
                  <a:lnTo>
                    <a:pt x="47825" y="15772"/>
                  </a:lnTo>
                  <a:cubicBezTo>
                    <a:pt x="23276" y="15772"/>
                    <a:pt x="14882" y="28873"/>
                    <a:pt x="11447" y="45408"/>
                  </a:cubicBezTo>
                  <a:lnTo>
                    <a:pt x="0" y="454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8" name="Полилиния: фигура 178">
              <a:extLst>
                <a:ext uri="{FF2B5EF4-FFF2-40B4-BE49-F238E27FC236}">
                  <a16:creationId xmlns:a16="http://schemas.microsoft.com/office/drawing/2014/main" id="{4ACB4A56-4E2B-3EDB-8251-FAF776E90E4C}"/>
                </a:ext>
              </a:extLst>
            </p:cNvPr>
            <p:cNvSpPr/>
            <p:nvPr/>
          </p:nvSpPr>
          <p:spPr>
            <a:xfrm>
              <a:off x="2797733" y="5372621"/>
              <a:ext cx="233781" cy="235435"/>
            </a:xfrm>
            <a:custGeom>
              <a:avLst/>
              <a:gdLst>
                <a:gd name="connsiteX0" fmla="*/ 68939 w 233781"/>
                <a:gd name="connsiteY0" fmla="*/ 0 h 235435"/>
                <a:gd name="connsiteX1" fmla="*/ 68939 w 233781"/>
                <a:gd name="connsiteY1" fmla="*/ 11448 h 235435"/>
                <a:gd name="connsiteX2" fmla="*/ 49097 w 233781"/>
                <a:gd name="connsiteY2" fmla="*/ 38667 h 235435"/>
                <a:gd name="connsiteX3" fmla="*/ 49097 w 233781"/>
                <a:gd name="connsiteY3" fmla="*/ 166878 h 235435"/>
                <a:gd name="connsiteX4" fmla="*/ 50114 w 233781"/>
                <a:gd name="connsiteY4" fmla="*/ 166878 h 235435"/>
                <a:gd name="connsiteX5" fmla="*/ 185066 w 233781"/>
                <a:gd name="connsiteY5" fmla="*/ 42737 h 235435"/>
                <a:gd name="connsiteX6" fmla="*/ 185066 w 233781"/>
                <a:gd name="connsiteY6" fmla="*/ 31926 h 235435"/>
                <a:gd name="connsiteX7" fmla="*/ 164843 w 233781"/>
                <a:gd name="connsiteY7" fmla="*/ 11448 h 235435"/>
                <a:gd name="connsiteX8" fmla="*/ 164843 w 233781"/>
                <a:gd name="connsiteY8" fmla="*/ 0 h 235435"/>
                <a:gd name="connsiteX9" fmla="*/ 233781 w 233781"/>
                <a:gd name="connsiteY9" fmla="*/ 0 h 235435"/>
                <a:gd name="connsiteX10" fmla="*/ 233781 w 233781"/>
                <a:gd name="connsiteY10" fmla="*/ 11448 h 235435"/>
                <a:gd name="connsiteX11" fmla="*/ 213939 w 233781"/>
                <a:gd name="connsiteY11" fmla="*/ 38667 h 235435"/>
                <a:gd name="connsiteX12" fmla="*/ 213939 w 233781"/>
                <a:gd name="connsiteY12" fmla="*/ 196768 h 235435"/>
                <a:gd name="connsiteX13" fmla="*/ 233781 w 233781"/>
                <a:gd name="connsiteY13" fmla="*/ 223988 h 235435"/>
                <a:gd name="connsiteX14" fmla="*/ 233781 w 233781"/>
                <a:gd name="connsiteY14" fmla="*/ 235435 h 235435"/>
                <a:gd name="connsiteX15" fmla="*/ 164843 w 233781"/>
                <a:gd name="connsiteY15" fmla="*/ 235435 h 235435"/>
                <a:gd name="connsiteX16" fmla="*/ 164843 w 233781"/>
                <a:gd name="connsiteY16" fmla="*/ 223988 h 235435"/>
                <a:gd name="connsiteX17" fmla="*/ 185066 w 233781"/>
                <a:gd name="connsiteY17" fmla="*/ 196768 h 235435"/>
                <a:gd name="connsiteX18" fmla="*/ 185066 w 233781"/>
                <a:gd name="connsiteY18" fmla="*/ 63597 h 235435"/>
                <a:gd name="connsiteX19" fmla="*/ 184049 w 233781"/>
                <a:gd name="connsiteY19" fmla="*/ 63597 h 235435"/>
                <a:gd name="connsiteX20" fmla="*/ 49097 w 233781"/>
                <a:gd name="connsiteY20" fmla="*/ 187992 h 235435"/>
                <a:gd name="connsiteX21" fmla="*/ 49097 w 233781"/>
                <a:gd name="connsiteY21" fmla="*/ 196768 h 235435"/>
                <a:gd name="connsiteX22" fmla="*/ 68939 w 233781"/>
                <a:gd name="connsiteY22" fmla="*/ 223988 h 235435"/>
                <a:gd name="connsiteX23" fmla="*/ 68939 w 233781"/>
                <a:gd name="connsiteY23" fmla="*/ 235435 h 235435"/>
                <a:gd name="connsiteX24" fmla="*/ 0 w 233781"/>
                <a:gd name="connsiteY24" fmla="*/ 235435 h 235435"/>
                <a:gd name="connsiteX25" fmla="*/ 0 w 233781"/>
                <a:gd name="connsiteY25" fmla="*/ 223988 h 235435"/>
                <a:gd name="connsiteX26" fmla="*/ 20224 w 233781"/>
                <a:gd name="connsiteY26" fmla="*/ 196768 h 235435"/>
                <a:gd name="connsiteX27" fmla="*/ 20224 w 233781"/>
                <a:gd name="connsiteY27" fmla="*/ 38667 h 235435"/>
                <a:gd name="connsiteX28" fmla="*/ 0 w 233781"/>
                <a:gd name="connsiteY28" fmla="*/ 11448 h 235435"/>
                <a:gd name="connsiteX29" fmla="*/ 0 w 233781"/>
                <a:gd name="connsiteY29" fmla="*/ 0 h 235435"/>
                <a:gd name="connsiteX30" fmla="*/ 68939 w 233781"/>
                <a:gd name="connsiteY30" fmla="*/ 0 h 23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3781" h="235435">
                  <a:moveTo>
                    <a:pt x="68939" y="0"/>
                  </a:moveTo>
                  <a:lnTo>
                    <a:pt x="68939" y="11448"/>
                  </a:lnTo>
                  <a:cubicBezTo>
                    <a:pt x="52404" y="13101"/>
                    <a:pt x="49097" y="23912"/>
                    <a:pt x="49097" y="38667"/>
                  </a:cubicBezTo>
                  <a:lnTo>
                    <a:pt x="49097" y="166878"/>
                  </a:lnTo>
                  <a:lnTo>
                    <a:pt x="50114" y="166878"/>
                  </a:lnTo>
                  <a:lnTo>
                    <a:pt x="185066" y="42737"/>
                  </a:lnTo>
                  <a:lnTo>
                    <a:pt x="185066" y="31926"/>
                  </a:lnTo>
                  <a:cubicBezTo>
                    <a:pt x="185066" y="20860"/>
                    <a:pt x="176036" y="12465"/>
                    <a:pt x="164843" y="11448"/>
                  </a:cubicBezTo>
                  <a:lnTo>
                    <a:pt x="164843" y="0"/>
                  </a:lnTo>
                  <a:lnTo>
                    <a:pt x="233781" y="0"/>
                  </a:lnTo>
                  <a:lnTo>
                    <a:pt x="233781" y="11448"/>
                  </a:lnTo>
                  <a:cubicBezTo>
                    <a:pt x="217246" y="13101"/>
                    <a:pt x="213939" y="23912"/>
                    <a:pt x="213939" y="38667"/>
                  </a:cubicBezTo>
                  <a:lnTo>
                    <a:pt x="213939" y="196768"/>
                  </a:lnTo>
                  <a:cubicBezTo>
                    <a:pt x="213939" y="211904"/>
                    <a:pt x="216992" y="221953"/>
                    <a:pt x="233781" y="223988"/>
                  </a:cubicBezTo>
                  <a:lnTo>
                    <a:pt x="233781" y="235435"/>
                  </a:lnTo>
                  <a:lnTo>
                    <a:pt x="164843" y="235435"/>
                  </a:lnTo>
                  <a:lnTo>
                    <a:pt x="164843" y="223988"/>
                  </a:lnTo>
                  <a:cubicBezTo>
                    <a:pt x="180996" y="222588"/>
                    <a:pt x="185066" y="211141"/>
                    <a:pt x="185066" y="196768"/>
                  </a:cubicBezTo>
                  <a:lnTo>
                    <a:pt x="185066" y="63597"/>
                  </a:lnTo>
                  <a:lnTo>
                    <a:pt x="184049" y="63597"/>
                  </a:lnTo>
                  <a:lnTo>
                    <a:pt x="49097" y="187992"/>
                  </a:lnTo>
                  <a:lnTo>
                    <a:pt x="49097" y="196768"/>
                  </a:lnTo>
                  <a:cubicBezTo>
                    <a:pt x="49097" y="211904"/>
                    <a:pt x="53167" y="222334"/>
                    <a:pt x="68939" y="223988"/>
                  </a:cubicBezTo>
                  <a:lnTo>
                    <a:pt x="68939" y="235435"/>
                  </a:lnTo>
                  <a:lnTo>
                    <a:pt x="0" y="235435"/>
                  </a:lnTo>
                  <a:lnTo>
                    <a:pt x="0" y="223988"/>
                  </a:lnTo>
                  <a:cubicBezTo>
                    <a:pt x="15772" y="222334"/>
                    <a:pt x="20224" y="211523"/>
                    <a:pt x="20224" y="196768"/>
                  </a:cubicBezTo>
                  <a:lnTo>
                    <a:pt x="20224" y="38667"/>
                  </a:lnTo>
                  <a:cubicBezTo>
                    <a:pt x="20224" y="23912"/>
                    <a:pt x="15899" y="13101"/>
                    <a:pt x="0" y="11448"/>
                  </a:cubicBezTo>
                  <a:lnTo>
                    <a:pt x="0" y="0"/>
                  </a:lnTo>
                  <a:lnTo>
                    <a:pt x="68939" y="0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9" name="Полилиния: фигура 179">
              <a:extLst>
                <a:ext uri="{FF2B5EF4-FFF2-40B4-BE49-F238E27FC236}">
                  <a16:creationId xmlns:a16="http://schemas.microsoft.com/office/drawing/2014/main" id="{A8B86315-2663-87E9-A1DF-1892BE61104B}"/>
                </a:ext>
              </a:extLst>
            </p:cNvPr>
            <p:cNvSpPr/>
            <p:nvPr/>
          </p:nvSpPr>
          <p:spPr>
            <a:xfrm>
              <a:off x="3087098" y="5369950"/>
              <a:ext cx="220044" cy="238106"/>
            </a:xfrm>
            <a:custGeom>
              <a:avLst/>
              <a:gdLst>
                <a:gd name="connsiteX0" fmla="*/ 0 w 220044"/>
                <a:gd name="connsiteY0" fmla="*/ 0 h 238106"/>
                <a:gd name="connsiteX1" fmla="*/ 76443 w 220044"/>
                <a:gd name="connsiteY1" fmla="*/ 2671 h 238106"/>
                <a:gd name="connsiteX2" fmla="*/ 143729 w 220044"/>
                <a:gd name="connsiteY2" fmla="*/ 2671 h 238106"/>
                <a:gd name="connsiteX3" fmla="*/ 220045 w 220044"/>
                <a:gd name="connsiteY3" fmla="*/ 0 h 238106"/>
                <a:gd name="connsiteX4" fmla="*/ 220045 w 220044"/>
                <a:gd name="connsiteY4" fmla="*/ 45408 h 238106"/>
                <a:gd name="connsiteX5" fmla="*/ 208597 w 220044"/>
                <a:gd name="connsiteY5" fmla="*/ 45408 h 238106"/>
                <a:gd name="connsiteX6" fmla="*/ 171966 w 220044"/>
                <a:gd name="connsiteY6" fmla="*/ 15772 h 238106"/>
                <a:gd name="connsiteX7" fmla="*/ 124522 w 220044"/>
                <a:gd name="connsiteY7" fmla="*/ 15772 h 238106"/>
                <a:gd name="connsiteX8" fmla="*/ 124522 w 220044"/>
                <a:gd name="connsiteY8" fmla="*/ 199439 h 238106"/>
                <a:gd name="connsiteX9" fmla="*/ 144364 w 220044"/>
                <a:gd name="connsiteY9" fmla="*/ 226659 h 238106"/>
                <a:gd name="connsiteX10" fmla="*/ 144364 w 220044"/>
                <a:gd name="connsiteY10" fmla="*/ 238106 h 238106"/>
                <a:gd name="connsiteX11" fmla="*/ 75426 w 220044"/>
                <a:gd name="connsiteY11" fmla="*/ 238106 h 238106"/>
                <a:gd name="connsiteX12" fmla="*/ 75426 w 220044"/>
                <a:gd name="connsiteY12" fmla="*/ 226659 h 238106"/>
                <a:gd name="connsiteX13" fmla="*/ 95649 w 220044"/>
                <a:gd name="connsiteY13" fmla="*/ 199439 h 238106"/>
                <a:gd name="connsiteX14" fmla="*/ 95649 w 220044"/>
                <a:gd name="connsiteY14" fmla="*/ 15772 h 238106"/>
                <a:gd name="connsiteX15" fmla="*/ 47952 w 220044"/>
                <a:gd name="connsiteY15" fmla="*/ 15772 h 238106"/>
                <a:gd name="connsiteX16" fmla="*/ 11574 w 220044"/>
                <a:gd name="connsiteY16" fmla="*/ 45408 h 238106"/>
                <a:gd name="connsiteX17" fmla="*/ 127 w 220044"/>
                <a:gd name="connsiteY17" fmla="*/ 45408 h 238106"/>
                <a:gd name="connsiteX18" fmla="*/ 127 w 220044"/>
                <a:gd name="connsiteY18" fmla="*/ 0 h 23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044" h="238106">
                  <a:moveTo>
                    <a:pt x="0" y="0"/>
                  </a:moveTo>
                  <a:lnTo>
                    <a:pt x="76443" y="2671"/>
                  </a:lnTo>
                  <a:lnTo>
                    <a:pt x="143729" y="2671"/>
                  </a:lnTo>
                  <a:lnTo>
                    <a:pt x="220045" y="0"/>
                  </a:lnTo>
                  <a:lnTo>
                    <a:pt x="220045" y="45408"/>
                  </a:lnTo>
                  <a:lnTo>
                    <a:pt x="208597" y="45408"/>
                  </a:lnTo>
                  <a:cubicBezTo>
                    <a:pt x="208343" y="35360"/>
                    <a:pt x="201601" y="15772"/>
                    <a:pt x="171966" y="15772"/>
                  </a:cubicBezTo>
                  <a:lnTo>
                    <a:pt x="124522" y="15772"/>
                  </a:lnTo>
                  <a:lnTo>
                    <a:pt x="124522" y="199439"/>
                  </a:lnTo>
                  <a:cubicBezTo>
                    <a:pt x="124522" y="214194"/>
                    <a:pt x="127956" y="225005"/>
                    <a:pt x="144364" y="226659"/>
                  </a:cubicBezTo>
                  <a:lnTo>
                    <a:pt x="144364" y="238106"/>
                  </a:lnTo>
                  <a:lnTo>
                    <a:pt x="75426" y="238106"/>
                  </a:lnTo>
                  <a:lnTo>
                    <a:pt x="75426" y="226659"/>
                  </a:lnTo>
                  <a:cubicBezTo>
                    <a:pt x="91579" y="224624"/>
                    <a:pt x="95649" y="214575"/>
                    <a:pt x="95649" y="199439"/>
                  </a:cubicBezTo>
                  <a:lnTo>
                    <a:pt x="95649" y="15772"/>
                  </a:lnTo>
                  <a:lnTo>
                    <a:pt x="47952" y="15772"/>
                  </a:lnTo>
                  <a:cubicBezTo>
                    <a:pt x="23404" y="15772"/>
                    <a:pt x="15009" y="28873"/>
                    <a:pt x="11574" y="45408"/>
                  </a:cubicBezTo>
                  <a:lnTo>
                    <a:pt x="127" y="45408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0" name="Полилиния: фигура 180">
              <a:extLst>
                <a:ext uri="{FF2B5EF4-FFF2-40B4-BE49-F238E27FC236}">
                  <a16:creationId xmlns:a16="http://schemas.microsoft.com/office/drawing/2014/main" id="{1DCEF560-86C5-888F-7C42-CA34C32E6708}"/>
                </a:ext>
              </a:extLst>
            </p:cNvPr>
            <p:cNvSpPr/>
            <p:nvPr/>
          </p:nvSpPr>
          <p:spPr>
            <a:xfrm>
              <a:off x="3345428" y="5372367"/>
              <a:ext cx="211904" cy="238360"/>
            </a:xfrm>
            <a:custGeom>
              <a:avLst/>
              <a:gdLst>
                <a:gd name="connsiteX0" fmla="*/ 211777 w 211904"/>
                <a:gd name="connsiteY0" fmla="*/ 11702 h 238360"/>
                <a:gd name="connsiteX1" fmla="*/ 179852 w 211904"/>
                <a:gd name="connsiteY1" fmla="*/ 40956 h 238360"/>
                <a:gd name="connsiteX2" fmla="*/ 131773 w 211904"/>
                <a:gd name="connsiteY2" fmla="*/ 152251 h 238360"/>
                <a:gd name="connsiteX3" fmla="*/ 55075 w 211904"/>
                <a:gd name="connsiteY3" fmla="*/ 238360 h 238360"/>
                <a:gd name="connsiteX4" fmla="*/ 12719 w 211904"/>
                <a:gd name="connsiteY4" fmla="*/ 209488 h 238360"/>
                <a:gd name="connsiteX5" fmla="*/ 28873 w 211904"/>
                <a:gd name="connsiteY5" fmla="*/ 191935 h 238360"/>
                <a:gd name="connsiteX6" fmla="*/ 46680 w 211904"/>
                <a:gd name="connsiteY6" fmla="*/ 208724 h 238360"/>
                <a:gd name="connsiteX7" fmla="*/ 46299 w 211904"/>
                <a:gd name="connsiteY7" fmla="*/ 216483 h 238360"/>
                <a:gd name="connsiteX8" fmla="*/ 60798 w 211904"/>
                <a:gd name="connsiteY8" fmla="*/ 226913 h 238360"/>
                <a:gd name="connsiteX9" fmla="*/ 105571 w 211904"/>
                <a:gd name="connsiteY9" fmla="*/ 178452 h 238360"/>
                <a:gd name="connsiteX10" fmla="*/ 26202 w 211904"/>
                <a:gd name="connsiteY10" fmla="*/ 37522 h 238360"/>
                <a:gd name="connsiteX11" fmla="*/ 0 w 211904"/>
                <a:gd name="connsiteY11" fmla="*/ 11575 h 238360"/>
                <a:gd name="connsiteX12" fmla="*/ 0 w 211904"/>
                <a:gd name="connsiteY12" fmla="*/ 127 h 238360"/>
                <a:gd name="connsiteX13" fmla="*/ 68939 w 211904"/>
                <a:gd name="connsiteY13" fmla="*/ 127 h 238360"/>
                <a:gd name="connsiteX14" fmla="*/ 68939 w 211904"/>
                <a:gd name="connsiteY14" fmla="*/ 11575 h 238360"/>
                <a:gd name="connsiteX15" fmla="*/ 55202 w 211904"/>
                <a:gd name="connsiteY15" fmla="*/ 22386 h 238360"/>
                <a:gd name="connsiteX16" fmla="*/ 62961 w 211904"/>
                <a:gd name="connsiteY16" fmla="*/ 41847 h 238360"/>
                <a:gd name="connsiteX17" fmla="*/ 119816 w 211904"/>
                <a:gd name="connsiteY17" fmla="*/ 143093 h 238360"/>
                <a:gd name="connsiteX18" fmla="*/ 121088 w 211904"/>
                <a:gd name="connsiteY18" fmla="*/ 143093 h 238360"/>
                <a:gd name="connsiteX19" fmla="*/ 165860 w 211904"/>
                <a:gd name="connsiteY19" fmla="*/ 40829 h 238360"/>
                <a:gd name="connsiteX20" fmla="*/ 169549 w 211904"/>
                <a:gd name="connsiteY20" fmla="*/ 26329 h 238360"/>
                <a:gd name="connsiteX21" fmla="*/ 152378 w 211904"/>
                <a:gd name="connsiteY21" fmla="*/ 11447 h 238360"/>
                <a:gd name="connsiteX22" fmla="*/ 152378 w 211904"/>
                <a:gd name="connsiteY22" fmla="*/ 0 h 238360"/>
                <a:gd name="connsiteX23" fmla="*/ 211904 w 211904"/>
                <a:gd name="connsiteY23" fmla="*/ 0 h 238360"/>
                <a:gd name="connsiteX24" fmla="*/ 211904 w 211904"/>
                <a:gd name="connsiteY24" fmla="*/ 11702 h 23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1904" h="238360">
                  <a:moveTo>
                    <a:pt x="211777" y="11702"/>
                  </a:moveTo>
                  <a:cubicBezTo>
                    <a:pt x="193970" y="15390"/>
                    <a:pt x="186593" y="25184"/>
                    <a:pt x="179852" y="40956"/>
                  </a:cubicBezTo>
                  <a:lnTo>
                    <a:pt x="131773" y="152251"/>
                  </a:lnTo>
                  <a:cubicBezTo>
                    <a:pt x="111549" y="198676"/>
                    <a:pt x="98830" y="238360"/>
                    <a:pt x="55075" y="238360"/>
                  </a:cubicBezTo>
                  <a:cubicBezTo>
                    <a:pt x="39939" y="238360"/>
                    <a:pt x="12719" y="232255"/>
                    <a:pt x="12719" y="209488"/>
                  </a:cubicBezTo>
                  <a:cubicBezTo>
                    <a:pt x="12719" y="197277"/>
                    <a:pt x="21114" y="191935"/>
                    <a:pt x="28873" y="191935"/>
                  </a:cubicBezTo>
                  <a:cubicBezTo>
                    <a:pt x="38285" y="191935"/>
                    <a:pt x="46680" y="199312"/>
                    <a:pt x="46680" y="208724"/>
                  </a:cubicBezTo>
                  <a:cubicBezTo>
                    <a:pt x="46680" y="211395"/>
                    <a:pt x="46299" y="213685"/>
                    <a:pt x="46299" y="216483"/>
                  </a:cubicBezTo>
                  <a:cubicBezTo>
                    <a:pt x="46299" y="220172"/>
                    <a:pt x="48715" y="226913"/>
                    <a:pt x="60798" y="226913"/>
                  </a:cubicBezTo>
                  <a:cubicBezTo>
                    <a:pt x="70593" y="226913"/>
                    <a:pt x="90435" y="220172"/>
                    <a:pt x="105571" y="178452"/>
                  </a:cubicBezTo>
                  <a:lnTo>
                    <a:pt x="26202" y="37522"/>
                  </a:lnTo>
                  <a:cubicBezTo>
                    <a:pt x="17807" y="22386"/>
                    <a:pt x="12465" y="12210"/>
                    <a:pt x="0" y="11575"/>
                  </a:cubicBezTo>
                  <a:lnTo>
                    <a:pt x="0" y="127"/>
                  </a:lnTo>
                  <a:lnTo>
                    <a:pt x="68939" y="127"/>
                  </a:lnTo>
                  <a:lnTo>
                    <a:pt x="68939" y="11575"/>
                  </a:lnTo>
                  <a:cubicBezTo>
                    <a:pt x="58509" y="11956"/>
                    <a:pt x="55202" y="17680"/>
                    <a:pt x="55202" y="22386"/>
                  </a:cubicBezTo>
                  <a:cubicBezTo>
                    <a:pt x="55202" y="28110"/>
                    <a:pt x="59908" y="36504"/>
                    <a:pt x="62961" y="41847"/>
                  </a:cubicBezTo>
                  <a:lnTo>
                    <a:pt x="119816" y="143093"/>
                  </a:lnTo>
                  <a:lnTo>
                    <a:pt x="121088" y="143093"/>
                  </a:lnTo>
                  <a:lnTo>
                    <a:pt x="165860" y="40829"/>
                  </a:lnTo>
                  <a:cubicBezTo>
                    <a:pt x="167514" y="37141"/>
                    <a:pt x="169549" y="29382"/>
                    <a:pt x="169549" y="26329"/>
                  </a:cubicBezTo>
                  <a:cubicBezTo>
                    <a:pt x="169549" y="16535"/>
                    <a:pt x="161917" y="10557"/>
                    <a:pt x="152378" y="11447"/>
                  </a:cubicBezTo>
                  <a:lnTo>
                    <a:pt x="152378" y="0"/>
                  </a:lnTo>
                  <a:lnTo>
                    <a:pt x="211904" y="0"/>
                  </a:lnTo>
                  <a:lnTo>
                    <a:pt x="211904" y="11702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1" name="Полилиния: фигура 181">
              <a:extLst>
                <a:ext uri="{FF2B5EF4-FFF2-40B4-BE49-F238E27FC236}">
                  <a16:creationId xmlns:a16="http://schemas.microsoft.com/office/drawing/2014/main" id="{FB67FE4E-852A-8690-5C16-175D4187A6BF}"/>
                </a:ext>
              </a:extLst>
            </p:cNvPr>
            <p:cNvSpPr/>
            <p:nvPr/>
          </p:nvSpPr>
          <p:spPr>
            <a:xfrm>
              <a:off x="3595363" y="5369950"/>
              <a:ext cx="220044" cy="238106"/>
            </a:xfrm>
            <a:custGeom>
              <a:avLst/>
              <a:gdLst>
                <a:gd name="connsiteX0" fmla="*/ 0 w 220044"/>
                <a:gd name="connsiteY0" fmla="*/ 0 h 238106"/>
                <a:gd name="connsiteX1" fmla="*/ 76443 w 220044"/>
                <a:gd name="connsiteY1" fmla="*/ 2671 h 238106"/>
                <a:gd name="connsiteX2" fmla="*/ 143728 w 220044"/>
                <a:gd name="connsiteY2" fmla="*/ 2671 h 238106"/>
                <a:gd name="connsiteX3" fmla="*/ 220044 w 220044"/>
                <a:gd name="connsiteY3" fmla="*/ 0 h 238106"/>
                <a:gd name="connsiteX4" fmla="*/ 220044 w 220044"/>
                <a:gd name="connsiteY4" fmla="*/ 45408 h 238106"/>
                <a:gd name="connsiteX5" fmla="*/ 208597 w 220044"/>
                <a:gd name="connsiteY5" fmla="*/ 45408 h 238106"/>
                <a:gd name="connsiteX6" fmla="*/ 171965 w 220044"/>
                <a:gd name="connsiteY6" fmla="*/ 15772 h 238106"/>
                <a:gd name="connsiteX7" fmla="*/ 124522 w 220044"/>
                <a:gd name="connsiteY7" fmla="*/ 15772 h 238106"/>
                <a:gd name="connsiteX8" fmla="*/ 124522 w 220044"/>
                <a:gd name="connsiteY8" fmla="*/ 199439 h 238106"/>
                <a:gd name="connsiteX9" fmla="*/ 144364 w 220044"/>
                <a:gd name="connsiteY9" fmla="*/ 226659 h 238106"/>
                <a:gd name="connsiteX10" fmla="*/ 144364 w 220044"/>
                <a:gd name="connsiteY10" fmla="*/ 238106 h 238106"/>
                <a:gd name="connsiteX11" fmla="*/ 75426 w 220044"/>
                <a:gd name="connsiteY11" fmla="*/ 238106 h 238106"/>
                <a:gd name="connsiteX12" fmla="*/ 75426 w 220044"/>
                <a:gd name="connsiteY12" fmla="*/ 226659 h 238106"/>
                <a:gd name="connsiteX13" fmla="*/ 95649 w 220044"/>
                <a:gd name="connsiteY13" fmla="*/ 199439 h 238106"/>
                <a:gd name="connsiteX14" fmla="*/ 95649 w 220044"/>
                <a:gd name="connsiteY14" fmla="*/ 15772 h 238106"/>
                <a:gd name="connsiteX15" fmla="*/ 47952 w 220044"/>
                <a:gd name="connsiteY15" fmla="*/ 15772 h 238106"/>
                <a:gd name="connsiteX16" fmla="*/ 11574 w 220044"/>
                <a:gd name="connsiteY16" fmla="*/ 45408 h 238106"/>
                <a:gd name="connsiteX17" fmla="*/ 127 w 220044"/>
                <a:gd name="connsiteY17" fmla="*/ 45408 h 238106"/>
                <a:gd name="connsiteX18" fmla="*/ 127 w 220044"/>
                <a:gd name="connsiteY18" fmla="*/ 0 h 23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044" h="238106">
                  <a:moveTo>
                    <a:pt x="0" y="0"/>
                  </a:moveTo>
                  <a:lnTo>
                    <a:pt x="76443" y="2671"/>
                  </a:lnTo>
                  <a:lnTo>
                    <a:pt x="143728" y="2671"/>
                  </a:lnTo>
                  <a:lnTo>
                    <a:pt x="220044" y="0"/>
                  </a:lnTo>
                  <a:lnTo>
                    <a:pt x="220044" y="45408"/>
                  </a:lnTo>
                  <a:lnTo>
                    <a:pt x="208597" y="45408"/>
                  </a:lnTo>
                  <a:cubicBezTo>
                    <a:pt x="208216" y="35360"/>
                    <a:pt x="201601" y="15772"/>
                    <a:pt x="171965" y="15772"/>
                  </a:cubicBezTo>
                  <a:lnTo>
                    <a:pt x="124522" y="15772"/>
                  </a:lnTo>
                  <a:lnTo>
                    <a:pt x="124522" y="199439"/>
                  </a:lnTo>
                  <a:cubicBezTo>
                    <a:pt x="124522" y="214194"/>
                    <a:pt x="127829" y="225005"/>
                    <a:pt x="144364" y="226659"/>
                  </a:cubicBezTo>
                  <a:lnTo>
                    <a:pt x="144364" y="238106"/>
                  </a:lnTo>
                  <a:lnTo>
                    <a:pt x="75426" y="238106"/>
                  </a:lnTo>
                  <a:lnTo>
                    <a:pt x="75426" y="226659"/>
                  </a:lnTo>
                  <a:cubicBezTo>
                    <a:pt x="91579" y="224624"/>
                    <a:pt x="95649" y="214575"/>
                    <a:pt x="95649" y="199439"/>
                  </a:cubicBezTo>
                  <a:lnTo>
                    <a:pt x="95649" y="15772"/>
                  </a:lnTo>
                  <a:lnTo>
                    <a:pt x="47952" y="15772"/>
                  </a:lnTo>
                  <a:cubicBezTo>
                    <a:pt x="23404" y="15772"/>
                    <a:pt x="15009" y="28873"/>
                    <a:pt x="11574" y="45408"/>
                  </a:cubicBezTo>
                  <a:lnTo>
                    <a:pt x="127" y="45408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2" name="Полилиния: фигура 182">
              <a:extLst>
                <a:ext uri="{FF2B5EF4-FFF2-40B4-BE49-F238E27FC236}">
                  <a16:creationId xmlns:a16="http://schemas.microsoft.com/office/drawing/2014/main" id="{5FBAEB82-6609-2DA8-D46D-39C5F970FB79}"/>
                </a:ext>
              </a:extLst>
            </p:cNvPr>
            <p:cNvSpPr/>
            <p:nvPr/>
          </p:nvSpPr>
          <p:spPr>
            <a:xfrm>
              <a:off x="3978724" y="5370204"/>
              <a:ext cx="204527" cy="240777"/>
            </a:xfrm>
            <a:custGeom>
              <a:avLst/>
              <a:gdLst>
                <a:gd name="connsiteX0" fmla="*/ 183922 w 204527"/>
                <a:gd name="connsiteY0" fmla="*/ 59654 h 240777"/>
                <a:gd name="connsiteX1" fmla="*/ 113965 w 204527"/>
                <a:gd name="connsiteY1" fmla="*/ 12847 h 240777"/>
                <a:gd name="connsiteX2" fmla="*/ 33579 w 204527"/>
                <a:gd name="connsiteY2" fmla="*/ 121852 h 240777"/>
                <a:gd name="connsiteX3" fmla="*/ 120325 w 204527"/>
                <a:gd name="connsiteY3" fmla="*/ 227549 h 240777"/>
                <a:gd name="connsiteX4" fmla="*/ 197404 w 204527"/>
                <a:gd name="connsiteY4" fmla="*/ 190917 h 240777"/>
                <a:gd name="connsiteX5" fmla="*/ 204527 w 204527"/>
                <a:gd name="connsiteY5" fmla="*/ 198676 h 240777"/>
                <a:gd name="connsiteX6" fmla="*/ 114093 w 204527"/>
                <a:gd name="connsiteY6" fmla="*/ 240777 h 240777"/>
                <a:gd name="connsiteX7" fmla="*/ 0 w 204527"/>
                <a:gd name="connsiteY7" fmla="*/ 121724 h 240777"/>
                <a:gd name="connsiteX8" fmla="*/ 111422 w 204527"/>
                <a:gd name="connsiteY8" fmla="*/ 0 h 240777"/>
                <a:gd name="connsiteX9" fmla="*/ 158483 w 204527"/>
                <a:gd name="connsiteY9" fmla="*/ 7377 h 240777"/>
                <a:gd name="connsiteX10" fmla="*/ 182395 w 204527"/>
                <a:gd name="connsiteY10" fmla="*/ 12084 h 240777"/>
                <a:gd name="connsiteX11" fmla="*/ 190536 w 204527"/>
                <a:gd name="connsiteY11" fmla="*/ 8013 h 240777"/>
                <a:gd name="connsiteX12" fmla="*/ 195624 w 204527"/>
                <a:gd name="connsiteY12" fmla="*/ 8013 h 240777"/>
                <a:gd name="connsiteX13" fmla="*/ 195624 w 204527"/>
                <a:gd name="connsiteY13" fmla="*/ 59781 h 240777"/>
                <a:gd name="connsiteX14" fmla="*/ 183922 w 204527"/>
                <a:gd name="connsiteY14" fmla="*/ 59781 h 24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4527" h="240777">
                  <a:moveTo>
                    <a:pt x="183922" y="59654"/>
                  </a:moveTo>
                  <a:cubicBezTo>
                    <a:pt x="170821" y="25693"/>
                    <a:pt x="139913" y="12847"/>
                    <a:pt x="113965" y="12847"/>
                  </a:cubicBezTo>
                  <a:cubicBezTo>
                    <a:pt x="75934" y="12847"/>
                    <a:pt x="33579" y="47189"/>
                    <a:pt x="33579" y="121852"/>
                  </a:cubicBezTo>
                  <a:cubicBezTo>
                    <a:pt x="33579" y="190536"/>
                    <a:pt x="69575" y="227549"/>
                    <a:pt x="120325" y="227549"/>
                  </a:cubicBezTo>
                  <a:cubicBezTo>
                    <a:pt x="149580" y="227549"/>
                    <a:pt x="179470" y="211396"/>
                    <a:pt x="197404" y="190917"/>
                  </a:cubicBezTo>
                  <a:lnTo>
                    <a:pt x="204527" y="198676"/>
                  </a:lnTo>
                  <a:cubicBezTo>
                    <a:pt x="184049" y="221825"/>
                    <a:pt x="153395" y="240777"/>
                    <a:pt x="114093" y="240777"/>
                  </a:cubicBezTo>
                  <a:cubicBezTo>
                    <a:pt x="49224" y="240777"/>
                    <a:pt x="0" y="196005"/>
                    <a:pt x="0" y="121724"/>
                  </a:cubicBezTo>
                  <a:cubicBezTo>
                    <a:pt x="0" y="51768"/>
                    <a:pt x="46171" y="0"/>
                    <a:pt x="111422" y="0"/>
                  </a:cubicBezTo>
                  <a:cubicBezTo>
                    <a:pt x="128211" y="0"/>
                    <a:pt x="142457" y="2671"/>
                    <a:pt x="158483" y="7377"/>
                  </a:cubicBezTo>
                  <a:cubicBezTo>
                    <a:pt x="171711" y="11066"/>
                    <a:pt x="177689" y="12084"/>
                    <a:pt x="182395" y="12084"/>
                  </a:cubicBezTo>
                  <a:cubicBezTo>
                    <a:pt x="186847" y="12084"/>
                    <a:pt x="189773" y="8776"/>
                    <a:pt x="190536" y="8013"/>
                  </a:cubicBezTo>
                  <a:lnTo>
                    <a:pt x="195624" y="8013"/>
                  </a:lnTo>
                  <a:lnTo>
                    <a:pt x="195624" y="59781"/>
                  </a:lnTo>
                  <a:lnTo>
                    <a:pt x="183922" y="59781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3" name="Полилиния: фигура 183">
              <a:extLst>
                <a:ext uri="{FF2B5EF4-FFF2-40B4-BE49-F238E27FC236}">
                  <a16:creationId xmlns:a16="http://schemas.microsoft.com/office/drawing/2014/main" id="{C4DF93D3-F23C-1E65-4565-8D8667EA1A1E}"/>
                </a:ext>
              </a:extLst>
            </p:cNvPr>
            <p:cNvSpPr/>
            <p:nvPr/>
          </p:nvSpPr>
          <p:spPr>
            <a:xfrm>
              <a:off x="4234510" y="5369950"/>
              <a:ext cx="220044" cy="238106"/>
            </a:xfrm>
            <a:custGeom>
              <a:avLst/>
              <a:gdLst>
                <a:gd name="connsiteX0" fmla="*/ 0 w 220044"/>
                <a:gd name="connsiteY0" fmla="*/ 0 h 238106"/>
                <a:gd name="connsiteX1" fmla="*/ 76443 w 220044"/>
                <a:gd name="connsiteY1" fmla="*/ 2671 h 238106"/>
                <a:gd name="connsiteX2" fmla="*/ 143728 w 220044"/>
                <a:gd name="connsiteY2" fmla="*/ 2671 h 238106"/>
                <a:gd name="connsiteX3" fmla="*/ 220044 w 220044"/>
                <a:gd name="connsiteY3" fmla="*/ 0 h 238106"/>
                <a:gd name="connsiteX4" fmla="*/ 220044 w 220044"/>
                <a:gd name="connsiteY4" fmla="*/ 45408 h 238106"/>
                <a:gd name="connsiteX5" fmla="*/ 208597 w 220044"/>
                <a:gd name="connsiteY5" fmla="*/ 45408 h 238106"/>
                <a:gd name="connsiteX6" fmla="*/ 171965 w 220044"/>
                <a:gd name="connsiteY6" fmla="*/ 15772 h 238106"/>
                <a:gd name="connsiteX7" fmla="*/ 124522 w 220044"/>
                <a:gd name="connsiteY7" fmla="*/ 15772 h 238106"/>
                <a:gd name="connsiteX8" fmla="*/ 124522 w 220044"/>
                <a:gd name="connsiteY8" fmla="*/ 199439 h 238106"/>
                <a:gd name="connsiteX9" fmla="*/ 144364 w 220044"/>
                <a:gd name="connsiteY9" fmla="*/ 226659 h 238106"/>
                <a:gd name="connsiteX10" fmla="*/ 144364 w 220044"/>
                <a:gd name="connsiteY10" fmla="*/ 238106 h 238106"/>
                <a:gd name="connsiteX11" fmla="*/ 75426 w 220044"/>
                <a:gd name="connsiteY11" fmla="*/ 238106 h 238106"/>
                <a:gd name="connsiteX12" fmla="*/ 75426 w 220044"/>
                <a:gd name="connsiteY12" fmla="*/ 226659 h 238106"/>
                <a:gd name="connsiteX13" fmla="*/ 95649 w 220044"/>
                <a:gd name="connsiteY13" fmla="*/ 199439 h 238106"/>
                <a:gd name="connsiteX14" fmla="*/ 95649 w 220044"/>
                <a:gd name="connsiteY14" fmla="*/ 15772 h 238106"/>
                <a:gd name="connsiteX15" fmla="*/ 47824 w 220044"/>
                <a:gd name="connsiteY15" fmla="*/ 15772 h 238106"/>
                <a:gd name="connsiteX16" fmla="*/ 11447 w 220044"/>
                <a:gd name="connsiteY16" fmla="*/ 45408 h 238106"/>
                <a:gd name="connsiteX17" fmla="*/ 0 w 220044"/>
                <a:gd name="connsiteY17" fmla="*/ 45408 h 238106"/>
                <a:gd name="connsiteX18" fmla="*/ 0 w 220044"/>
                <a:gd name="connsiteY18" fmla="*/ 0 h 23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044" h="238106">
                  <a:moveTo>
                    <a:pt x="0" y="0"/>
                  </a:moveTo>
                  <a:lnTo>
                    <a:pt x="76443" y="2671"/>
                  </a:lnTo>
                  <a:lnTo>
                    <a:pt x="143728" y="2671"/>
                  </a:lnTo>
                  <a:lnTo>
                    <a:pt x="220044" y="0"/>
                  </a:lnTo>
                  <a:lnTo>
                    <a:pt x="220044" y="45408"/>
                  </a:lnTo>
                  <a:lnTo>
                    <a:pt x="208597" y="45408"/>
                  </a:lnTo>
                  <a:cubicBezTo>
                    <a:pt x="208216" y="35360"/>
                    <a:pt x="201601" y="15772"/>
                    <a:pt x="171965" y="15772"/>
                  </a:cubicBezTo>
                  <a:lnTo>
                    <a:pt x="124522" y="15772"/>
                  </a:lnTo>
                  <a:lnTo>
                    <a:pt x="124522" y="199439"/>
                  </a:lnTo>
                  <a:cubicBezTo>
                    <a:pt x="124522" y="214194"/>
                    <a:pt x="127829" y="225005"/>
                    <a:pt x="144364" y="226659"/>
                  </a:cubicBezTo>
                  <a:lnTo>
                    <a:pt x="144364" y="238106"/>
                  </a:lnTo>
                  <a:lnTo>
                    <a:pt x="75426" y="238106"/>
                  </a:lnTo>
                  <a:lnTo>
                    <a:pt x="75426" y="226659"/>
                  </a:lnTo>
                  <a:cubicBezTo>
                    <a:pt x="91579" y="224624"/>
                    <a:pt x="95649" y="214575"/>
                    <a:pt x="95649" y="199439"/>
                  </a:cubicBezTo>
                  <a:lnTo>
                    <a:pt x="95649" y="15772"/>
                  </a:lnTo>
                  <a:lnTo>
                    <a:pt x="47824" y="15772"/>
                  </a:lnTo>
                  <a:cubicBezTo>
                    <a:pt x="23276" y="15772"/>
                    <a:pt x="14881" y="28873"/>
                    <a:pt x="11447" y="45408"/>
                  </a:cubicBezTo>
                  <a:lnTo>
                    <a:pt x="0" y="454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4" name="Полилиния: фигура 184">
              <a:extLst>
                <a:ext uri="{FF2B5EF4-FFF2-40B4-BE49-F238E27FC236}">
                  <a16:creationId xmlns:a16="http://schemas.microsoft.com/office/drawing/2014/main" id="{C9E96A5B-710D-A9D6-1C4E-79BCC1E276B3}"/>
                </a:ext>
              </a:extLst>
            </p:cNvPr>
            <p:cNvSpPr/>
            <p:nvPr/>
          </p:nvSpPr>
          <p:spPr>
            <a:xfrm>
              <a:off x="4510138" y="5369950"/>
              <a:ext cx="189518" cy="238233"/>
            </a:xfrm>
            <a:custGeom>
              <a:avLst/>
              <a:gdLst>
                <a:gd name="connsiteX0" fmla="*/ 0 w 189518"/>
                <a:gd name="connsiteY0" fmla="*/ 226786 h 238233"/>
                <a:gd name="connsiteX1" fmla="*/ 20224 w 189518"/>
                <a:gd name="connsiteY1" fmla="*/ 197150 h 238233"/>
                <a:gd name="connsiteX2" fmla="*/ 20224 w 189518"/>
                <a:gd name="connsiteY2" fmla="*/ 78479 h 238233"/>
                <a:gd name="connsiteX3" fmla="*/ 26329 w 189518"/>
                <a:gd name="connsiteY3" fmla="*/ 40066 h 238233"/>
                <a:gd name="connsiteX4" fmla="*/ 106461 w 189518"/>
                <a:gd name="connsiteY4" fmla="*/ 0 h 238233"/>
                <a:gd name="connsiteX5" fmla="*/ 189518 w 189518"/>
                <a:gd name="connsiteY5" fmla="*/ 83057 h 238233"/>
                <a:gd name="connsiteX6" fmla="*/ 100356 w 189518"/>
                <a:gd name="connsiteY6" fmla="*/ 165479 h 238233"/>
                <a:gd name="connsiteX7" fmla="*/ 50242 w 189518"/>
                <a:gd name="connsiteY7" fmla="*/ 148689 h 238233"/>
                <a:gd name="connsiteX8" fmla="*/ 49224 w 189518"/>
                <a:gd name="connsiteY8" fmla="*/ 148689 h 238233"/>
                <a:gd name="connsiteX9" fmla="*/ 49224 w 189518"/>
                <a:gd name="connsiteY9" fmla="*/ 196132 h 238233"/>
                <a:gd name="connsiteX10" fmla="*/ 70338 w 189518"/>
                <a:gd name="connsiteY10" fmla="*/ 226786 h 238233"/>
                <a:gd name="connsiteX11" fmla="*/ 70338 w 189518"/>
                <a:gd name="connsiteY11" fmla="*/ 238233 h 238233"/>
                <a:gd name="connsiteX12" fmla="*/ 0 w 189518"/>
                <a:gd name="connsiteY12" fmla="*/ 238233 h 238233"/>
                <a:gd name="connsiteX13" fmla="*/ 0 w 189518"/>
                <a:gd name="connsiteY13" fmla="*/ 226786 h 238233"/>
                <a:gd name="connsiteX14" fmla="*/ 49097 w 189518"/>
                <a:gd name="connsiteY14" fmla="*/ 126558 h 238233"/>
                <a:gd name="connsiteX15" fmla="*/ 99465 w 189518"/>
                <a:gd name="connsiteY15" fmla="*/ 152505 h 238233"/>
                <a:gd name="connsiteX16" fmla="*/ 155685 w 189518"/>
                <a:gd name="connsiteY16" fmla="*/ 83185 h 238233"/>
                <a:gd name="connsiteX17" fmla="*/ 100228 w 189518"/>
                <a:gd name="connsiteY17" fmla="*/ 13228 h 238233"/>
                <a:gd name="connsiteX18" fmla="*/ 55457 w 189518"/>
                <a:gd name="connsiteY18" fmla="*/ 35106 h 238233"/>
                <a:gd name="connsiteX19" fmla="*/ 49097 w 189518"/>
                <a:gd name="connsiteY19" fmla="*/ 58636 h 238233"/>
                <a:gd name="connsiteX20" fmla="*/ 49097 w 189518"/>
                <a:gd name="connsiteY20" fmla="*/ 126558 h 23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9518" h="238233">
                  <a:moveTo>
                    <a:pt x="0" y="226786"/>
                  </a:moveTo>
                  <a:cubicBezTo>
                    <a:pt x="16154" y="226150"/>
                    <a:pt x="20224" y="213303"/>
                    <a:pt x="20224" y="197150"/>
                  </a:cubicBezTo>
                  <a:lnTo>
                    <a:pt x="20224" y="78479"/>
                  </a:lnTo>
                  <a:cubicBezTo>
                    <a:pt x="20224" y="67413"/>
                    <a:pt x="19842" y="53548"/>
                    <a:pt x="26329" y="40066"/>
                  </a:cubicBezTo>
                  <a:cubicBezTo>
                    <a:pt x="41847" y="8141"/>
                    <a:pt x="81785" y="0"/>
                    <a:pt x="106461" y="0"/>
                  </a:cubicBezTo>
                  <a:cubicBezTo>
                    <a:pt x="133680" y="0"/>
                    <a:pt x="189518" y="17425"/>
                    <a:pt x="189518" y="83057"/>
                  </a:cubicBezTo>
                  <a:cubicBezTo>
                    <a:pt x="189518" y="121724"/>
                    <a:pt x="161536" y="165479"/>
                    <a:pt x="100356" y="165479"/>
                  </a:cubicBezTo>
                  <a:cubicBezTo>
                    <a:pt x="86873" y="165479"/>
                    <a:pt x="67031" y="162808"/>
                    <a:pt x="50242" y="148689"/>
                  </a:cubicBezTo>
                  <a:lnTo>
                    <a:pt x="49224" y="148689"/>
                  </a:lnTo>
                  <a:lnTo>
                    <a:pt x="49224" y="196132"/>
                  </a:lnTo>
                  <a:cubicBezTo>
                    <a:pt x="49224" y="215338"/>
                    <a:pt x="52531" y="226786"/>
                    <a:pt x="70338" y="226786"/>
                  </a:cubicBezTo>
                  <a:lnTo>
                    <a:pt x="70338" y="238233"/>
                  </a:lnTo>
                  <a:lnTo>
                    <a:pt x="0" y="238233"/>
                  </a:lnTo>
                  <a:lnTo>
                    <a:pt x="0" y="226786"/>
                  </a:lnTo>
                  <a:close/>
                  <a:moveTo>
                    <a:pt x="49097" y="126558"/>
                  </a:moveTo>
                  <a:cubicBezTo>
                    <a:pt x="64233" y="148689"/>
                    <a:pt x="84075" y="152505"/>
                    <a:pt x="99465" y="152505"/>
                  </a:cubicBezTo>
                  <a:cubicBezTo>
                    <a:pt x="151615" y="152505"/>
                    <a:pt x="155685" y="112439"/>
                    <a:pt x="155685" y="83185"/>
                  </a:cubicBezTo>
                  <a:cubicBezTo>
                    <a:pt x="155685" y="58255"/>
                    <a:pt x="153650" y="13228"/>
                    <a:pt x="100228" y="13228"/>
                  </a:cubicBezTo>
                  <a:cubicBezTo>
                    <a:pt x="89417" y="13228"/>
                    <a:pt x="69193" y="15263"/>
                    <a:pt x="55457" y="35106"/>
                  </a:cubicBezTo>
                  <a:cubicBezTo>
                    <a:pt x="48334" y="45154"/>
                    <a:pt x="49097" y="50877"/>
                    <a:pt x="49097" y="58636"/>
                  </a:cubicBezTo>
                  <a:lnTo>
                    <a:pt x="49097" y="126558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5" name="Полилиния: фигура 185">
              <a:extLst>
                <a:ext uri="{FF2B5EF4-FFF2-40B4-BE49-F238E27FC236}">
                  <a16:creationId xmlns:a16="http://schemas.microsoft.com/office/drawing/2014/main" id="{5535594D-42D6-4396-4A94-B8C103FC032E}"/>
                </a:ext>
              </a:extLst>
            </p:cNvPr>
            <p:cNvSpPr/>
            <p:nvPr/>
          </p:nvSpPr>
          <p:spPr>
            <a:xfrm>
              <a:off x="4706652" y="5370077"/>
              <a:ext cx="243448" cy="238233"/>
            </a:xfrm>
            <a:custGeom>
              <a:avLst/>
              <a:gdLst>
                <a:gd name="connsiteX0" fmla="*/ 218264 w 243448"/>
                <a:gd name="connsiteY0" fmla="*/ 201729 h 238233"/>
                <a:gd name="connsiteX1" fmla="*/ 243448 w 243448"/>
                <a:gd name="connsiteY1" fmla="*/ 226659 h 238233"/>
                <a:gd name="connsiteX2" fmla="*/ 243448 w 243448"/>
                <a:gd name="connsiteY2" fmla="*/ 238106 h 238233"/>
                <a:gd name="connsiteX3" fmla="*/ 177562 w 243448"/>
                <a:gd name="connsiteY3" fmla="*/ 238106 h 238233"/>
                <a:gd name="connsiteX4" fmla="*/ 177562 w 243448"/>
                <a:gd name="connsiteY4" fmla="*/ 226659 h 238233"/>
                <a:gd name="connsiteX5" fmla="*/ 189645 w 243448"/>
                <a:gd name="connsiteY5" fmla="*/ 213558 h 238233"/>
                <a:gd name="connsiteX6" fmla="*/ 186593 w 243448"/>
                <a:gd name="connsiteY6" fmla="*/ 203891 h 238233"/>
                <a:gd name="connsiteX7" fmla="*/ 173237 w 243448"/>
                <a:gd name="connsiteY7" fmla="*/ 173619 h 238233"/>
                <a:gd name="connsiteX8" fmla="*/ 56219 w 243448"/>
                <a:gd name="connsiteY8" fmla="*/ 173619 h 238233"/>
                <a:gd name="connsiteX9" fmla="*/ 43118 w 243448"/>
                <a:gd name="connsiteY9" fmla="*/ 202237 h 238233"/>
                <a:gd name="connsiteX10" fmla="*/ 39048 w 243448"/>
                <a:gd name="connsiteY10" fmla="*/ 214066 h 238233"/>
                <a:gd name="connsiteX11" fmla="*/ 52149 w 243448"/>
                <a:gd name="connsiteY11" fmla="*/ 226786 h 238233"/>
                <a:gd name="connsiteX12" fmla="*/ 52149 w 243448"/>
                <a:gd name="connsiteY12" fmla="*/ 238233 h 238233"/>
                <a:gd name="connsiteX13" fmla="*/ 0 w 243448"/>
                <a:gd name="connsiteY13" fmla="*/ 238233 h 238233"/>
                <a:gd name="connsiteX14" fmla="*/ 0 w 243448"/>
                <a:gd name="connsiteY14" fmla="*/ 226786 h 238233"/>
                <a:gd name="connsiteX15" fmla="*/ 26583 w 243448"/>
                <a:gd name="connsiteY15" fmla="*/ 202873 h 238233"/>
                <a:gd name="connsiteX16" fmla="*/ 102263 w 243448"/>
                <a:gd name="connsiteY16" fmla="*/ 39430 h 238233"/>
                <a:gd name="connsiteX17" fmla="*/ 105316 w 243448"/>
                <a:gd name="connsiteY17" fmla="*/ 31035 h 238233"/>
                <a:gd name="connsiteX18" fmla="*/ 97303 w 243448"/>
                <a:gd name="connsiteY18" fmla="*/ 25948 h 238233"/>
                <a:gd name="connsiteX19" fmla="*/ 97303 w 243448"/>
                <a:gd name="connsiteY19" fmla="*/ 14500 h 238233"/>
                <a:gd name="connsiteX20" fmla="*/ 120834 w 243448"/>
                <a:gd name="connsiteY20" fmla="*/ 0 h 238233"/>
                <a:gd name="connsiteX21" fmla="*/ 127575 w 243448"/>
                <a:gd name="connsiteY21" fmla="*/ 0 h 238233"/>
                <a:gd name="connsiteX22" fmla="*/ 218264 w 243448"/>
                <a:gd name="connsiteY22" fmla="*/ 201729 h 238233"/>
                <a:gd name="connsiteX23" fmla="*/ 117399 w 243448"/>
                <a:gd name="connsiteY23" fmla="*/ 49733 h 238233"/>
                <a:gd name="connsiteX24" fmla="*/ 113711 w 243448"/>
                <a:gd name="connsiteY24" fmla="*/ 49733 h 238233"/>
                <a:gd name="connsiteX25" fmla="*/ 62197 w 243448"/>
                <a:gd name="connsiteY25" fmla="*/ 160391 h 238233"/>
                <a:gd name="connsiteX26" fmla="*/ 167132 w 243448"/>
                <a:gd name="connsiteY26" fmla="*/ 160391 h 238233"/>
                <a:gd name="connsiteX27" fmla="*/ 117399 w 243448"/>
                <a:gd name="connsiteY27" fmla="*/ 49733 h 23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3448" h="238233">
                  <a:moveTo>
                    <a:pt x="218264" y="201729"/>
                  </a:moveTo>
                  <a:cubicBezTo>
                    <a:pt x="224369" y="215466"/>
                    <a:pt x="231365" y="225895"/>
                    <a:pt x="243448" y="226659"/>
                  </a:cubicBezTo>
                  <a:lnTo>
                    <a:pt x="243448" y="238106"/>
                  </a:lnTo>
                  <a:lnTo>
                    <a:pt x="177562" y="238106"/>
                  </a:lnTo>
                  <a:lnTo>
                    <a:pt x="177562" y="226659"/>
                  </a:lnTo>
                  <a:cubicBezTo>
                    <a:pt x="188628" y="224878"/>
                    <a:pt x="189645" y="221189"/>
                    <a:pt x="189645" y="213558"/>
                  </a:cubicBezTo>
                  <a:cubicBezTo>
                    <a:pt x="189645" y="212159"/>
                    <a:pt x="188628" y="208470"/>
                    <a:pt x="186593" y="203891"/>
                  </a:cubicBezTo>
                  <a:lnTo>
                    <a:pt x="173237" y="173619"/>
                  </a:lnTo>
                  <a:lnTo>
                    <a:pt x="56219" y="173619"/>
                  </a:lnTo>
                  <a:lnTo>
                    <a:pt x="43118" y="202237"/>
                  </a:lnTo>
                  <a:cubicBezTo>
                    <a:pt x="39430" y="210378"/>
                    <a:pt x="39048" y="213049"/>
                    <a:pt x="39048" y="214066"/>
                  </a:cubicBezTo>
                  <a:cubicBezTo>
                    <a:pt x="39048" y="217755"/>
                    <a:pt x="40447" y="224496"/>
                    <a:pt x="52149" y="226786"/>
                  </a:cubicBezTo>
                  <a:lnTo>
                    <a:pt x="52149" y="238233"/>
                  </a:lnTo>
                  <a:lnTo>
                    <a:pt x="0" y="238233"/>
                  </a:lnTo>
                  <a:lnTo>
                    <a:pt x="0" y="226786"/>
                  </a:lnTo>
                  <a:cubicBezTo>
                    <a:pt x="14118" y="225768"/>
                    <a:pt x="23531" y="209615"/>
                    <a:pt x="26583" y="202873"/>
                  </a:cubicBezTo>
                  <a:lnTo>
                    <a:pt x="102263" y="39430"/>
                  </a:lnTo>
                  <a:cubicBezTo>
                    <a:pt x="104935" y="33706"/>
                    <a:pt x="105316" y="32307"/>
                    <a:pt x="105316" y="31035"/>
                  </a:cubicBezTo>
                  <a:cubicBezTo>
                    <a:pt x="105316" y="26965"/>
                    <a:pt x="101627" y="25948"/>
                    <a:pt x="97303" y="25948"/>
                  </a:cubicBezTo>
                  <a:lnTo>
                    <a:pt x="97303" y="14500"/>
                  </a:lnTo>
                  <a:cubicBezTo>
                    <a:pt x="105316" y="12465"/>
                    <a:pt x="116128" y="5342"/>
                    <a:pt x="120834" y="0"/>
                  </a:cubicBezTo>
                  <a:lnTo>
                    <a:pt x="127575" y="0"/>
                  </a:lnTo>
                  <a:lnTo>
                    <a:pt x="218264" y="201729"/>
                  </a:lnTo>
                  <a:close/>
                  <a:moveTo>
                    <a:pt x="117399" y="49733"/>
                  </a:moveTo>
                  <a:lnTo>
                    <a:pt x="113711" y="49733"/>
                  </a:lnTo>
                  <a:lnTo>
                    <a:pt x="62197" y="160391"/>
                  </a:lnTo>
                  <a:lnTo>
                    <a:pt x="167132" y="160391"/>
                  </a:lnTo>
                  <a:lnTo>
                    <a:pt x="117399" y="49733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6" name="Полилиния: фигура 186">
              <a:extLst>
                <a:ext uri="{FF2B5EF4-FFF2-40B4-BE49-F238E27FC236}">
                  <a16:creationId xmlns:a16="http://schemas.microsoft.com/office/drawing/2014/main" id="{0187260A-D9B0-1D61-782B-366701276410}"/>
                </a:ext>
              </a:extLst>
            </p:cNvPr>
            <p:cNvSpPr/>
            <p:nvPr/>
          </p:nvSpPr>
          <p:spPr>
            <a:xfrm>
              <a:off x="4954679" y="5369950"/>
              <a:ext cx="220044" cy="238106"/>
            </a:xfrm>
            <a:custGeom>
              <a:avLst/>
              <a:gdLst>
                <a:gd name="connsiteX0" fmla="*/ 0 w 220044"/>
                <a:gd name="connsiteY0" fmla="*/ 0 h 238106"/>
                <a:gd name="connsiteX1" fmla="*/ 76443 w 220044"/>
                <a:gd name="connsiteY1" fmla="*/ 2671 h 238106"/>
                <a:gd name="connsiteX2" fmla="*/ 143728 w 220044"/>
                <a:gd name="connsiteY2" fmla="*/ 2671 h 238106"/>
                <a:gd name="connsiteX3" fmla="*/ 220044 w 220044"/>
                <a:gd name="connsiteY3" fmla="*/ 0 h 238106"/>
                <a:gd name="connsiteX4" fmla="*/ 220044 w 220044"/>
                <a:gd name="connsiteY4" fmla="*/ 45408 h 238106"/>
                <a:gd name="connsiteX5" fmla="*/ 208597 w 220044"/>
                <a:gd name="connsiteY5" fmla="*/ 45408 h 238106"/>
                <a:gd name="connsiteX6" fmla="*/ 171965 w 220044"/>
                <a:gd name="connsiteY6" fmla="*/ 15772 h 238106"/>
                <a:gd name="connsiteX7" fmla="*/ 124522 w 220044"/>
                <a:gd name="connsiteY7" fmla="*/ 15772 h 238106"/>
                <a:gd name="connsiteX8" fmla="*/ 124522 w 220044"/>
                <a:gd name="connsiteY8" fmla="*/ 199439 h 238106"/>
                <a:gd name="connsiteX9" fmla="*/ 144365 w 220044"/>
                <a:gd name="connsiteY9" fmla="*/ 226659 h 238106"/>
                <a:gd name="connsiteX10" fmla="*/ 144365 w 220044"/>
                <a:gd name="connsiteY10" fmla="*/ 238106 h 238106"/>
                <a:gd name="connsiteX11" fmla="*/ 75426 w 220044"/>
                <a:gd name="connsiteY11" fmla="*/ 238106 h 238106"/>
                <a:gd name="connsiteX12" fmla="*/ 75426 w 220044"/>
                <a:gd name="connsiteY12" fmla="*/ 226659 h 238106"/>
                <a:gd name="connsiteX13" fmla="*/ 95649 w 220044"/>
                <a:gd name="connsiteY13" fmla="*/ 199439 h 238106"/>
                <a:gd name="connsiteX14" fmla="*/ 95649 w 220044"/>
                <a:gd name="connsiteY14" fmla="*/ 15772 h 238106"/>
                <a:gd name="connsiteX15" fmla="*/ 47952 w 220044"/>
                <a:gd name="connsiteY15" fmla="*/ 15772 h 238106"/>
                <a:gd name="connsiteX16" fmla="*/ 11575 w 220044"/>
                <a:gd name="connsiteY16" fmla="*/ 45408 h 238106"/>
                <a:gd name="connsiteX17" fmla="*/ 127 w 220044"/>
                <a:gd name="connsiteY17" fmla="*/ 45408 h 238106"/>
                <a:gd name="connsiteX18" fmla="*/ 127 w 220044"/>
                <a:gd name="connsiteY18" fmla="*/ 0 h 23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044" h="238106">
                  <a:moveTo>
                    <a:pt x="0" y="0"/>
                  </a:moveTo>
                  <a:lnTo>
                    <a:pt x="76443" y="2671"/>
                  </a:lnTo>
                  <a:lnTo>
                    <a:pt x="143728" y="2671"/>
                  </a:lnTo>
                  <a:lnTo>
                    <a:pt x="220044" y="0"/>
                  </a:lnTo>
                  <a:lnTo>
                    <a:pt x="220044" y="45408"/>
                  </a:lnTo>
                  <a:lnTo>
                    <a:pt x="208597" y="45408"/>
                  </a:lnTo>
                  <a:cubicBezTo>
                    <a:pt x="208216" y="35360"/>
                    <a:pt x="201602" y="15772"/>
                    <a:pt x="171965" y="15772"/>
                  </a:cubicBezTo>
                  <a:lnTo>
                    <a:pt x="124522" y="15772"/>
                  </a:lnTo>
                  <a:lnTo>
                    <a:pt x="124522" y="199439"/>
                  </a:lnTo>
                  <a:cubicBezTo>
                    <a:pt x="124522" y="214194"/>
                    <a:pt x="127829" y="225005"/>
                    <a:pt x="144365" y="226659"/>
                  </a:cubicBezTo>
                  <a:lnTo>
                    <a:pt x="144365" y="238106"/>
                  </a:lnTo>
                  <a:lnTo>
                    <a:pt x="75426" y="238106"/>
                  </a:lnTo>
                  <a:lnTo>
                    <a:pt x="75426" y="226659"/>
                  </a:lnTo>
                  <a:cubicBezTo>
                    <a:pt x="91579" y="224624"/>
                    <a:pt x="95649" y="214575"/>
                    <a:pt x="95649" y="199439"/>
                  </a:cubicBezTo>
                  <a:lnTo>
                    <a:pt x="95649" y="15772"/>
                  </a:lnTo>
                  <a:lnTo>
                    <a:pt x="47952" y="15772"/>
                  </a:lnTo>
                  <a:cubicBezTo>
                    <a:pt x="23404" y="15772"/>
                    <a:pt x="15009" y="28873"/>
                    <a:pt x="11575" y="45408"/>
                  </a:cubicBezTo>
                  <a:lnTo>
                    <a:pt x="127" y="45408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7" name="Полилиния: фигура 187">
              <a:extLst>
                <a:ext uri="{FF2B5EF4-FFF2-40B4-BE49-F238E27FC236}">
                  <a16:creationId xmlns:a16="http://schemas.microsoft.com/office/drawing/2014/main" id="{7BE21546-282B-0D0C-CFB5-F1E07DF3604D}"/>
                </a:ext>
              </a:extLst>
            </p:cNvPr>
            <p:cNvSpPr/>
            <p:nvPr/>
          </p:nvSpPr>
          <p:spPr>
            <a:xfrm>
              <a:off x="5230307" y="5369773"/>
              <a:ext cx="194097" cy="238410"/>
            </a:xfrm>
            <a:custGeom>
              <a:avLst/>
              <a:gdLst>
                <a:gd name="connsiteX0" fmla="*/ 132536 w 194097"/>
                <a:gd name="connsiteY0" fmla="*/ 2848 h 238410"/>
                <a:gd name="connsiteX1" fmla="*/ 174637 w 194097"/>
                <a:gd name="connsiteY1" fmla="*/ 177 h 238410"/>
                <a:gd name="connsiteX2" fmla="*/ 174637 w 194097"/>
                <a:gd name="connsiteY2" fmla="*/ 44949 h 238410"/>
                <a:gd name="connsiteX3" fmla="*/ 163189 w 194097"/>
                <a:gd name="connsiteY3" fmla="*/ 44949 h 238410"/>
                <a:gd name="connsiteX4" fmla="*/ 110658 w 194097"/>
                <a:gd name="connsiteY4" fmla="*/ 16077 h 238410"/>
                <a:gd name="connsiteX5" fmla="*/ 49097 w 194097"/>
                <a:gd name="connsiteY5" fmla="*/ 16077 h 238410"/>
                <a:gd name="connsiteX6" fmla="*/ 49097 w 194097"/>
                <a:gd name="connsiteY6" fmla="*/ 112616 h 238410"/>
                <a:gd name="connsiteX7" fmla="*/ 91198 w 194097"/>
                <a:gd name="connsiteY7" fmla="*/ 112616 h 238410"/>
                <a:gd name="connsiteX8" fmla="*/ 118799 w 194097"/>
                <a:gd name="connsiteY8" fmla="*/ 93792 h 238410"/>
                <a:gd name="connsiteX9" fmla="*/ 129865 w 194097"/>
                <a:gd name="connsiteY9" fmla="*/ 93792 h 238410"/>
                <a:gd name="connsiteX10" fmla="*/ 129865 w 194097"/>
                <a:gd name="connsiteY10" fmla="*/ 144542 h 238410"/>
                <a:gd name="connsiteX11" fmla="*/ 118799 w 194097"/>
                <a:gd name="connsiteY11" fmla="*/ 144542 h 238410"/>
                <a:gd name="connsiteX12" fmla="*/ 91198 w 194097"/>
                <a:gd name="connsiteY12" fmla="*/ 125717 h 238410"/>
                <a:gd name="connsiteX13" fmla="*/ 49097 w 194097"/>
                <a:gd name="connsiteY13" fmla="*/ 125717 h 238410"/>
                <a:gd name="connsiteX14" fmla="*/ 49097 w 194097"/>
                <a:gd name="connsiteY14" fmla="*/ 225310 h 238410"/>
                <a:gd name="connsiteX15" fmla="*/ 118035 w 194097"/>
                <a:gd name="connsiteY15" fmla="*/ 225310 h 238410"/>
                <a:gd name="connsiteX16" fmla="*/ 182650 w 194097"/>
                <a:gd name="connsiteY16" fmla="*/ 187915 h 238410"/>
                <a:gd name="connsiteX17" fmla="*/ 194097 w 194097"/>
                <a:gd name="connsiteY17" fmla="*/ 187915 h 238410"/>
                <a:gd name="connsiteX18" fmla="*/ 190409 w 194097"/>
                <a:gd name="connsiteY18" fmla="*/ 238411 h 238410"/>
                <a:gd name="connsiteX19" fmla="*/ 0 w 194097"/>
                <a:gd name="connsiteY19" fmla="*/ 238411 h 238410"/>
                <a:gd name="connsiteX20" fmla="*/ 0 w 194097"/>
                <a:gd name="connsiteY20" fmla="*/ 226964 h 238410"/>
                <a:gd name="connsiteX21" fmla="*/ 20224 w 194097"/>
                <a:gd name="connsiteY21" fmla="*/ 199744 h 238410"/>
                <a:gd name="connsiteX22" fmla="*/ 20224 w 194097"/>
                <a:gd name="connsiteY22" fmla="*/ 41643 h 238410"/>
                <a:gd name="connsiteX23" fmla="*/ 0 w 194097"/>
                <a:gd name="connsiteY23" fmla="*/ 14423 h 238410"/>
                <a:gd name="connsiteX24" fmla="*/ 0 w 194097"/>
                <a:gd name="connsiteY24" fmla="*/ 2976 h 238410"/>
                <a:gd name="connsiteX25" fmla="*/ 132536 w 194097"/>
                <a:gd name="connsiteY25" fmla="*/ 2976 h 23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4097" h="238410">
                  <a:moveTo>
                    <a:pt x="132536" y="2848"/>
                  </a:moveTo>
                  <a:cubicBezTo>
                    <a:pt x="164843" y="2848"/>
                    <a:pt x="150343" y="-840"/>
                    <a:pt x="174637" y="177"/>
                  </a:cubicBezTo>
                  <a:lnTo>
                    <a:pt x="174637" y="44949"/>
                  </a:lnTo>
                  <a:lnTo>
                    <a:pt x="163189" y="44949"/>
                  </a:lnTo>
                  <a:cubicBezTo>
                    <a:pt x="156448" y="19384"/>
                    <a:pt x="135588" y="16077"/>
                    <a:pt x="110658" y="16077"/>
                  </a:cubicBezTo>
                  <a:lnTo>
                    <a:pt x="49097" y="16077"/>
                  </a:lnTo>
                  <a:lnTo>
                    <a:pt x="49097" y="112616"/>
                  </a:lnTo>
                  <a:lnTo>
                    <a:pt x="91198" y="112616"/>
                  </a:lnTo>
                  <a:cubicBezTo>
                    <a:pt x="99593" y="112616"/>
                    <a:pt x="115110" y="113634"/>
                    <a:pt x="118799" y="93792"/>
                  </a:cubicBezTo>
                  <a:lnTo>
                    <a:pt x="129865" y="93792"/>
                  </a:lnTo>
                  <a:lnTo>
                    <a:pt x="129865" y="144542"/>
                  </a:lnTo>
                  <a:lnTo>
                    <a:pt x="118799" y="144542"/>
                  </a:lnTo>
                  <a:cubicBezTo>
                    <a:pt x="113075" y="124700"/>
                    <a:pt x="105952" y="125717"/>
                    <a:pt x="91198" y="125717"/>
                  </a:cubicBezTo>
                  <a:lnTo>
                    <a:pt x="49097" y="125717"/>
                  </a:lnTo>
                  <a:lnTo>
                    <a:pt x="49097" y="225310"/>
                  </a:lnTo>
                  <a:lnTo>
                    <a:pt x="118035" y="225310"/>
                  </a:lnTo>
                  <a:cubicBezTo>
                    <a:pt x="153014" y="225310"/>
                    <a:pt x="180233" y="218187"/>
                    <a:pt x="182650" y="187915"/>
                  </a:cubicBezTo>
                  <a:lnTo>
                    <a:pt x="194097" y="187915"/>
                  </a:lnTo>
                  <a:lnTo>
                    <a:pt x="190409" y="238411"/>
                  </a:lnTo>
                  <a:lnTo>
                    <a:pt x="0" y="238411"/>
                  </a:lnTo>
                  <a:lnTo>
                    <a:pt x="0" y="226964"/>
                  </a:lnTo>
                  <a:cubicBezTo>
                    <a:pt x="15136" y="225310"/>
                    <a:pt x="20224" y="214498"/>
                    <a:pt x="20224" y="199744"/>
                  </a:cubicBezTo>
                  <a:lnTo>
                    <a:pt x="20224" y="41643"/>
                  </a:lnTo>
                  <a:cubicBezTo>
                    <a:pt x="20224" y="26125"/>
                    <a:pt x="16917" y="14678"/>
                    <a:pt x="0" y="14423"/>
                  </a:cubicBezTo>
                  <a:lnTo>
                    <a:pt x="0" y="2976"/>
                  </a:lnTo>
                  <a:lnTo>
                    <a:pt x="132536" y="2976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8" name="Полилиния: фигура 188">
              <a:extLst>
                <a:ext uri="{FF2B5EF4-FFF2-40B4-BE49-F238E27FC236}">
                  <a16:creationId xmlns:a16="http://schemas.microsoft.com/office/drawing/2014/main" id="{BCA35818-C5EB-93CF-2251-841A43CA11E8}"/>
                </a:ext>
              </a:extLst>
            </p:cNvPr>
            <p:cNvSpPr/>
            <p:nvPr/>
          </p:nvSpPr>
          <p:spPr>
            <a:xfrm>
              <a:off x="5484567" y="5369950"/>
              <a:ext cx="160644" cy="238106"/>
            </a:xfrm>
            <a:custGeom>
              <a:avLst/>
              <a:gdLst>
                <a:gd name="connsiteX0" fmla="*/ 125285 w 160644"/>
                <a:gd name="connsiteY0" fmla="*/ 2671 h 238106"/>
                <a:gd name="connsiteX1" fmla="*/ 160645 w 160644"/>
                <a:gd name="connsiteY1" fmla="*/ 0 h 238106"/>
                <a:gd name="connsiteX2" fmla="*/ 160645 w 160644"/>
                <a:gd name="connsiteY2" fmla="*/ 57110 h 238106"/>
                <a:gd name="connsiteX3" fmla="*/ 149198 w 160644"/>
                <a:gd name="connsiteY3" fmla="*/ 57110 h 238106"/>
                <a:gd name="connsiteX4" fmla="*/ 125667 w 160644"/>
                <a:gd name="connsiteY4" fmla="*/ 22132 h 238106"/>
                <a:gd name="connsiteX5" fmla="*/ 88018 w 160644"/>
                <a:gd name="connsiteY5" fmla="*/ 13991 h 238106"/>
                <a:gd name="connsiteX6" fmla="*/ 48715 w 160644"/>
                <a:gd name="connsiteY6" fmla="*/ 13991 h 238106"/>
                <a:gd name="connsiteX7" fmla="*/ 48715 w 160644"/>
                <a:gd name="connsiteY7" fmla="*/ 199439 h 238106"/>
                <a:gd name="connsiteX8" fmla="*/ 68557 w 160644"/>
                <a:gd name="connsiteY8" fmla="*/ 226659 h 238106"/>
                <a:gd name="connsiteX9" fmla="*/ 68557 w 160644"/>
                <a:gd name="connsiteY9" fmla="*/ 238106 h 238106"/>
                <a:gd name="connsiteX10" fmla="*/ 0 w 160644"/>
                <a:gd name="connsiteY10" fmla="*/ 238106 h 238106"/>
                <a:gd name="connsiteX11" fmla="*/ 0 w 160644"/>
                <a:gd name="connsiteY11" fmla="*/ 226659 h 238106"/>
                <a:gd name="connsiteX12" fmla="*/ 19842 w 160644"/>
                <a:gd name="connsiteY12" fmla="*/ 199439 h 238106"/>
                <a:gd name="connsiteX13" fmla="*/ 19842 w 160644"/>
                <a:gd name="connsiteY13" fmla="*/ 41338 h 238106"/>
                <a:gd name="connsiteX14" fmla="*/ 0 w 160644"/>
                <a:gd name="connsiteY14" fmla="*/ 14119 h 238106"/>
                <a:gd name="connsiteX15" fmla="*/ 0 w 160644"/>
                <a:gd name="connsiteY15" fmla="*/ 2671 h 238106"/>
                <a:gd name="connsiteX16" fmla="*/ 125285 w 160644"/>
                <a:gd name="connsiteY16" fmla="*/ 2671 h 23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644" h="238106">
                  <a:moveTo>
                    <a:pt x="125285" y="2671"/>
                  </a:moveTo>
                  <a:cubicBezTo>
                    <a:pt x="143474" y="2671"/>
                    <a:pt x="135715" y="1399"/>
                    <a:pt x="160645" y="0"/>
                  </a:cubicBezTo>
                  <a:lnTo>
                    <a:pt x="160645" y="57110"/>
                  </a:lnTo>
                  <a:lnTo>
                    <a:pt x="149198" y="57110"/>
                  </a:lnTo>
                  <a:cubicBezTo>
                    <a:pt x="145891" y="42991"/>
                    <a:pt x="137750" y="29509"/>
                    <a:pt x="125667" y="22132"/>
                  </a:cubicBezTo>
                  <a:cubicBezTo>
                    <a:pt x="114856" y="15390"/>
                    <a:pt x="103154" y="13991"/>
                    <a:pt x="88018" y="13991"/>
                  </a:cubicBezTo>
                  <a:lnTo>
                    <a:pt x="48715" y="13991"/>
                  </a:lnTo>
                  <a:lnTo>
                    <a:pt x="48715" y="199439"/>
                  </a:lnTo>
                  <a:cubicBezTo>
                    <a:pt x="48715" y="217882"/>
                    <a:pt x="55838" y="226277"/>
                    <a:pt x="68557" y="226659"/>
                  </a:cubicBezTo>
                  <a:lnTo>
                    <a:pt x="68557" y="238106"/>
                  </a:lnTo>
                  <a:lnTo>
                    <a:pt x="0" y="238106"/>
                  </a:lnTo>
                  <a:lnTo>
                    <a:pt x="0" y="226659"/>
                  </a:lnTo>
                  <a:cubicBezTo>
                    <a:pt x="15772" y="225005"/>
                    <a:pt x="19842" y="214575"/>
                    <a:pt x="19842" y="199439"/>
                  </a:cubicBezTo>
                  <a:lnTo>
                    <a:pt x="19842" y="41338"/>
                  </a:lnTo>
                  <a:cubicBezTo>
                    <a:pt x="19842" y="24803"/>
                    <a:pt x="14754" y="14119"/>
                    <a:pt x="0" y="14119"/>
                  </a:cubicBezTo>
                  <a:lnTo>
                    <a:pt x="0" y="2671"/>
                  </a:lnTo>
                  <a:lnTo>
                    <a:pt x="125285" y="2671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9" name="Полилиния: фигура 189">
              <a:extLst>
                <a:ext uri="{FF2B5EF4-FFF2-40B4-BE49-F238E27FC236}">
                  <a16:creationId xmlns:a16="http://schemas.microsoft.com/office/drawing/2014/main" id="{EB4C7862-BCEF-3AA4-A4C1-D1BA1439EE9E}"/>
                </a:ext>
              </a:extLst>
            </p:cNvPr>
            <p:cNvSpPr/>
            <p:nvPr/>
          </p:nvSpPr>
          <p:spPr>
            <a:xfrm>
              <a:off x="5700923" y="5372621"/>
              <a:ext cx="233654" cy="235435"/>
            </a:xfrm>
            <a:custGeom>
              <a:avLst/>
              <a:gdLst>
                <a:gd name="connsiteX0" fmla="*/ 68812 w 233654"/>
                <a:gd name="connsiteY0" fmla="*/ 0 h 235435"/>
                <a:gd name="connsiteX1" fmla="*/ 68812 w 233654"/>
                <a:gd name="connsiteY1" fmla="*/ 11448 h 235435"/>
                <a:gd name="connsiteX2" fmla="*/ 48970 w 233654"/>
                <a:gd name="connsiteY2" fmla="*/ 38667 h 235435"/>
                <a:gd name="connsiteX3" fmla="*/ 48970 w 233654"/>
                <a:gd name="connsiteY3" fmla="*/ 166878 h 235435"/>
                <a:gd name="connsiteX4" fmla="*/ 49987 w 233654"/>
                <a:gd name="connsiteY4" fmla="*/ 166878 h 235435"/>
                <a:gd name="connsiteX5" fmla="*/ 184939 w 233654"/>
                <a:gd name="connsiteY5" fmla="*/ 42737 h 235435"/>
                <a:gd name="connsiteX6" fmla="*/ 184939 w 233654"/>
                <a:gd name="connsiteY6" fmla="*/ 31926 h 235435"/>
                <a:gd name="connsiteX7" fmla="*/ 164716 w 233654"/>
                <a:gd name="connsiteY7" fmla="*/ 11448 h 235435"/>
                <a:gd name="connsiteX8" fmla="*/ 164716 w 233654"/>
                <a:gd name="connsiteY8" fmla="*/ 0 h 235435"/>
                <a:gd name="connsiteX9" fmla="*/ 233654 w 233654"/>
                <a:gd name="connsiteY9" fmla="*/ 0 h 235435"/>
                <a:gd name="connsiteX10" fmla="*/ 233654 w 233654"/>
                <a:gd name="connsiteY10" fmla="*/ 11448 h 235435"/>
                <a:gd name="connsiteX11" fmla="*/ 213812 w 233654"/>
                <a:gd name="connsiteY11" fmla="*/ 38667 h 235435"/>
                <a:gd name="connsiteX12" fmla="*/ 213812 w 233654"/>
                <a:gd name="connsiteY12" fmla="*/ 196768 h 235435"/>
                <a:gd name="connsiteX13" fmla="*/ 233654 w 233654"/>
                <a:gd name="connsiteY13" fmla="*/ 223988 h 235435"/>
                <a:gd name="connsiteX14" fmla="*/ 233654 w 233654"/>
                <a:gd name="connsiteY14" fmla="*/ 235435 h 235435"/>
                <a:gd name="connsiteX15" fmla="*/ 164716 w 233654"/>
                <a:gd name="connsiteY15" fmla="*/ 235435 h 235435"/>
                <a:gd name="connsiteX16" fmla="*/ 164716 w 233654"/>
                <a:gd name="connsiteY16" fmla="*/ 223988 h 235435"/>
                <a:gd name="connsiteX17" fmla="*/ 184939 w 233654"/>
                <a:gd name="connsiteY17" fmla="*/ 196768 h 235435"/>
                <a:gd name="connsiteX18" fmla="*/ 184939 w 233654"/>
                <a:gd name="connsiteY18" fmla="*/ 63597 h 235435"/>
                <a:gd name="connsiteX19" fmla="*/ 183922 w 233654"/>
                <a:gd name="connsiteY19" fmla="*/ 63597 h 235435"/>
                <a:gd name="connsiteX20" fmla="*/ 49097 w 233654"/>
                <a:gd name="connsiteY20" fmla="*/ 187992 h 235435"/>
                <a:gd name="connsiteX21" fmla="*/ 49097 w 233654"/>
                <a:gd name="connsiteY21" fmla="*/ 196768 h 235435"/>
                <a:gd name="connsiteX22" fmla="*/ 68939 w 233654"/>
                <a:gd name="connsiteY22" fmla="*/ 223988 h 235435"/>
                <a:gd name="connsiteX23" fmla="*/ 68939 w 233654"/>
                <a:gd name="connsiteY23" fmla="*/ 235435 h 235435"/>
                <a:gd name="connsiteX24" fmla="*/ 0 w 233654"/>
                <a:gd name="connsiteY24" fmla="*/ 235435 h 235435"/>
                <a:gd name="connsiteX25" fmla="*/ 0 w 233654"/>
                <a:gd name="connsiteY25" fmla="*/ 223988 h 235435"/>
                <a:gd name="connsiteX26" fmla="*/ 20224 w 233654"/>
                <a:gd name="connsiteY26" fmla="*/ 196768 h 235435"/>
                <a:gd name="connsiteX27" fmla="*/ 20224 w 233654"/>
                <a:gd name="connsiteY27" fmla="*/ 38667 h 235435"/>
                <a:gd name="connsiteX28" fmla="*/ 0 w 233654"/>
                <a:gd name="connsiteY28" fmla="*/ 11448 h 235435"/>
                <a:gd name="connsiteX29" fmla="*/ 0 w 233654"/>
                <a:gd name="connsiteY29" fmla="*/ 0 h 235435"/>
                <a:gd name="connsiteX30" fmla="*/ 68812 w 233654"/>
                <a:gd name="connsiteY30" fmla="*/ 0 h 23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3654" h="235435">
                  <a:moveTo>
                    <a:pt x="68812" y="0"/>
                  </a:moveTo>
                  <a:lnTo>
                    <a:pt x="68812" y="11448"/>
                  </a:lnTo>
                  <a:cubicBezTo>
                    <a:pt x="52277" y="13101"/>
                    <a:pt x="48970" y="23912"/>
                    <a:pt x="48970" y="38667"/>
                  </a:cubicBezTo>
                  <a:lnTo>
                    <a:pt x="48970" y="166878"/>
                  </a:lnTo>
                  <a:lnTo>
                    <a:pt x="49987" y="166878"/>
                  </a:lnTo>
                  <a:lnTo>
                    <a:pt x="184939" y="42737"/>
                  </a:lnTo>
                  <a:lnTo>
                    <a:pt x="184939" y="31926"/>
                  </a:lnTo>
                  <a:cubicBezTo>
                    <a:pt x="184939" y="20860"/>
                    <a:pt x="175909" y="12465"/>
                    <a:pt x="164716" y="11448"/>
                  </a:cubicBezTo>
                  <a:lnTo>
                    <a:pt x="164716" y="0"/>
                  </a:lnTo>
                  <a:lnTo>
                    <a:pt x="233654" y="0"/>
                  </a:lnTo>
                  <a:lnTo>
                    <a:pt x="233654" y="11448"/>
                  </a:lnTo>
                  <a:cubicBezTo>
                    <a:pt x="217247" y="13101"/>
                    <a:pt x="213812" y="23912"/>
                    <a:pt x="213812" y="38667"/>
                  </a:cubicBezTo>
                  <a:lnTo>
                    <a:pt x="213812" y="196768"/>
                  </a:lnTo>
                  <a:cubicBezTo>
                    <a:pt x="213812" y="211904"/>
                    <a:pt x="216738" y="221953"/>
                    <a:pt x="233654" y="223988"/>
                  </a:cubicBezTo>
                  <a:lnTo>
                    <a:pt x="233654" y="235435"/>
                  </a:lnTo>
                  <a:lnTo>
                    <a:pt x="164716" y="235435"/>
                  </a:lnTo>
                  <a:lnTo>
                    <a:pt x="164716" y="223988"/>
                  </a:lnTo>
                  <a:cubicBezTo>
                    <a:pt x="180869" y="222588"/>
                    <a:pt x="184939" y="211141"/>
                    <a:pt x="184939" y="196768"/>
                  </a:cubicBezTo>
                  <a:lnTo>
                    <a:pt x="184939" y="63597"/>
                  </a:lnTo>
                  <a:lnTo>
                    <a:pt x="183922" y="63597"/>
                  </a:lnTo>
                  <a:lnTo>
                    <a:pt x="49097" y="187992"/>
                  </a:lnTo>
                  <a:lnTo>
                    <a:pt x="49097" y="196768"/>
                  </a:lnTo>
                  <a:cubicBezTo>
                    <a:pt x="49097" y="211904"/>
                    <a:pt x="53167" y="222334"/>
                    <a:pt x="68939" y="223988"/>
                  </a:cubicBezTo>
                  <a:lnTo>
                    <a:pt x="68939" y="235435"/>
                  </a:lnTo>
                  <a:lnTo>
                    <a:pt x="0" y="235435"/>
                  </a:lnTo>
                  <a:lnTo>
                    <a:pt x="0" y="223988"/>
                  </a:lnTo>
                  <a:cubicBezTo>
                    <a:pt x="15772" y="222334"/>
                    <a:pt x="20224" y="211523"/>
                    <a:pt x="20224" y="196768"/>
                  </a:cubicBezTo>
                  <a:lnTo>
                    <a:pt x="20224" y="38667"/>
                  </a:lnTo>
                  <a:cubicBezTo>
                    <a:pt x="20224" y="23912"/>
                    <a:pt x="15772" y="13101"/>
                    <a:pt x="0" y="11448"/>
                  </a:cubicBezTo>
                  <a:lnTo>
                    <a:pt x="0" y="0"/>
                  </a:lnTo>
                  <a:lnTo>
                    <a:pt x="68812" y="0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0" name="Полилиния: фигура 190">
              <a:extLst>
                <a:ext uri="{FF2B5EF4-FFF2-40B4-BE49-F238E27FC236}">
                  <a16:creationId xmlns:a16="http://schemas.microsoft.com/office/drawing/2014/main" id="{72F4E576-66A1-45CC-4675-78A815433360}"/>
                </a:ext>
              </a:extLst>
            </p:cNvPr>
            <p:cNvSpPr/>
            <p:nvPr/>
          </p:nvSpPr>
          <p:spPr>
            <a:xfrm>
              <a:off x="6003389" y="5372621"/>
              <a:ext cx="233781" cy="235435"/>
            </a:xfrm>
            <a:custGeom>
              <a:avLst/>
              <a:gdLst>
                <a:gd name="connsiteX0" fmla="*/ 68939 w 233781"/>
                <a:gd name="connsiteY0" fmla="*/ 0 h 235435"/>
                <a:gd name="connsiteX1" fmla="*/ 68939 w 233781"/>
                <a:gd name="connsiteY1" fmla="*/ 11448 h 235435"/>
                <a:gd name="connsiteX2" fmla="*/ 49097 w 233781"/>
                <a:gd name="connsiteY2" fmla="*/ 38667 h 235435"/>
                <a:gd name="connsiteX3" fmla="*/ 49097 w 233781"/>
                <a:gd name="connsiteY3" fmla="*/ 166878 h 235435"/>
                <a:gd name="connsiteX4" fmla="*/ 50114 w 233781"/>
                <a:gd name="connsiteY4" fmla="*/ 166878 h 235435"/>
                <a:gd name="connsiteX5" fmla="*/ 185067 w 233781"/>
                <a:gd name="connsiteY5" fmla="*/ 42737 h 235435"/>
                <a:gd name="connsiteX6" fmla="*/ 185067 w 233781"/>
                <a:gd name="connsiteY6" fmla="*/ 31926 h 235435"/>
                <a:gd name="connsiteX7" fmla="*/ 164843 w 233781"/>
                <a:gd name="connsiteY7" fmla="*/ 11448 h 235435"/>
                <a:gd name="connsiteX8" fmla="*/ 164843 w 233781"/>
                <a:gd name="connsiteY8" fmla="*/ 0 h 235435"/>
                <a:gd name="connsiteX9" fmla="*/ 233782 w 233781"/>
                <a:gd name="connsiteY9" fmla="*/ 0 h 235435"/>
                <a:gd name="connsiteX10" fmla="*/ 233782 w 233781"/>
                <a:gd name="connsiteY10" fmla="*/ 11448 h 235435"/>
                <a:gd name="connsiteX11" fmla="*/ 213939 w 233781"/>
                <a:gd name="connsiteY11" fmla="*/ 38667 h 235435"/>
                <a:gd name="connsiteX12" fmla="*/ 213939 w 233781"/>
                <a:gd name="connsiteY12" fmla="*/ 196768 h 235435"/>
                <a:gd name="connsiteX13" fmla="*/ 233782 w 233781"/>
                <a:gd name="connsiteY13" fmla="*/ 223988 h 235435"/>
                <a:gd name="connsiteX14" fmla="*/ 233782 w 233781"/>
                <a:gd name="connsiteY14" fmla="*/ 235435 h 235435"/>
                <a:gd name="connsiteX15" fmla="*/ 164843 w 233781"/>
                <a:gd name="connsiteY15" fmla="*/ 235435 h 235435"/>
                <a:gd name="connsiteX16" fmla="*/ 164843 w 233781"/>
                <a:gd name="connsiteY16" fmla="*/ 223988 h 235435"/>
                <a:gd name="connsiteX17" fmla="*/ 185067 w 233781"/>
                <a:gd name="connsiteY17" fmla="*/ 196768 h 235435"/>
                <a:gd name="connsiteX18" fmla="*/ 185067 w 233781"/>
                <a:gd name="connsiteY18" fmla="*/ 63597 h 235435"/>
                <a:gd name="connsiteX19" fmla="*/ 184049 w 233781"/>
                <a:gd name="connsiteY19" fmla="*/ 63597 h 235435"/>
                <a:gd name="connsiteX20" fmla="*/ 49097 w 233781"/>
                <a:gd name="connsiteY20" fmla="*/ 187992 h 235435"/>
                <a:gd name="connsiteX21" fmla="*/ 49097 w 233781"/>
                <a:gd name="connsiteY21" fmla="*/ 196768 h 235435"/>
                <a:gd name="connsiteX22" fmla="*/ 68939 w 233781"/>
                <a:gd name="connsiteY22" fmla="*/ 223988 h 235435"/>
                <a:gd name="connsiteX23" fmla="*/ 68939 w 233781"/>
                <a:gd name="connsiteY23" fmla="*/ 235435 h 235435"/>
                <a:gd name="connsiteX24" fmla="*/ 0 w 233781"/>
                <a:gd name="connsiteY24" fmla="*/ 235435 h 235435"/>
                <a:gd name="connsiteX25" fmla="*/ 0 w 233781"/>
                <a:gd name="connsiteY25" fmla="*/ 223988 h 235435"/>
                <a:gd name="connsiteX26" fmla="*/ 20224 w 233781"/>
                <a:gd name="connsiteY26" fmla="*/ 196768 h 235435"/>
                <a:gd name="connsiteX27" fmla="*/ 20224 w 233781"/>
                <a:gd name="connsiteY27" fmla="*/ 38667 h 235435"/>
                <a:gd name="connsiteX28" fmla="*/ 0 w 233781"/>
                <a:gd name="connsiteY28" fmla="*/ 11448 h 235435"/>
                <a:gd name="connsiteX29" fmla="*/ 0 w 233781"/>
                <a:gd name="connsiteY29" fmla="*/ 0 h 235435"/>
                <a:gd name="connsiteX30" fmla="*/ 68939 w 233781"/>
                <a:gd name="connsiteY30" fmla="*/ 0 h 23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3781" h="235435">
                  <a:moveTo>
                    <a:pt x="68939" y="0"/>
                  </a:moveTo>
                  <a:lnTo>
                    <a:pt x="68939" y="11448"/>
                  </a:lnTo>
                  <a:cubicBezTo>
                    <a:pt x="52404" y="13101"/>
                    <a:pt x="49097" y="23912"/>
                    <a:pt x="49097" y="38667"/>
                  </a:cubicBezTo>
                  <a:lnTo>
                    <a:pt x="49097" y="166878"/>
                  </a:lnTo>
                  <a:lnTo>
                    <a:pt x="50114" y="166878"/>
                  </a:lnTo>
                  <a:lnTo>
                    <a:pt x="185067" y="42737"/>
                  </a:lnTo>
                  <a:lnTo>
                    <a:pt x="185067" y="31926"/>
                  </a:lnTo>
                  <a:cubicBezTo>
                    <a:pt x="185067" y="20860"/>
                    <a:pt x="176036" y="12465"/>
                    <a:pt x="164843" y="11448"/>
                  </a:cubicBezTo>
                  <a:lnTo>
                    <a:pt x="164843" y="0"/>
                  </a:lnTo>
                  <a:lnTo>
                    <a:pt x="233782" y="0"/>
                  </a:lnTo>
                  <a:lnTo>
                    <a:pt x="233782" y="11448"/>
                  </a:lnTo>
                  <a:cubicBezTo>
                    <a:pt x="217247" y="13101"/>
                    <a:pt x="213939" y="23912"/>
                    <a:pt x="213939" y="38667"/>
                  </a:cubicBezTo>
                  <a:lnTo>
                    <a:pt x="213939" y="196768"/>
                  </a:lnTo>
                  <a:cubicBezTo>
                    <a:pt x="213939" y="211904"/>
                    <a:pt x="216992" y="221953"/>
                    <a:pt x="233782" y="223988"/>
                  </a:cubicBezTo>
                  <a:lnTo>
                    <a:pt x="233782" y="235435"/>
                  </a:lnTo>
                  <a:lnTo>
                    <a:pt x="164843" y="235435"/>
                  </a:lnTo>
                  <a:lnTo>
                    <a:pt x="164843" y="223988"/>
                  </a:lnTo>
                  <a:cubicBezTo>
                    <a:pt x="180996" y="222588"/>
                    <a:pt x="185067" y="211141"/>
                    <a:pt x="185067" y="196768"/>
                  </a:cubicBezTo>
                  <a:lnTo>
                    <a:pt x="185067" y="63597"/>
                  </a:lnTo>
                  <a:lnTo>
                    <a:pt x="184049" y="63597"/>
                  </a:lnTo>
                  <a:lnTo>
                    <a:pt x="49097" y="187992"/>
                  </a:lnTo>
                  <a:lnTo>
                    <a:pt x="49097" y="196768"/>
                  </a:lnTo>
                  <a:cubicBezTo>
                    <a:pt x="49097" y="211904"/>
                    <a:pt x="53167" y="222334"/>
                    <a:pt x="68939" y="223988"/>
                  </a:cubicBezTo>
                  <a:lnTo>
                    <a:pt x="68939" y="235435"/>
                  </a:lnTo>
                  <a:lnTo>
                    <a:pt x="0" y="235435"/>
                  </a:lnTo>
                  <a:lnTo>
                    <a:pt x="0" y="223988"/>
                  </a:lnTo>
                  <a:cubicBezTo>
                    <a:pt x="15772" y="222334"/>
                    <a:pt x="20224" y="211523"/>
                    <a:pt x="20224" y="196768"/>
                  </a:cubicBezTo>
                  <a:lnTo>
                    <a:pt x="20224" y="38667"/>
                  </a:lnTo>
                  <a:cubicBezTo>
                    <a:pt x="20224" y="23912"/>
                    <a:pt x="15899" y="13101"/>
                    <a:pt x="0" y="11448"/>
                  </a:cubicBezTo>
                  <a:lnTo>
                    <a:pt x="0" y="0"/>
                  </a:lnTo>
                  <a:lnTo>
                    <a:pt x="68939" y="0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1" name="Полилиния: фигура 191">
              <a:extLst>
                <a:ext uri="{FF2B5EF4-FFF2-40B4-BE49-F238E27FC236}">
                  <a16:creationId xmlns:a16="http://schemas.microsoft.com/office/drawing/2014/main" id="{D7573F57-5029-51C0-B7E4-A16E81B841AD}"/>
                </a:ext>
              </a:extLst>
            </p:cNvPr>
            <p:cNvSpPr/>
            <p:nvPr/>
          </p:nvSpPr>
          <p:spPr>
            <a:xfrm>
              <a:off x="1665966" y="5723421"/>
              <a:ext cx="189391" cy="238233"/>
            </a:xfrm>
            <a:custGeom>
              <a:avLst/>
              <a:gdLst>
                <a:gd name="connsiteX0" fmla="*/ 0 w 189391"/>
                <a:gd name="connsiteY0" fmla="*/ 226786 h 238233"/>
                <a:gd name="connsiteX1" fmla="*/ 20224 w 189391"/>
                <a:gd name="connsiteY1" fmla="*/ 197150 h 238233"/>
                <a:gd name="connsiteX2" fmla="*/ 20224 w 189391"/>
                <a:gd name="connsiteY2" fmla="*/ 78351 h 238233"/>
                <a:gd name="connsiteX3" fmla="*/ 26329 w 189391"/>
                <a:gd name="connsiteY3" fmla="*/ 40066 h 238233"/>
                <a:gd name="connsiteX4" fmla="*/ 106334 w 189391"/>
                <a:gd name="connsiteY4" fmla="*/ 0 h 238233"/>
                <a:gd name="connsiteX5" fmla="*/ 189391 w 189391"/>
                <a:gd name="connsiteY5" fmla="*/ 83057 h 238233"/>
                <a:gd name="connsiteX6" fmla="*/ 100228 w 189391"/>
                <a:gd name="connsiteY6" fmla="*/ 165479 h 238233"/>
                <a:gd name="connsiteX7" fmla="*/ 50114 w 189391"/>
                <a:gd name="connsiteY7" fmla="*/ 148689 h 238233"/>
                <a:gd name="connsiteX8" fmla="*/ 49097 w 189391"/>
                <a:gd name="connsiteY8" fmla="*/ 148689 h 238233"/>
                <a:gd name="connsiteX9" fmla="*/ 49097 w 189391"/>
                <a:gd name="connsiteY9" fmla="*/ 196132 h 238233"/>
                <a:gd name="connsiteX10" fmla="*/ 70338 w 189391"/>
                <a:gd name="connsiteY10" fmla="*/ 226786 h 238233"/>
                <a:gd name="connsiteX11" fmla="*/ 70338 w 189391"/>
                <a:gd name="connsiteY11" fmla="*/ 238233 h 238233"/>
                <a:gd name="connsiteX12" fmla="*/ 0 w 189391"/>
                <a:gd name="connsiteY12" fmla="*/ 238233 h 238233"/>
                <a:gd name="connsiteX13" fmla="*/ 0 w 189391"/>
                <a:gd name="connsiteY13" fmla="*/ 226786 h 238233"/>
                <a:gd name="connsiteX14" fmla="*/ 49097 w 189391"/>
                <a:gd name="connsiteY14" fmla="*/ 126557 h 238233"/>
                <a:gd name="connsiteX15" fmla="*/ 99592 w 189391"/>
                <a:gd name="connsiteY15" fmla="*/ 152505 h 238233"/>
                <a:gd name="connsiteX16" fmla="*/ 155812 w 189391"/>
                <a:gd name="connsiteY16" fmla="*/ 83185 h 238233"/>
                <a:gd name="connsiteX17" fmla="*/ 100356 w 189391"/>
                <a:gd name="connsiteY17" fmla="*/ 13228 h 238233"/>
                <a:gd name="connsiteX18" fmla="*/ 55711 w 189391"/>
                <a:gd name="connsiteY18" fmla="*/ 35106 h 238233"/>
                <a:gd name="connsiteX19" fmla="*/ 49351 w 189391"/>
                <a:gd name="connsiteY19" fmla="*/ 58636 h 238233"/>
                <a:gd name="connsiteX20" fmla="*/ 49351 w 189391"/>
                <a:gd name="connsiteY20" fmla="*/ 126557 h 23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9391" h="238233">
                  <a:moveTo>
                    <a:pt x="0" y="226786"/>
                  </a:moveTo>
                  <a:cubicBezTo>
                    <a:pt x="16154" y="226150"/>
                    <a:pt x="20224" y="213303"/>
                    <a:pt x="20224" y="197150"/>
                  </a:cubicBezTo>
                  <a:lnTo>
                    <a:pt x="20224" y="78351"/>
                  </a:lnTo>
                  <a:cubicBezTo>
                    <a:pt x="20224" y="67285"/>
                    <a:pt x="19842" y="53421"/>
                    <a:pt x="26329" y="40066"/>
                  </a:cubicBezTo>
                  <a:cubicBezTo>
                    <a:pt x="41847" y="8140"/>
                    <a:pt x="81785" y="0"/>
                    <a:pt x="106334" y="0"/>
                  </a:cubicBezTo>
                  <a:cubicBezTo>
                    <a:pt x="133553" y="0"/>
                    <a:pt x="189391" y="17553"/>
                    <a:pt x="189391" y="83057"/>
                  </a:cubicBezTo>
                  <a:cubicBezTo>
                    <a:pt x="189391" y="121724"/>
                    <a:pt x="161409" y="165479"/>
                    <a:pt x="100228" y="165479"/>
                  </a:cubicBezTo>
                  <a:cubicBezTo>
                    <a:pt x="86746" y="165479"/>
                    <a:pt x="66904" y="162807"/>
                    <a:pt x="50114" y="148689"/>
                  </a:cubicBezTo>
                  <a:lnTo>
                    <a:pt x="49097" y="148689"/>
                  </a:lnTo>
                  <a:lnTo>
                    <a:pt x="49097" y="196132"/>
                  </a:lnTo>
                  <a:cubicBezTo>
                    <a:pt x="49097" y="215338"/>
                    <a:pt x="52404" y="226786"/>
                    <a:pt x="70338" y="226786"/>
                  </a:cubicBezTo>
                  <a:lnTo>
                    <a:pt x="70338" y="238233"/>
                  </a:lnTo>
                  <a:lnTo>
                    <a:pt x="0" y="238233"/>
                  </a:lnTo>
                  <a:lnTo>
                    <a:pt x="0" y="226786"/>
                  </a:lnTo>
                  <a:close/>
                  <a:moveTo>
                    <a:pt x="49097" y="126557"/>
                  </a:moveTo>
                  <a:cubicBezTo>
                    <a:pt x="64233" y="148816"/>
                    <a:pt x="84075" y="152505"/>
                    <a:pt x="99592" y="152505"/>
                  </a:cubicBezTo>
                  <a:cubicBezTo>
                    <a:pt x="151742" y="152505"/>
                    <a:pt x="155812" y="112439"/>
                    <a:pt x="155812" y="83185"/>
                  </a:cubicBezTo>
                  <a:cubicBezTo>
                    <a:pt x="155812" y="58254"/>
                    <a:pt x="153777" y="13228"/>
                    <a:pt x="100356" y="13228"/>
                  </a:cubicBezTo>
                  <a:cubicBezTo>
                    <a:pt x="89544" y="13228"/>
                    <a:pt x="69448" y="15263"/>
                    <a:pt x="55711" y="35106"/>
                  </a:cubicBezTo>
                  <a:cubicBezTo>
                    <a:pt x="48588" y="45154"/>
                    <a:pt x="49351" y="50877"/>
                    <a:pt x="49351" y="58636"/>
                  </a:cubicBezTo>
                  <a:lnTo>
                    <a:pt x="49351" y="126557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2" name="Полилиния: фигура 192">
              <a:extLst>
                <a:ext uri="{FF2B5EF4-FFF2-40B4-BE49-F238E27FC236}">
                  <a16:creationId xmlns:a16="http://schemas.microsoft.com/office/drawing/2014/main" id="{ADC04CD8-82E8-A1D0-83B9-0CA6532CAE59}"/>
                </a:ext>
              </a:extLst>
            </p:cNvPr>
            <p:cNvSpPr/>
            <p:nvPr/>
          </p:nvSpPr>
          <p:spPr>
            <a:xfrm>
              <a:off x="1830427" y="5723548"/>
              <a:ext cx="243575" cy="238233"/>
            </a:xfrm>
            <a:custGeom>
              <a:avLst/>
              <a:gdLst>
                <a:gd name="connsiteX0" fmla="*/ 218391 w 243575"/>
                <a:gd name="connsiteY0" fmla="*/ 201729 h 238233"/>
                <a:gd name="connsiteX1" fmla="*/ 243575 w 243575"/>
                <a:gd name="connsiteY1" fmla="*/ 226658 h 238233"/>
                <a:gd name="connsiteX2" fmla="*/ 243575 w 243575"/>
                <a:gd name="connsiteY2" fmla="*/ 238106 h 238233"/>
                <a:gd name="connsiteX3" fmla="*/ 177689 w 243575"/>
                <a:gd name="connsiteY3" fmla="*/ 238106 h 238233"/>
                <a:gd name="connsiteX4" fmla="*/ 177689 w 243575"/>
                <a:gd name="connsiteY4" fmla="*/ 226658 h 238233"/>
                <a:gd name="connsiteX5" fmla="*/ 189773 w 243575"/>
                <a:gd name="connsiteY5" fmla="*/ 213557 h 238233"/>
                <a:gd name="connsiteX6" fmla="*/ 186720 w 243575"/>
                <a:gd name="connsiteY6" fmla="*/ 203764 h 238233"/>
                <a:gd name="connsiteX7" fmla="*/ 173237 w 243575"/>
                <a:gd name="connsiteY7" fmla="*/ 173492 h 238233"/>
                <a:gd name="connsiteX8" fmla="*/ 56219 w 243575"/>
                <a:gd name="connsiteY8" fmla="*/ 173492 h 238233"/>
                <a:gd name="connsiteX9" fmla="*/ 43119 w 243575"/>
                <a:gd name="connsiteY9" fmla="*/ 202110 h 238233"/>
                <a:gd name="connsiteX10" fmla="*/ 39048 w 243575"/>
                <a:gd name="connsiteY10" fmla="*/ 213939 h 238233"/>
                <a:gd name="connsiteX11" fmla="*/ 52149 w 243575"/>
                <a:gd name="connsiteY11" fmla="*/ 226786 h 238233"/>
                <a:gd name="connsiteX12" fmla="*/ 52149 w 243575"/>
                <a:gd name="connsiteY12" fmla="*/ 238233 h 238233"/>
                <a:gd name="connsiteX13" fmla="*/ 0 w 243575"/>
                <a:gd name="connsiteY13" fmla="*/ 238233 h 238233"/>
                <a:gd name="connsiteX14" fmla="*/ 0 w 243575"/>
                <a:gd name="connsiteY14" fmla="*/ 226786 h 238233"/>
                <a:gd name="connsiteX15" fmla="*/ 26583 w 243575"/>
                <a:gd name="connsiteY15" fmla="*/ 202873 h 238233"/>
                <a:gd name="connsiteX16" fmla="*/ 102263 w 243575"/>
                <a:gd name="connsiteY16" fmla="*/ 39430 h 238233"/>
                <a:gd name="connsiteX17" fmla="*/ 105316 w 243575"/>
                <a:gd name="connsiteY17" fmla="*/ 31035 h 238233"/>
                <a:gd name="connsiteX18" fmla="*/ 97303 w 243575"/>
                <a:gd name="connsiteY18" fmla="*/ 25947 h 238233"/>
                <a:gd name="connsiteX19" fmla="*/ 97303 w 243575"/>
                <a:gd name="connsiteY19" fmla="*/ 14500 h 238233"/>
                <a:gd name="connsiteX20" fmla="*/ 120834 w 243575"/>
                <a:gd name="connsiteY20" fmla="*/ 0 h 238233"/>
                <a:gd name="connsiteX21" fmla="*/ 127575 w 243575"/>
                <a:gd name="connsiteY21" fmla="*/ 0 h 238233"/>
                <a:gd name="connsiteX22" fmla="*/ 218391 w 243575"/>
                <a:gd name="connsiteY22" fmla="*/ 201729 h 238233"/>
                <a:gd name="connsiteX23" fmla="*/ 117399 w 243575"/>
                <a:gd name="connsiteY23" fmla="*/ 49732 h 238233"/>
                <a:gd name="connsiteX24" fmla="*/ 113711 w 243575"/>
                <a:gd name="connsiteY24" fmla="*/ 49732 h 238233"/>
                <a:gd name="connsiteX25" fmla="*/ 62198 w 243575"/>
                <a:gd name="connsiteY25" fmla="*/ 160391 h 238233"/>
                <a:gd name="connsiteX26" fmla="*/ 167132 w 243575"/>
                <a:gd name="connsiteY26" fmla="*/ 160391 h 238233"/>
                <a:gd name="connsiteX27" fmla="*/ 117399 w 243575"/>
                <a:gd name="connsiteY27" fmla="*/ 49732 h 23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3575" h="238233">
                  <a:moveTo>
                    <a:pt x="218391" y="201729"/>
                  </a:moveTo>
                  <a:cubicBezTo>
                    <a:pt x="224496" y="215465"/>
                    <a:pt x="231492" y="225895"/>
                    <a:pt x="243575" y="226658"/>
                  </a:cubicBezTo>
                  <a:lnTo>
                    <a:pt x="243575" y="238106"/>
                  </a:lnTo>
                  <a:lnTo>
                    <a:pt x="177689" y="238106"/>
                  </a:lnTo>
                  <a:lnTo>
                    <a:pt x="177689" y="226658"/>
                  </a:lnTo>
                  <a:cubicBezTo>
                    <a:pt x="188755" y="225005"/>
                    <a:pt x="189773" y="221189"/>
                    <a:pt x="189773" y="213557"/>
                  </a:cubicBezTo>
                  <a:cubicBezTo>
                    <a:pt x="189773" y="212159"/>
                    <a:pt x="188755" y="208470"/>
                    <a:pt x="186720" y="203764"/>
                  </a:cubicBezTo>
                  <a:lnTo>
                    <a:pt x="173237" y="173492"/>
                  </a:lnTo>
                  <a:lnTo>
                    <a:pt x="56219" y="173492"/>
                  </a:lnTo>
                  <a:lnTo>
                    <a:pt x="43119" y="202110"/>
                  </a:lnTo>
                  <a:cubicBezTo>
                    <a:pt x="39430" y="210251"/>
                    <a:pt x="39048" y="212922"/>
                    <a:pt x="39048" y="213939"/>
                  </a:cubicBezTo>
                  <a:cubicBezTo>
                    <a:pt x="39048" y="217628"/>
                    <a:pt x="40447" y="224369"/>
                    <a:pt x="52149" y="226786"/>
                  </a:cubicBezTo>
                  <a:lnTo>
                    <a:pt x="52149" y="238233"/>
                  </a:lnTo>
                  <a:lnTo>
                    <a:pt x="0" y="238233"/>
                  </a:lnTo>
                  <a:lnTo>
                    <a:pt x="0" y="226786"/>
                  </a:lnTo>
                  <a:cubicBezTo>
                    <a:pt x="14118" y="225768"/>
                    <a:pt x="23531" y="209615"/>
                    <a:pt x="26583" y="202873"/>
                  </a:cubicBezTo>
                  <a:lnTo>
                    <a:pt x="102263" y="39430"/>
                  </a:lnTo>
                  <a:cubicBezTo>
                    <a:pt x="104935" y="33706"/>
                    <a:pt x="105316" y="32307"/>
                    <a:pt x="105316" y="31035"/>
                  </a:cubicBezTo>
                  <a:cubicBezTo>
                    <a:pt x="105316" y="26965"/>
                    <a:pt x="101627" y="25947"/>
                    <a:pt x="97303" y="25947"/>
                  </a:cubicBezTo>
                  <a:lnTo>
                    <a:pt x="97303" y="14500"/>
                  </a:lnTo>
                  <a:cubicBezTo>
                    <a:pt x="105316" y="12465"/>
                    <a:pt x="116128" y="5342"/>
                    <a:pt x="120834" y="0"/>
                  </a:cubicBezTo>
                  <a:lnTo>
                    <a:pt x="127575" y="0"/>
                  </a:lnTo>
                  <a:lnTo>
                    <a:pt x="218391" y="201729"/>
                  </a:lnTo>
                  <a:close/>
                  <a:moveTo>
                    <a:pt x="117399" y="49732"/>
                  </a:moveTo>
                  <a:lnTo>
                    <a:pt x="113711" y="49732"/>
                  </a:lnTo>
                  <a:lnTo>
                    <a:pt x="62198" y="160391"/>
                  </a:lnTo>
                  <a:lnTo>
                    <a:pt x="167132" y="160391"/>
                  </a:lnTo>
                  <a:lnTo>
                    <a:pt x="117399" y="49732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3" name="Полилиния: фигура 193">
              <a:extLst>
                <a:ext uri="{FF2B5EF4-FFF2-40B4-BE49-F238E27FC236}">
                  <a16:creationId xmlns:a16="http://schemas.microsoft.com/office/drawing/2014/main" id="{5F6ABC83-75FC-D91A-C53D-7BD9018438B9}"/>
                </a:ext>
              </a:extLst>
            </p:cNvPr>
            <p:cNvSpPr/>
            <p:nvPr/>
          </p:nvSpPr>
          <p:spPr>
            <a:xfrm>
              <a:off x="2081253" y="5723548"/>
              <a:ext cx="216610" cy="241031"/>
            </a:xfrm>
            <a:custGeom>
              <a:avLst/>
              <a:gdLst>
                <a:gd name="connsiteX0" fmla="*/ 37649 w 216610"/>
                <a:gd name="connsiteY0" fmla="*/ 6360 h 241031"/>
                <a:gd name="connsiteX1" fmla="*/ 48715 w 216610"/>
                <a:gd name="connsiteY1" fmla="*/ 6360 h 241031"/>
                <a:gd name="connsiteX2" fmla="*/ 81404 w 216610"/>
                <a:gd name="connsiteY2" fmla="*/ 9031 h 241031"/>
                <a:gd name="connsiteX3" fmla="*/ 127193 w 216610"/>
                <a:gd name="connsiteY3" fmla="*/ 0 h 241031"/>
                <a:gd name="connsiteX4" fmla="*/ 206180 w 216610"/>
                <a:gd name="connsiteY4" fmla="*/ 61562 h 241031"/>
                <a:gd name="connsiteX5" fmla="*/ 181251 w 216610"/>
                <a:gd name="connsiteY5" fmla="*/ 107351 h 241031"/>
                <a:gd name="connsiteX6" fmla="*/ 181251 w 216610"/>
                <a:gd name="connsiteY6" fmla="*/ 109386 h 241031"/>
                <a:gd name="connsiteX7" fmla="*/ 216610 w 216610"/>
                <a:gd name="connsiteY7" fmla="*/ 169294 h 241031"/>
                <a:gd name="connsiteX8" fmla="*/ 126176 w 216610"/>
                <a:gd name="connsiteY8" fmla="*/ 241031 h 241031"/>
                <a:gd name="connsiteX9" fmla="*/ 50114 w 216610"/>
                <a:gd name="connsiteY9" fmla="*/ 219790 h 241031"/>
                <a:gd name="connsiteX10" fmla="*/ 24548 w 216610"/>
                <a:gd name="connsiteY10" fmla="*/ 208343 h 241031"/>
                <a:gd name="connsiteX11" fmla="*/ 7123 w 216610"/>
                <a:gd name="connsiteY11" fmla="*/ 222461 h 241031"/>
                <a:gd name="connsiteX12" fmla="*/ 0 w 216610"/>
                <a:gd name="connsiteY12" fmla="*/ 214066 h 241031"/>
                <a:gd name="connsiteX13" fmla="*/ 40702 w 216610"/>
                <a:gd name="connsiteY13" fmla="*/ 181759 h 241031"/>
                <a:gd name="connsiteX14" fmla="*/ 80005 w 216610"/>
                <a:gd name="connsiteY14" fmla="*/ 201983 h 241031"/>
                <a:gd name="connsiteX15" fmla="*/ 133807 w 216610"/>
                <a:gd name="connsiteY15" fmla="*/ 227930 h 241031"/>
                <a:gd name="connsiteX16" fmla="*/ 182904 w 216610"/>
                <a:gd name="connsiteY16" fmla="*/ 170693 h 241031"/>
                <a:gd name="connsiteX17" fmla="*/ 161790 w 216610"/>
                <a:gd name="connsiteY17" fmla="*/ 123886 h 241031"/>
                <a:gd name="connsiteX18" fmla="*/ 102518 w 216610"/>
                <a:gd name="connsiteY18" fmla="*/ 141439 h 241031"/>
                <a:gd name="connsiteX19" fmla="*/ 68557 w 216610"/>
                <a:gd name="connsiteY19" fmla="*/ 119562 h 241031"/>
                <a:gd name="connsiteX20" fmla="*/ 89035 w 216610"/>
                <a:gd name="connsiteY20" fmla="*/ 97048 h 241031"/>
                <a:gd name="connsiteX21" fmla="*/ 121342 w 216610"/>
                <a:gd name="connsiteY21" fmla="*/ 93360 h 241031"/>
                <a:gd name="connsiteX22" fmla="*/ 158356 w 216610"/>
                <a:gd name="connsiteY22" fmla="*/ 100355 h 241031"/>
                <a:gd name="connsiteX23" fmla="*/ 175527 w 216610"/>
                <a:gd name="connsiteY23" fmla="*/ 62070 h 241031"/>
                <a:gd name="connsiteX24" fmla="*/ 158737 w 216610"/>
                <a:gd name="connsiteY24" fmla="*/ 24675 h 241031"/>
                <a:gd name="connsiteX25" fmla="*/ 126812 w 216610"/>
                <a:gd name="connsiteY25" fmla="*/ 13228 h 241031"/>
                <a:gd name="connsiteX26" fmla="*/ 47062 w 216610"/>
                <a:gd name="connsiteY26" fmla="*/ 61307 h 241031"/>
                <a:gd name="connsiteX27" fmla="*/ 37649 w 216610"/>
                <a:gd name="connsiteY27" fmla="*/ 61307 h 241031"/>
                <a:gd name="connsiteX28" fmla="*/ 37649 w 216610"/>
                <a:gd name="connsiteY28" fmla="*/ 6360 h 241031"/>
                <a:gd name="connsiteX29" fmla="*/ 109641 w 216610"/>
                <a:gd name="connsiteY29" fmla="*/ 105189 h 241031"/>
                <a:gd name="connsiteX30" fmla="*/ 82421 w 216610"/>
                <a:gd name="connsiteY30" fmla="*/ 119307 h 241031"/>
                <a:gd name="connsiteX31" fmla="*/ 102899 w 216610"/>
                <a:gd name="connsiteY31" fmla="*/ 130373 h 241031"/>
                <a:gd name="connsiteX32" fmla="*/ 146018 w 216610"/>
                <a:gd name="connsiteY32" fmla="*/ 113838 h 241031"/>
                <a:gd name="connsiteX33" fmla="*/ 109641 w 216610"/>
                <a:gd name="connsiteY33" fmla="*/ 105189 h 24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16610" h="241031">
                  <a:moveTo>
                    <a:pt x="37649" y="6360"/>
                  </a:moveTo>
                  <a:lnTo>
                    <a:pt x="48715" y="6360"/>
                  </a:lnTo>
                  <a:cubicBezTo>
                    <a:pt x="53421" y="15390"/>
                    <a:pt x="61562" y="16026"/>
                    <a:pt x="81404" y="9031"/>
                  </a:cubicBezTo>
                  <a:cubicBezTo>
                    <a:pt x="94505" y="4325"/>
                    <a:pt x="107987" y="0"/>
                    <a:pt x="127193" y="0"/>
                  </a:cubicBezTo>
                  <a:cubicBezTo>
                    <a:pt x="180742" y="0"/>
                    <a:pt x="206180" y="29636"/>
                    <a:pt x="206180" y="61562"/>
                  </a:cubicBezTo>
                  <a:cubicBezTo>
                    <a:pt x="206180" y="82040"/>
                    <a:pt x="195751" y="94886"/>
                    <a:pt x="181251" y="107351"/>
                  </a:cubicBezTo>
                  <a:lnTo>
                    <a:pt x="181251" y="109386"/>
                  </a:lnTo>
                  <a:cubicBezTo>
                    <a:pt x="201474" y="120834"/>
                    <a:pt x="216610" y="142329"/>
                    <a:pt x="216610" y="169294"/>
                  </a:cubicBezTo>
                  <a:cubicBezTo>
                    <a:pt x="216610" y="213431"/>
                    <a:pt x="171838" y="241031"/>
                    <a:pt x="126176" y="241031"/>
                  </a:cubicBezTo>
                  <a:cubicBezTo>
                    <a:pt x="96540" y="241031"/>
                    <a:pt x="72627" y="234290"/>
                    <a:pt x="50114" y="219790"/>
                  </a:cubicBezTo>
                  <a:cubicBezTo>
                    <a:pt x="41338" y="214066"/>
                    <a:pt x="31925" y="208343"/>
                    <a:pt x="24548" y="208343"/>
                  </a:cubicBezTo>
                  <a:cubicBezTo>
                    <a:pt x="17171" y="208343"/>
                    <a:pt x="9412" y="219409"/>
                    <a:pt x="7123" y="222461"/>
                  </a:cubicBezTo>
                  <a:lnTo>
                    <a:pt x="0" y="214066"/>
                  </a:lnTo>
                  <a:cubicBezTo>
                    <a:pt x="12465" y="196259"/>
                    <a:pt x="23912" y="181759"/>
                    <a:pt x="40702" y="181759"/>
                  </a:cubicBezTo>
                  <a:cubicBezTo>
                    <a:pt x="52149" y="181759"/>
                    <a:pt x="64614" y="189772"/>
                    <a:pt x="80005" y="201983"/>
                  </a:cubicBezTo>
                  <a:cubicBezTo>
                    <a:pt x="94759" y="213812"/>
                    <a:pt x="112312" y="227930"/>
                    <a:pt x="133807" y="227930"/>
                  </a:cubicBezTo>
                  <a:cubicBezTo>
                    <a:pt x="157720" y="227930"/>
                    <a:pt x="182904" y="205417"/>
                    <a:pt x="182904" y="170693"/>
                  </a:cubicBezTo>
                  <a:cubicBezTo>
                    <a:pt x="182904" y="150215"/>
                    <a:pt x="174891" y="134698"/>
                    <a:pt x="161790" y="123886"/>
                  </a:cubicBezTo>
                  <a:cubicBezTo>
                    <a:pt x="148308" y="132026"/>
                    <a:pt x="126176" y="141439"/>
                    <a:pt x="102518" y="141439"/>
                  </a:cubicBezTo>
                  <a:cubicBezTo>
                    <a:pt x="76952" y="141439"/>
                    <a:pt x="68557" y="128338"/>
                    <a:pt x="68557" y="119562"/>
                  </a:cubicBezTo>
                  <a:cubicBezTo>
                    <a:pt x="68557" y="114474"/>
                    <a:pt x="70974" y="103408"/>
                    <a:pt x="89035" y="97048"/>
                  </a:cubicBezTo>
                  <a:cubicBezTo>
                    <a:pt x="96158" y="94632"/>
                    <a:pt x="106206" y="93360"/>
                    <a:pt x="121342" y="93360"/>
                  </a:cubicBezTo>
                  <a:cubicBezTo>
                    <a:pt x="133426" y="93360"/>
                    <a:pt x="145255" y="95649"/>
                    <a:pt x="158356" y="100355"/>
                  </a:cubicBezTo>
                  <a:cubicBezTo>
                    <a:pt x="170439" y="89290"/>
                    <a:pt x="175527" y="74154"/>
                    <a:pt x="175527" y="62070"/>
                  </a:cubicBezTo>
                  <a:cubicBezTo>
                    <a:pt x="175527" y="46298"/>
                    <a:pt x="169167" y="33197"/>
                    <a:pt x="158737" y="24675"/>
                  </a:cubicBezTo>
                  <a:cubicBezTo>
                    <a:pt x="151360" y="18570"/>
                    <a:pt x="141312" y="13228"/>
                    <a:pt x="126812" y="13228"/>
                  </a:cubicBezTo>
                  <a:cubicBezTo>
                    <a:pt x="110277" y="13228"/>
                    <a:pt x="67285" y="14881"/>
                    <a:pt x="47062" y="61307"/>
                  </a:cubicBezTo>
                  <a:lnTo>
                    <a:pt x="37649" y="61307"/>
                  </a:lnTo>
                  <a:lnTo>
                    <a:pt x="37649" y="6360"/>
                  </a:lnTo>
                  <a:close/>
                  <a:moveTo>
                    <a:pt x="109641" y="105189"/>
                  </a:moveTo>
                  <a:cubicBezTo>
                    <a:pt x="88399" y="105189"/>
                    <a:pt x="82421" y="113584"/>
                    <a:pt x="82421" y="119307"/>
                  </a:cubicBezTo>
                  <a:cubicBezTo>
                    <a:pt x="82421" y="122360"/>
                    <a:pt x="84456" y="130373"/>
                    <a:pt x="102899" y="130373"/>
                  </a:cubicBezTo>
                  <a:cubicBezTo>
                    <a:pt x="111040" y="130373"/>
                    <a:pt x="131772" y="127957"/>
                    <a:pt x="146018" y="113838"/>
                  </a:cubicBezTo>
                  <a:cubicBezTo>
                    <a:pt x="133807" y="107224"/>
                    <a:pt x="121724" y="105189"/>
                    <a:pt x="109641" y="105189"/>
                  </a:cubicBez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4" name="Полилиния: фигура 194">
              <a:extLst>
                <a:ext uri="{FF2B5EF4-FFF2-40B4-BE49-F238E27FC236}">
                  <a16:creationId xmlns:a16="http://schemas.microsoft.com/office/drawing/2014/main" id="{C588D7FE-DBED-EF91-0665-88F68A9B7CAD}"/>
                </a:ext>
              </a:extLst>
            </p:cNvPr>
            <p:cNvSpPr/>
            <p:nvPr/>
          </p:nvSpPr>
          <p:spPr>
            <a:xfrm>
              <a:off x="2323556" y="5726092"/>
              <a:ext cx="184684" cy="235562"/>
            </a:xfrm>
            <a:custGeom>
              <a:avLst/>
              <a:gdLst>
                <a:gd name="connsiteX0" fmla="*/ 91452 w 184684"/>
                <a:gd name="connsiteY0" fmla="*/ 0 h 235562"/>
                <a:gd name="connsiteX1" fmla="*/ 170185 w 184684"/>
                <a:gd name="connsiteY1" fmla="*/ 40702 h 235562"/>
                <a:gd name="connsiteX2" fmla="*/ 173492 w 184684"/>
                <a:gd name="connsiteY2" fmla="*/ 58891 h 235562"/>
                <a:gd name="connsiteX3" fmla="*/ 128084 w 184684"/>
                <a:gd name="connsiteY3" fmla="*/ 112694 h 235562"/>
                <a:gd name="connsiteX4" fmla="*/ 128084 w 184684"/>
                <a:gd name="connsiteY4" fmla="*/ 114728 h 235562"/>
                <a:gd name="connsiteX5" fmla="*/ 130500 w 184684"/>
                <a:gd name="connsiteY5" fmla="*/ 115110 h 235562"/>
                <a:gd name="connsiteX6" fmla="*/ 184685 w 184684"/>
                <a:gd name="connsiteY6" fmla="*/ 173365 h 235562"/>
                <a:gd name="connsiteX7" fmla="*/ 108242 w 184684"/>
                <a:gd name="connsiteY7" fmla="*/ 235562 h 235562"/>
                <a:gd name="connsiteX8" fmla="*/ 0 w 184684"/>
                <a:gd name="connsiteY8" fmla="*/ 235562 h 235562"/>
                <a:gd name="connsiteX9" fmla="*/ 0 w 184684"/>
                <a:gd name="connsiteY9" fmla="*/ 224115 h 235562"/>
                <a:gd name="connsiteX10" fmla="*/ 20224 w 184684"/>
                <a:gd name="connsiteY10" fmla="*/ 196896 h 235562"/>
                <a:gd name="connsiteX11" fmla="*/ 20224 w 184684"/>
                <a:gd name="connsiteY11" fmla="*/ 38794 h 235562"/>
                <a:gd name="connsiteX12" fmla="*/ 0 w 184684"/>
                <a:gd name="connsiteY12" fmla="*/ 11575 h 235562"/>
                <a:gd name="connsiteX13" fmla="*/ 0 w 184684"/>
                <a:gd name="connsiteY13" fmla="*/ 127 h 235562"/>
                <a:gd name="connsiteX14" fmla="*/ 91452 w 184684"/>
                <a:gd name="connsiteY14" fmla="*/ 127 h 235562"/>
                <a:gd name="connsiteX15" fmla="*/ 87127 w 184684"/>
                <a:gd name="connsiteY15" fmla="*/ 109386 h 235562"/>
                <a:gd name="connsiteX16" fmla="*/ 114728 w 184684"/>
                <a:gd name="connsiteY16" fmla="*/ 105062 h 235562"/>
                <a:gd name="connsiteX17" fmla="*/ 139913 w 184684"/>
                <a:gd name="connsiteY17" fmla="*/ 59654 h 235562"/>
                <a:gd name="connsiteX18" fmla="*/ 137242 w 184684"/>
                <a:gd name="connsiteY18" fmla="*/ 44518 h 235562"/>
                <a:gd name="connsiteX19" fmla="*/ 82676 w 184684"/>
                <a:gd name="connsiteY19" fmla="*/ 13228 h 235562"/>
                <a:gd name="connsiteX20" fmla="*/ 49097 w 184684"/>
                <a:gd name="connsiteY20" fmla="*/ 13228 h 235562"/>
                <a:gd name="connsiteX21" fmla="*/ 49097 w 184684"/>
                <a:gd name="connsiteY21" fmla="*/ 109386 h 235562"/>
                <a:gd name="connsiteX22" fmla="*/ 87127 w 184684"/>
                <a:gd name="connsiteY22" fmla="*/ 109386 h 235562"/>
                <a:gd name="connsiteX23" fmla="*/ 94123 w 184684"/>
                <a:gd name="connsiteY23" fmla="*/ 222461 h 235562"/>
                <a:gd name="connsiteX24" fmla="*/ 150979 w 184684"/>
                <a:gd name="connsiteY24" fmla="*/ 173365 h 235562"/>
                <a:gd name="connsiteX25" fmla="*/ 91452 w 184684"/>
                <a:gd name="connsiteY25" fmla="*/ 122487 h 235562"/>
                <a:gd name="connsiteX26" fmla="*/ 49097 w 184684"/>
                <a:gd name="connsiteY26" fmla="*/ 122487 h 235562"/>
                <a:gd name="connsiteX27" fmla="*/ 49097 w 184684"/>
                <a:gd name="connsiteY27" fmla="*/ 222461 h 235562"/>
                <a:gd name="connsiteX28" fmla="*/ 94123 w 184684"/>
                <a:gd name="connsiteY28" fmla="*/ 222461 h 2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4684" h="235562">
                  <a:moveTo>
                    <a:pt x="91452" y="0"/>
                  </a:moveTo>
                  <a:cubicBezTo>
                    <a:pt x="118035" y="0"/>
                    <a:pt x="156321" y="2035"/>
                    <a:pt x="170185" y="40702"/>
                  </a:cubicBezTo>
                  <a:cubicBezTo>
                    <a:pt x="172220" y="46426"/>
                    <a:pt x="173492" y="52785"/>
                    <a:pt x="173492" y="58891"/>
                  </a:cubicBezTo>
                  <a:cubicBezTo>
                    <a:pt x="173492" y="78733"/>
                    <a:pt x="161408" y="104299"/>
                    <a:pt x="128084" y="112694"/>
                  </a:cubicBezTo>
                  <a:lnTo>
                    <a:pt x="128084" y="114728"/>
                  </a:lnTo>
                  <a:cubicBezTo>
                    <a:pt x="128720" y="114728"/>
                    <a:pt x="129737" y="115110"/>
                    <a:pt x="130500" y="115110"/>
                  </a:cubicBezTo>
                  <a:cubicBezTo>
                    <a:pt x="183286" y="123250"/>
                    <a:pt x="184685" y="166623"/>
                    <a:pt x="184685" y="173365"/>
                  </a:cubicBezTo>
                  <a:cubicBezTo>
                    <a:pt x="184685" y="225133"/>
                    <a:pt x="131518" y="235562"/>
                    <a:pt x="108242" y="235562"/>
                  </a:cubicBezTo>
                  <a:lnTo>
                    <a:pt x="0" y="235562"/>
                  </a:lnTo>
                  <a:lnTo>
                    <a:pt x="0" y="224115"/>
                  </a:lnTo>
                  <a:cubicBezTo>
                    <a:pt x="15772" y="223479"/>
                    <a:pt x="20224" y="213303"/>
                    <a:pt x="20224" y="196896"/>
                  </a:cubicBezTo>
                  <a:lnTo>
                    <a:pt x="20224" y="38794"/>
                  </a:lnTo>
                  <a:cubicBezTo>
                    <a:pt x="20224" y="23022"/>
                    <a:pt x="16153" y="12210"/>
                    <a:pt x="0" y="11575"/>
                  </a:cubicBezTo>
                  <a:lnTo>
                    <a:pt x="0" y="127"/>
                  </a:lnTo>
                  <a:lnTo>
                    <a:pt x="91452" y="127"/>
                  </a:lnTo>
                  <a:close/>
                  <a:moveTo>
                    <a:pt x="87127" y="109386"/>
                  </a:moveTo>
                  <a:cubicBezTo>
                    <a:pt x="96285" y="109386"/>
                    <a:pt x="106334" y="108751"/>
                    <a:pt x="114728" y="105062"/>
                  </a:cubicBezTo>
                  <a:cubicBezTo>
                    <a:pt x="128847" y="98702"/>
                    <a:pt x="139913" y="82803"/>
                    <a:pt x="139913" y="59654"/>
                  </a:cubicBezTo>
                  <a:cubicBezTo>
                    <a:pt x="139913" y="54566"/>
                    <a:pt x="138895" y="49605"/>
                    <a:pt x="137242" y="44518"/>
                  </a:cubicBezTo>
                  <a:cubicBezTo>
                    <a:pt x="127448" y="15263"/>
                    <a:pt x="100864" y="13228"/>
                    <a:pt x="82676" y="13228"/>
                  </a:cubicBezTo>
                  <a:lnTo>
                    <a:pt x="49097" y="13228"/>
                  </a:lnTo>
                  <a:lnTo>
                    <a:pt x="49097" y="109386"/>
                  </a:lnTo>
                  <a:lnTo>
                    <a:pt x="87127" y="109386"/>
                  </a:lnTo>
                  <a:close/>
                  <a:moveTo>
                    <a:pt x="94123" y="222461"/>
                  </a:moveTo>
                  <a:cubicBezTo>
                    <a:pt x="110658" y="222461"/>
                    <a:pt x="150979" y="217755"/>
                    <a:pt x="150979" y="173365"/>
                  </a:cubicBezTo>
                  <a:cubicBezTo>
                    <a:pt x="150979" y="139404"/>
                    <a:pt x="126812" y="122487"/>
                    <a:pt x="91452" y="122487"/>
                  </a:cubicBezTo>
                  <a:lnTo>
                    <a:pt x="49097" y="122487"/>
                  </a:lnTo>
                  <a:lnTo>
                    <a:pt x="49097" y="222461"/>
                  </a:lnTo>
                  <a:lnTo>
                    <a:pt x="94123" y="222461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5" name="Полилиния: фигура 195">
              <a:extLst>
                <a:ext uri="{FF2B5EF4-FFF2-40B4-BE49-F238E27FC236}">
                  <a16:creationId xmlns:a16="http://schemas.microsoft.com/office/drawing/2014/main" id="{C3DD7B06-6477-DE7E-1E6A-DA454A5FB3DC}"/>
                </a:ext>
              </a:extLst>
            </p:cNvPr>
            <p:cNvSpPr/>
            <p:nvPr/>
          </p:nvSpPr>
          <p:spPr>
            <a:xfrm>
              <a:off x="2540675" y="5726092"/>
              <a:ext cx="233654" cy="235562"/>
            </a:xfrm>
            <a:custGeom>
              <a:avLst/>
              <a:gdLst>
                <a:gd name="connsiteX0" fmla="*/ 68812 w 233654"/>
                <a:gd name="connsiteY0" fmla="*/ 127 h 235562"/>
                <a:gd name="connsiteX1" fmla="*/ 68812 w 233654"/>
                <a:gd name="connsiteY1" fmla="*/ 11575 h 235562"/>
                <a:gd name="connsiteX2" fmla="*/ 48970 w 233654"/>
                <a:gd name="connsiteY2" fmla="*/ 38794 h 235562"/>
                <a:gd name="connsiteX3" fmla="*/ 48970 w 233654"/>
                <a:gd name="connsiteY3" fmla="*/ 167005 h 235562"/>
                <a:gd name="connsiteX4" fmla="*/ 49987 w 233654"/>
                <a:gd name="connsiteY4" fmla="*/ 167005 h 235562"/>
                <a:gd name="connsiteX5" fmla="*/ 184939 w 233654"/>
                <a:gd name="connsiteY5" fmla="*/ 42864 h 235562"/>
                <a:gd name="connsiteX6" fmla="*/ 184939 w 233654"/>
                <a:gd name="connsiteY6" fmla="*/ 32053 h 235562"/>
                <a:gd name="connsiteX7" fmla="*/ 164715 w 233654"/>
                <a:gd name="connsiteY7" fmla="*/ 11575 h 235562"/>
                <a:gd name="connsiteX8" fmla="*/ 164715 w 233654"/>
                <a:gd name="connsiteY8" fmla="*/ 127 h 235562"/>
                <a:gd name="connsiteX9" fmla="*/ 233654 w 233654"/>
                <a:gd name="connsiteY9" fmla="*/ 127 h 235562"/>
                <a:gd name="connsiteX10" fmla="*/ 233654 w 233654"/>
                <a:gd name="connsiteY10" fmla="*/ 11575 h 235562"/>
                <a:gd name="connsiteX11" fmla="*/ 213812 w 233654"/>
                <a:gd name="connsiteY11" fmla="*/ 38794 h 235562"/>
                <a:gd name="connsiteX12" fmla="*/ 213812 w 233654"/>
                <a:gd name="connsiteY12" fmla="*/ 196896 h 235562"/>
                <a:gd name="connsiteX13" fmla="*/ 233654 w 233654"/>
                <a:gd name="connsiteY13" fmla="*/ 224115 h 235562"/>
                <a:gd name="connsiteX14" fmla="*/ 233654 w 233654"/>
                <a:gd name="connsiteY14" fmla="*/ 235562 h 235562"/>
                <a:gd name="connsiteX15" fmla="*/ 164715 w 233654"/>
                <a:gd name="connsiteY15" fmla="*/ 235562 h 235562"/>
                <a:gd name="connsiteX16" fmla="*/ 164715 w 233654"/>
                <a:gd name="connsiteY16" fmla="*/ 224115 h 235562"/>
                <a:gd name="connsiteX17" fmla="*/ 184939 w 233654"/>
                <a:gd name="connsiteY17" fmla="*/ 196896 h 235562"/>
                <a:gd name="connsiteX18" fmla="*/ 184939 w 233654"/>
                <a:gd name="connsiteY18" fmla="*/ 63597 h 235562"/>
                <a:gd name="connsiteX19" fmla="*/ 183922 w 233654"/>
                <a:gd name="connsiteY19" fmla="*/ 63597 h 235562"/>
                <a:gd name="connsiteX20" fmla="*/ 49097 w 233654"/>
                <a:gd name="connsiteY20" fmla="*/ 187992 h 235562"/>
                <a:gd name="connsiteX21" fmla="*/ 49097 w 233654"/>
                <a:gd name="connsiteY21" fmla="*/ 196768 h 235562"/>
                <a:gd name="connsiteX22" fmla="*/ 68939 w 233654"/>
                <a:gd name="connsiteY22" fmla="*/ 223988 h 235562"/>
                <a:gd name="connsiteX23" fmla="*/ 68939 w 233654"/>
                <a:gd name="connsiteY23" fmla="*/ 235435 h 235562"/>
                <a:gd name="connsiteX24" fmla="*/ 0 w 233654"/>
                <a:gd name="connsiteY24" fmla="*/ 235435 h 235562"/>
                <a:gd name="connsiteX25" fmla="*/ 0 w 233654"/>
                <a:gd name="connsiteY25" fmla="*/ 223988 h 235562"/>
                <a:gd name="connsiteX26" fmla="*/ 20224 w 233654"/>
                <a:gd name="connsiteY26" fmla="*/ 196768 h 235562"/>
                <a:gd name="connsiteX27" fmla="*/ 20224 w 233654"/>
                <a:gd name="connsiteY27" fmla="*/ 38667 h 235562"/>
                <a:gd name="connsiteX28" fmla="*/ 0 w 233654"/>
                <a:gd name="connsiteY28" fmla="*/ 11447 h 235562"/>
                <a:gd name="connsiteX29" fmla="*/ 0 w 233654"/>
                <a:gd name="connsiteY29" fmla="*/ 0 h 235562"/>
                <a:gd name="connsiteX30" fmla="*/ 68812 w 233654"/>
                <a:gd name="connsiteY30" fmla="*/ 0 h 2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3654" h="235562">
                  <a:moveTo>
                    <a:pt x="68812" y="127"/>
                  </a:moveTo>
                  <a:lnTo>
                    <a:pt x="68812" y="11575"/>
                  </a:lnTo>
                  <a:cubicBezTo>
                    <a:pt x="52277" y="13228"/>
                    <a:pt x="48970" y="24040"/>
                    <a:pt x="48970" y="38794"/>
                  </a:cubicBezTo>
                  <a:lnTo>
                    <a:pt x="48970" y="167005"/>
                  </a:lnTo>
                  <a:lnTo>
                    <a:pt x="49987" y="167005"/>
                  </a:lnTo>
                  <a:lnTo>
                    <a:pt x="184939" y="42864"/>
                  </a:lnTo>
                  <a:lnTo>
                    <a:pt x="184939" y="32053"/>
                  </a:lnTo>
                  <a:cubicBezTo>
                    <a:pt x="184939" y="20987"/>
                    <a:pt x="175909" y="12592"/>
                    <a:pt x="164715" y="11575"/>
                  </a:cubicBezTo>
                  <a:lnTo>
                    <a:pt x="164715" y="127"/>
                  </a:lnTo>
                  <a:lnTo>
                    <a:pt x="233654" y="127"/>
                  </a:lnTo>
                  <a:lnTo>
                    <a:pt x="233654" y="11575"/>
                  </a:lnTo>
                  <a:cubicBezTo>
                    <a:pt x="217119" y="13228"/>
                    <a:pt x="213812" y="24040"/>
                    <a:pt x="213812" y="38794"/>
                  </a:cubicBezTo>
                  <a:lnTo>
                    <a:pt x="213812" y="196896"/>
                  </a:lnTo>
                  <a:cubicBezTo>
                    <a:pt x="213812" y="212032"/>
                    <a:pt x="216865" y="222080"/>
                    <a:pt x="233654" y="224115"/>
                  </a:cubicBezTo>
                  <a:lnTo>
                    <a:pt x="233654" y="235562"/>
                  </a:lnTo>
                  <a:lnTo>
                    <a:pt x="164715" y="235562"/>
                  </a:lnTo>
                  <a:lnTo>
                    <a:pt x="164715" y="224115"/>
                  </a:lnTo>
                  <a:cubicBezTo>
                    <a:pt x="180869" y="222716"/>
                    <a:pt x="184939" y="211268"/>
                    <a:pt x="184939" y="196896"/>
                  </a:cubicBezTo>
                  <a:lnTo>
                    <a:pt x="184939" y="63597"/>
                  </a:lnTo>
                  <a:lnTo>
                    <a:pt x="183922" y="63597"/>
                  </a:lnTo>
                  <a:lnTo>
                    <a:pt x="49097" y="187992"/>
                  </a:lnTo>
                  <a:lnTo>
                    <a:pt x="49097" y="196768"/>
                  </a:lnTo>
                  <a:cubicBezTo>
                    <a:pt x="49097" y="211904"/>
                    <a:pt x="53167" y="222334"/>
                    <a:pt x="68939" y="223988"/>
                  </a:cubicBezTo>
                  <a:lnTo>
                    <a:pt x="68939" y="235435"/>
                  </a:lnTo>
                  <a:lnTo>
                    <a:pt x="0" y="235435"/>
                  </a:lnTo>
                  <a:lnTo>
                    <a:pt x="0" y="223988"/>
                  </a:lnTo>
                  <a:cubicBezTo>
                    <a:pt x="15772" y="222334"/>
                    <a:pt x="20224" y="211523"/>
                    <a:pt x="20224" y="196768"/>
                  </a:cubicBezTo>
                  <a:lnTo>
                    <a:pt x="20224" y="38667"/>
                  </a:lnTo>
                  <a:cubicBezTo>
                    <a:pt x="20224" y="23912"/>
                    <a:pt x="15899" y="13101"/>
                    <a:pt x="0" y="11447"/>
                  </a:cubicBezTo>
                  <a:lnTo>
                    <a:pt x="0" y="0"/>
                  </a:lnTo>
                  <a:lnTo>
                    <a:pt x="68812" y="0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6" name="Полилиния: фигура 196">
              <a:extLst>
                <a:ext uri="{FF2B5EF4-FFF2-40B4-BE49-F238E27FC236}">
                  <a16:creationId xmlns:a16="http://schemas.microsoft.com/office/drawing/2014/main" id="{AD19D4AF-5962-02DE-C875-0AE9A0E0875D}"/>
                </a:ext>
              </a:extLst>
            </p:cNvPr>
            <p:cNvSpPr/>
            <p:nvPr/>
          </p:nvSpPr>
          <p:spPr>
            <a:xfrm>
              <a:off x="2798115" y="5723421"/>
              <a:ext cx="219917" cy="238106"/>
            </a:xfrm>
            <a:custGeom>
              <a:avLst/>
              <a:gdLst>
                <a:gd name="connsiteX0" fmla="*/ 0 w 219917"/>
                <a:gd name="connsiteY0" fmla="*/ 0 h 238106"/>
                <a:gd name="connsiteX1" fmla="*/ 76316 w 219917"/>
                <a:gd name="connsiteY1" fmla="*/ 2671 h 238106"/>
                <a:gd name="connsiteX2" fmla="*/ 143601 w 219917"/>
                <a:gd name="connsiteY2" fmla="*/ 2671 h 238106"/>
                <a:gd name="connsiteX3" fmla="*/ 219917 w 219917"/>
                <a:gd name="connsiteY3" fmla="*/ 0 h 238106"/>
                <a:gd name="connsiteX4" fmla="*/ 219917 w 219917"/>
                <a:gd name="connsiteY4" fmla="*/ 45408 h 238106"/>
                <a:gd name="connsiteX5" fmla="*/ 208470 w 219917"/>
                <a:gd name="connsiteY5" fmla="*/ 45408 h 238106"/>
                <a:gd name="connsiteX6" fmla="*/ 171838 w 219917"/>
                <a:gd name="connsiteY6" fmla="*/ 15772 h 238106"/>
                <a:gd name="connsiteX7" fmla="*/ 124395 w 219917"/>
                <a:gd name="connsiteY7" fmla="*/ 15772 h 238106"/>
                <a:gd name="connsiteX8" fmla="*/ 124395 w 219917"/>
                <a:gd name="connsiteY8" fmla="*/ 199439 h 238106"/>
                <a:gd name="connsiteX9" fmla="*/ 144237 w 219917"/>
                <a:gd name="connsiteY9" fmla="*/ 226659 h 238106"/>
                <a:gd name="connsiteX10" fmla="*/ 144237 w 219917"/>
                <a:gd name="connsiteY10" fmla="*/ 238106 h 238106"/>
                <a:gd name="connsiteX11" fmla="*/ 75298 w 219917"/>
                <a:gd name="connsiteY11" fmla="*/ 238106 h 238106"/>
                <a:gd name="connsiteX12" fmla="*/ 75298 w 219917"/>
                <a:gd name="connsiteY12" fmla="*/ 226659 h 238106"/>
                <a:gd name="connsiteX13" fmla="*/ 95522 w 219917"/>
                <a:gd name="connsiteY13" fmla="*/ 199439 h 238106"/>
                <a:gd name="connsiteX14" fmla="*/ 95522 w 219917"/>
                <a:gd name="connsiteY14" fmla="*/ 15772 h 238106"/>
                <a:gd name="connsiteX15" fmla="*/ 47825 w 219917"/>
                <a:gd name="connsiteY15" fmla="*/ 15772 h 238106"/>
                <a:gd name="connsiteX16" fmla="*/ 11447 w 219917"/>
                <a:gd name="connsiteY16" fmla="*/ 45408 h 238106"/>
                <a:gd name="connsiteX17" fmla="*/ 0 w 219917"/>
                <a:gd name="connsiteY17" fmla="*/ 45408 h 238106"/>
                <a:gd name="connsiteX18" fmla="*/ 0 w 219917"/>
                <a:gd name="connsiteY18" fmla="*/ 0 h 23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9917" h="238106">
                  <a:moveTo>
                    <a:pt x="0" y="0"/>
                  </a:moveTo>
                  <a:lnTo>
                    <a:pt x="76316" y="2671"/>
                  </a:lnTo>
                  <a:lnTo>
                    <a:pt x="143601" y="2671"/>
                  </a:lnTo>
                  <a:lnTo>
                    <a:pt x="219917" y="0"/>
                  </a:lnTo>
                  <a:lnTo>
                    <a:pt x="219917" y="45408"/>
                  </a:lnTo>
                  <a:lnTo>
                    <a:pt x="208470" y="45408"/>
                  </a:lnTo>
                  <a:cubicBezTo>
                    <a:pt x="208216" y="35360"/>
                    <a:pt x="201474" y="15772"/>
                    <a:pt x="171838" y="15772"/>
                  </a:cubicBezTo>
                  <a:lnTo>
                    <a:pt x="124395" y="15772"/>
                  </a:lnTo>
                  <a:lnTo>
                    <a:pt x="124395" y="199439"/>
                  </a:lnTo>
                  <a:cubicBezTo>
                    <a:pt x="124395" y="214194"/>
                    <a:pt x="127829" y="225005"/>
                    <a:pt x="144237" y="226659"/>
                  </a:cubicBezTo>
                  <a:lnTo>
                    <a:pt x="144237" y="238106"/>
                  </a:lnTo>
                  <a:lnTo>
                    <a:pt x="75298" y="238106"/>
                  </a:lnTo>
                  <a:lnTo>
                    <a:pt x="75298" y="226659"/>
                  </a:lnTo>
                  <a:cubicBezTo>
                    <a:pt x="91452" y="224624"/>
                    <a:pt x="95522" y="214575"/>
                    <a:pt x="95522" y="199439"/>
                  </a:cubicBezTo>
                  <a:lnTo>
                    <a:pt x="95522" y="15772"/>
                  </a:lnTo>
                  <a:lnTo>
                    <a:pt x="47825" y="15772"/>
                  </a:lnTo>
                  <a:cubicBezTo>
                    <a:pt x="23276" y="15772"/>
                    <a:pt x="14882" y="28873"/>
                    <a:pt x="11447" y="45408"/>
                  </a:cubicBezTo>
                  <a:lnTo>
                    <a:pt x="0" y="454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7" name="Полилиния: фигура 197">
              <a:extLst>
                <a:ext uri="{FF2B5EF4-FFF2-40B4-BE49-F238E27FC236}">
                  <a16:creationId xmlns:a16="http://schemas.microsoft.com/office/drawing/2014/main" id="{E2312759-977F-6C4A-D229-8DFF554FBF6B}"/>
                </a:ext>
              </a:extLst>
            </p:cNvPr>
            <p:cNvSpPr/>
            <p:nvPr/>
          </p:nvSpPr>
          <p:spPr>
            <a:xfrm>
              <a:off x="3041817" y="5726092"/>
              <a:ext cx="233654" cy="235562"/>
            </a:xfrm>
            <a:custGeom>
              <a:avLst/>
              <a:gdLst>
                <a:gd name="connsiteX0" fmla="*/ 68812 w 233654"/>
                <a:gd name="connsiteY0" fmla="*/ 127 h 235562"/>
                <a:gd name="connsiteX1" fmla="*/ 68812 w 233654"/>
                <a:gd name="connsiteY1" fmla="*/ 11575 h 235562"/>
                <a:gd name="connsiteX2" fmla="*/ 48970 w 233654"/>
                <a:gd name="connsiteY2" fmla="*/ 38794 h 235562"/>
                <a:gd name="connsiteX3" fmla="*/ 48970 w 233654"/>
                <a:gd name="connsiteY3" fmla="*/ 167005 h 235562"/>
                <a:gd name="connsiteX4" fmla="*/ 49987 w 233654"/>
                <a:gd name="connsiteY4" fmla="*/ 167005 h 235562"/>
                <a:gd name="connsiteX5" fmla="*/ 184939 w 233654"/>
                <a:gd name="connsiteY5" fmla="*/ 42864 h 235562"/>
                <a:gd name="connsiteX6" fmla="*/ 184939 w 233654"/>
                <a:gd name="connsiteY6" fmla="*/ 32053 h 235562"/>
                <a:gd name="connsiteX7" fmla="*/ 164716 w 233654"/>
                <a:gd name="connsiteY7" fmla="*/ 11575 h 235562"/>
                <a:gd name="connsiteX8" fmla="*/ 164716 w 233654"/>
                <a:gd name="connsiteY8" fmla="*/ 127 h 235562"/>
                <a:gd name="connsiteX9" fmla="*/ 233654 w 233654"/>
                <a:gd name="connsiteY9" fmla="*/ 127 h 235562"/>
                <a:gd name="connsiteX10" fmla="*/ 233654 w 233654"/>
                <a:gd name="connsiteY10" fmla="*/ 11575 h 235562"/>
                <a:gd name="connsiteX11" fmla="*/ 213812 w 233654"/>
                <a:gd name="connsiteY11" fmla="*/ 38794 h 235562"/>
                <a:gd name="connsiteX12" fmla="*/ 213812 w 233654"/>
                <a:gd name="connsiteY12" fmla="*/ 196896 h 235562"/>
                <a:gd name="connsiteX13" fmla="*/ 233654 w 233654"/>
                <a:gd name="connsiteY13" fmla="*/ 224115 h 235562"/>
                <a:gd name="connsiteX14" fmla="*/ 233654 w 233654"/>
                <a:gd name="connsiteY14" fmla="*/ 235562 h 235562"/>
                <a:gd name="connsiteX15" fmla="*/ 164716 w 233654"/>
                <a:gd name="connsiteY15" fmla="*/ 235562 h 235562"/>
                <a:gd name="connsiteX16" fmla="*/ 164716 w 233654"/>
                <a:gd name="connsiteY16" fmla="*/ 224115 h 235562"/>
                <a:gd name="connsiteX17" fmla="*/ 184939 w 233654"/>
                <a:gd name="connsiteY17" fmla="*/ 196896 h 235562"/>
                <a:gd name="connsiteX18" fmla="*/ 184939 w 233654"/>
                <a:gd name="connsiteY18" fmla="*/ 63597 h 235562"/>
                <a:gd name="connsiteX19" fmla="*/ 183922 w 233654"/>
                <a:gd name="connsiteY19" fmla="*/ 63597 h 235562"/>
                <a:gd name="connsiteX20" fmla="*/ 49097 w 233654"/>
                <a:gd name="connsiteY20" fmla="*/ 187992 h 235562"/>
                <a:gd name="connsiteX21" fmla="*/ 49097 w 233654"/>
                <a:gd name="connsiteY21" fmla="*/ 196768 h 235562"/>
                <a:gd name="connsiteX22" fmla="*/ 68939 w 233654"/>
                <a:gd name="connsiteY22" fmla="*/ 223988 h 235562"/>
                <a:gd name="connsiteX23" fmla="*/ 68939 w 233654"/>
                <a:gd name="connsiteY23" fmla="*/ 235435 h 235562"/>
                <a:gd name="connsiteX24" fmla="*/ 0 w 233654"/>
                <a:gd name="connsiteY24" fmla="*/ 235435 h 235562"/>
                <a:gd name="connsiteX25" fmla="*/ 0 w 233654"/>
                <a:gd name="connsiteY25" fmla="*/ 223988 h 235562"/>
                <a:gd name="connsiteX26" fmla="*/ 20224 w 233654"/>
                <a:gd name="connsiteY26" fmla="*/ 196768 h 235562"/>
                <a:gd name="connsiteX27" fmla="*/ 20224 w 233654"/>
                <a:gd name="connsiteY27" fmla="*/ 38667 h 235562"/>
                <a:gd name="connsiteX28" fmla="*/ 0 w 233654"/>
                <a:gd name="connsiteY28" fmla="*/ 11447 h 235562"/>
                <a:gd name="connsiteX29" fmla="*/ 0 w 233654"/>
                <a:gd name="connsiteY29" fmla="*/ 0 h 235562"/>
                <a:gd name="connsiteX30" fmla="*/ 68812 w 233654"/>
                <a:gd name="connsiteY30" fmla="*/ 0 h 2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3654" h="235562">
                  <a:moveTo>
                    <a:pt x="68812" y="127"/>
                  </a:moveTo>
                  <a:lnTo>
                    <a:pt x="68812" y="11575"/>
                  </a:lnTo>
                  <a:cubicBezTo>
                    <a:pt x="52277" y="13228"/>
                    <a:pt x="48970" y="24040"/>
                    <a:pt x="48970" y="38794"/>
                  </a:cubicBezTo>
                  <a:lnTo>
                    <a:pt x="48970" y="167005"/>
                  </a:lnTo>
                  <a:lnTo>
                    <a:pt x="49987" y="167005"/>
                  </a:lnTo>
                  <a:lnTo>
                    <a:pt x="184939" y="42864"/>
                  </a:lnTo>
                  <a:lnTo>
                    <a:pt x="184939" y="32053"/>
                  </a:lnTo>
                  <a:cubicBezTo>
                    <a:pt x="184939" y="20987"/>
                    <a:pt x="175909" y="12592"/>
                    <a:pt x="164716" y="11575"/>
                  </a:cubicBezTo>
                  <a:lnTo>
                    <a:pt x="164716" y="127"/>
                  </a:lnTo>
                  <a:lnTo>
                    <a:pt x="233654" y="127"/>
                  </a:lnTo>
                  <a:lnTo>
                    <a:pt x="233654" y="11575"/>
                  </a:lnTo>
                  <a:cubicBezTo>
                    <a:pt x="217119" y="13228"/>
                    <a:pt x="213812" y="24040"/>
                    <a:pt x="213812" y="38794"/>
                  </a:cubicBezTo>
                  <a:lnTo>
                    <a:pt x="213812" y="196896"/>
                  </a:lnTo>
                  <a:cubicBezTo>
                    <a:pt x="213812" y="212032"/>
                    <a:pt x="216738" y="222080"/>
                    <a:pt x="233654" y="224115"/>
                  </a:cubicBezTo>
                  <a:lnTo>
                    <a:pt x="233654" y="235562"/>
                  </a:lnTo>
                  <a:lnTo>
                    <a:pt x="164716" y="235562"/>
                  </a:lnTo>
                  <a:lnTo>
                    <a:pt x="164716" y="224115"/>
                  </a:lnTo>
                  <a:cubicBezTo>
                    <a:pt x="180869" y="222716"/>
                    <a:pt x="184939" y="211268"/>
                    <a:pt x="184939" y="196896"/>
                  </a:cubicBezTo>
                  <a:lnTo>
                    <a:pt x="184939" y="63597"/>
                  </a:lnTo>
                  <a:lnTo>
                    <a:pt x="183922" y="63597"/>
                  </a:lnTo>
                  <a:lnTo>
                    <a:pt x="49097" y="187992"/>
                  </a:lnTo>
                  <a:lnTo>
                    <a:pt x="49097" y="196768"/>
                  </a:lnTo>
                  <a:cubicBezTo>
                    <a:pt x="49097" y="211904"/>
                    <a:pt x="53167" y="222334"/>
                    <a:pt x="68939" y="223988"/>
                  </a:cubicBezTo>
                  <a:lnTo>
                    <a:pt x="68939" y="235435"/>
                  </a:lnTo>
                  <a:lnTo>
                    <a:pt x="0" y="235435"/>
                  </a:lnTo>
                  <a:lnTo>
                    <a:pt x="0" y="223988"/>
                  </a:lnTo>
                  <a:cubicBezTo>
                    <a:pt x="15772" y="222334"/>
                    <a:pt x="20224" y="211523"/>
                    <a:pt x="20224" y="196768"/>
                  </a:cubicBezTo>
                  <a:lnTo>
                    <a:pt x="20224" y="38667"/>
                  </a:lnTo>
                  <a:cubicBezTo>
                    <a:pt x="20224" y="23912"/>
                    <a:pt x="15772" y="13101"/>
                    <a:pt x="0" y="11447"/>
                  </a:cubicBezTo>
                  <a:lnTo>
                    <a:pt x="0" y="0"/>
                  </a:lnTo>
                  <a:lnTo>
                    <a:pt x="68812" y="0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8" name="Полилиния: фигура 198">
              <a:extLst>
                <a:ext uri="{FF2B5EF4-FFF2-40B4-BE49-F238E27FC236}">
                  <a16:creationId xmlns:a16="http://schemas.microsoft.com/office/drawing/2014/main" id="{64617ED0-E925-1317-C055-2AF2F9F55DCB}"/>
                </a:ext>
              </a:extLst>
            </p:cNvPr>
            <p:cNvSpPr/>
            <p:nvPr/>
          </p:nvSpPr>
          <p:spPr>
            <a:xfrm>
              <a:off x="3294678" y="5726092"/>
              <a:ext cx="215974" cy="238328"/>
            </a:xfrm>
            <a:custGeom>
              <a:avLst/>
              <a:gdLst>
                <a:gd name="connsiteX0" fmla="*/ 167005 w 215974"/>
                <a:gd name="connsiteY0" fmla="*/ 196896 h 238328"/>
                <a:gd name="connsiteX1" fmla="*/ 167005 w 215974"/>
                <a:gd name="connsiteY1" fmla="*/ 125540 h 238328"/>
                <a:gd name="connsiteX2" fmla="*/ 132281 w 215974"/>
                <a:gd name="connsiteY2" fmla="*/ 125540 h 238328"/>
                <a:gd name="connsiteX3" fmla="*/ 87891 w 215974"/>
                <a:gd name="connsiteY3" fmla="*/ 163189 h 238328"/>
                <a:gd name="connsiteX4" fmla="*/ 44772 w 215974"/>
                <a:gd name="connsiteY4" fmla="*/ 232510 h 238328"/>
                <a:gd name="connsiteX5" fmla="*/ 19842 w 215974"/>
                <a:gd name="connsiteY5" fmla="*/ 238233 h 238328"/>
                <a:gd name="connsiteX6" fmla="*/ 0 w 215974"/>
                <a:gd name="connsiteY6" fmla="*/ 237852 h 238328"/>
                <a:gd name="connsiteX7" fmla="*/ 0 w 215974"/>
                <a:gd name="connsiteY7" fmla="*/ 226405 h 238328"/>
                <a:gd name="connsiteX8" fmla="*/ 30654 w 215974"/>
                <a:gd name="connsiteY8" fmla="*/ 210251 h 238328"/>
                <a:gd name="connsiteX9" fmla="*/ 71992 w 215974"/>
                <a:gd name="connsiteY9" fmla="*/ 131136 h 238328"/>
                <a:gd name="connsiteX10" fmla="*/ 91198 w 215974"/>
                <a:gd name="connsiteY10" fmla="*/ 121724 h 238328"/>
                <a:gd name="connsiteX11" fmla="*/ 91198 w 215974"/>
                <a:gd name="connsiteY11" fmla="*/ 120706 h 238328"/>
                <a:gd name="connsiteX12" fmla="*/ 30654 w 215974"/>
                <a:gd name="connsiteY12" fmla="*/ 64233 h 238328"/>
                <a:gd name="connsiteX13" fmla="*/ 131900 w 215974"/>
                <a:gd name="connsiteY13" fmla="*/ 0 h 238328"/>
                <a:gd name="connsiteX14" fmla="*/ 215975 w 215974"/>
                <a:gd name="connsiteY14" fmla="*/ 0 h 238328"/>
                <a:gd name="connsiteX15" fmla="*/ 215975 w 215974"/>
                <a:gd name="connsiteY15" fmla="*/ 11447 h 238328"/>
                <a:gd name="connsiteX16" fmla="*/ 195751 w 215974"/>
                <a:gd name="connsiteY16" fmla="*/ 38667 h 238328"/>
                <a:gd name="connsiteX17" fmla="*/ 195751 w 215974"/>
                <a:gd name="connsiteY17" fmla="*/ 196768 h 238328"/>
                <a:gd name="connsiteX18" fmla="*/ 215975 w 215974"/>
                <a:gd name="connsiteY18" fmla="*/ 223988 h 238328"/>
                <a:gd name="connsiteX19" fmla="*/ 215975 w 215974"/>
                <a:gd name="connsiteY19" fmla="*/ 235435 h 238328"/>
                <a:gd name="connsiteX20" fmla="*/ 146654 w 215974"/>
                <a:gd name="connsiteY20" fmla="*/ 235435 h 238328"/>
                <a:gd name="connsiteX21" fmla="*/ 146654 w 215974"/>
                <a:gd name="connsiteY21" fmla="*/ 223988 h 238328"/>
                <a:gd name="connsiteX22" fmla="*/ 167005 w 215974"/>
                <a:gd name="connsiteY22" fmla="*/ 196896 h 238328"/>
                <a:gd name="connsiteX23" fmla="*/ 133299 w 215974"/>
                <a:gd name="connsiteY23" fmla="*/ 13228 h 238328"/>
                <a:gd name="connsiteX24" fmla="*/ 64360 w 215974"/>
                <a:gd name="connsiteY24" fmla="*/ 62706 h 238328"/>
                <a:gd name="connsiteX25" fmla="*/ 127575 w 215974"/>
                <a:gd name="connsiteY25" fmla="*/ 112566 h 238328"/>
                <a:gd name="connsiteX26" fmla="*/ 166878 w 215974"/>
                <a:gd name="connsiteY26" fmla="*/ 112566 h 238328"/>
                <a:gd name="connsiteX27" fmla="*/ 166878 w 215974"/>
                <a:gd name="connsiteY27" fmla="*/ 13356 h 238328"/>
                <a:gd name="connsiteX28" fmla="*/ 133299 w 215974"/>
                <a:gd name="connsiteY28" fmla="*/ 13356 h 238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5974" h="238328">
                  <a:moveTo>
                    <a:pt x="167005" y="196896"/>
                  </a:moveTo>
                  <a:lnTo>
                    <a:pt x="167005" y="125540"/>
                  </a:lnTo>
                  <a:lnTo>
                    <a:pt x="132281" y="125540"/>
                  </a:lnTo>
                  <a:cubicBezTo>
                    <a:pt x="98956" y="125540"/>
                    <a:pt x="92343" y="148053"/>
                    <a:pt x="87891" y="163189"/>
                  </a:cubicBezTo>
                  <a:cubicBezTo>
                    <a:pt x="79496" y="191808"/>
                    <a:pt x="69702" y="221062"/>
                    <a:pt x="44772" y="232510"/>
                  </a:cubicBezTo>
                  <a:cubicBezTo>
                    <a:pt x="37013" y="236198"/>
                    <a:pt x="28237" y="238233"/>
                    <a:pt x="19842" y="238233"/>
                  </a:cubicBezTo>
                  <a:cubicBezTo>
                    <a:pt x="13101" y="238233"/>
                    <a:pt x="6741" y="238615"/>
                    <a:pt x="0" y="237852"/>
                  </a:cubicBezTo>
                  <a:lnTo>
                    <a:pt x="0" y="226405"/>
                  </a:lnTo>
                  <a:cubicBezTo>
                    <a:pt x="12084" y="226786"/>
                    <a:pt x="23912" y="221062"/>
                    <a:pt x="30654" y="210251"/>
                  </a:cubicBezTo>
                  <a:cubicBezTo>
                    <a:pt x="42101" y="192062"/>
                    <a:pt x="41465" y="154031"/>
                    <a:pt x="71992" y="131136"/>
                  </a:cubicBezTo>
                  <a:cubicBezTo>
                    <a:pt x="78351" y="126430"/>
                    <a:pt x="84075" y="123378"/>
                    <a:pt x="91198" y="121724"/>
                  </a:cubicBezTo>
                  <a:lnTo>
                    <a:pt x="91198" y="120706"/>
                  </a:lnTo>
                  <a:cubicBezTo>
                    <a:pt x="62961" y="120706"/>
                    <a:pt x="30654" y="100864"/>
                    <a:pt x="30654" y="64233"/>
                  </a:cubicBezTo>
                  <a:cubicBezTo>
                    <a:pt x="30654" y="29255"/>
                    <a:pt x="49478" y="0"/>
                    <a:pt x="131900" y="0"/>
                  </a:cubicBezTo>
                  <a:lnTo>
                    <a:pt x="215975" y="0"/>
                  </a:lnTo>
                  <a:lnTo>
                    <a:pt x="215975" y="11447"/>
                  </a:lnTo>
                  <a:cubicBezTo>
                    <a:pt x="199821" y="12847"/>
                    <a:pt x="195751" y="24294"/>
                    <a:pt x="195751" y="38667"/>
                  </a:cubicBezTo>
                  <a:lnTo>
                    <a:pt x="195751" y="196768"/>
                  </a:lnTo>
                  <a:cubicBezTo>
                    <a:pt x="195751" y="207198"/>
                    <a:pt x="198040" y="222334"/>
                    <a:pt x="215975" y="223988"/>
                  </a:cubicBezTo>
                  <a:lnTo>
                    <a:pt x="215975" y="235435"/>
                  </a:lnTo>
                  <a:lnTo>
                    <a:pt x="146654" y="235435"/>
                  </a:lnTo>
                  <a:lnTo>
                    <a:pt x="146654" y="223988"/>
                  </a:lnTo>
                  <a:cubicBezTo>
                    <a:pt x="162299" y="222716"/>
                    <a:pt x="167005" y="212032"/>
                    <a:pt x="167005" y="196896"/>
                  </a:cubicBezTo>
                  <a:moveTo>
                    <a:pt x="133299" y="13228"/>
                  </a:moveTo>
                  <a:cubicBezTo>
                    <a:pt x="111803" y="13228"/>
                    <a:pt x="64360" y="13864"/>
                    <a:pt x="64360" y="62706"/>
                  </a:cubicBezTo>
                  <a:cubicBezTo>
                    <a:pt x="64360" y="100737"/>
                    <a:pt x="91325" y="112566"/>
                    <a:pt x="127575" y="112566"/>
                  </a:cubicBezTo>
                  <a:lnTo>
                    <a:pt x="166878" y="112566"/>
                  </a:lnTo>
                  <a:lnTo>
                    <a:pt x="166878" y="13356"/>
                  </a:lnTo>
                  <a:lnTo>
                    <a:pt x="133299" y="13356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9" name="Полилиния: фигура 199">
              <a:extLst>
                <a:ext uri="{FF2B5EF4-FFF2-40B4-BE49-F238E27FC236}">
                  <a16:creationId xmlns:a16="http://schemas.microsoft.com/office/drawing/2014/main" id="{E6ACC543-0B45-69DB-E89C-9EFC6087A896}"/>
                </a:ext>
              </a:extLst>
            </p:cNvPr>
            <p:cNvSpPr/>
            <p:nvPr/>
          </p:nvSpPr>
          <p:spPr>
            <a:xfrm>
              <a:off x="3623219" y="5723421"/>
              <a:ext cx="238869" cy="240904"/>
            </a:xfrm>
            <a:custGeom>
              <a:avLst/>
              <a:gdLst>
                <a:gd name="connsiteX0" fmla="*/ 238869 w 238869"/>
                <a:gd name="connsiteY0" fmla="*/ 120452 h 240904"/>
                <a:gd name="connsiteX1" fmla="*/ 119434 w 238869"/>
                <a:gd name="connsiteY1" fmla="*/ 240904 h 240904"/>
                <a:gd name="connsiteX2" fmla="*/ 0 w 238869"/>
                <a:gd name="connsiteY2" fmla="*/ 120452 h 240904"/>
                <a:gd name="connsiteX3" fmla="*/ 119434 w 238869"/>
                <a:gd name="connsiteY3" fmla="*/ 0 h 240904"/>
                <a:gd name="connsiteX4" fmla="*/ 238869 w 238869"/>
                <a:gd name="connsiteY4" fmla="*/ 120452 h 240904"/>
                <a:gd name="connsiteX5" fmla="*/ 33706 w 238869"/>
                <a:gd name="connsiteY5" fmla="*/ 120452 h 240904"/>
                <a:gd name="connsiteX6" fmla="*/ 119562 w 238869"/>
                <a:gd name="connsiteY6" fmla="*/ 227803 h 240904"/>
                <a:gd name="connsiteX7" fmla="*/ 205290 w 238869"/>
                <a:gd name="connsiteY7" fmla="*/ 120452 h 240904"/>
                <a:gd name="connsiteX8" fmla="*/ 119562 w 238869"/>
                <a:gd name="connsiteY8" fmla="*/ 13101 h 240904"/>
                <a:gd name="connsiteX9" fmla="*/ 33706 w 238869"/>
                <a:gd name="connsiteY9" fmla="*/ 120452 h 240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869" h="240904">
                  <a:moveTo>
                    <a:pt x="238869" y="120452"/>
                  </a:moveTo>
                  <a:cubicBezTo>
                    <a:pt x="238869" y="176671"/>
                    <a:pt x="197531" y="240904"/>
                    <a:pt x="119434" y="240904"/>
                  </a:cubicBezTo>
                  <a:cubicBezTo>
                    <a:pt x="41338" y="240904"/>
                    <a:pt x="0" y="176671"/>
                    <a:pt x="0" y="120452"/>
                  </a:cubicBezTo>
                  <a:cubicBezTo>
                    <a:pt x="0" y="64233"/>
                    <a:pt x="41465" y="0"/>
                    <a:pt x="119434" y="0"/>
                  </a:cubicBezTo>
                  <a:cubicBezTo>
                    <a:pt x="197531" y="0"/>
                    <a:pt x="238869" y="64233"/>
                    <a:pt x="238869" y="120452"/>
                  </a:cubicBezTo>
                  <a:moveTo>
                    <a:pt x="33706" y="120452"/>
                  </a:moveTo>
                  <a:cubicBezTo>
                    <a:pt x="33706" y="189391"/>
                    <a:pt x="73009" y="227803"/>
                    <a:pt x="119562" y="227803"/>
                  </a:cubicBezTo>
                  <a:cubicBezTo>
                    <a:pt x="165987" y="227803"/>
                    <a:pt x="205290" y="189391"/>
                    <a:pt x="205290" y="120452"/>
                  </a:cubicBezTo>
                  <a:cubicBezTo>
                    <a:pt x="205290" y="51513"/>
                    <a:pt x="165987" y="13101"/>
                    <a:pt x="119562" y="13101"/>
                  </a:cubicBezTo>
                  <a:cubicBezTo>
                    <a:pt x="73009" y="13101"/>
                    <a:pt x="33706" y="51513"/>
                    <a:pt x="33706" y="120452"/>
                  </a:cubicBez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0" name="Полилиния: фигура 200">
              <a:extLst>
                <a:ext uri="{FF2B5EF4-FFF2-40B4-BE49-F238E27FC236}">
                  <a16:creationId xmlns:a16="http://schemas.microsoft.com/office/drawing/2014/main" id="{DD7F5862-66C8-5BC4-534F-E5956A9B7915}"/>
                </a:ext>
              </a:extLst>
            </p:cNvPr>
            <p:cNvSpPr/>
            <p:nvPr/>
          </p:nvSpPr>
          <p:spPr>
            <a:xfrm>
              <a:off x="3894522" y="5723421"/>
              <a:ext cx="181632" cy="238106"/>
            </a:xfrm>
            <a:custGeom>
              <a:avLst/>
              <a:gdLst>
                <a:gd name="connsiteX0" fmla="*/ 121470 w 181632"/>
                <a:gd name="connsiteY0" fmla="*/ 2671 h 238106"/>
                <a:gd name="connsiteX1" fmla="*/ 159119 w 181632"/>
                <a:gd name="connsiteY1" fmla="*/ 0 h 238106"/>
                <a:gd name="connsiteX2" fmla="*/ 159119 w 181632"/>
                <a:gd name="connsiteY2" fmla="*/ 51768 h 238106"/>
                <a:gd name="connsiteX3" fmla="*/ 147671 w 181632"/>
                <a:gd name="connsiteY3" fmla="*/ 51768 h 238106"/>
                <a:gd name="connsiteX4" fmla="*/ 90816 w 181632"/>
                <a:gd name="connsiteY4" fmla="*/ 15772 h 238106"/>
                <a:gd name="connsiteX5" fmla="*/ 49096 w 181632"/>
                <a:gd name="connsiteY5" fmla="*/ 15772 h 238106"/>
                <a:gd name="connsiteX6" fmla="*/ 49096 w 181632"/>
                <a:gd name="connsiteY6" fmla="*/ 99211 h 238106"/>
                <a:gd name="connsiteX7" fmla="*/ 95522 w 181632"/>
                <a:gd name="connsiteY7" fmla="*/ 99211 h 238106"/>
                <a:gd name="connsiteX8" fmla="*/ 181632 w 181632"/>
                <a:gd name="connsiteY8" fmla="*/ 166115 h 238106"/>
                <a:gd name="connsiteX9" fmla="*/ 107987 w 181632"/>
                <a:gd name="connsiteY9" fmla="*/ 238106 h 238106"/>
                <a:gd name="connsiteX10" fmla="*/ 0 w 181632"/>
                <a:gd name="connsiteY10" fmla="*/ 238106 h 238106"/>
                <a:gd name="connsiteX11" fmla="*/ 0 w 181632"/>
                <a:gd name="connsiteY11" fmla="*/ 226659 h 238106"/>
                <a:gd name="connsiteX12" fmla="*/ 20224 w 181632"/>
                <a:gd name="connsiteY12" fmla="*/ 199439 h 238106"/>
                <a:gd name="connsiteX13" fmla="*/ 20224 w 181632"/>
                <a:gd name="connsiteY13" fmla="*/ 41338 h 238106"/>
                <a:gd name="connsiteX14" fmla="*/ 0 w 181632"/>
                <a:gd name="connsiteY14" fmla="*/ 14118 h 238106"/>
                <a:gd name="connsiteX15" fmla="*/ 0 w 181632"/>
                <a:gd name="connsiteY15" fmla="*/ 2671 h 238106"/>
                <a:gd name="connsiteX16" fmla="*/ 121470 w 181632"/>
                <a:gd name="connsiteY16" fmla="*/ 2671 h 238106"/>
                <a:gd name="connsiteX17" fmla="*/ 84838 w 181632"/>
                <a:gd name="connsiteY17" fmla="*/ 225132 h 238106"/>
                <a:gd name="connsiteX18" fmla="*/ 148053 w 181632"/>
                <a:gd name="connsiteY18" fmla="*/ 166878 h 238106"/>
                <a:gd name="connsiteX19" fmla="*/ 93233 w 181632"/>
                <a:gd name="connsiteY19" fmla="*/ 112439 h 238106"/>
                <a:gd name="connsiteX20" fmla="*/ 49224 w 181632"/>
                <a:gd name="connsiteY20" fmla="*/ 112439 h 238106"/>
                <a:gd name="connsiteX21" fmla="*/ 49224 w 181632"/>
                <a:gd name="connsiteY21" fmla="*/ 225132 h 238106"/>
                <a:gd name="connsiteX22" fmla="*/ 84838 w 181632"/>
                <a:gd name="connsiteY22" fmla="*/ 225132 h 23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1632" h="238106">
                  <a:moveTo>
                    <a:pt x="121470" y="2671"/>
                  </a:moveTo>
                  <a:cubicBezTo>
                    <a:pt x="137623" y="2671"/>
                    <a:pt x="137623" y="1399"/>
                    <a:pt x="159119" y="0"/>
                  </a:cubicBezTo>
                  <a:lnTo>
                    <a:pt x="159119" y="51768"/>
                  </a:lnTo>
                  <a:lnTo>
                    <a:pt x="147671" y="51768"/>
                  </a:lnTo>
                  <a:cubicBezTo>
                    <a:pt x="137878" y="17807"/>
                    <a:pt x="112312" y="15772"/>
                    <a:pt x="90816" y="15772"/>
                  </a:cubicBezTo>
                  <a:lnTo>
                    <a:pt x="49096" y="15772"/>
                  </a:lnTo>
                  <a:lnTo>
                    <a:pt x="49096" y="99211"/>
                  </a:lnTo>
                  <a:lnTo>
                    <a:pt x="95522" y="99211"/>
                  </a:lnTo>
                  <a:cubicBezTo>
                    <a:pt x="175273" y="99211"/>
                    <a:pt x="181632" y="149707"/>
                    <a:pt x="181632" y="166115"/>
                  </a:cubicBezTo>
                  <a:cubicBezTo>
                    <a:pt x="181632" y="199821"/>
                    <a:pt x="158101" y="238106"/>
                    <a:pt x="107987" y="238106"/>
                  </a:cubicBezTo>
                  <a:lnTo>
                    <a:pt x="0" y="238106"/>
                  </a:lnTo>
                  <a:lnTo>
                    <a:pt x="0" y="226659"/>
                  </a:lnTo>
                  <a:cubicBezTo>
                    <a:pt x="16153" y="224624"/>
                    <a:pt x="20224" y="214575"/>
                    <a:pt x="20224" y="199439"/>
                  </a:cubicBezTo>
                  <a:lnTo>
                    <a:pt x="20224" y="41338"/>
                  </a:lnTo>
                  <a:cubicBezTo>
                    <a:pt x="20224" y="26202"/>
                    <a:pt x="16153" y="16026"/>
                    <a:pt x="0" y="14118"/>
                  </a:cubicBezTo>
                  <a:lnTo>
                    <a:pt x="0" y="2671"/>
                  </a:lnTo>
                  <a:lnTo>
                    <a:pt x="121470" y="2671"/>
                  </a:lnTo>
                  <a:close/>
                  <a:moveTo>
                    <a:pt x="84838" y="225132"/>
                  </a:moveTo>
                  <a:cubicBezTo>
                    <a:pt x="108114" y="225132"/>
                    <a:pt x="148053" y="221444"/>
                    <a:pt x="148053" y="166878"/>
                  </a:cubicBezTo>
                  <a:cubicBezTo>
                    <a:pt x="148053" y="128465"/>
                    <a:pt x="124777" y="112439"/>
                    <a:pt x="93233" y="112439"/>
                  </a:cubicBezTo>
                  <a:lnTo>
                    <a:pt x="49224" y="112439"/>
                  </a:lnTo>
                  <a:lnTo>
                    <a:pt x="49224" y="225132"/>
                  </a:lnTo>
                  <a:lnTo>
                    <a:pt x="84838" y="225132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1" name="Полилиния: фигура 201">
              <a:extLst>
                <a:ext uri="{FF2B5EF4-FFF2-40B4-BE49-F238E27FC236}">
                  <a16:creationId xmlns:a16="http://schemas.microsoft.com/office/drawing/2014/main" id="{3FEC058C-D749-E229-A13D-40C8069BC3CE}"/>
                </a:ext>
              </a:extLst>
            </p:cNvPr>
            <p:cNvSpPr/>
            <p:nvPr/>
          </p:nvSpPr>
          <p:spPr>
            <a:xfrm>
              <a:off x="4112277" y="5723421"/>
              <a:ext cx="189518" cy="238233"/>
            </a:xfrm>
            <a:custGeom>
              <a:avLst/>
              <a:gdLst>
                <a:gd name="connsiteX0" fmla="*/ 0 w 189518"/>
                <a:gd name="connsiteY0" fmla="*/ 226786 h 238233"/>
                <a:gd name="connsiteX1" fmla="*/ 20224 w 189518"/>
                <a:gd name="connsiteY1" fmla="*/ 197150 h 238233"/>
                <a:gd name="connsiteX2" fmla="*/ 20224 w 189518"/>
                <a:gd name="connsiteY2" fmla="*/ 78351 h 238233"/>
                <a:gd name="connsiteX3" fmla="*/ 26329 w 189518"/>
                <a:gd name="connsiteY3" fmla="*/ 40066 h 238233"/>
                <a:gd name="connsiteX4" fmla="*/ 106461 w 189518"/>
                <a:gd name="connsiteY4" fmla="*/ 0 h 238233"/>
                <a:gd name="connsiteX5" fmla="*/ 189518 w 189518"/>
                <a:gd name="connsiteY5" fmla="*/ 83057 h 238233"/>
                <a:gd name="connsiteX6" fmla="*/ 100356 w 189518"/>
                <a:gd name="connsiteY6" fmla="*/ 165479 h 238233"/>
                <a:gd name="connsiteX7" fmla="*/ 50242 w 189518"/>
                <a:gd name="connsiteY7" fmla="*/ 148689 h 238233"/>
                <a:gd name="connsiteX8" fmla="*/ 49224 w 189518"/>
                <a:gd name="connsiteY8" fmla="*/ 148689 h 238233"/>
                <a:gd name="connsiteX9" fmla="*/ 49224 w 189518"/>
                <a:gd name="connsiteY9" fmla="*/ 196132 h 238233"/>
                <a:gd name="connsiteX10" fmla="*/ 70338 w 189518"/>
                <a:gd name="connsiteY10" fmla="*/ 226786 h 238233"/>
                <a:gd name="connsiteX11" fmla="*/ 70338 w 189518"/>
                <a:gd name="connsiteY11" fmla="*/ 238233 h 238233"/>
                <a:gd name="connsiteX12" fmla="*/ 0 w 189518"/>
                <a:gd name="connsiteY12" fmla="*/ 238233 h 238233"/>
                <a:gd name="connsiteX13" fmla="*/ 0 w 189518"/>
                <a:gd name="connsiteY13" fmla="*/ 226786 h 238233"/>
                <a:gd name="connsiteX14" fmla="*/ 49097 w 189518"/>
                <a:gd name="connsiteY14" fmla="*/ 126557 h 238233"/>
                <a:gd name="connsiteX15" fmla="*/ 99593 w 189518"/>
                <a:gd name="connsiteY15" fmla="*/ 152505 h 238233"/>
                <a:gd name="connsiteX16" fmla="*/ 155812 w 189518"/>
                <a:gd name="connsiteY16" fmla="*/ 83185 h 238233"/>
                <a:gd name="connsiteX17" fmla="*/ 100356 w 189518"/>
                <a:gd name="connsiteY17" fmla="*/ 13228 h 238233"/>
                <a:gd name="connsiteX18" fmla="*/ 55583 w 189518"/>
                <a:gd name="connsiteY18" fmla="*/ 35106 h 238233"/>
                <a:gd name="connsiteX19" fmla="*/ 49224 w 189518"/>
                <a:gd name="connsiteY19" fmla="*/ 58636 h 238233"/>
                <a:gd name="connsiteX20" fmla="*/ 49224 w 189518"/>
                <a:gd name="connsiteY20" fmla="*/ 126557 h 23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9518" h="238233">
                  <a:moveTo>
                    <a:pt x="0" y="226786"/>
                  </a:moveTo>
                  <a:cubicBezTo>
                    <a:pt x="16153" y="226150"/>
                    <a:pt x="20224" y="213303"/>
                    <a:pt x="20224" y="197150"/>
                  </a:cubicBezTo>
                  <a:lnTo>
                    <a:pt x="20224" y="78351"/>
                  </a:lnTo>
                  <a:cubicBezTo>
                    <a:pt x="20224" y="67285"/>
                    <a:pt x="19842" y="53421"/>
                    <a:pt x="26329" y="40066"/>
                  </a:cubicBezTo>
                  <a:cubicBezTo>
                    <a:pt x="41847" y="8140"/>
                    <a:pt x="81785" y="0"/>
                    <a:pt x="106461" y="0"/>
                  </a:cubicBezTo>
                  <a:cubicBezTo>
                    <a:pt x="133680" y="0"/>
                    <a:pt x="189518" y="17553"/>
                    <a:pt x="189518" y="83057"/>
                  </a:cubicBezTo>
                  <a:cubicBezTo>
                    <a:pt x="189518" y="121724"/>
                    <a:pt x="161536" y="165479"/>
                    <a:pt x="100356" y="165479"/>
                  </a:cubicBezTo>
                  <a:cubicBezTo>
                    <a:pt x="86873" y="165479"/>
                    <a:pt x="67031" y="162807"/>
                    <a:pt x="50242" y="148689"/>
                  </a:cubicBezTo>
                  <a:lnTo>
                    <a:pt x="49224" y="148689"/>
                  </a:lnTo>
                  <a:lnTo>
                    <a:pt x="49224" y="196132"/>
                  </a:lnTo>
                  <a:cubicBezTo>
                    <a:pt x="49224" y="215338"/>
                    <a:pt x="52531" y="226786"/>
                    <a:pt x="70338" y="226786"/>
                  </a:cubicBezTo>
                  <a:lnTo>
                    <a:pt x="70338" y="238233"/>
                  </a:lnTo>
                  <a:lnTo>
                    <a:pt x="0" y="238233"/>
                  </a:lnTo>
                  <a:lnTo>
                    <a:pt x="0" y="226786"/>
                  </a:lnTo>
                  <a:close/>
                  <a:moveTo>
                    <a:pt x="49097" y="126557"/>
                  </a:moveTo>
                  <a:cubicBezTo>
                    <a:pt x="64233" y="148816"/>
                    <a:pt x="84075" y="152505"/>
                    <a:pt x="99593" y="152505"/>
                  </a:cubicBezTo>
                  <a:cubicBezTo>
                    <a:pt x="151742" y="152505"/>
                    <a:pt x="155812" y="112439"/>
                    <a:pt x="155812" y="83185"/>
                  </a:cubicBezTo>
                  <a:cubicBezTo>
                    <a:pt x="155812" y="58254"/>
                    <a:pt x="153777" y="13228"/>
                    <a:pt x="100356" y="13228"/>
                  </a:cubicBezTo>
                  <a:cubicBezTo>
                    <a:pt x="89544" y="13228"/>
                    <a:pt x="69448" y="15263"/>
                    <a:pt x="55583" y="35106"/>
                  </a:cubicBezTo>
                  <a:cubicBezTo>
                    <a:pt x="48461" y="45154"/>
                    <a:pt x="49224" y="50877"/>
                    <a:pt x="49224" y="58636"/>
                  </a:cubicBezTo>
                  <a:lnTo>
                    <a:pt x="49224" y="126557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2" name="Полилиния: фигура 202">
              <a:extLst>
                <a:ext uri="{FF2B5EF4-FFF2-40B4-BE49-F238E27FC236}">
                  <a16:creationId xmlns:a16="http://schemas.microsoft.com/office/drawing/2014/main" id="{6DFB0C08-A6B5-1383-DDDA-0E3ABED521E0}"/>
                </a:ext>
              </a:extLst>
            </p:cNvPr>
            <p:cNvSpPr/>
            <p:nvPr/>
          </p:nvSpPr>
          <p:spPr>
            <a:xfrm>
              <a:off x="4276866" y="5723548"/>
              <a:ext cx="243575" cy="238233"/>
            </a:xfrm>
            <a:custGeom>
              <a:avLst/>
              <a:gdLst>
                <a:gd name="connsiteX0" fmla="*/ 218391 w 243575"/>
                <a:gd name="connsiteY0" fmla="*/ 201729 h 238233"/>
                <a:gd name="connsiteX1" fmla="*/ 243575 w 243575"/>
                <a:gd name="connsiteY1" fmla="*/ 226658 h 238233"/>
                <a:gd name="connsiteX2" fmla="*/ 243575 w 243575"/>
                <a:gd name="connsiteY2" fmla="*/ 238106 h 238233"/>
                <a:gd name="connsiteX3" fmla="*/ 177689 w 243575"/>
                <a:gd name="connsiteY3" fmla="*/ 238106 h 238233"/>
                <a:gd name="connsiteX4" fmla="*/ 177689 w 243575"/>
                <a:gd name="connsiteY4" fmla="*/ 226658 h 238233"/>
                <a:gd name="connsiteX5" fmla="*/ 189773 w 243575"/>
                <a:gd name="connsiteY5" fmla="*/ 213557 h 238233"/>
                <a:gd name="connsiteX6" fmla="*/ 186720 w 243575"/>
                <a:gd name="connsiteY6" fmla="*/ 203764 h 238233"/>
                <a:gd name="connsiteX7" fmla="*/ 173237 w 243575"/>
                <a:gd name="connsiteY7" fmla="*/ 173492 h 238233"/>
                <a:gd name="connsiteX8" fmla="*/ 56220 w 243575"/>
                <a:gd name="connsiteY8" fmla="*/ 173492 h 238233"/>
                <a:gd name="connsiteX9" fmla="*/ 43119 w 243575"/>
                <a:gd name="connsiteY9" fmla="*/ 202110 h 238233"/>
                <a:gd name="connsiteX10" fmla="*/ 39048 w 243575"/>
                <a:gd name="connsiteY10" fmla="*/ 213939 h 238233"/>
                <a:gd name="connsiteX11" fmla="*/ 52149 w 243575"/>
                <a:gd name="connsiteY11" fmla="*/ 226786 h 238233"/>
                <a:gd name="connsiteX12" fmla="*/ 52149 w 243575"/>
                <a:gd name="connsiteY12" fmla="*/ 238233 h 238233"/>
                <a:gd name="connsiteX13" fmla="*/ 0 w 243575"/>
                <a:gd name="connsiteY13" fmla="*/ 238233 h 238233"/>
                <a:gd name="connsiteX14" fmla="*/ 0 w 243575"/>
                <a:gd name="connsiteY14" fmla="*/ 226786 h 238233"/>
                <a:gd name="connsiteX15" fmla="*/ 26583 w 243575"/>
                <a:gd name="connsiteY15" fmla="*/ 202873 h 238233"/>
                <a:gd name="connsiteX16" fmla="*/ 102264 w 243575"/>
                <a:gd name="connsiteY16" fmla="*/ 39430 h 238233"/>
                <a:gd name="connsiteX17" fmla="*/ 105316 w 243575"/>
                <a:gd name="connsiteY17" fmla="*/ 31035 h 238233"/>
                <a:gd name="connsiteX18" fmla="*/ 97303 w 243575"/>
                <a:gd name="connsiteY18" fmla="*/ 25947 h 238233"/>
                <a:gd name="connsiteX19" fmla="*/ 97303 w 243575"/>
                <a:gd name="connsiteY19" fmla="*/ 14500 h 238233"/>
                <a:gd name="connsiteX20" fmla="*/ 120834 w 243575"/>
                <a:gd name="connsiteY20" fmla="*/ 0 h 238233"/>
                <a:gd name="connsiteX21" fmla="*/ 127575 w 243575"/>
                <a:gd name="connsiteY21" fmla="*/ 0 h 238233"/>
                <a:gd name="connsiteX22" fmla="*/ 218391 w 243575"/>
                <a:gd name="connsiteY22" fmla="*/ 201729 h 238233"/>
                <a:gd name="connsiteX23" fmla="*/ 117400 w 243575"/>
                <a:gd name="connsiteY23" fmla="*/ 49732 h 238233"/>
                <a:gd name="connsiteX24" fmla="*/ 113711 w 243575"/>
                <a:gd name="connsiteY24" fmla="*/ 49732 h 238233"/>
                <a:gd name="connsiteX25" fmla="*/ 62198 w 243575"/>
                <a:gd name="connsiteY25" fmla="*/ 160391 h 238233"/>
                <a:gd name="connsiteX26" fmla="*/ 167132 w 243575"/>
                <a:gd name="connsiteY26" fmla="*/ 160391 h 238233"/>
                <a:gd name="connsiteX27" fmla="*/ 117400 w 243575"/>
                <a:gd name="connsiteY27" fmla="*/ 49732 h 23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3575" h="238233">
                  <a:moveTo>
                    <a:pt x="218391" y="201729"/>
                  </a:moveTo>
                  <a:cubicBezTo>
                    <a:pt x="224496" y="215465"/>
                    <a:pt x="231492" y="225895"/>
                    <a:pt x="243575" y="226658"/>
                  </a:cubicBezTo>
                  <a:lnTo>
                    <a:pt x="243575" y="238106"/>
                  </a:lnTo>
                  <a:lnTo>
                    <a:pt x="177689" y="238106"/>
                  </a:lnTo>
                  <a:lnTo>
                    <a:pt x="177689" y="226658"/>
                  </a:lnTo>
                  <a:cubicBezTo>
                    <a:pt x="188755" y="225005"/>
                    <a:pt x="189773" y="221189"/>
                    <a:pt x="189773" y="213557"/>
                  </a:cubicBezTo>
                  <a:cubicBezTo>
                    <a:pt x="189773" y="212159"/>
                    <a:pt x="188755" y="208470"/>
                    <a:pt x="186720" y="203764"/>
                  </a:cubicBezTo>
                  <a:lnTo>
                    <a:pt x="173237" y="173492"/>
                  </a:lnTo>
                  <a:lnTo>
                    <a:pt x="56220" y="173492"/>
                  </a:lnTo>
                  <a:lnTo>
                    <a:pt x="43119" y="202110"/>
                  </a:lnTo>
                  <a:cubicBezTo>
                    <a:pt x="39430" y="210251"/>
                    <a:pt x="39048" y="212922"/>
                    <a:pt x="39048" y="213939"/>
                  </a:cubicBezTo>
                  <a:cubicBezTo>
                    <a:pt x="39048" y="217628"/>
                    <a:pt x="40447" y="224369"/>
                    <a:pt x="52149" y="226786"/>
                  </a:cubicBezTo>
                  <a:lnTo>
                    <a:pt x="52149" y="238233"/>
                  </a:lnTo>
                  <a:lnTo>
                    <a:pt x="0" y="238233"/>
                  </a:lnTo>
                  <a:lnTo>
                    <a:pt x="0" y="226786"/>
                  </a:lnTo>
                  <a:cubicBezTo>
                    <a:pt x="14119" y="225768"/>
                    <a:pt x="23531" y="209615"/>
                    <a:pt x="26583" y="202873"/>
                  </a:cubicBezTo>
                  <a:lnTo>
                    <a:pt x="102264" y="39430"/>
                  </a:lnTo>
                  <a:cubicBezTo>
                    <a:pt x="104935" y="33706"/>
                    <a:pt x="105316" y="32307"/>
                    <a:pt x="105316" y="31035"/>
                  </a:cubicBezTo>
                  <a:cubicBezTo>
                    <a:pt x="105316" y="26965"/>
                    <a:pt x="101627" y="25947"/>
                    <a:pt x="97303" y="25947"/>
                  </a:cubicBezTo>
                  <a:lnTo>
                    <a:pt x="97303" y="14500"/>
                  </a:lnTo>
                  <a:cubicBezTo>
                    <a:pt x="105316" y="12465"/>
                    <a:pt x="116128" y="5342"/>
                    <a:pt x="120834" y="0"/>
                  </a:cubicBezTo>
                  <a:lnTo>
                    <a:pt x="127575" y="0"/>
                  </a:lnTo>
                  <a:lnTo>
                    <a:pt x="218391" y="201729"/>
                  </a:lnTo>
                  <a:close/>
                  <a:moveTo>
                    <a:pt x="117400" y="49732"/>
                  </a:moveTo>
                  <a:lnTo>
                    <a:pt x="113711" y="49732"/>
                  </a:lnTo>
                  <a:lnTo>
                    <a:pt x="62198" y="160391"/>
                  </a:lnTo>
                  <a:lnTo>
                    <a:pt x="167132" y="160391"/>
                  </a:lnTo>
                  <a:lnTo>
                    <a:pt x="117400" y="49732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3" name="Полилиния: фигура 203">
              <a:extLst>
                <a:ext uri="{FF2B5EF4-FFF2-40B4-BE49-F238E27FC236}">
                  <a16:creationId xmlns:a16="http://schemas.microsoft.com/office/drawing/2014/main" id="{307E505B-BED5-0D4B-4AEE-6DA4D446C7FC}"/>
                </a:ext>
              </a:extLst>
            </p:cNvPr>
            <p:cNvSpPr/>
            <p:nvPr/>
          </p:nvSpPr>
          <p:spPr>
            <a:xfrm>
              <a:off x="4527437" y="5723548"/>
              <a:ext cx="216864" cy="241031"/>
            </a:xfrm>
            <a:custGeom>
              <a:avLst/>
              <a:gdLst>
                <a:gd name="connsiteX0" fmla="*/ 37903 w 216864"/>
                <a:gd name="connsiteY0" fmla="*/ 6360 h 241031"/>
                <a:gd name="connsiteX1" fmla="*/ 48969 w 216864"/>
                <a:gd name="connsiteY1" fmla="*/ 6360 h 241031"/>
                <a:gd name="connsiteX2" fmla="*/ 81658 w 216864"/>
                <a:gd name="connsiteY2" fmla="*/ 9031 h 241031"/>
                <a:gd name="connsiteX3" fmla="*/ 127448 w 216864"/>
                <a:gd name="connsiteY3" fmla="*/ 0 h 241031"/>
                <a:gd name="connsiteX4" fmla="*/ 206435 w 216864"/>
                <a:gd name="connsiteY4" fmla="*/ 61562 h 241031"/>
                <a:gd name="connsiteX5" fmla="*/ 181505 w 216864"/>
                <a:gd name="connsiteY5" fmla="*/ 107351 h 241031"/>
                <a:gd name="connsiteX6" fmla="*/ 181505 w 216864"/>
                <a:gd name="connsiteY6" fmla="*/ 109386 h 241031"/>
                <a:gd name="connsiteX7" fmla="*/ 216865 w 216864"/>
                <a:gd name="connsiteY7" fmla="*/ 169294 h 241031"/>
                <a:gd name="connsiteX8" fmla="*/ 126303 w 216864"/>
                <a:gd name="connsiteY8" fmla="*/ 241031 h 241031"/>
                <a:gd name="connsiteX9" fmla="*/ 50241 w 216864"/>
                <a:gd name="connsiteY9" fmla="*/ 219790 h 241031"/>
                <a:gd name="connsiteX10" fmla="*/ 24676 w 216864"/>
                <a:gd name="connsiteY10" fmla="*/ 208343 h 241031"/>
                <a:gd name="connsiteX11" fmla="*/ 7123 w 216864"/>
                <a:gd name="connsiteY11" fmla="*/ 222461 h 241031"/>
                <a:gd name="connsiteX12" fmla="*/ 0 w 216864"/>
                <a:gd name="connsiteY12" fmla="*/ 214066 h 241031"/>
                <a:gd name="connsiteX13" fmla="*/ 40702 w 216864"/>
                <a:gd name="connsiteY13" fmla="*/ 181759 h 241031"/>
                <a:gd name="connsiteX14" fmla="*/ 80004 w 216864"/>
                <a:gd name="connsiteY14" fmla="*/ 201983 h 241031"/>
                <a:gd name="connsiteX15" fmla="*/ 133807 w 216864"/>
                <a:gd name="connsiteY15" fmla="*/ 227930 h 241031"/>
                <a:gd name="connsiteX16" fmla="*/ 182904 w 216864"/>
                <a:gd name="connsiteY16" fmla="*/ 170693 h 241031"/>
                <a:gd name="connsiteX17" fmla="*/ 161663 w 216864"/>
                <a:gd name="connsiteY17" fmla="*/ 123886 h 241031"/>
                <a:gd name="connsiteX18" fmla="*/ 102391 w 216864"/>
                <a:gd name="connsiteY18" fmla="*/ 141439 h 241031"/>
                <a:gd name="connsiteX19" fmla="*/ 68430 w 216864"/>
                <a:gd name="connsiteY19" fmla="*/ 119562 h 241031"/>
                <a:gd name="connsiteX20" fmla="*/ 89035 w 216864"/>
                <a:gd name="connsiteY20" fmla="*/ 97048 h 241031"/>
                <a:gd name="connsiteX21" fmla="*/ 121342 w 216864"/>
                <a:gd name="connsiteY21" fmla="*/ 93360 h 241031"/>
                <a:gd name="connsiteX22" fmla="*/ 158356 w 216864"/>
                <a:gd name="connsiteY22" fmla="*/ 100355 h 241031"/>
                <a:gd name="connsiteX23" fmla="*/ 175527 w 216864"/>
                <a:gd name="connsiteY23" fmla="*/ 62070 h 241031"/>
                <a:gd name="connsiteX24" fmla="*/ 158737 w 216864"/>
                <a:gd name="connsiteY24" fmla="*/ 24675 h 241031"/>
                <a:gd name="connsiteX25" fmla="*/ 126812 w 216864"/>
                <a:gd name="connsiteY25" fmla="*/ 13228 h 241031"/>
                <a:gd name="connsiteX26" fmla="*/ 47061 w 216864"/>
                <a:gd name="connsiteY26" fmla="*/ 61307 h 241031"/>
                <a:gd name="connsiteX27" fmla="*/ 37649 w 216864"/>
                <a:gd name="connsiteY27" fmla="*/ 61307 h 241031"/>
                <a:gd name="connsiteX28" fmla="*/ 37649 w 216864"/>
                <a:gd name="connsiteY28" fmla="*/ 6360 h 241031"/>
                <a:gd name="connsiteX29" fmla="*/ 109768 w 216864"/>
                <a:gd name="connsiteY29" fmla="*/ 105189 h 241031"/>
                <a:gd name="connsiteX30" fmla="*/ 82548 w 216864"/>
                <a:gd name="connsiteY30" fmla="*/ 119307 h 241031"/>
                <a:gd name="connsiteX31" fmla="*/ 103026 w 216864"/>
                <a:gd name="connsiteY31" fmla="*/ 130373 h 241031"/>
                <a:gd name="connsiteX32" fmla="*/ 146145 w 216864"/>
                <a:gd name="connsiteY32" fmla="*/ 113838 h 241031"/>
                <a:gd name="connsiteX33" fmla="*/ 109768 w 216864"/>
                <a:gd name="connsiteY33" fmla="*/ 105189 h 24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16864" h="241031">
                  <a:moveTo>
                    <a:pt x="37903" y="6360"/>
                  </a:moveTo>
                  <a:lnTo>
                    <a:pt x="48969" y="6360"/>
                  </a:lnTo>
                  <a:cubicBezTo>
                    <a:pt x="53676" y="15390"/>
                    <a:pt x="61816" y="16026"/>
                    <a:pt x="81658" y="9031"/>
                  </a:cubicBezTo>
                  <a:cubicBezTo>
                    <a:pt x="94759" y="4325"/>
                    <a:pt x="108241" y="0"/>
                    <a:pt x="127448" y="0"/>
                  </a:cubicBezTo>
                  <a:cubicBezTo>
                    <a:pt x="180996" y="0"/>
                    <a:pt x="206435" y="29636"/>
                    <a:pt x="206435" y="61562"/>
                  </a:cubicBezTo>
                  <a:cubicBezTo>
                    <a:pt x="206435" y="82040"/>
                    <a:pt x="196005" y="94886"/>
                    <a:pt x="181505" y="107351"/>
                  </a:cubicBezTo>
                  <a:lnTo>
                    <a:pt x="181505" y="109386"/>
                  </a:lnTo>
                  <a:cubicBezTo>
                    <a:pt x="201729" y="120834"/>
                    <a:pt x="216865" y="142329"/>
                    <a:pt x="216865" y="169294"/>
                  </a:cubicBezTo>
                  <a:cubicBezTo>
                    <a:pt x="216865" y="213431"/>
                    <a:pt x="172093" y="241031"/>
                    <a:pt x="126303" y="241031"/>
                  </a:cubicBezTo>
                  <a:cubicBezTo>
                    <a:pt x="96667" y="241031"/>
                    <a:pt x="72882" y="234290"/>
                    <a:pt x="50241" y="219790"/>
                  </a:cubicBezTo>
                  <a:cubicBezTo>
                    <a:pt x="41465" y="214066"/>
                    <a:pt x="32053" y="208343"/>
                    <a:pt x="24676" y="208343"/>
                  </a:cubicBezTo>
                  <a:cubicBezTo>
                    <a:pt x="17298" y="208343"/>
                    <a:pt x="9540" y="219409"/>
                    <a:pt x="7123" y="222461"/>
                  </a:cubicBezTo>
                  <a:lnTo>
                    <a:pt x="0" y="214066"/>
                  </a:lnTo>
                  <a:cubicBezTo>
                    <a:pt x="12465" y="196259"/>
                    <a:pt x="23912" y="181759"/>
                    <a:pt x="40702" y="181759"/>
                  </a:cubicBezTo>
                  <a:cubicBezTo>
                    <a:pt x="52149" y="181759"/>
                    <a:pt x="64614" y="189772"/>
                    <a:pt x="80004" y="201983"/>
                  </a:cubicBezTo>
                  <a:cubicBezTo>
                    <a:pt x="94759" y="213812"/>
                    <a:pt x="112312" y="227930"/>
                    <a:pt x="133807" y="227930"/>
                  </a:cubicBezTo>
                  <a:cubicBezTo>
                    <a:pt x="157720" y="227930"/>
                    <a:pt x="182904" y="205417"/>
                    <a:pt x="182904" y="170693"/>
                  </a:cubicBezTo>
                  <a:cubicBezTo>
                    <a:pt x="182904" y="150215"/>
                    <a:pt x="174764" y="134698"/>
                    <a:pt x="161663" y="123886"/>
                  </a:cubicBezTo>
                  <a:cubicBezTo>
                    <a:pt x="148180" y="132026"/>
                    <a:pt x="126049" y="141439"/>
                    <a:pt x="102391" y="141439"/>
                  </a:cubicBezTo>
                  <a:cubicBezTo>
                    <a:pt x="76825" y="141439"/>
                    <a:pt x="68430" y="128338"/>
                    <a:pt x="68430" y="119562"/>
                  </a:cubicBezTo>
                  <a:cubicBezTo>
                    <a:pt x="68430" y="114474"/>
                    <a:pt x="70720" y="103408"/>
                    <a:pt x="89035" y="97048"/>
                  </a:cubicBezTo>
                  <a:cubicBezTo>
                    <a:pt x="96031" y="94632"/>
                    <a:pt x="106206" y="93360"/>
                    <a:pt x="121342" y="93360"/>
                  </a:cubicBezTo>
                  <a:cubicBezTo>
                    <a:pt x="133553" y="93360"/>
                    <a:pt x="145255" y="95649"/>
                    <a:pt x="158356" y="100355"/>
                  </a:cubicBezTo>
                  <a:cubicBezTo>
                    <a:pt x="170439" y="89290"/>
                    <a:pt x="175527" y="74154"/>
                    <a:pt x="175527" y="62070"/>
                  </a:cubicBezTo>
                  <a:cubicBezTo>
                    <a:pt x="175527" y="46298"/>
                    <a:pt x="169167" y="33197"/>
                    <a:pt x="158737" y="24675"/>
                  </a:cubicBezTo>
                  <a:cubicBezTo>
                    <a:pt x="151360" y="18570"/>
                    <a:pt x="141312" y="13228"/>
                    <a:pt x="126812" y="13228"/>
                  </a:cubicBezTo>
                  <a:cubicBezTo>
                    <a:pt x="110276" y="13228"/>
                    <a:pt x="67285" y="14881"/>
                    <a:pt x="47061" y="61307"/>
                  </a:cubicBezTo>
                  <a:lnTo>
                    <a:pt x="37649" y="61307"/>
                  </a:lnTo>
                  <a:lnTo>
                    <a:pt x="37649" y="6360"/>
                  </a:lnTo>
                  <a:close/>
                  <a:moveTo>
                    <a:pt x="109768" y="105189"/>
                  </a:moveTo>
                  <a:cubicBezTo>
                    <a:pt x="88527" y="105189"/>
                    <a:pt x="82548" y="113584"/>
                    <a:pt x="82548" y="119307"/>
                  </a:cubicBezTo>
                  <a:cubicBezTo>
                    <a:pt x="82548" y="122360"/>
                    <a:pt x="84584" y="130373"/>
                    <a:pt x="103026" y="130373"/>
                  </a:cubicBezTo>
                  <a:cubicBezTo>
                    <a:pt x="111040" y="130373"/>
                    <a:pt x="131900" y="127957"/>
                    <a:pt x="146145" y="113838"/>
                  </a:cubicBezTo>
                  <a:cubicBezTo>
                    <a:pt x="134062" y="107224"/>
                    <a:pt x="121978" y="105189"/>
                    <a:pt x="109768" y="105189"/>
                  </a:cubicBez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4" name="Полилиния: фигура 204">
              <a:extLst>
                <a:ext uri="{FF2B5EF4-FFF2-40B4-BE49-F238E27FC236}">
                  <a16:creationId xmlns:a16="http://schemas.microsoft.com/office/drawing/2014/main" id="{59A4EDD2-36D4-D12A-BCCD-5421E2D70650}"/>
                </a:ext>
              </a:extLst>
            </p:cNvPr>
            <p:cNvSpPr/>
            <p:nvPr/>
          </p:nvSpPr>
          <p:spPr>
            <a:xfrm>
              <a:off x="4765543" y="5723421"/>
              <a:ext cx="238869" cy="240904"/>
            </a:xfrm>
            <a:custGeom>
              <a:avLst/>
              <a:gdLst>
                <a:gd name="connsiteX0" fmla="*/ 238869 w 238869"/>
                <a:gd name="connsiteY0" fmla="*/ 120452 h 240904"/>
                <a:gd name="connsiteX1" fmla="*/ 119434 w 238869"/>
                <a:gd name="connsiteY1" fmla="*/ 240904 h 240904"/>
                <a:gd name="connsiteX2" fmla="*/ 0 w 238869"/>
                <a:gd name="connsiteY2" fmla="*/ 120452 h 240904"/>
                <a:gd name="connsiteX3" fmla="*/ 119434 w 238869"/>
                <a:gd name="connsiteY3" fmla="*/ 0 h 240904"/>
                <a:gd name="connsiteX4" fmla="*/ 238869 w 238869"/>
                <a:gd name="connsiteY4" fmla="*/ 120452 h 240904"/>
                <a:gd name="connsiteX5" fmla="*/ 33579 w 238869"/>
                <a:gd name="connsiteY5" fmla="*/ 120452 h 240904"/>
                <a:gd name="connsiteX6" fmla="*/ 119434 w 238869"/>
                <a:gd name="connsiteY6" fmla="*/ 227803 h 240904"/>
                <a:gd name="connsiteX7" fmla="*/ 205163 w 238869"/>
                <a:gd name="connsiteY7" fmla="*/ 120452 h 240904"/>
                <a:gd name="connsiteX8" fmla="*/ 119434 w 238869"/>
                <a:gd name="connsiteY8" fmla="*/ 13101 h 240904"/>
                <a:gd name="connsiteX9" fmla="*/ 33579 w 238869"/>
                <a:gd name="connsiteY9" fmla="*/ 120452 h 240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869" h="240904">
                  <a:moveTo>
                    <a:pt x="238869" y="120452"/>
                  </a:moveTo>
                  <a:cubicBezTo>
                    <a:pt x="238869" y="176671"/>
                    <a:pt x="197531" y="240904"/>
                    <a:pt x="119434" y="240904"/>
                  </a:cubicBezTo>
                  <a:cubicBezTo>
                    <a:pt x="41338" y="240904"/>
                    <a:pt x="0" y="176671"/>
                    <a:pt x="0" y="120452"/>
                  </a:cubicBezTo>
                  <a:cubicBezTo>
                    <a:pt x="0" y="64233"/>
                    <a:pt x="41338" y="0"/>
                    <a:pt x="119434" y="0"/>
                  </a:cubicBezTo>
                  <a:cubicBezTo>
                    <a:pt x="197404" y="0"/>
                    <a:pt x="238869" y="64233"/>
                    <a:pt x="238869" y="120452"/>
                  </a:cubicBezTo>
                  <a:moveTo>
                    <a:pt x="33579" y="120452"/>
                  </a:moveTo>
                  <a:cubicBezTo>
                    <a:pt x="33579" y="189391"/>
                    <a:pt x="73009" y="227803"/>
                    <a:pt x="119434" y="227803"/>
                  </a:cubicBezTo>
                  <a:cubicBezTo>
                    <a:pt x="165860" y="227803"/>
                    <a:pt x="205163" y="189391"/>
                    <a:pt x="205163" y="120452"/>
                  </a:cubicBezTo>
                  <a:cubicBezTo>
                    <a:pt x="205163" y="51513"/>
                    <a:pt x="165860" y="13101"/>
                    <a:pt x="119434" y="13101"/>
                  </a:cubicBezTo>
                  <a:cubicBezTo>
                    <a:pt x="73009" y="13101"/>
                    <a:pt x="33579" y="51513"/>
                    <a:pt x="33579" y="120452"/>
                  </a:cubicBez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5" name="Полилиния: фигура 205">
              <a:extLst>
                <a:ext uri="{FF2B5EF4-FFF2-40B4-BE49-F238E27FC236}">
                  <a16:creationId xmlns:a16="http://schemas.microsoft.com/office/drawing/2014/main" id="{4078F521-E582-745F-DDB0-49DC5DD74168}"/>
                </a:ext>
              </a:extLst>
            </p:cNvPr>
            <p:cNvSpPr/>
            <p:nvPr/>
          </p:nvSpPr>
          <p:spPr>
            <a:xfrm>
              <a:off x="5036719" y="5726092"/>
              <a:ext cx="184812" cy="235562"/>
            </a:xfrm>
            <a:custGeom>
              <a:avLst/>
              <a:gdLst>
                <a:gd name="connsiteX0" fmla="*/ 91579 w 184812"/>
                <a:gd name="connsiteY0" fmla="*/ 0 h 235562"/>
                <a:gd name="connsiteX1" fmla="*/ 170312 w 184812"/>
                <a:gd name="connsiteY1" fmla="*/ 40702 h 235562"/>
                <a:gd name="connsiteX2" fmla="*/ 173746 w 184812"/>
                <a:gd name="connsiteY2" fmla="*/ 58891 h 235562"/>
                <a:gd name="connsiteX3" fmla="*/ 128338 w 184812"/>
                <a:gd name="connsiteY3" fmla="*/ 112694 h 235562"/>
                <a:gd name="connsiteX4" fmla="*/ 128338 w 184812"/>
                <a:gd name="connsiteY4" fmla="*/ 114728 h 235562"/>
                <a:gd name="connsiteX5" fmla="*/ 130628 w 184812"/>
                <a:gd name="connsiteY5" fmla="*/ 115110 h 235562"/>
                <a:gd name="connsiteX6" fmla="*/ 184812 w 184812"/>
                <a:gd name="connsiteY6" fmla="*/ 173365 h 235562"/>
                <a:gd name="connsiteX7" fmla="*/ 108369 w 184812"/>
                <a:gd name="connsiteY7" fmla="*/ 235562 h 235562"/>
                <a:gd name="connsiteX8" fmla="*/ 0 w 184812"/>
                <a:gd name="connsiteY8" fmla="*/ 235562 h 235562"/>
                <a:gd name="connsiteX9" fmla="*/ 0 w 184812"/>
                <a:gd name="connsiteY9" fmla="*/ 224115 h 235562"/>
                <a:gd name="connsiteX10" fmla="*/ 20224 w 184812"/>
                <a:gd name="connsiteY10" fmla="*/ 196896 h 235562"/>
                <a:gd name="connsiteX11" fmla="*/ 20224 w 184812"/>
                <a:gd name="connsiteY11" fmla="*/ 38794 h 235562"/>
                <a:gd name="connsiteX12" fmla="*/ 0 w 184812"/>
                <a:gd name="connsiteY12" fmla="*/ 11575 h 235562"/>
                <a:gd name="connsiteX13" fmla="*/ 0 w 184812"/>
                <a:gd name="connsiteY13" fmla="*/ 127 h 235562"/>
                <a:gd name="connsiteX14" fmla="*/ 91579 w 184812"/>
                <a:gd name="connsiteY14" fmla="*/ 127 h 235562"/>
                <a:gd name="connsiteX15" fmla="*/ 87255 w 184812"/>
                <a:gd name="connsiteY15" fmla="*/ 109386 h 235562"/>
                <a:gd name="connsiteX16" fmla="*/ 114856 w 184812"/>
                <a:gd name="connsiteY16" fmla="*/ 105062 h 235562"/>
                <a:gd name="connsiteX17" fmla="*/ 140040 w 184812"/>
                <a:gd name="connsiteY17" fmla="*/ 59654 h 235562"/>
                <a:gd name="connsiteX18" fmla="*/ 137369 w 184812"/>
                <a:gd name="connsiteY18" fmla="*/ 44518 h 235562"/>
                <a:gd name="connsiteX19" fmla="*/ 82930 w 184812"/>
                <a:gd name="connsiteY19" fmla="*/ 13228 h 235562"/>
                <a:gd name="connsiteX20" fmla="*/ 49224 w 184812"/>
                <a:gd name="connsiteY20" fmla="*/ 13228 h 235562"/>
                <a:gd name="connsiteX21" fmla="*/ 49224 w 184812"/>
                <a:gd name="connsiteY21" fmla="*/ 109386 h 235562"/>
                <a:gd name="connsiteX22" fmla="*/ 87255 w 184812"/>
                <a:gd name="connsiteY22" fmla="*/ 109386 h 235562"/>
                <a:gd name="connsiteX23" fmla="*/ 94250 w 184812"/>
                <a:gd name="connsiteY23" fmla="*/ 222461 h 235562"/>
                <a:gd name="connsiteX24" fmla="*/ 151106 w 184812"/>
                <a:gd name="connsiteY24" fmla="*/ 173365 h 235562"/>
                <a:gd name="connsiteX25" fmla="*/ 91579 w 184812"/>
                <a:gd name="connsiteY25" fmla="*/ 122487 h 235562"/>
                <a:gd name="connsiteX26" fmla="*/ 49224 w 184812"/>
                <a:gd name="connsiteY26" fmla="*/ 122487 h 235562"/>
                <a:gd name="connsiteX27" fmla="*/ 49224 w 184812"/>
                <a:gd name="connsiteY27" fmla="*/ 222461 h 235562"/>
                <a:gd name="connsiteX28" fmla="*/ 94250 w 184812"/>
                <a:gd name="connsiteY28" fmla="*/ 222461 h 2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4812" h="235562">
                  <a:moveTo>
                    <a:pt x="91579" y="0"/>
                  </a:moveTo>
                  <a:cubicBezTo>
                    <a:pt x="118163" y="0"/>
                    <a:pt x="156448" y="2035"/>
                    <a:pt x="170312" y="40702"/>
                  </a:cubicBezTo>
                  <a:cubicBezTo>
                    <a:pt x="172347" y="46426"/>
                    <a:pt x="173746" y="52785"/>
                    <a:pt x="173746" y="58891"/>
                  </a:cubicBezTo>
                  <a:cubicBezTo>
                    <a:pt x="173746" y="78733"/>
                    <a:pt x="161663" y="104299"/>
                    <a:pt x="128338" y="112694"/>
                  </a:cubicBezTo>
                  <a:lnTo>
                    <a:pt x="128338" y="114728"/>
                  </a:lnTo>
                  <a:cubicBezTo>
                    <a:pt x="129102" y="114728"/>
                    <a:pt x="129992" y="115110"/>
                    <a:pt x="130628" y="115110"/>
                  </a:cubicBezTo>
                  <a:cubicBezTo>
                    <a:pt x="183540" y="123250"/>
                    <a:pt x="184812" y="166623"/>
                    <a:pt x="184812" y="173365"/>
                  </a:cubicBezTo>
                  <a:cubicBezTo>
                    <a:pt x="184812" y="225133"/>
                    <a:pt x="131645" y="235562"/>
                    <a:pt x="108369" y="235562"/>
                  </a:cubicBezTo>
                  <a:lnTo>
                    <a:pt x="0" y="235562"/>
                  </a:lnTo>
                  <a:lnTo>
                    <a:pt x="0" y="224115"/>
                  </a:lnTo>
                  <a:cubicBezTo>
                    <a:pt x="15772" y="223479"/>
                    <a:pt x="20224" y="213303"/>
                    <a:pt x="20224" y="196896"/>
                  </a:cubicBezTo>
                  <a:lnTo>
                    <a:pt x="20224" y="38794"/>
                  </a:lnTo>
                  <a:cubicBezTo>
                    <a:pt x="20224" y="23022"/>
                    <a:pt x="16154" y="12210"/>
                    <a:pt x="0" y="11575"/>
                  </a:cubicBezTo>
                  <a:lnTo>
                    <a:pt x="0" y="127"/>
                  </a:lnTo>
                  <a:lnTo>
                    <a:pt x="91579" y="127"/>
                  </a:lnTo>
                  <a:close/>
                  <a:moveTo>
                    <a:pt x="87255" y="109386"/>
                  </a:moveTo>
                  <a:cubicBezTo>
                    <a:pt x="96286" y="109386"/>
                    <a:pt x="106334" y="108751"/>
                    <a:pt x="114856" y="105062"/>
                  </a:cubicBezTo>
                  <a:cubicBezTo>
                    <a:pt x="128974" y="98702"/>
                    <a:pt x="140040" y="82803"/>
                    <a:pt x="140040" y="59654"/>
                  </a:cubicBezTo>
                  <a:cubicBezTo>
                    <a:pt x="140040" y="54566"/>
                    <a:pt x="139023" y="49605"/>
                    <a:pt x="137369" y="44518"/>
                  </a:cubicBezTo>
                  <a:cubicBezTo>
                    <a:pt x="127575" y="15263"/>
                    <a:pt x="100992" y="13228"/>
                    <a:pt x="82930" y="13228"/>
                  </a:cubicBezTo>
                  <a:lnTo>
                    <a:pt x="49224" y="13228"/>
                  </a:lnTo>
                  <a:lnTo>
                    <a:pt x="49224" y="109386"/>
                  </a:lnTo>
                  <a:lnTo>
                    <a:pt x="87255" y="109386"/>
                  </a:lnTo>
                  <a:close/>
                  <a:moveTo>
                    <a:pt x="94250" y="222461"/>
                  </a:moveTo>
                  <a:cubicBezTo>
                    <a:pt x="110786" y="222461"/>
                    <a:pt x="151106" y="217755"/>
                    <a:pt x="151106" y="173365"/>
                  </a:cubicBezTo>
                  <a:cubicBezTo>
                    <a:pt x="151106" y="139404"/>
                    <a:pt x="126812" y="122487"/>
                    <a:pt x="91579" y="122487"/>
                  </a:cubicBezTo>
                  <a:lnTo>
                    <a:pt x="49224" y="122487"/>
                  </a:lnTo>
                  <a:lnTo>
                    <a:pt x="49224" y="222461"/>
                  </a:lnTo>
                  <a:lnTo>
                    <a:pt x="94250" y="222461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6" name="Полилиния: фигура 206">
              <a:extLst>
                <a:ext uri="{FF2B5EF4-FFF2-40B4-BE49-F238E27FC236}">
                  <a16:creationId xmlns:a16="http://schemas.microsoft.com/office/drawing/2014/main" id="{86D0C1DB-3C89-973A-C375-47ADDFAA5371}"/>
                </a:ext>
              </a:extLst>
            </p:cNvPr>
            <p:cNvSpPr/>
            <p:nvPr/>
          </p:nvSpPr>
          <p:spPr>
            <a:xfrm>
              <a:off x="5236159" y="5723548"/>
              <a:ext cx="243702" cy="238233"/>
            </a:xfrm>
            <a:custGeom>
              <a:avLst/>
              <a:gdLst>
                <a:gd name="connsiteX0" fmla="*/ 218518 w 243702"/>
                <a:gd name="connsiteY0" fmla="*/ 201729 h 238233"/>
                <a:gd name="connsiteX1" fmla="*/ 243702 w 243702"/>
                <a:gd name="connsiteY1" fmla="*/ 226658 h 238233"/>
                <a:gd name="connsiteX2" fmla="*/ 243702 w 243702"/>
                <a:gd name="connsiteY2" fmla="*/ 238106 h 238233"/>
                <a:gd name="connsiteX3" fmla="*/ 177816 w 243702"/>
                <a:gd name="connsiteY3" fmla="*/ 238106 h 238233"/>
                <a:gd name="connsiteX4" fmla="*/ 177816 w 243702"/>
                <a:gd name="connsiteY4" fmla="*/ 226658 h 238233"/>
                <a:gd name="connsiteX5" fmla="*/ 189900 w 243702"/>
                <a:gd name="connsiteY5" fmla="*/ 213557 h 238233"/>
                <a:gd name="connsiteX6" fmla="*/ 186847 w 243702"/>
                <a:gd name="connsiteY6" fmla="*/ 203764 h 238233"/>
                <a:gd name="connsiteX7" fmla="*/ 173364 w 243702"/>
                <a:gd name="connsiteY7" fmla="*/ 173492 h 238233"/>
                <a:gd name="connsiteX8" fmla="*/ 56219 w 243702"/>
                <a:gd name="connsiteY8" fmla="*/ 173492 h 238233"/>
                <a:gd name="connsiteX9" fmla="*/ 43118 w 243702"/>
                <a:gd name="connsiteY9" fmla="*/ 202110 h 238233"/>
                <a:gd name="connsiteX10" fmla="*/ 39048 w 243702"/>
                <a:gd name="connsiteY10" fmla="*/ 213939 h 238233"/>
                <a:gd name="connsiteX11" fmla="*/ 52149 w 243702"/>
                <a:gd name="connsiteY11" fmla="*/ 226786 h 238233"/>
                <a:gd name="connsiteX12" fmla="*/ 52149 w 243702"/>
                <a:gd name="connsiteY12" fmla="*/ 238233 h 238233"/>
                <a:gd name="connsiteX13" fmla="*/ 0 w 243702"/>
                <a:gd name="connsiteY13" fmla="*/ 238233 h 238233"/>
                <a:gd name="connsiteX14" fmla="*/ 0 w 243702"/>
                <a:gd name="connsiteY14" fmla="*/ 226786 h 238233"/>
                <a:gd name="connsiteX15" fmla="*/ 26583 w 243702"/>
                <a:gd name="connsiteY15" fmla="*/ 202873 h 238233"/>
                <a:gd name="connsiteX16" fmla="*/ 102263 w 243702"/>
                <a:gd name="connsiteY16" fmla="*/ 39430 h 238233"/>
                <a:gd name="connsiteX17" fmla="*/ 105316 w 243702"/>
                <a:gd name="connsiteY17" fmla="*/ 31035 h 238233"/>
                <a:gd name="connsiteX18" fmla="*/ 97303 w 243702"/>
                <a:gd name="connsiteY18" fmla="*/ 25947 h 238233"/>
                <a:gd name="connsiteX19" fmla="*/ 97303 w 243702"/>
                <a:gd name="connsiteY19" fmla="*/ 14500 h 238233"/>
                <a:gd name="connsiteX20" fmla="*/ 120834 w 243702"/>
                <a:gd name="connsiteY20" fmla="*/ 0 h 238233"/>
                <a:gd name="connsiteX21" fmla="*/ 127575 w 243702"/>
                <a:gd name="connsiteY21" fmla="*/ 0 h 238233"/>
                <a:gd name="connsiteX22" fmla="*/ 218518 w 243702"/>
                <a:gd name="connsiteY22" fmla="*/ 201729 h 238233"/>
                <a:gd name="connsiteX23" fmla="*/ 117654 w 243702"/>
                <a:gd name="connsiteY23" fmla="*/ 49732 h 238233"/>
                <a:gd name="connsiteX24" fmla="*/ 113965 w 243702"/>
                <a:gd name="connsiteY24" fmla="*/ 49732 h 238233"/>
                <a:gd name="connsiteX25" fmla="*/ 62452 w 243702"/>
                <a:gd name="connsiteY25" fmla="*/ 160391 h 238233"/>
                <a:gd name="connsiteX26" fmla="*/ 167386 w 243702"/>
                <a:gd name="connsiteY26" fmla="*/ 160391 h 238233"/>
                <a:gd name="connsiteX27" fmla="*/ 117654 w 243702"/>
                <a:gd name="connsiteY27" fmla="*/ 49732 h 23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3702" h="238233">
                  <a:moveTo>
                    <a:pt x="218518" y="201729"/>
                  </a:moveTo>
                  <a:cubicBezTo>
                    <a:pt x="224623" y="215465"/>
                    <a:pt x="231619" y="225895"/>
                    <a:pt x="243702" y="226658"/>
                  </a:cubicBezTo>
                  <a:lnTo>
                    <a:pt x="243702" y="238106"/>
                  </a:lnTo>
                  <a:lnTo>
                    <a:pt x="177816" y="238106"/>
                  </a:lnTo>
                  <a:lnTo>
                    <a:pt x="177816" y="226658"/>
                  </a:lnTo>
                  <a:cubicBezTo>
                    <a:pt x="188882" y="225005"/>
                    <a:pt x="189900" y="221189"/>
                    <a:pt x="189900" y="213557"/>
                  </a:cubicBezTo>
                  <a:cubicBezTo>
                    <a:pt x="189900" y="212159"/>
                    <a:pt x="188882" y="208470"/>
                    <a:pt x="186847" y="203764"/>
                  </a:cubicBezTo>
                  <a:lnTo>
                    <a:pt x="173364" y="173492"/>
                  </a:lnTo>
                  <a:lnTo>
                    <a:pt x="56219" y="173492"/>
                  </a:lnTo>
                  <a:lnTo>
                    <a:pt x="43118" y="202110"/>
                  </a:lnTo>
                  <a:cubicBezTo>
                    <a:pt x="39430" y="210251"/>
                    <a:pt x="39048" y="212922"/>
                    <a:pt x="39048" y="213939"/>
                  </a:cubicBezTo>
                  <a:cubicBezTo>
                    <a:pt x="39048" y="217628"/>
                    <a:pt x="40447" y="224369"/>
                    <a:pt x="52149" y="226786"/>
                  </a:cubicBezTo>
                  <a:lnTo>
                    <a:pt x="52149" y="238233"/>
                  </a:lnTo>
                  <a:lnTo>
                    <a:pt x="0" y="238233"/>
                  </a:lnTo>
                  <a:lnTo>
                    <a:pt x="0" y="226786"/>
                  </a:lnTo>
                  <a:cubicBezTo>
                    <a:pt x="14118" y="225768"/>
                    <a:pt x="23530" y="209615"/>
                    <a:pt x="26583" y="202873"/>
                  </a:cubicBezTo>
                  <a:lnTo>
                    <a:pt x="102263" y="39430"/>
                  </a:lnTo>
                  <a:cubicBezTo>
                    <a:pt x="104935" y="33706"/>
                    <a:pt x="105316" y="32307"/>
                    <a:pt x="105316" y="31035"/>
                  </a:cubicBezTo>
                  <a:cubicBezTo>
                    <a:pt x="105316" y="26965"/>
                    <a:pt x="101627" y="25947"/>
                    <a:pt x="97303" y="25947"/>
                  </a:cubicBezTo>
                  <a:lnTo>
                    <a:pt x="97303" y="14500"/>
                  </a:lnTo>
                  <a:cubicBezTo>
                    <a:pt x="105316" y="12465"/>
                    <a:pt x="116127" y="5342"/>
                    <a:pt x="120834" y="0"/>
                  </a:cubicBezTo>
                  <a:lnTo>
                    <a:pt x="127575" y="0"/>
                  </a:lnTo>
                  <a:lnTo>
                    <a:pt x="218518" y="201729"/>
                  </a:lnTo>
                  <a:close/>
                  <a:moveTo>
                    <a:pt x="117654" y="49732"/>
                  </a:moveTo>
                  <a:lnTo>
                    <a:pt x="113965" y="49732"/>
                  </a:lnTo>
                  <a:lnTo>
                    <a:pt x="62452" y="160391"/>
                  </a:lnTo>
                  <a:lnTo>
                    <a:pt x="167386" y="160391"/>
                  </a:lnTo>
                  <a:lnTo>
                    <a:pt x="117654" y="49732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7" name="Полилиния: фигура 207">
              <a:extLst>
                <a:ext uri="{FF2B5EF4-FFF2-40B4-BE49-F238E27FC236}">
                  <a16:creationId xmlns:a16="http://schemas.microsoft.com/office/drawing/2014/main" id="{256AEE98-6ACE-C847-C829-7EE7E569AFD7}"/>
                </a:ext>
              </a:extLst>
            </p:cNvPr>
            <p:cNvSpPr/>
            <p:nvPr/>
          </p:nvSpPr>
          <p:spPr>
            <a:xfrm>
              <a:off x="5499322" y="5726092"/>
              <a:ext cx="233399" cy="235435"/>
            </a:xfrm>
            <a:custGeom>
              <a:avLst/>
              <a:gdLst>
                <a:gd name="connsiteX0" fmla="*/ 68557 w 233399"/>
                <a:gd name="connsiteY0" fmla="*/ 11447 h 235435"/>
                <a:gd name="connsiteX1" fmla="*/ 48715 w 233399"/>
                <a:gd name="connsiteY1" fmla="*/ 38667 h 235435"/>
                <a:gd name="connsiteX2" fmla="*/ 48715 w 233399"/>
                <a:gd name="connsiteY2" fmla="*/ 109005 h 235435"/>
                <a:gd name="connsiteX3" fmla="*/ 184303 w 233399"/>
                <a:gd name="connsiteY3" fmla="*/ 109005 h 235435"/>
                <a:gd name="connsiteX4" fmla="*/ 184303 w 233399"/>
                <a:gd name="connsiteY4" fmla="*/ 38667 h 235435"/>
                <a:gd name="connsiteX5" fmla="*/ 164461 w 233399"/>
                <a:gd name="connsiteY5" fmla="*/ 11447 h 235435"/>
                <a:gd name="connsiteX6" fmla="*/ 164461 w 233399"/>
                <a:gd name="connsiteY6" fmla="*/ 0 h 235435"/>
                <a:gd name="connsiteX7" fmla="*/ 233400 w 233399"/>
                <a:gd name="connsiteY7" fmla="*/ 0 h 235435"/>
                <a:gd name="connsiteX8" fmla="*/ 233400 w 233399"/>
                <a:gd name="connsiteY8" fmla="*/ 11447 h 235435"/>
                <a:gd name="connsiteX9" fmla="*/ 213176 w 233399"/>
                <a:gd name="connsiteY9" fmla="*/ 38667 h 235435"/>
                <a:gd name="connsiteX10" fmla="*/ 213176 w 233399"/>
                <a:gd name="connsiteY10" fmla="*/ 196768 h 235435"/>
                <a:gd name="connsiteX11" fmla="*/ 233400 w 233399"/>
                <a:gd name="connsiteY11" fmla="*/ 223988 h 235435"/>
                <a:gd name="connsiteX12" fmla="*/ 233400 w 233399"/>
                <a:gd name="connsiteY12" fmla="*/ 235435 h 235435"/>
                <a:gd name="connsiteX13" fmla="*/ 164461 w 233399"/>
                <a:gd name="connsiteY13" fmla="*/ 235435 h 235435"/>
                <a:gd name="connsiteX14" fmla="*/ 164461 w 233399"/>
                <a:gd name="connsiteY14" fmla="*/ 223988 h 235435"/>
                <a:gd name="connsiteX15" fmla="*/ 184303 w 233399"/>
                <a:gd name="connsiteY15" fmla="*/ 196768 h 235435"/>
                <a:gd name="connsiteX16" fmla="*/ 184303 w 233399"/>
                <a:gd name="connsiteY16" fmla="*/ 122106 h 235435"/>
                <a:gd name="connsiteX17" fmla="*/ 48715 w 233399"/>
                <a:gd name="connsiteY17" fmla="*/ 122106 h 235435"/>
                <a:gd name="connsiteX18" fmla="*/ 48715 w 233399"/>
                <a:gd name="connsiteY18" fmla="*/ 196768 h 235435"/>
                <a:gd name="connsiteX19" fmla="*/ 68557 w 233399"/>
                <a:gd name="connsiteY19" fmla="*/ 223988 h 235435"/>
                <a:gd name="connsiteX20" fmla="*/ 68557 w 233399"/>
                <a:gd name="connsiteY20" fmla="*/ 235435 h 235435"/>
                <a:gd name="connsiteX21" fmla="*/ 0 w 233399"/>
                <a:gd name="connsiteY21" fmla="*/ 235435 h 235435"/>
                <a:gd name="connsiteX22" fmla="*/ 0 w 233399"/>
                <a:gd name="connsiteY22" fmla="*/ 223988 h 235435"/>
                <a:gd name="connsiteX23" fmla="*/ 19842 w 233399"/>
                <a:gd name="connsiteY23" fmla="*/ 196768 h 235435"/>
                <a:gd name="connsiteX24" fmla="*/ 19842 w 233399"/>
                <a:gd name="connsiteY24" fmla="*/ 38667 h 235435"/>
                <a:gd name="connsiteX25" fmla="*/ 0 w 233399"/>
                <a:gd name="connsiteY25" fmla="*/ 11447 h 235435"/>
                <a:gd name="connsiteX26" fmla="*/ 0 w 233399"/>
                <a:gd name="connsiteY26" fmla="*/ 0 h 235435"/>
                <a:gd name="connsiteX27" fmla="*/ 68557 w 233399"/>
                <a:gd name="connsiteY27" fmla="*/ 0 h 235435"/>
                <a:gd name="connsiteX28" fmla="*/ 68557 w 233399"/>
                <a:gd name="connsiteY28" fmla="*/ 11447 h 23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33399" h="235435">
                  <a:moveTo>
                    <a:pt x="68557" y="11447"/>
                  </a:moveTo>
                  <a:cubicBezTo>
                    <a:pt x="53803" y="12847"/>
                    <a:pt x="48715" y="22259"/>
                    <a:pt x="48715" y="38667"/>
                  </a:cubicBezTo>
                  <a:lnTo>
                    <a:pt x="48715" y="109005"/>
                  </a:lnTo>
                  <a:lnTo>
                    <a:pt x="184303" y="109005"/>
                  </a:lnTo>
                  <a:lnTo>
                    <a:pt x="184303" y="38667"/>
                  </a:lnTo>
                  <a:cubicBezTo>
                    <a:pt x="184303" y="21496"/>
                    <a:pt x="179216" y="13101"/>
                    <a:pt x="164461" y="11447"/>
                  </a:cubicBezTo>
                  <a:lnTo>
                    <a:pt x="164461" y="0"/>
                  </a:lnTo>
                  <a:lnTo>
                    <a:pt x="233400" y="0"/>
                  </a:lnTo>
                  <a:lnTo>
                    <a:pt x="233400" y="11447"/>
                  </a:lnTo>
                  <a:cubicBezTo>
                    <a:pt x="214957" y="13101"/>
                    <a:pt x="213176" y="29000"/>
                    <a:pt x="213176" y="38667"/>
                  </a:cubicBezTo>
                  <a:lnTo>
                    <a:pt x="213176" y="196768"/>
                  </a:lnTo>
                  <a:cubicBezTo>
                    <a:pt x="213176" y="213303"/>
                    <a:pt x="219281" y="222716"/>
                    <a:pt x="233400" y="223988"/>
                  </a:cubicBezTo>
                  <a:lnTo>
                    <a:pt x="233400" y="235435"/>
                  </a:lnTo>
                  <a:lnTo>
                    <a:pt x="164461" y="235435"/>
                  </a:lnTo>
                  <a:lnTo>
                    <a:pt x="164461" y="223988"/>
                  </a:lnTo>
                  <a:cubicBezTo>
                    <a:pt x="179216" y="222334"/>
                    <a:pt x="184303" y="213939"/>
                    <a:pt x="184303" y="196768"/>
                  </a:cubicBezTo>
                  <a:lnTo>
                    <a:pt x="184303" y="122106"/>
                  </a:lnTo>
                  <a:lnTo>
                    <a:pt x="48715" y="122106"/>
                  </a:lnTo>
                  <a:lnTo>
                    <a:pt x="48715" y="196768"/>
                  </a:lnTo>
                  <a:cubicBezTo>
                    <a:pt x="48715" y="211523"/>
                    <a:pt x="52404" y="222716"/>
                    <a:pt x="68557" y="223988"/>
                  </a:cubicBezTo>
                  <a:lnTo>
                    <a:pt x="68557" y="235435"/>
                  </a:lnTo>
                  <a:lnTo>
                    <a:pt x="0" y="235435"/>
                  </a:lnTo>
                  <a:lnTo>
                    <a:pt x="0" y="223988"/>
                  </a:lnTo>
                  <a:cubicBezTo>
                    <a:pt x="16153" y="222588"/>
                    <a:pt x="19842" y="211523"/>
                    <a:pt x="19842" y="196768"/>
                  </a:cubicBezTo>
                  <a:lnTo>
                    <a:pt x="19842" y="38667"/>
                  </a:lnTo>
                  <a:cubicBezTo>
                    <a:pt x="19842" y="23912"/>
                    <a:pt x="16153" y="12719"/>
                    <a:pt x="0" y="11447"/>
                  </a:cubicBezTo>
                  <a:lnTo>
                    <a:pt x="0" y="0"/>
                  </a:lnTo>
                  <a:lnTo>
                    <a:pt x="68557" y="0"/>
                  </a:lnTo>
                  <a:lnTo>
                    <a:pt x="68557" y="11447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8" name="Полилиния: фигура 208">
              <a:extLst>
                <a:ext uri="{FF2B5EF4-FFF2-40B4-BE49-F238E27FC236}">
                  <a16:creationId xmlns:a16="http://schemas.microsoft.com/office/drawing/2014/main" id="{76E98B0A-EB89-7F37-83E2-2CA29919610F}"/>
                </a:ext>
              </a:extLst>
            </p:cNvPr>
            <p:cNvSpPr/>
            <p:nvPr/>
          </p:nvSpPr>
          <p:spPr>
            <a:xfrm>
              <a:off x="5769608" y="5726092"/>
              <a:ext cx="233654" cy="235562"/>
            </a:xfrm>
            <a:custGeom>
              <a:avLst/>
              <a:gdLst>
                <a:gd name="connsiteX0" fmla="*/ 68811 w 233654"/>
                <a:gd name="connsiteY0" fmla="*/ 127 h 235562"/>
                <a:gd name="connsiteX1" fmla="*/ 68811 w 233654"/>
                <a:gd name="connsiteY1" fmla="*/ 11575 h 235562"/>
                <a:gd name="connsiteX2" fmla="*/ 48969 w 233654"/>
                <a:gd name="connsiteY2" fmla="*/ 38794 h 235562"/>
                <a:gd name="connsiteX3" fmla="*/ 48969 w 233654"/>
                <a:gd name="connsiteY3" fmla="*/ 167005 h 235562"/>
                <a:gd name="connsiteX4" fmla="*/ 49987 w 233654"/>
                <a:gd name="connsiteY4" fmla="*/ 167005 h 235562"/>
                <a:gd name="connsiteX5" fmla="*/ 184939 w 233654"/>
                <a:gd name="connsiteY5" fmla="*/ 42864 h 235562"/>
                <a:gd name="connsiteX6" fmla="*/ 184939 w 233654"/>
                <a:gd name="connsiteY6" fmla="*/ 32053 h 235562"/>
                <a:gd name="connsiteX7" fmla="*/ 164715 w 233654"/>
                <a:gd name="connsiteY7" fmla="*/ 11575 h 235562"/>
                <a:gd name="connsiteX8" fmla="*/ 164715 w 233654"/>
                <a:gd name="connsiteY8" fmla="*/ 127 h 235562"/>
                <a:gd name="connsiteX9" fmla="*/ 233654 w 233654"/>
                <a:gd name="connsiteY9" fmla="*/ 127 h 235562"/>
                <a:gd name="connsiteX10" fmla="*/ 233654 w 233654"/>
                <a:gd name="connsiteY10" fmla="*/ 11575 h 235562"/>
                <a:gd name="connsiteX11" fmla="*/ 213812 w 233654"/>
                <a:gd name="connsiteY11" fmla="*/ 38794 h 235562"/>
                <a:gd name="connsiteX12" fmla="*/ 213812 w 233654"/>
                <a:gd name="connsiteY12" fmla="*/ 196896 h 235562"/>
                <a:gd name="connsiteX13" fmla="*/ 233654 w 233654"/>
                <a:gd name="connsiteY13" fmla="*/ 224115 h 235562"/>
                <a:gd name="connsiteX14" fmla="*/ 233654 w 233654"/>
                <a:gd name="connsiteY14" fmla="*/ 235562 h 235562"/>
                <a:gd name="connsiteX15" fmla="*/ 164715 w 233654"/>
                <a:gd name="connsiteY15" fmla="*/ 235562 h 235562"/>
                <a:gd name="connsiteX16" fmla="*/ 164715 w 233654"/>
                <a:gd name="connsiteY16" fmla="*/ 224115 h 235562"/>
                <a:gd name="connsiteX17" fmla="*/ 184939 w 233654"/>
                <a:gd name="connsiteY17" fmla="*/ 196896 h 235562"/>
                <a:gd name="connsiteX18" fmla="*/ 184939 w 233654"/>
                <a:gd name="connsiteY18" fmla="*/ 63597 h 235562"/>
                <a:gd name="connsiteX19" fmla="*/ 183922 w 233654"/>
                <a:gd name="connsiteY19" fmla="*/ 63597 h 235562"/>
                <a:gd name="connsiteX20" fmla="*/ 49096 w 233654"/>
                <a:gd name="connsiteY20" fmla="*/ 187992 h 235562"/>
                <a:gd name="connsiteX21" fmla="*/ 49096 w 233654"/>
                <a:gd name="connsiteY21" fmla="*/ 196768 h 235562"/>
                <a:gd name="connsiteX22" fmla="*/ 68939 w 233654"/>
                <a:gd name="connsiteY22" fmla="*/ 223988 h 235562"/>
                <a:gd name="connsiteX23" fmla="*/ 68939 w 233654"/>
                <a:gd name="connsiteY23" fmla="*/ 235435 h 235562"/>
                <a:gd name="connsiteX24" fmla="*/ 0 w 233654"/>
                <a:gd name="connsiteY24" fmla="*/ 235435 h 235562"/>
                <a:gd name="connsiteX25" fmla="*/ 0 w 233654"/>
                <a:gd name="connsiteY25" fmla="*/ 223988 h 235562"/>
                <a:gd name="connsiteX26" fmla="*/ 20224 w 233654"/>
                <a:gd name="connsiteY26" fmla="*/ 196768 h 235562"/>
                <a:gd name="connsiteX27" fmla="*/ 20224 w 233654"/>
                <a:gd name="connsiteY27" fmla="*/ 38667 h 235562"/>
                <a:gd name="connsiteX28" fmla="*/ 0 w 233654"/>
                <a:gd name="connsiteY28" fmla="*/ 11447 h 235562"/>
                <a:gd name="connsiteX29" fmla="*/ 0 w 233654"/>
                <a:gd name="connsiteY29" fmla="*/ 0 h 235562"/>
                <a:gd name="connsiteX30" fmla="*/ 68811 w 233654"/>
                <a:gd name="connsiteY30" fmla="*/ 0 h 2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3654" h="235562">
                  <a:moveTo>
                    <a:pt x="68811" y="127"/>
                  </a:moveTo>
                  <a:lnTo>
                    <a:pt x="68811" y="11575"/>
                  </a:lnTo>
                  <a:cubicBezTo>
                    <a:pt x="52276" y="13228"/>
                    <a:pt x="48969" y="24040"/>
                    <a:pt x="48969" y="38794"/>
                  </a:cubicBezTo>
                  <a:lnTo>
                    <a:pt x="48969" y="167005"/>
                  </a:lnTo>
                  <a:lnTo>
                    <a:pt x="49987" y="167005"/>
                  </a:lnTo>
                  <a:lnTo>
                    <a:pt x="184939" y="42864"/>
                  </a:lnTo>
                  <a:lnTo>
                    <a:pt x="184939" y="32053"/>
                  </a:lnTo>
                  <a:cubicBezTo>
                    <a:pt x="184939" y="20987"/>
                    <a:pt x="175908" y="12592"/>
                    <a:pt x="164715" y="11575"/>
                  </a:cubicBezTo>
                  <a:lnTo>
                    <a:pt x="164715" y="127"/>
                  </a:lnTo>
                  <a:lnTo>
                    <a:pt x="233654" y="127"/>
                  </a:lnTo>
                  <a:lnTo>
                    <a:pt x="233654" y="11575"/>
                  </a:lnTo>
                  <a:cubicBezTo>
                    <a:pt x="217119" y="13228"/>
                    <a:pt x="213812" y="24040"/>
                    <a:pt x="213812" y="38794"/>
                  </a:cubicBezTo>
                  <a:lnTo>
                    <a:pt x="213812" y="196896"/>
                  </a:lnTo>
                  <a:cubicBezTo>
                    <a:pt x="213812" y="212032"/>
                    <a:pt x="216865" y="222080"/>
                    <a:pt x="233654" y="224115"/>
                  </a:cubicBezTo>
                  <a:lnTo>
                    <a:pt x="233654" y="235562"/>
                  </a:lnTo>
                  <a:lnTo>
                    <a:pt x="164715" y="235562"/>
                  </a:lnTo>
                  <a:lnTo>
                    <a:pt x="164715" y="224115"/>
                  </a:lnTo>
                  <a:cubicBezTo>
                    <a:pt x="180869" y="222716"/>
                    <a:pt x="184939" y="211268"/>
                    <a:pt x="184939" y="196896"/>
                  </a:cubicBezTo>
                  <a:lnTo>
                    <a:pt x="184939" y="63597"/>
                  </a:lnTo>
                  <a:lnTo>
                    <a:pt x="183922" y="63597"/>
                  </a:lnTo>
                  <a:lnTo>
                    <a:pt x="49096" y="187992"/>
                  </a:lnTo>
                  <a:lnTo>
                    <a:pt x="49096" y="196768"/>
                  </a:lnTo>
                  <a:cubicBezTo>
                    <a:pt x="49096" y="211904"/>
                    <a:pt x="53167" y="222334"/>
                    <a:pt x="68939" y="223988"/>
                  </a:cubicBezTo>
                  <a:lnTo>
                    <a:pt x="68939" y="235435"/>
                  </a:lnTo>
                  <a:lnTo>
                    <a:pt x="0" y="235435"/>
                  </a:lnTo>
                  <a:lnTo>
                    <a:pt x="0" y="223988"/>
                  </a:lnTo>
                  <a:cubicBezTo>
                    <a:pt x="15772" y="222334"/>
                    <a:pt x="20224" y="211523"/>
                    <a:pt x="20224" y="196768"/>
                  </a:cubicBezTo>
                  <a:lnTo>
                    <a:pt x="20224" y="38667"/>
                  </a:lnTo>
                  <a:cubicBezTo>
                    <a:pt x="20224" y="23912"/>
                    <a:pt x="15772" y="13101"/>
                    <a:pt x="0" y="11447"/>
                  </a:cubicBezTo>
                  <a:lnTo>
                    <a:pt x="0" y="0"/>
                  </a:lnTo>
                  <a:lnTo>
                    <a:pt x="68811" y="0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9" name="Полилиния: фигура 209">
              <a:extLst>
                <a:ext uri="{FF2B5EF4-FFF2-40B4-BE49-F238E27FC236}">
                  <a16:creationId xmlns:a16="http://schemas.microsoft.com/office/drawing/2014/main" id="{2DA0066D-8D2C-5F49-4803-9F1E0ADF9E17}"/>
                </a:ext>
              </a:extLst>
            </p:cNvPr>
            <p:cNvSpPr/>
            <p:nvPr/>
          </p:nvSpPr>
          <p:spPr>
            <a:xfrm>
              <a:off x="6022595" y="5726092"/>
              <a:ext cx="216101" cy="238328"/>
            </a:xfrm>
            <a:custGeom>
              <a:avLst/>
              <a:gdLst>
                <a:gd name="connsiteX0" fmla="*/ 166878 w 216101"/>
                <a:gd name="connsiteY0" fmla="*/ 196896 h 238328"/>
                <a:gd name="connsiteX1" fmla="*/ 166878 w 216101"/>
                <a:gd name="connsiteY1" fmla="*/ 125540 h 238328"/>
                <a:gd name="connsiteX2" fmla="*/ 132154 w 216101"/>
                <a:gd name="connsiteY2" fmla="*/ 125540 h 238328"/>
                <a:gd name="connsiteX3" fmla="*/ 87763 w 216101"/>
                <a:gd name="connsiteY3" fmla="*/ 163189 h 238328"/>
                <a:gd name="connsiteX4" fmla="*/ 44645 w 216101"/>
                <a:gd name="connsiteY4" fmla="*/ 232510 h 238328"/>
                <a:gd name="connsiteX5" fmla="*/ 19842 w 216101"/>
                <a:gd name="connsiteY5" fmla="*/ 238233 h 238328"/>
                <a:gd name="connsiteX6" fmla="*/ 0 w 216101"/>
                <a:gd name="connsiteY6" fmla="*/ 237852 h 238328"/>
                <a:gd name="connsiteX7" fmla="*/ 0 w 216101"/>
                <a:gd name="connsiteY7" fmla="*/ 226405 h 238328"/>
                <a:gd name="connsiteX8" fmla="*/ 30654 w 216101"/>
                <a:gd name="connsiteY8" fmla="*/ 210251 h 238328"/>
                <a:gd name="connsiteX9" fmla="*/ 72119 w 216101"/>
                <a:gd name="connsiteY9" fmla="*/ 131136 h 238328"/>
                <a:gd name="connsiteX10" fmla="*/ 91325 w 216101"/>
                <a:gd name="connsiteY10" fmla="*/ 121724 h 238328"/>
                <a:gd name="connsiteX11" fmla="*/ 91325 w 216101"/>
                <a:gd name="connsiteY11" fmla="*/ 120706 h 238328"/>
                <a:gd name="connsiteX12" fmla="*/ 30781 w 216101"/>
                <a:gd name="connsiteY12" fmla="*/ 64233 h 238328"/>
                <a:gd name="connsiteX13" fmla="*/ 132027 w 216101"/>
                <a:gd name="connsiteY13" fmla="*/ 0 h 238328"/>
                <a:gd name="connsiteX14" fmla="*/ 216102 w 216101"/>
                <a:gd name="connsiteY14" fmla="*/ 0 h 238328"/>
                <a:gd name="connsiteX15" fmla="*/ 216102 w 216101"/>
                <a:gd name="connsiteY15" fmla="*/ 11447 h 238328"/>
                <a:gd name="connsiteX16" fmla="*/ 195878 w 216101"/>
                <a:gd name="connsiteY16" fmla="*/ 38667 h 238328"/>
                <a:gd name="connsiteX17" fmla="*/ 195878 w 216101"/>
                <a:gd name="connsiteY17" fmla="*/ 196768 h 238328"/>
                <a:gd name="connsiteX18" fmla="*/ 216102 w 216101"/>
                <a:gd name="connsiteY18" fmla="*/ 223988 h 238328"/>
                <a:gd name="connsiteX19" fmla="*/ 216102 w 216101"/>
                <a:gd name="connsiteY19" fmla="*/ 235435 h 238328"/>
                <a:gd name="connsiteX20" fmla="*/ 146781 w 216101"/>
                <a:gd name="connsiteY20" fmla="*/ 235435 h 238328"/>
                <a:gd name="connsiteX21" fmla="*/ 146781 w 216101"/>
                <a:gd name="connsiteY21" fmla="*/ 223988 h 238328"/>
                <a:gd name="connsiteX22" fmla="*/ 166878 w 216101"/>
                <a:gd name="connsiteY22" fmla="*/ 196896 h 238328"/>
                <a:gd name="connsiteX23" fmla="*/ 133172 w 216101"/>
                <a:gd name="connsiteY23" fmla="*/ 13228 h 238328"/>
                <a:gd name="connsiteX24" fmla="*/ 64233 w 216101"/>
                <a:gd name="connsiteY24" fmla="*/ 62706 h 238328"/>
                <a:gd name="connsiteX25" fmla="*/ 127448 w 216101"/>
                <a:gd name="connsiteY25" fmla="*/ 112566 h 238328"/>
                <a:gd name="connsiteX26" fmla="*/ 166878 w 216101"/>
                <a:gd name="connsiteY26" fmla="*/ 112566 h 238328"/>
                <a:gd name="connsiteX27" fmla="*/ 166878 w 216101"/>
                <a:gd name="connsiteY27" fmla="*/ 13356 h 238328"/>
                <a:gd name="connsiteX28" fmla="*/ 133172 w 216101"/>
                <a:gd name="connsiteY28" fmla="*/ 13356 h 238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6101" h="238328">
                  <a:moveTo>
                    <a:pt x="166878" y="196896"/>
                  </a:moveTo>
                  <a:lnTo>
                    <a:pt x="166878" y="125540"/>
                  </a:lnTo>
                  <a:lnTo>
                    <a:pt x="132154" y="125540"/>
                  </a:lnTo>
                  <a:cubicBezTo>
                    <a:pt x="98829" y="125540"/>
                    <a:pt x="92088" y="148053"/>
                    <a:pt x="87763" y="163189"/>
                  </a:cubicBezTo>
                  <a:cubicBezTo>
                    <a:pt x="79369" y="191808"/>
                    <a:pt x="69702" y="221062"/>
                    <a:pt x="44645" y="232510"/>
                  </a:cubicBezTo>
                  <a:cubicBezTo>
                    <a:pt x="36886" y="236198"/>
                    <a:pt x="28110" y="238233"/>
                    <a:pt x="19842" y="238233"/>
                  </a:cubicBezTo>
                  <a:cubicBezTo>
                    <a:pt x="13101" y="238233"/>
                    <a:pt x="6741" y="238615"/>
                    <a:pt x="0" y="237852"/>
                  </a:cubicBezTo>
                  <a:lnTo>
                    <a:pt x="0" y="226405"/>
                  </a:lnTo>
                  <a:cubicBezTo>
                    <a:pt x="12084" y="226786"/>
                    <a:pt x="23912" y="221062"/>
                    <a:pt x="30654" y="210251"/>
                  </a:cubicBezTo>
                  <a:cubicBezTo>
                    <a:pt x="42101" y="192062"/>
                    <a:pt x="41465" y="154031"/>
                    <a:pt x="72119" y="131136"/>
                  </a:cubicBezTo>
                  <a:cubicBezTo>
                    <a:pt x="78479" y="126430"/>
                    <a:pt x="84202" y="123378"/>
                    <a:pt x="91325" y="121724"/>
                  </a:cubicBezTo>
                  <a:lnTo>
                    <a:pt x="91325" y="120706"/>
                  </a:lnTo>
                  <a:cubicBezTo>
                    <a:pt x="63088" y="120706"/>
                    <a:pt x="30781" y="100864"/>
                    <a:pt x="30781" y="64233"/>
                  </a:cubicBezTo>
                  <a:cubicBezTo>
                    <a:pt x="30781" y="29255"/>
                    <a:pt x="49605" y="0"/>
                    <a:pt x="132027" y="0"/>
                  </a:cubicBezTo>
                  <a:lnTo>
                    <a:pt x="216102" y="0"/>
                  </a:lnTo>
                  <a:lnTo>
                    <a:pt x="216102" y="11447"/>
                  </a:lnTo>
                  <a:cubicBezTo>
                    <a:pt x="199948" y="12847"/>
                    <a:pt x="195878" y="24294"/>
                    <a:pt x="195878" y="38667"/>
                  </a:cubicBezTo>
                  <a:lnTo>
                    <a:pt x="195878" y="196768"/>
                  </a:lnTo>
                  <a:cubicBezTo>
                    <a:pt x="195878" y="207198"/>
                    <a:pt x="198167" y="222334"/>
                    <a:pt x="216102" y="223988"/>
                  </a:cubicBezTo>
                  <a:lnTo>
                    <a:pt x="216102" y="235435"/>
                  </a:lnTo>
                  <a:lnTo>
                    <a:pt x="146781" y="235435"/>
                  </a:lnTo>
                  <a:lnTo>
                    <a:pt x="146781" y="223988"/>
                  </a:lnTo>
                  <a:cubicBezTo>
                    <a:pt x="162172" y="222716"/>
                    <a:pt x="166878" y="212032"/>
                    <a:pt x="166878" y="196896"/>
                  </a:cubicBezTo>
                  <a:moveTo>
                    <a:pt x="133172" y="13228"/>
                  </a:moveTo>
                  <a:cubicBezTo>
                    <a:pt x="111676" y="13228"/>
                    <a:pt x="64233" y="13864"/>
                    <a:pt x="64233" y="62706"/>
                  </a:cubicBezTo>
                  <a:cubicBezTo>
                    <a:pt x="64233" y="100737"/>
                    <a:pt x="91198" y="112566"/>
                    <a:pt x="127448" y="112566"/>
                  </a:cubicBezTo>
                  <a:lnTo>
                    <a:pt x="166878" y="112566"/>
                  </a:lnTo>
                  <a:lnTo>
                    <a:pt x="166878" y="13356"/>
                  </a:lnTo>
                  <a:lnTo>
                    <a:pt x="133172" y="13356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0" name="Полилиния: фигура 210">
              <a:extLst>
                <a:ext uri="{FF2B5EF4-FFF2-40B4-BE49-F238E27FC236}">
                  <a16:creationId xmlns:a16="http://schemas.microsoft.com/office/drawing/2014/main" id="{2E3BA4F1-73E2-9635-8664-E1CA8C89DD79}"/>
                </a:ext>
              </a:extLst>
            </p:cNvPr>
            <p:cNvSpPr/>
            <p:nvPr/>
          </p:nvSpPr>
          <p:spPr>
            <a:xfrm>
              <a:off x="698072" y="5098392"/>
              <a:ext cx="725885" cy="843674"/>
            </a:xfrm>
            <a:custGeom>
              <a:avLst/>
              <a:gdLst>
                <a:gd name="connsiteX0" fmla="*/ 713634 w 725885"/>
                <a:gd name="connsiteY0" fmla="*/ 167768 h 843674"/>
                <a:gd name="connsiteX1" fmla="*/ 455813 w 725885"/>
                <a:gd name="connsiteY1" fmla="*/ 0 h 843674"/>
                <a:gd name="connsiteX2" fmla="*/ 11653 w 725885"/>
                <a:gd name="connsiteY2" fmla="*/ 373949 h 843674"/>
                <a:gd name="connsiteX3" fmla="*/ 298983 w 725885"/>
                <a:gd name="connsiteY3" fmla="*/ 141821 h 843674"/>
                <a:gd name="connsiteX4" fmla="*/ 349988 w 725885"/>
                <a:gd name="connsiteY4" fmla="*/ 826121 h 843674"/>
                <a:gd name="connsiteX5" fmla="*/ 362707 w 725885"/>
                <a:gd name="connsiteY5" fmla="*/ 843547 h 843674"/>
                <a:gd name="connsiteX6" fmla="*/ 374918 w 725885"/>
                <a:gd name="connsiteY6" fmla="*/ 843547 h 843674"/>
                <a:gd name="connsiteX7" fmla="*/ 372247 w 725885"/>
                <a:gd name="connsiteY7" fmla="*/ 103790 h 843674"/>
                <a:gd name="connsiteX8" fmla="*/ 455686 w 725885"/>
                <a:gd name="connsiteY8" fmla="*/ 66904 h 843674"/>
                <a:gd name="connsiteX9" fmla="*/ 521445 w 725885"/>
                <a:gd name="connsiteY9" fmla="*/ 105952 h 843674"/>
                <a:gd name="connsiteX10" fmla="*/ 521445 w 725885"/>
                <a:gd name="connsiteY10" fmla="*/ 831463 h 843674"/>
                <a:gd name="connsiteX11" fmla="*/ 521445 w 725885"/>
                <a:gd name="connsiteY11" fmla="*/ 843674 h 843674"/>
                <a:gd name="connsiteX12" fmla="*/ 531493 w 725885"/>
                <a:gd name="connsiteY12" fmla="*/ 843674 h 843674"/>
                <a:gd name="connsiteX13" fmla="*/ 542559 w 725885"/>
                <a:gd name="connsiteY13" fmla="*/ 829810 h 843674"/>
                <a:gd name="connsiteX14" fmla="*/ 568125 w 725885"/>
                <a:gd name="connsiteY14" fmla="*/ 136351 h 843674"/>
                <a:gd name="connsiteX15" fmla="*/ 682726 w 725885"/>
                <a:gd name="connsiteY15" fmla="*/ 211395 h 843674"/>
                <a:gd name="connsiteX16" fmla="*/ 620783 w 725885"/>
                <a:gd name="connsiteY16" fmla="*/ 821797 h 843674"/>
                <a:gd name="connsiteX17" fmla="*/ 618620 w 725885"/>
                <a:gd name="connsiteY17" fmla="*/ 843674 h 843674"/>
                <a:gd name="connsiteX18" fmla="*/ 631849 w 725885"/>
                <a:gd name="connsiteY18" fmla="*/ 843674 h 843674"/>
                <a:gd name="connsiteX19" fmla="*/ 646985 w 725885"/>
                <a:gd name="connsiteY19" fmla="*/ 819508 h 843674"/>
                <a:gd name="connsiteX20" fmla="*/ 725209 w 725885"/>
                <a:gd name="connsiteY20" fmla="*/ 199058 h 843674"/>
                <a:gd name="connsiteX21" fmla="*/ 713634 w 725885"/>
                <a:gd name="connsiteY21" fmla="*/ 167768 h 84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5885" h="843674">
                  <a:moveTo>
                    <a:pt x="713634" y="167768"/>
                  </a:moveTo>
                  <a:cubicBezTo>
                    <a:pt x="686796" y="147926"/>
                    <a:pt x="455813" y="0"/>
                    <a:pt x="455813" y="0"/>
                  </a:cubicBezTo>
                  <a:cubicBezTo>
                    <a:pt x="202952" y="103281"/>
                    <a:pt x="-58812" y="296234"/>
                    <a:pt x="11653" y="373949"/>
                  </a:cubicBezTo>
                  <a:cubicBezTo>
                    <a:pt x="-10097" y="324471"/>
                    <a:pt x="162632" y="215720"/>
                    <a:pt x="298983" y="141821"/>
                  </a:cubicBezTo>
                  <a:cubicBezTo>
                    <a:pt x="314628" y="212795"/>
                    <a:pt x="357619" y="508392"/>
                    <a:pt x="349988" y="826121"/>
                  </a:cubicBezTo>
                  <a:cubicBezTo>
                    <a:pt x="350115" y="837315"/>
                    <a:pt x="352659" y="843547"/>
                    <a:pt x="362707" y="843547"/>
                  </a:cubicBezTo>
                  <a:lnTo>
                    <a:pt x="374918" y="843547"/>
                  </a:lnTo>
                  <a:lnTo>
                    <a:pt x="372247" y="103790"/>
                  </a:lnTo>
                  <a:cubicBezTo>
                    <a:pt x="418672" y="80514"/>
                    <a:pt x="451870" y="66141"/>
                    <a:pt x="455686" y="66904"/>
                  </a:cubicBezTo>
                  <a:cubicBezTo>
                    <a:pt x="461155" y="68049"/>
                    <a:pt x="487738" y="84329"/>
                    <a:pt x="521445" y="105952"/>
                  </a:cubicBezTo>
                  <a:lnTo>
                    <a:pt x="521445" y="831463"/>
                  </a:lnTo>
                  <a:lnTo>
                    <a:pt x="521445" y="843674"/>
                  </a:lnTo>
                  <a:lnTo>
                    <a:pt x="531493" y="843674"/>
                  </a:lnTo>
                  <a:cubicBezTo>
                    <a:pt x="539760" y="843674"/>
                    <a:pt x="542050" y="836933"/>
                    <a:pt x="542559" y="829810"/>
                  </a:cubicBezTo>
                  <a:cubicBezTo>
                    <a:pt x="543068" y="823451"/>
                    <a:pt x="563164" y="272830"/>
                    <a:pt x="568125" y="136351"/>
                  </a:cubicBezTo>
                  <a:cubicBezTo>
                    <a:pt x="613787" y="166115"/>
                    <a:pt x="660467" y="197150"/>
                    <a:pt x="682726" y="211395"/>
                  </a:cubicBezTo>
                  <a:lnTo>
                    <a:pt x="620783" y="821797"/>
                  </a:lnTo>
                  <a:lnTo>
                    <a:pt x="618620" y="843674"/>
                  </a:lnTo>
                  <a:lnTo>
                    <a:pt x="631849" y="843674"/>
                  </a:lnTo>
                  <a:cubicBezTo>
                    <a:pt x="639735" y="843674"/>
                    <a:pt x="644822" y="836933"/>
                    <a:pt x="646985" y="819508"/>
                  </a:cubicBezTo>
                  <a:cubicBezTo>
                    <a:pt x="649020" y="802972"/>
                    <a:pt x="718595" y="250825"/>
                    <a:pt x="725209" y="199058"/>
                  </a:cubicBezTo>
                  <a:cubicBezTo>
                    <a:pt x="727371" y="188119"/>
                    <a:pt x="724573" y="175781"/>
                    <a:pt x="713634" y="167768"/>
                  </a:cubicBezTo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1" name="Полилиния: фигура 211">
              <a:extLst>
                <a:ext uri="{FF2B5EF4-FFF2-40B4-BE49-F238E27FC236}">
                  <a16:creationId xmlns:a16="http://schemas.microsoft.com/office/drawing/2014/main" id="{6473EC1C-F55E-B192-00F1-6BAE06522441}"/>
                </a:ext>
              </a:extLst>
            </p:cNvPr>
            <p:cNvSpPr/>
            <p:nvPr/>
          </p:nvSpPr>
          <p:spPr>
            <a:xfrm>
              <a:off x="934731" y="5284603"/>
              <a:ext cx="39430" cy="73645"/>
            </a:xfrm>
            <a:custGeom>
              <a:avLst/>
              <a:gdLst>
                <a:gd name="connsiteX0" fmla="*/ 31798 w 39430"/>
                <a:gd name="connsiteY0" fmla="*/ 0 h 73645"/>
                <a:gd name="connsiteX1" fmla="*/ 0 w 39430"/>
                <a:gd name="connsiteY1" fmla="*/ 16917 h 73645"/>
                <a:gd name="connsiteX2" fmla="*/ 6487 w 39430"/>
                <a:gd name="connsiteY2" fmla="*/ 73645 h 73645"/>
                <a:gd name="connsiteX3" fmla="*/ 39430 w 39430"/>
                <a:gd name="connsiteY3" fmla="*/ 61053 h 73645"/>
                <a:gd name="connsiteX4" fmla="*/ 31798 w 39430"/>
                <a:gd name="connsiteY4" fmla="*/ 0 h 7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30" h="73645">
                  <a:moveTo>
                    <a:pt x="31798" y="0"/>
                  </a:moveTo>
                  <a:lnTo>
                    <a:pt x="0" y="16917"/>
                  </a:lnTo>
                  <a:cubicBezTo>
                    <a:pt x="2289" y="35614"/>
                    <a:pt x="4452" y="54566"/>
                    <a:pt x="6487" y="73645"/>
                  </a:cubicBezTo>
                  <a:cubicBezTo>
                    <a:pt x="17680" y="69066"/>
                    <a:pt x="28619" y="64869"/>
                    <a:pt x="39430" y="61053"/>
                  </a:cubicBezTo>
                  <a:cubicBezTo>
                    <a:pt x="37141" y="40320"/>
                    <a:pt x="34597" y="19842"/>
                    <a:pt x="31798" y="0"/>
                  </a:cubicBezTo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2" name="Полилиния: фигура 212">
              <a:extLst>
                <a:ext uri="{FF2B5EF4-FFF2-40B4-BE49-F238E27FC236}">
                  <a16:creationId xmlns:a16="http://schemas.microsoft.com/office/drawing/2014/main" id="{23CFB60F-CD0B-94B5-A869-67FBD8F03C9E}"/>
                </a:ext>
              </a:extLst>
            </p:cNvPr>
            <p:cNvSpPr/>
            <p:nvPr/>
          </p:nvSpPr>
          <p:spPr>
            <a:xfrm>
              <a:off x="961442" y="5595846"/>
              <a:ext cx="35995" cy="84837"/>
            </a:xfrm>
            <a:custGeom>
              <a:avLst/>
              <a:gdLst>
                <a:gd name="connsiteX0" fmla="*/ 3816 w 35995"/>
                <a:gd name="connsiteY0" fmla="*/ 84838 h 84837"/>
                <a:gd name="connsiteX1" fmla="*/ 35996 w 35995"/>
                <a:gd name="connsiteY1" fmla="*/ 72627 h 84837"/>
                <a:gd name="connsiteX2" fmla="*/ 32689 w 35995"/>
                <a:gd name="connsiteY2" fmla="*/ 0 h 84837"/>
                <a:gd name="connsiteX3" fmla="*/ 0 w 35995"/>
                <a:gd name="connsiteY3" fmla="*/ 11575 h 84837"/>
                <a:gd name="connsiteX4" fmla="*/ 3816 w 35995"/>
                <a:gd name="connsiteY4" fmla="*/ 84838 h 8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5" h="84837">
                  <a:moveTo>
                    <a:pt x="3816" y="84838"/>
                  </a:moveTo>
                  <a:cubicBezTo>
                    <a:pt x="14627" y="80386"/>
                    <a:pt x="25311" y="76189"/>
                    <a:pt x="35996" y="72627"/>
                  </a:cubicBezTo>
                  <a:cubicBezTo>
                    <a:pt x="35105" y="49351"/>
                    <a:pt x="34088" y="25057"/>
                    <a:pt x="32689" y="0"/>
                  </a:cubicBezTo>
                  <a:cubicBezTo>
                    <a:pt x="21877" y="3561"/>
                    <a:pt x="10939" y="7377"/>
                    <a:pt x="0" y="11575"/>
                  </a:cubicBezTo>
                  <a:cubicBezTo>
                    <a:pt x="1526" y="37013"/>
                    <a:pt x="2671" y="61434"/>
                    <a:pt x="3816" y="84838"/>
                  </a:cubicBezTo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3" name="Полилиния: фигура 213">
              <a:extLst>
                <a:ext uri="{FF2B5EF4-FFF2-40B4-BE49-F238E27FC236}">
                  <a16:creationId xmlns:a16="http://schemas.microsoft.com/office/drawing/2014/main" id="{EF3A909C-A1A0-E4F4-DAB3-4C19B276E849}"/>
                </a:ext>
              </a:extLst>
            </p:cNvPr>
            <p:cNvSpPr/>
            <p:nvPr/>
          </p:nvSpPr>
          <p:spPr>
            <a:xfrm>
              <a:off x="949994" y="5434692"/>
              <a:ext cx="38539" cy="82675"/>
            </a:xfrm>
            <a:custGeom>
              <a:avLst/>
              <a:gdLst>
                <a:gd name="connsiteX0" fmla="*/ 5469 w 38539"/>
                <a:gd name="connsiteY0" fmla="*/ 82676 h 82675"/>
                <a:gd name="connsiteX1" fmla="*/ 38540 w 38539"/>
                <a:gd name="connsiteY1" fmla="*/ 69829 h 82675"/>
                <a:gd name="connsiteX2" fmla="*/ 33070 w 38539"/>
                <a:gd name="connsiteY2" fmla="*/ 0 h 82675"/>
                <a:gd name="connsiteX3" fmla="*/ 0 w 38539"/>
                <a:gd name="connsiteY3" fmla="*/ 13991 h 82675"/>
                <a:gd name="connsiteX4" fmla="*/ 5469 w 38539"/>
                <a:gd name="connsiteY4" fmla="*/ 82676 h 8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39" h="82675">
                  <a:moveTo>
                    <a:pt x="5469" y="82676"/>
                  </a:moveTo>
                  <a:cubicBezTo>
                    <a:pt x="16662" y="77970"/>
                    <a:pt x="27728" y="73645"/>
                    <a:pt x="38540" y="69829"/>
                  </a:cubicBezTo>
                  <a:cubicBezTo>
                    <a:pt x="37013" y="46807"/>
                    <a:pt x="35105" y="23404"/>
                    <a:pt x="33070" y="0"/>
                  </a:cubicBezTo>
                  <a:cubicBezTo>
                    <a:pt x="22386" y="4325"/>
                    <a:pt x="11447" y="9031"/>
                    <a:pt x="0" y="13991"/>
                  </a:cubicBezTo>
                  <a:cubicBezTo>
                    <a:pt x="2035" y="37141"/>
                    <a:pt x="3816" y="60163"/>
                    <a:pt x="5469" y="82676"/>
                  </a:cubicBezTo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4" name="Полилиния: фигура 214">
              <a:extLst>
                <a:ext uri="{FF2B5EF4-FFF2-40B4-BE49-F238E27FC236}">
                  <a16:creationId xmlns:a16="http://schemas.microsoft.com/office/drawing/2014/main" id="{C653402D-05A9-449D-4CF5-DA7E85A6E6F4}"/>
                </a:ext>
              </a:extLst>
            </p:cNvPr>
            <p:cNvSpPr/>
            <p:nvPr/>
          </p:nvSpPr>
          <p:spPr>
            <a:xfrm>
              <a:off x="969455" y="5780785"/>
              <a:ext cx="32745" cy="149324"/>
            </a:xfrm>
            <a:custGeom>
              <a:avLst/>
              <a:gdLst>
                <a:gd name="connsiteX0" fmla="*/ 3180 w 32745"/>
                <a:gd name="connsiteY0" fmla="*/ 149325 h 149324"/>
                <a:gd name="connsiteX1" fmla="*/ 32689 w 32745"/>
                <a:gd name="connsiteY1" fmla="*/ 148689 h 149324"/>
                <a:gd name="connsiteX2" fmla="*/ 31162 w 32745"/>
                <a:gd name="connsiteY2" fmla="*/ 0 h 149324"/>
                <a:gd name="connsiteX3" fmla="*/ 0 w 32745"/>
                <a:gd name="connsiteY3" fmla="*/ 11066 h 149324"/>
                <a:gd name="connsiteX4" fmla="*/ 3180 w 32745"/>
                <a:gd name="connsiteY4" fmla="*/ 149325 h 14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45" h="149324">
                  <a:moveTo>
                    <a:pt x="3180" y="149325"/>
                  </a:moveTo>
                  <a:lnTo>
                    <a:pt x="32689" y="148689"/>
                  </a:lnTo>
                  <a:cubicBezTo>
                    <a:pt x="32689" y="148689"/>
                    <a:pt x="33197" y="89417"/>
                    <a:pt x="31162" y="0"/>
                  </a:cubicBezTo>
                  <a:cubicBezTo>
                    <a:pt x="20732" y="3307"/>
                    <a:pt x="10303" y="6995"/>
                    <a:pt x="0" y="11066"/>
                  </a:cubicBezTo>
                  <a:cubicBezTo>
                    <a:pt x="2925" y="95140"/>
                    <a:pt x="3180" y="149325"/>
                    <a:pt x="3180" y="149325"/>
                  </a:cubicBezTo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5" name="Полилиния: фигура 215">
              <a:extLst>
                <a:ext uri="{FF2B5EF4-FFF2-40B4-BE49-F238E27FC236}">
                  <a16:creationId xmlns:a16="http://schemas.microsoft.com/office/drawing/2014/main" id="{FC10AF1C-CC12-9617-BC64-72E33FDF4406}"/>
                </a:ext>
              </a:extLst>
            </p:cNvPr>
            <p:cNvSpPr/>
            <p:nvPr/>
          </p:nvSpPr>
          <p:spPr>
            <a:xfrm>
              <a:off x="867954" y="5321617"/>
              <a:ext cx="36886" cy="68684"/>
            </a:xfrm>
            <a:custGeom>
              <a:avLst/>
              <a:gdLst>
                <a:gd name="connsiteX0" fmla="*/ 29127 w 36886"/>
                <a:gd name="connsiteY0" fmla="*/ 0 h 68684"/>
                <a:gd name="connsiteX1" fmla="*/ 0 w 36886"/>
                <a:gd name="connsiteY1" fmla="*/ 19588 h 68684"/>
                <a:gd name="connsiteX2" fmla="*/ 8013 w 36886"/>
                <a:gd name="connsiteY2" fmla="*/ 68684 h 68684"/>
                <a:gd name="connsiteX3" fmla="*/ 36886 w 36886"/>
                <a:gd name="connsiteY3" fmla="*/ 54311 h 68684"/>
                <a:gd name="connsiteX4" fmla="*/ 29127 w 36886"/>
                <a:gd name="connsiteY4" fmla="*/ 0 h 68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86" h="68684">
                  <a:moveTo>
                    <a:pt x="29127" y="0"/>
                  </a:moveTo>
                  <a:lnTo>
                    <a:pt x="0" y="19588"/>
                  </a:lnTo>
                  <a:cubicBezTo>
                    <a:pt x="2798" y="33197"/>
                    <a:pt x="5342" y="49987"/>
                    <a:pt x="8013" y="68684"/>
                  </a:cubicBezTo>
                  <a:cubicBezTo>
                    <a:pt x="17553" y="63851"/>
                    <a:pt x="27219" y="59018"/>
                    <a:pt x="36886" y="54311"/>
                  </a:cubicBezTo>
                  <a:cubicBezTo>
                    <a:pt x="34215" y="33452"/>
                    <a:pt x="31671" y="14754"/>
                    <a:pt x="29127" y="0"/>
                  </a:cubicBezTo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6" name="Полилиния: фигура 216">
              <a:extLst>
                <a:ext uri="{FF2B5EF4-FFF2-40B4-BE49-F238E27FC236}">
                  <a16:creationId xmlns:a16="http://schemas.microsoft.com/office/drawing/2014/main" id="{E3350819-4D42-DEF2-AAA5-102087AB47D2}"/>
                </a:ext>
              </a:extLst>
            </p:cNvPr>
            <p:cNvSpPr/>
            <p:nvPr/>
          </p:nvSpPr>
          <p:spPr>
            <a:xfrm>
              <a:off x="886906" y="5465218"/>
              <a:ext cx="34469" cy="80767"/>
            </a:xfrm>
            <a:custGeom>
              <a:avLst/>
              <a:gdLst>
                <a:gd name="connsiteX0" fmla="*/ 27474 w 34469"/>
                <a:gd name="connsiteY0" fmla="*/ 0 h 80767"/>
                <a:gd name="connsiteX1" fmla="*/ 0 w 34469"/>
                <a:gd name="connsiteY1" fmla="*/ 13864 h 80767"/>
                <a:gd name="connsiteX2" fmla="*/ 7886 w 34469"/>
                <a:gd name="connsiteY2" fmla="*/ 80768 h 80767"/>
                <a:gd name="connsiteX3" fmla="*/ 34469 w 34469"/>
                <a:gd name="connsiteY3" fmla="*/ 67413 h 80767"/>
                <a:gd name="connsiteX4" fmla="*/ 27474 w 34469"/>
                <a:gd name="connsiteY4" fmla="*/ 0 h 8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69" h="80767">
                  <a:moveTo>
                    <a:pt x="27474" y="0"/>
                  </a:moveTo>
                  <a:cubicBezTo>
                    <a:pt x="18316" y="4452"/>
                    <a:pt x="9158" y="9158"/>
                    <a:pt x="0" y="13864"/>
                  </a:cubicBezTo>
                  <a:cubicBezTo>
                    <a:pt x="2417" y="36123"/>
                    <a:pt x="5724" y="58636"/>
                    <a:pt x="7886" y="80768"/>
                  </a:cubicBezTo>
                  <a:cubicBezTo>
                    <a:pt x="16662" y="76062"/>
                    <a:pt x="25566" y="71610"/>
                    <a:pt x="34469" y="67413"/>
                  </a:cubicBezTo>
                  <a:cubicBezTo>
                    <a:pt x="32689" y="45154"/>
                    <a:pt x="29509" y="22513"/>
                    <a:pt x="27474" y="0"/>
                  </a:cubicBezTo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7" name="Полилиния: фигура 217">
              <a:extLst>
                <a:ext uri="{FF2B5EF4-FFF2-40B4-BE49-F238E27FC236}">
                  <a16:creationId xmlns:a16="http://schemas.microsoft.com/office/drawing/2014/main" id="{D78D8450-CE2A-D03B-369B-74D799E4D73A}"/>
                </a:ext>
              </a:extLst>
            </p:cNvPr>
            <p:cNvSpPr/>
            <p:nvPr/>
          </p:nvSpPr>
          <p:spPr>
            <a:xfrm>
              <a:off x="903950" y="5621539"/>
              <a:ext cx="30399" cy="84329"/>
            </a:xfrm>
            <a:custGeom>
              <a:avLst/>
              <a:gdLst>
                <a:gd name="connsiteX0" fmla="*/ 0 w 30399"/>
                <a:gd name="connsiteY0" fmla="*/ 12847 h 84329"/>
                <a:gd name="connsiteX1" fmla="*/ 5469 w 30399"/>
                <a:gd name="connsiteY1" fmla="*/ 84329 h 84329"/>
                <a:gd name="connsiteX2" fmla="*/ 30399 w 30399"/>
                <a:gd name="connsiteY2" fmla="*/ 70974 h 84329"/>
                <a:gd name="connsiteX3" fmla="*/ 25566 w 30399"/>
                <a:gd name="connsiteY3" fmla="*/ 0 h 84329"/>
                <a:gd name="connsiteX4" fmla="*/ 0 w 30399"/>
                <a:gd name="connsiteY4" fmla="*/ 12847 h 8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99" h="84329">
                  <a:moveTo>
                    <a:pt x="0" y="12847"/>
                  </a:moveTo>
                  <a:cubicBezTo>
                    <a:pt x="2925" y="48334"/>
                    <a:pt x="4706" y="72882"/>
                    <a:pt x="5469" y="84329"/>
                  </a:cubicBezTo>
                  <a:cubicBezTo>
                    <a:pt x="13737" y="79751"/>
                    <a:pt x="22005" y="75299"/>
                    <a:pt x="30399" y="70974"/>
                  </a:cubicBezTo>
                  <a:cubicBezTo>
                    <a:pt x="29763" y="61562"/>
                    <a:pt x="28237" y="36759"/>
                    <a:pt x="25566" y="0"/>
                  </a:cubicBezTo>
                  <a:cubicBezTo>
                    <a:pt x="16917" y="4198"/>
                    <a:pt x="8268" y="8395"/>
                    <a:pt x="0" y="12847"/>
                  </a:cubicBezTo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8" name="Полилиния: фигура 218">
              <a:extLst>
                <a:ext uri="{FF2B5EF4-FFF2-40B4-BE49-F238E27FC236}">
                  <a16:creationId xmlns:a16="http://schemas.microsoft.com/office/drawing/2014/main" id="{2B394936-18EE-2BA8-3236-2346267B2ED7}"/>
                </a:ext>
              </a:extLst>
            </p:cNvPr>
            <p:cNvSpPr/>
            <p:nvPr/>
          </p:nvSpPr>
          <p:spPr>
            <a:xfrm>
              <a:off x="869735" y="5826066"/>
              <a:ext cx="30653" cy="100609"/>
            </a:xfrm>
            <a:custGeom>
              <a:avLst/>
              <a:gdLst>
                <a:gd name="connsiteX0" fmla="*/ 9794 w 30653"/>
                <a:gd name="connsiteY0" fmla="*/ 100610 h 100609"/>
                <a:gd name="connsiteX1" fmla="*/ 30654 w 30653"/>
                <a:gd name="connsiteY1" fmla="*/ 100610 h 100609"/>
                <a:gd name="connsiteX2" fmla="*/ 21368 w 30653"/>
                <a:gd name="connsiteY2" fmla="*/ 0 h 100609"/>
                <a:gd name="connsiteX3" fmla="*/ 0 w 30653"/>
                <a:gd name="connsiteY3" fmla="*/ 15136 h 100609"/>
                <a:gd name="connsiteX4" fmla="*/ 9794 w 30653"/>
                <a:gd name="connsiteY4" fmla="*/ 100610 h 10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53" h="100609">
                  <a:moveTo>
                    <a:pt x="9794" y="100610"/>
                  </a:moveTo>
                  <a:lnTo>
                    <a:pt x="30654" y="100610"/>
                  </a:lnTo>
                  <a:cubicBezTo>
                    <a:pt x="30654" y="100610"/>
                    <a:pt x="27474" y="61689"/>
                    <a:pt x="21368" y="0"/>
                  </a:cubicBezTo>
                  <a:cubicBezTo>
                    <a:pt x="13864" y="4960"/>
                    <a:pt x="6741" y="9921"/>
                    <a:pt x="0" y="15136"/>
                  </a:cubicBezTo>
                  <a:cubicBezTo>
                    <a:pt x="6232" y="67921"/>
                    <a:pt x="9794" y="100610"/>
                    <a:pt x="9794" y="100610"/>
                  </a:cubicBezTo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9" name="Полилиния: фигура 219">
              <a:extLst>
                <a:ext uri="{FF2B5EF4-FFF2-40B4-BE49-F238E27FC236}">
                  <a16:creationId xmlns:a16="http://schemas.microsoft.com/office/drawing/2014/main" id="{0CA18907-C630-6F70-E295-32039CEA2996}"/>
                </a:ext>
              </a:extLst>
            </p:cNvPr>
            <p:cNvSpPr/>
            <p:nvPr/>
          </p:nvSpPr>
          <p:spPr>
            <a:xfrm>
              <a:off x="845568" y="5661986"/>
              <a:ext cx="26710" cy="80640"/>
            </a:xfrm>
            <a:custGeom>
              <a:avLst/>
              <a:gdLst>
                <a:gd name="connsiteX0" fmla="*/ 19206 w 26710"/>
                <a:gd name="connsiteY0" fmla="*/ 0 h 80640"/>
                <a:gd name="connsiteX1" fmla="*/ 0 w 26710"/>
                <a:gd name="connsiteY1" fmla="*/ 14246 h 80640"/>
                <a:gd name="connsiteX2" fmla="*/ 8140 w 26710"/>
                <a:gd name="connsiteY2" fmla="*/ 80641 h 80640"/>
                <a:gd name="connsiteX3" fmla="*/ 26711 w 26710"/>
                <a:gd name="connsiteY3" fmla="*/ 66650 h 80640"/>
                <a:gd name="connsiteX4" fmla="*/ 19206 w 26710"/>
                <a:gd name="connsiteY4" fmla="*/ 0 h 8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10" h="80640">
                  <a:moveTo>
                    <a:pt x="19206" y="0"/>
                  </a:moveTo>
                  <a:cubicBezTo>
                    <a:pt x="11066" y="5215"/>
                    <a:pt x="7377" y="8649"/>
                    <a:pt x="0" y="14246"/>
                  </a:cubicBezTo>
                  <a:cubicBezTo>
                    <a:pt x="3180" y="39939"/>
                    <a:pt x="5215" y="57364"/>
                    <a:pt x="8140" y="80641"/>
                  </a:cubicBezTo>
                  <a:cubicBezTo>
                    <a:pt x="15390" y="75171"/>
                    <a:pt x="18825" y="71865"/>
                    <a:pt x="26711" y="66650"/>
                  </a:cubicBezTo>
                  <a:cubicBezTo>
                    <a:pt x="24167" y="43246"/>
                    <a:pt x="22259" y="25693"/>
                    <a:pt x="19206" y="0"/>
                  </a:cubicBezTo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0" name="Полилиния: фигура 220">
              <a:extLst>
                <a:ext uri="{FF2B5EF4-FFF2-40B4-BE49-F238E27FC236}">
                  <a16:creationId xmlns:a16="http://schemas.microsoft.com/office/drawing/2014/main" id="{186A957D-BF02-44EC-C5E9-5501EC341341}"/>
                </a:ext>
              </a:extLst>
            </p:cNvPr>
            <p:cNvSpPr/>
            <p:nvPr/>
          </p:nvSpPr>
          <p:spPr>
            <a:xfrm>
              <a:off x="824073" y="5505666"/>
              <a:ext cx="28618" cy="74789"/>
            </a:xfrm>
            <a:custGeom>
              <a:avLst/>
              <a:gdLst>
                <a:gd name="connsiteX0" fmla="*/ 20478 w 28618"/>
                <a:gd name="connsiteY0" fmla="*/ 0 h 74789"/>
                <a:gd name="connsiteX1" fmla="*/ 0 w 28618"/>
                <a:gd name="connsiteY1" fmla="*/ 15518 h 74789"/>
                <a:gd name="connsiteX2" fmla="*/ 9031 w 28618"/>
                <a:gd name="connsiteY2" fmla="*/ 74790 h 74789"/>
                <a:gd name="connsiteX3" fmla="*/ 28619 w 28618"/>
                <a:gd name="connsiteY3" fmla="*/ 60417 h 74789"/>
                <a:gd name="connsiteX4" fmla="*/ 20478 w 28618"/>
                <a:gd name="connsiteY4" fmla="*/ 0 h 74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18" h="74789">
                  <a:moveTo>
                    <a:pt x="20478" y="0"/>
                  </a:moveTo>
                  <a:cubicBezTo>
                    <a:pt x="12338" y="4960"/>
                    <a:pt x="7504" y="10430"/>
                    <a:pt x="0" y="15518"/>
                  </a:cubicBezTo>
                  <a:cubicBezTo>
                    <a:pt x="3053" y="37522"/>
                    <a:pt x="6105" y="53167"/>
                    <a:pt x="9031" y="74790"/>
                  </a:cubicBezTo>
                  <a:cubicBezTo>
                    <a:pt x="16790" y="69702"/>
                    <a:pt x="20478" y="65250"/>
                    <a:pt x="28619" y="60417"/>
                  </a:cubicBezTo>
                  <a:cubicBezTo>
                    <a:pt x="25566" y="38794"/>
                    <a:pt x="23658" y="22132"/>
                    <a:pt x="20478" y="0"/>
                  </a:cubicBezTo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1" name="Полилиния: фигура 221">
              <a:extLst>
                <a:ext uri="{FF2B5EF4-FFF2-40B4-BE49-F238E27FC236}">
                  <a16:creationId xmlns:a16="http://schemas.microsoft.com/office/drawing/2014/main" id="{51AC892E-0A4F-9835-32F9-81BE82771694}"/>
                </a:ext>
              </a:extLst>
            </p:cNvPr>
            <p:cNvSpPr/>
            <p:nvPr/>
          </p:nvSpPr>
          <p:spPr>
            <a:xfrm>
              <a:off x="805502" y="5370077"/>
              <a:ext cx="24548" cy="58127"/>
            </a:xfrm>
            <a:custGeom>
              <a:avLst/>
              <a:gdLst>
                <a:gd name="connsiteX0" fmla="*/ 17807 w 24548"/>
                <a:gd name="connsiteY0" fmla="*/ 0 h 58127"/>
                <a:gd name="connsiteX1" fmla="*/ 0 w 24548"/>
                <a:gd name="connsiteY1" fmla="*/ 13610 h 58127"/>
                <a:gd name="connsiteX2" fmla="*/ 6741 w 24548"/>
                <a:gd name="connsiteY2" fmla="*/ 58127 h 58127"/>
                <a:gd name="connsiteX3" fmla="*/ 24548 w 24548"/>
                <a:gd name="connsiteY3" fmla="*/ 45917 h 58127"/>
                <a:gd name="connsiteX4" fmla="*/ 17807 w 24548"/>
                <a:gd name="connsiteY4" fmla="*/ 0 h 5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48" h="58127">
                  <a:moveTo>
                    <a:pt x="17807" y="0"/>
                  </a:moveTo>
                  <a:lnTo>
                    <a:pt x="0" y="13610"/>
                  </a:lnTo>
                  <a:cubicBezTo>
                    <a:pt x="2289" y="28364"/>
                    <a:pt x="4452" y="43246"/>
                    <a:pt x="6741" y="58127"/>
                  </a:cubicBezTo>
                  <a:cubicBezTo>
                    <a:pt x="13991" y="53294"/>
                    <a:pt x="16790" y="50623"/>
                    <a:pt x="24548" y="45917"/>
                  </a:cubicBezTo>
                  <a:cubicBezTo>
                    <a:pt x="22004" y="31417"/>
                    <a:pt x="20351" y="13991"/>
                    <a:pt x="17807" y="0"/>
                  </a:cubicBezTo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2" name="Полилиния: фигура 222">
              <a:extLst>
                <a:ext uri="{FF2B5EF4-FFF2-40B4-BE49-F238E27FC236}">
                  <a16:creationId xmlns:a16="http://schemas.microsoft.com/office/drawing/2014/main" id="{54F87A43-16F2-6C17-4CE8-9D1B24D321FF}"/>
                </a:ext>
              </a:extLst>
            </p:cNvPr>
            <p:cNvSpPr/>
            <p:nvPr/>
          </p:nvSpPr>
          <p:spPr>
            <a:xfrm>
              <a:off x="675957" y="4964585"/>
              <a:ext cx="757287" cy="403711"/>
            </a:xfrm>
            <a:custGeom>
              <a:avLst/>
              <a:gdLst>
                <a:gd name="connsiteX0" fmla="*/ 12527 w 757287"/>
                <a:gd name="connsiteY0" fmla="*/ 403712 h 403711"/>
                <a:gd name="connsiteX1" fmla="*/ 477928 w 757287"/>
                <a:gd name="connsiteY1" fmla="*/ 0 h 403711"/>
                <a:gd name="connsiteX2" fmla="*/ 744144 w 757287"/>
                <a:gd name="connsiteY2" fmla="*/ 191299 h 403711"/>
                <a:gd name="connsiteX3" fmla="*/ 722648 w 757287"/>
                <a:gd name="connsiteY3" fmla="*/ 241795 h 403711"/>
                <a:gd name="connsiteX4" fmla="*/ 477928 w 757287"/>
                <a:gd name="connsiteY4" fmla="*/ 84075 h 403711"/>
                <a:gd name="connsiteX5" fmla="*/ 12527 w 757287"/>
                <a:gd name="connsiteY5" fmla="*/ 403712 h 40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7287" h="403711">
                  <a:moveTo>
                    <a:pt x="12527" y="403712"/>
                  </a:moveTo>
                  <a:cubicBezTo>
                    <a:pt x="-62135" y="324979"/>
                    <a:pt x="210186" y="104553"/>
                    <a:pt x="477928" y="0"/>
                  </a:cubicBezTo>
                  <a:cubicBezTo>
                    <a:pt x="477928" y="0"/>
                    <a:pt x="715653" y="171202"/>
                    <a:pt x="744144" y="191299"/>
                  </a:cubicBezTo>
                  <a:cubicBezTo>
                    <a:pt x="772635" y="211523"/>
                    <a:pt x="749868" y="256804"/>
                    <a:pt x="722648" y="241795"/>
                  </a:cubicBezTo>
                  <a:cubicBezTo>
                    <a:pt x="695556" y="226659"/>
                    <a:pt x="494718" y="87000"/>
                    <a:pt x="477928" y="84075"/>
                  </a:cubicBezTo>
                  <a:cubicBezTo>
                    <a:pt x="461266" y="81022"/>
                    <a:pt x="-24232" y="323453"/>
                    <a:pt x="12527" y="403712"/>
                  </a:cubicBezTo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3" name="Полилиния: фигура 223">
              <a:extLst>
                <a:ext uri="{FF2B5EF4-FFF2-40B4-BE49-F238E27FC236}">
                  <a16:creationId xmlns:a16="http://schemas.microsoft.com/office/drawing/2014/main" id="{6A72178E-C1BC-BC82-2289-9A785C5F3B8F}"/>
                </a:ext>
              </a:extLst>
            </p:cNvPr>
            <p:cNvSpPr/>
            <p:nvPr/>
          </p:nvSpPr>
          <p:spPr>
            <a:xfrm>
              <a:off x="836232" y="5964752"/>
              <a:ext cx="499094" cy="42390"/>
            </a:xfrm>
            <a:custGeom>
              <a:avLst/>
              <a:gdLst>
                <a:gd name="connsiteX0" fmla="*/ 447391 w 499094"/>
                <a:gd name="connsiteY0" fmla="*/ 29845 h 42390"/>
                <a:gd name="connsiteX1" fmla="*/ 71916 w 499094"/>
                <a:gd name="connsiteY1" fmla="*/ 42310 h 42390"/>
                <a:gd name="connsiteX2" fmla="*/ 33249 w 499094"/>
                <a:gd name="connsiteY2" fmla="*/ 3134 h 42390"/>
                <a:gd name="connsiteX3" fmla="*/ 485167 w 499094"/>
                <a:gd name="connsiteY3" fmla="*/ 1608 h 42390"/>
                <a:gd name="connsiteX4" fmla="*/ 447391 w 499094"/>
                <a:gd name="connsiteY4" fmla="*/ 29845 h 4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094" h="42390">
                  <a:moveTo>
                    <a:pt x="447391" y="29845"/>
                  </a:moveTo>
                  <a:cubicBezTo>
                    <a:pt x="360899" y="49305"/>
                    <a:pt x="236758" y="36968"/>
                    <a:pt x="71916" y="42310"/>
                  </a:cubicBezTo>
                  <a:cubicBezTo>
                    <a:pt x="-76" y="44472"/>
                    <a:pt x="-27041" y="2753"/>
                    <a:pt x="33249" y="3134"/>
                  </a:cubicBezTo>
                  <a:cubicBezTo>
                    <a:pt x="93538" y="3388"/>
                    <a:pt x="390408" y="-2844"/>
                    <a:pt x="485167" y="1608"/>
                  </a:cubicBezTo>
                  <a:cubicBezTo>
                    <a:pt x="490891" y="1862"/>
                    <a:pt x="529176" y="11402"/>
                    <a:pt x="447391" y="29845"/>
                  </a:cubicBezTo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4" name="Полилиния: фигура 224">
              <a:extLst>
                <a:ext uri="{FF2B5EF4-FFF2-40B4-BE49-F238E27FC236}">
                  <a16:creationId xmlns:a16="http://schemas.microsoft.com/office/drawing/2014/main" id="{779B2A05-DF24-1DB4-C73A-D51DE5327884}"/>
                </a:ext>
              </a:extLst>
            </p:cNvPr>
            <p:cNvSpPr/>
            <p:nvPr/>
          </p:nvSpPr>
          <p:spPr>
            <a:xfrm>
              <a:off x="1270776" y="5361174"/>
              <a:ext cx="89671" cy="77206"/>
            </a:xfrm>
            <a:custGeom>
              <a:avLst/>
              <a:gdLst>
                <a:gd name="connsiteX0" fmla="*/ 86491 w 89671"/>
                <a:gd name="connsiteY0" fmla="*/ 77207 h 77206"/>
                <a:gd name="connsiteX1" fmla="*/ 89671 w 89671"/>
                <a:gd name="connsiteY1" fmla="*/ 45408 h 77206"/>
                <a:gd name="connsiteX2" fmla="*/ 1272 w 89671"/>
                <a:gd name="connsiteY2" fmla="*/ 0 h 77206"/>
                <a:gd name="connsiteX3" fmla="*/ 0 w 89671"/>
                <a:gd name="connsiteY3" fmla="*/ 32816 h 77206"/>
                <a:gd name="connsiteX4" fmla="*/ 86491 w 89671"/>
                <a:gd name="connsiteY4" fmla="*/ 77207 h 77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71" h="77206">
                  <a:moveTo>
                    <a:pt x="86491" y="77207"/>
                  </a:moveTo>
                  <a:lnTo>
                    <a:pt x="89671" y="45408"/>
                  </a:lnTo>
                  <a:lnTo>
                    <a:pt x="1272" y="0"/>
                  </a:lnTo>
                  <a:cubicBezTo>
                    <a:pt x="890" y="10812"/>
                    <a:pt x="509" y="21750"/>
                    <a:pt x="0" y="32816"/>
                  </a:cubicBezTo>
                  <a:lnTo>
                    <a:pt x="86491" y="77207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5" name="Полилиния: фигура 225">
              <a:extLst>
                <a:ext uri="{FF2B5EF4-FFF2-40B4-BE49-F238E27FC236}">
                  <a16:creationId xmlns:a16="http://schemas.microsoft.com/office/drawing/2014/main" id="{4979FC6E-CF29-3BA5-8A76-9134ED25F7E6}"/>
                </a:ext>
              </a:extLst>
            </p:cNvPr>
            <p:cNvSpPr/>
            <p:nvPr/>
          </p:nvSpPr>
          <p:spPr>
            <a:xfrm>
              <a:off x="1081385" y="5348709"/>
              <a:ext cx="127829" cy="33451"/>
            </a:xfrm>
            <a:custGeom>
              <a:avLst/>
              <a:gdLst>
                <a:gd name="connsiteX0" fmla="*/ 127829 w 127829"/>
                <a:gd name="connsiteY0" fmla="*/ 33452 h 33451"/>
                <a:gd name="connsiteX1" fmla="*/ 127829 w 127829"/>
                <a:gd name="connsiteY1" fmla="*/ 0 h 33451"/>
                <a:gd name="connsiteX2" fmla="*/ 0 w 127829"/>
                <a:gd name="connsiteY2" fmla="*/ 0 h 33451"/>
                <a:gd name="connsiteX3" fmla="*/ 127 w 127829"/>
                <a:gd name="connsiteY3" fmla="*/ 33452 h 3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29" h="33451">
                  <a:moveTo>
                    <a:pt x="127829" y="33452"/>
                  </a:moveTo>
                  <a:lnTo>
                    <a:pt x="127829" y="0"/>
                  </a:lnTo>
                  <a:lnTo>
                    <a:pt x="0" y="0"/>
                  </a:lnTo>
                  <a:lnTo>
                    <a:pt x="127" y="33452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6" name="Полилиния: фигура 226">
              <a:extLst>
                <a:ext uri="{FF2B5EF4-FFF2-40B4-BE49-F238E27FC236}">
                  <a16:creationId xmlns:a16="http://schemas.microsoft.com/office/drawing/2014/main" id="{AD5208C9-12E3-3AB0-E6AF-A8EF0EC43539}"/>
                </a:ext>
              </a:extLst>
            </p:cNvPr>
            <p:cNvSpPr/>
            <p:nvPr/>
          </p:nvSpPr>
          <p:spPr>
            <a:xfrm>
              <a:off x="724176" y="5359266"/>
              <a:ext cx="286235" cy="249044"/>
            </a:xfrm>
            <a:custGeom>
              <a:avLst/>
              <a:gdLst>
                <a:gd name="connsiteX0" fmla="*/ 19383 w 286235"/>
                <a:gd name="connsiteY0" fmla="*/ 249045 h 249044"/>
                <a:gd name="connsiteX1" fmla="*/ 286235 w 286235"/>
                <a:gd name="connsiteY1" fmla="*/ 34851 h 249044"/>
                <a:gd name="connsiteX2" fmla="*/ 281783 w 286235"/>
                <a:gd name="connsiteY2" fmla="*/ 0 h 249044"/>
                <a:gd name="connsiteX3" fmla="*/ 19383 w 286235"/>
                <a:gd name="connsiteY3" fmla="*/ 249045 h 249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235" h="249044">
                  <a:moveTo>
                    <a:pt x="19383" y="249045"/>
                  </a:moveTo>
                  <a:cubicBezTo>
                    <a:pt x="-13051" y="163698"/>
                    <a:pt x="167691" y="69193"/>
                    <a:pt x="286235" y="34851"/>
                  </a:cubicBezTo>
                  <a:cubicBezTo>
                    <a:pt x="284709" y="22640"/>
                    <a:pt x="283183" y="11066"/>
                    <a:pt x="281783" y="0"/>
                  </a:cubicBezTo>
                  <a:cubicBezTo>
                    <a:pt x="137673" y="42228"/>
                    <a:pt x="-63547" y="177562"/>
                    <a:pt x="19383" y="249045"/>
                  </a:cubicBezTo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7" name="Полилиния: фигура 227">
              <a:extLst>
                <a:ext uri="{FF2B5EF4-FFF2-40B4-BE49-F238E27FC236}">
                  <a16:creationId xmlns:a16="http://schemas.microsoft.com/office/drawing/2014/main" id="{0A3AE95A-1836-78A9-767E-CDA92482A7FB}"/>
                </a:ext>
              </a:extLst>
            </p:cNvPr>
            <p:cNvSpPr/>
            <p:nvPr/>
          </p:nvSpPr>
          <p:spPr>
            <a:xfrm>
              <a:off x="1264671" y="5533266"/>
              <a:ext cx="78987" cy="71737"/>
            </a:xfrm>
            <a:custGeom>
              <a:avLst/>
              <a:gdLst>
                <a:gd name="connsiteX0" fmla="*/ 0 w 78987"/>
                <a:gd name="connsiteY0" fmla="*/ 32816 h 71737"/>
                <a:gd name="connsiteX1" fmla="*/ 75680 w 78987"/>
                <a:gd name="connsiteY1" fmla="*/ 71737 h 71737"/>
                <a:gd name="connsiteX2" fmla="*/ 78987 w 78987"/>
                <a:gd name="connsiteY2" fmla="*/ 39939 h 71737"/>
                <a:gd name="connsiteX3" fmla="*/ 1272 w 78987"/>
                <a:gd name="connsiteY3" fmla="*/ 0 h 71737"/>
                <a:gd name="connsiteX4" fmla="*/ 0 w 78987"/>
                <a:gd name="connsiteY4" fmla="*/ 32816 h 7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87" h="71737">
                  <a:moveTo>
                    <a:pt x="0" y="32816"/>
                  </a:moveTo>
                  <a:lnTo>
                    <a:pt x="75680" y="71737"/>
                  </a:lnTo>
                  <a:lnTo>
                    <a:pt x="78987" y="39939"/>
                  </a:lnTo>
                  <a:lnTo>
                    <a:pt x="1272" y="0"/>
                  </a:lnTo>
                  <a:cubicBezTo>
                    <a:pt x="763" y="11066"/>
                    <a:pt x="382" y="22005"/>
                    <a:pt x="0" y="32816"/>
                  </a:cubicBezTo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8" name="Полилиния: фигура 228">
              <a:extLst>
                <a:ext uri="{FF2B5EF4-FFF2-40B4-BE49-F238E27FC236}">
                  <a16:creationId xmlns:a16="http://schemas.microsoft.com/office/drawing/2014/main" id="{7E2A7CDE-1424-59A5-A5CD-14299CCD7B4B}"/>
                </a:ext>
              </a:extLst>
            </p:cNvPr>
            <p:cNvSpPr/>
            <p:nvPr/>
          </p:nvSpPr>
          <p:spPr>
            <a:xfrm>
              <a:off x="762061" y="5526780"/>
              <a:ext cx="265011" cy="241540"/>
            </a:xfrm>
            <a:custGeom>
              <a:avLst/>
              <a:gdLst>
                <a:gd name="connsiteX0" fmla="*/ 19910 w 265011"/>
                <a:gd name="connsiteY0" fmla="*/ 241540 h 241540"/>
                <a:gd name="connsiteX1" fmla="*/ 265012 w 265011"/>
                <a:gd name="connsiteY1" fmla="*/ 33325 h 241540"/>
                <a:gd name="connsiteX2" fmla="*/ 262214 w 265011"/>
                <a:gd name="connsiteY2" fmla="*/ 0 h 241540"/>
                <a:gd name="connsiteX3" fmla="*/ 19910 w 265011"/>
                <a:gd name="connsiteY3" fmla="*/ 241540 h 24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011" h="241540">
                  <a:moveTo>
                    <a:pt x="19910" y="241540"/>
                  </a:moveTo>
                  <a:cubicBezTo>
                    <a:pt x="-12524" y="153268"/>
                    <a:pt x="136165" y="56982"/>
                    <a:pt x="265012" y="33325"/>
                  </a:cubicBezTo>
                  <a:cubicBezTo>
                    <a:pt x="264122" y="22004"/>
                    <a:pt x="263104" y="10811"/>
                    <a:pt x="262214" y="0"/>
                  </a:cubicBezTo>
                  <a:cubicBezTo>
                    <a:pt x="114288" y="30272"/>
                    <a:pt x="-59458" y="161663"/>
                    <a:pt x="19910" y="241540"/>
                  </a:cubicBezTo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9" name="Полилиния: фигура 229">
              <a:extLst>
                <a:ext uri="{FF2B5EF4-FFF2-40B4-BE49-F238E27FC236}">
                  <a16:creationId xmlns:a16="http://schemas.microsoft.com/office/drawing/2014/main" id="{CEC0F72C-A0B3-7E0E-7E1E-8D8DCA250C47}"/>
                </a:ext>
              </a:extLst>
            </p:cNvPr>
            <p:cNvSpPr/>
            <p:nvPr/>
          </p:nvSpPr>
          <p:spPr>
            <a:xfrm>
              <a:off x="1081894" y="5521310"/>
              <a:ext cx="127320" cy="33324"/>
            </a:xfrm>
            <a:custGeom>
              <a:avLst/>
              <a:gdLst>
                <a:gd name="connsiteX0" fmla="*/ 127321 w 127320"/>
                <a:gd name="connsiteY0" fmla="*/ 0 h 33324"/>
                <a:gd name="connsiteX1" fmla="*/ 0 w 127320"/>
                <a:gd name="connsiteY1" fmla="*/ 0 h 33324"/>
                <a:gd name="connsiteX2" fmla="*/ 127 w 127320"/>
                <a:gd name="connsiteY2" fmla="*/ 33325 h 33324"/>
                <a:gd name="connsiteX3" fmla="*/ 127321 w 127320"/>
                <a:gd name="connsiteY3" fmla="*/ 33325 h 3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320" h="33324">
                  <a:moveTo>
                    <a:pt x="127321" y="0"/>
                  </a:moveTo>
                  <a:lnTo>
                    <a:pt x="0" y="0"/>
                  </a:lnTo>
                  <a:lnTo>
                    <a:pt x="127" y="33325"/>
                  </a:lnTo>
                  <a:lnTo>
                    <a:pt x="127321" y="33325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0" name="Полилиния: фигура 230">
              <a:extLst>
                <a:ext uri="{FF2B5EF4-FFF2-40B4-BE49-F238E27FC236}">
                  <a16:creationId xmlns:a16="http://schemas.microsoft.com/office/drawing/2014/main" id="{587841FA-6D0F-319F-B774-175D47B4E4EF}"/>
                </a:ext>
              </a:extLst>
            </p:cNvPr>
            <p:cNvSpPr/>
            <p:nvPr/>
          </p:nvSpPr>
          <p:spPr>
            <a:xfrm rot="-8213">
              <a:off x="1082533" y="5684894"/>
              <a:ext cx="126557" cy="33451"/>
            </a:xfrm>
            <a:custGeom>
              <a:avLst/>
              <a:gdLst>
                <a:gd name="connsiteX0" fmla="*/ 0 w 126557"/>
                <a:gd name="connsiteY0" fmla="*/ 0 h 33451"/>
                <a:gd name="connsiteX1" fmla="*/ 126558 w 126557"/>
                <a:gd name="connsiteY1" fmla="*/ 0 h 33451"/>
                <a:gd name="connsiteX2" fmla="*/ 126558 w 126557"/>
                <a:gd name="connsiteY2" fmla="*/ 33452 h 33451"/>
                <a:gd name="connsiteX3" fmla="*/ 0 w 126557"/>
                <a:gd name="connsiteY3" fmla="*/ 33452 h 3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557" h="33451">
                  <a:moveTo>
                    <a:pt x="0" y="0"/>
                  </a:moveTo>
                  <a:lnTo>
                    <a:pt x="126558" y="0"/>
                  </a:lnTo>
                  <a:lnTo>
                    <a:pt x="126558" y="33452"/>
                  </a:lnTo>
                  <a:lnTo>
                    <a:pt x="0" y="33452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1" name="Полилиния: фигура 231">
              <a:extLst>
                <a:ext uri="{FF2B5EF4-FFF2-40B4-BE49-F238E27FC236}">
                  <a16:creationId xmlns:a16="http://schemas.microsoft.com/office/drawing/2014/main" id="{CC356D5C-82D6-9623-FFB3-8EA4417264CA}"/>
                </a:ext>
              </a:extLst>
            </p:cNvPr>
            <p:cNvSpPr/>
            <p:nvPr/>
          </p:nvSpPr>
          <p:spPr>
            <a:xfrm>
              <a:off x="802018" y="5689333"/>
              <a:ext cx="234340" cy="212794"/>
            </a:xfrm>
            <a:custGeom>
              <a:avLst/>
              <a:gdLst>
                <a:gd name="connsiteX0" fmla="*/ 17984 w 234340"/>
                <a:gd name="connsiteY0" fmla="*/ 212794 h 212794"/>
                <a:gd name="connsiteX1" fmla="*/ 234340 w 234340"/>
                <a:gd name="connsiteY1" fmla="*/ 33070 h 212794"/>
                <a:gd name="connsiteX2" fmla="*/ 232941 w 234340"/>
                <a:gd name="connsiteY2" fmla="*/ 0 h 212794"/>
                <a:gd name="connsiteX3" fmla="*/ 17984 w 234340"/>
                <a:gd name="connsiteY3" fmla="*/ 212794 h 21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40" h="212794">
                  <a:moveTo>
                    <a:pt x="17984" y="212794"/>
                  </a:moveTo>
                  <a:cubicBezTo>
                    <a:pt x="-5165" y="113202"/>
                    <a:pt x="150138" y="45789"/>
                    <a:pt x="234340" y="33070"/>
                  </a:cubicBezTo>
                  <a:cubicBezTo>
                    <a:pt x="233959" y="21877"/>
                    <a:pt x="233450" y="10938"/>
                    <a:pt x="232941" y="0"/>
                  </a:cubicBezTo>
                  <a:cubicBezTo>
                    <a:pt x="111090" y="24548"/>
                    <a:pt x="-55279" y="121088"/>
                    <a:pt x="17984" y="212794"/>
                  </a:cubicBezTo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2" name="Полилиния: фигура 232">
              <a:extLst>
                <a:ext uri="{FF2B5EF4-FFF2-40B4-BE49-F238E27FC236}">
                  <a16:creationId xmlns:a16="http://schemas.microsoft.com/office/drawing/2014/main" id="{E5834073-C4DE-ACCA-ABBD-3EB42888BA41}"/>
                </a:ext>
              </a:extLst>
            </p:cNvPr>
            <p:cNvSpPr/>
            <p:nvPr/>
          </p:nvSpPr>
          <p:spPr>
            <a:xfrm>
              <a:off x="1258693" y="5695693"/>
              <a:ext cx="68811" cy="68048"/>
            </a:xfrm>
            <a:custGeom>
              <a:avLst/>
              <a:gdLst>
                <a:gd name="connsiteX0" fmla="*/ 1272 w 68811"/>
                <a:gd name="connsiteY0" fmla="*/ 0 h 68048"/>
                <a:gd name="connsiteX1" fmla="*/ 0 w 68811"/>
                <a:gd name="connsiteY1" fmla="*/ 32561 h 68048"/>
                <a:gd name="connsiteX2" fmla="*/ 65632 w 68811"/>
                <a:gd name="connsiteY2" fmla="*/ 68048 h 68048"/>
                <a:gd name="connsiteX3" fmla="*/ 68812 w 68811"/>
                <a:gd name="connsiteY3" fmla="*/ 36250 h 68048"/>
                <a:gd name="connsiteX4" fmla="*/ 1272 w 68811"/>
                <a:gd name="connsiteY4" fmla="*/ 0 h 6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11" h="68048">
                  <a:moveTo>
                    <a:pt x="1272" y="0"/>
                  </a:moveTo>
                  <a:cubicBezTo>
                    <a:pt x="890" y="11066"/>
                    <a:pt x="509" y="22004"/>
                    <a:pt x="0" y="32561"/>
                  </a:cubicBezTo>
                  <a:lnTo>
                    <a:pt x="65632" y="68048"/>
                  </a:lnTo>
                  <a:lnTo>
                    <a:pt x="68812" y="36250"/>
                  </a:lnTo>
                  <a:lnTo>
                    <a:pt x="1272" y="0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3" name="Полилиния: фигура 233">
              <a:extLst>
                <a:ext uri="{FF2B5EF4-FFF2-40B4-BE49-F238E27FC236}">
                  <a16:creationId xmlns:a16="http://schemas.microsoft.com/office/drawing/2014/main" id="{2A210E9A-96C3-3638-0824-049B8014389A}"/>
                </a:ext>
              </a:extLst>
            </p:cNvPr>
            <p:cNvSpPr/>
            <p:nvPr/>
          </p:nvSpPr>
          <p:spPr>
            <a:xfrm>
              <a:off x="1116999" y="5225586"/>
              <a:ext cx="59908" cy="27092"/>
            </a:xfrm>
            <a:custGeom>
              <a:avLst/>
              <a:gdLst>
                <a:gd name="connsiteX0" fmla="*/ 0 w 59908"/>
                <a:gd name="connsiteY0" fmla="*/ 0 h 27092"/>
                <a:gd name="connsiteX1" fmla="*/ 59908 w 59908"/>
                <a:gd name="connsiteY1" fmla="*/ 0 h 27092"/>
                <a:gd name="connsiteX2" fmla="*/ 59908 w 59908"/>
                <a:gd name="connsiteY2" fmla="*/ 27092 h 27092"/>
                <a:gd name="connsiteX3" fmla="*/ 0 w 59908"/>
                <a:gd name="connsiteY3" fmla="*/ 27092 h 2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908" h="27092">
                  <a:moveTo>
                    <a:pt x="0" y="0"/>
                  </a:moveTo>
                  <a:lnTo>
                    <a:pt x="59908" y="0"/>
                  </a:lnTo>
                  <a:lnTo>
                    <a:pt x="59908" y="27092"/>
                  </a:lnTo>
                  <a:lnTo>
                    <a:pt x="0" y="27092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4" name="Полилиния: фигура 234">
              <a:extLst>
                <a:ext uri="{FF2B5EF4-FFF2-40B4-BE49-F238E27FC236}">
                  <a16:creationId xmlns:a16="http://schemas.microsoft.com/office/drawing/2014/main" id="{F45334DA-2E17-37F3-B2E2-0F86D658EF6E}"/>
                </a:ext>
              </a:extLst>
            </p:cNvPr>
            <p:cNvSpPr/>
            <p:nvPr/>
          </p:nvSpPr>
          <p:spPr>
            <a:xfrm>
              <a:off x="1116999" y="5262599"/>
              <a:ext cx="24929" cy="56219"/>
            </a:xfrm>
            <a:custGeom>
              <a:avLst/>
              <a:gdLst>
                <a:gd name="connsiteX0" fmla="*/ 0 w 24929"/>
                <a:gd name="connsiteY0" fmla="*/ 0 h 56219"/>
                <a:gd name="connsiteX1" fmla="*/ 24930 w 24929"/>
                <a:gd name="connsiteY1" fmla="*/ 0 h 56219"/>
                <a:gd name="connsiteX2" fmla="*/ 24930 w 24929"/>
                <a:gd name="connsiteY2" fmla="*/ 56220 h 56219"/>
                <a:gd name="connsiteX3" fmla="*/ 0 w 24929"/>
                <a:gd name="connsiteY3" fmla="*/ 56220 h 5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29" h="56219">
                  <a:moveTo>
                    <a:pt x="0" y="0"/>
                  </a:moveTo>
                  <a:lnTo>
                    <a:pt x="24930" y="0"/>
                  </a:lnTo>
                  <a:lnTo>
                    <a:pt x="24930" y="56220"/>
                  </a:lnTo>
                  <a:lnTo>
                    <a:pt x="0" y="56220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5" name="Полилиния: фигура 235">
              <a:extLst>
                <a:ext uri="{FF2B5EF4-FFF2-40B4-BE49-F238E27FC236}">
                  <a16:creationId xmlns:a16="http://schemas.microsoft.com/office/drawing/2014/main" id="{3FA3526C-5A76-4A90-2017-C40BCE180348}"/>
                </a:ext>
              </a:extLst>
            </p:cNvPr>
            <p:cNvSpPr/>
            <p:nvPr/>
          </p:nvSpPr>
          <p:spPr>
            <a:xfrm>
              <a:off x="1151850" y="5262599"/>
              <a:ext cx="25057" cy="56219"/>
            </a:xfrm>
            <a:custGeom>
              <a:avLst/>
              <a:gdLst>
                <a:gd name="connsiteX0" fmla="*/ 0 w 25057"/>
                <a:gd name="connsiteY0" fmla="*/ 0 h 56219"/>
                <a:gd name="connsiteX1" fmla="*/ 25057 w 25057"/>
                <a:gd name="connsiteY1" fmla="*/ 0 h 56219"/>
                <a:gd name="connsiteX2" fmla="*/ 25057 w 25057"/>
                <a:gd name="connsiteY2" fmla="*/ 56220 h 56219"/>
                <a:gd name="connsiteX3" fmla="*/ 0 w 25057"/>
                <a:gd name="connsiteY3" fmla="*/ 56220 h 5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57" h="56219">
                  <a:moveTo>
                    <a:pt x="0" y="0"/>
                  </a:moveTo>
                  <a:lnTo>
                    <a:pt x="25057" y="0"/>
                  </a:lnTo>
                  <a:lnTo>
                    <a:pt x="25057" y="56220"/>
                  </a:lnTo>
                  <a:lnTo>
                    <a:pt x="0" y="56220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6" name="Полилиния: фигура 236">
              <a:extLst>
                <a:ext uri="{FF2B5EF4-FFF2-40B4-BE49-F238E27FC236}">
                  <a16:creationId xmlns:a16="http://schemas.microsoft.com/office/drawing/2014/main" id="{175EAF8F-BCAF-25AD-5F37-D81412E65A13}"/>
                </a:ext>
              </a:extLst>
            </p:cNvPr>
            <p:cNvSpPr/>
            <p:nvPr/>
          </p:nvSpPr>
          <p:spPr>
            <a:xfrm>
              <a:off x="1116999" y="5437871"/>
              <a:ext cx="24929" cy="60798"/>
            </a:xfrm>
            <a:custGeom>
              <a:avLst/>
              <a:gdLst>
                <a:gd name="connsiteX0" fmla="*/ 0 w 24929"/>
                <a:gd name="connsiteY0" fmla="*/ 0 h 60798"/>
                <a:gd name="connsiteX1" fmla="*/ 24930 w 24929"/>
                <a:gd name="connsiteY1" fmla="*/ 0 h 60798"/>
                <a:gd name="connsiteX2" fmla="*/ 24930 w 24929"/>
                <a:gd name="connsiteY2" fmla="*/ 60798 h 60798"/>
                <a:gd name="connsiteX3" fmla="*/ 0 w 24929"/>
                <a:gd name="connsiteY3" fmla="*/ 60798 h 6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29" h="60798">
                  <a:moveTo>
                    <a:pt x="0" y="0"/>
                  </a:moveTo>
                  <a:lnTo>
                    <a:pt x="24930" y="0"/>
                  </a:lnTo>
                  <a:lnTo>
                    <a:pt x="24930" y="60798"/>
                  </a:lnTo>
                  <a:lnTo>
                    <a:pt x="0" y="60798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7" name="Полилиния: фигура 237">
              <a:extLst>
                <a:ext uri="{FF2B5EF4-FFF2-40B4-BE49-F238E27FC236}">
                  <a16:creationId xmlns:a16="http://schemas.microsoft.com/office/drawing/2014/main" id="{C9AB1A46-F393-E531-9576-AE3A2E6B906B}"/>
                </a:ext>
              </a:extLst>
            </p:cNvPr>
            <p:cNvSpPr/>
            <p:nvPr/>
          </p:nvSpPr>
          <p:spPr>
            <a:xfrm>
              <a:off x="1116999" y="5405310"/>
              <a:ext cx="59908" cy="22513"/>
            </a:xfrm>
            <a:custGeom>
              <a:avLst/>
              <a:gdLst>
                <a:gd name="connsiteX0" fmla="*/ 0 w 59908"/>
                <a:gd name="connsiteY0" fmla="*/ 0 h 22513"/>
                <a:gd name="connsiteX1" fmla="*/ 59908 w 59908"/>
                <a:gd name="connsiteY1" fmla="*/ 0 h 22513"/>
                <a:gd name="connsiteX2" fmla="*/ 59908 w 59908"/>
                <a:gd name="connsiteY2" fmla="*/ 22513 h 22513"/>
                <a:gd name="connsiteX3" fmla="*/ 0 w 59908"/>
                <a:gd name="connsiteY3" fmla="*/ 22513 h 2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908" h="22513">
                  <a:moveTo>
                    <a:pt x="0" y="0"/>
                  </a:moveTo>
                  <a:lnTo>
                    <a:pt x="59908" y="0"/>
                  </a:lnTo>
                  <a:lnTo>
                    <a:pt x="59908" y="22513"/>
                  </a:lnTo>
                  <a:lnTo>
                    <a:pt x="0" y="22513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8" name="Полилиния: фигура 238">
              <a:extLst>
                <a:ext uri="{FF2B5EF4-FFF2-40B4-BE49-F238E27FC236}">
                  <a16:creationId xmlns:a16="http://schemas.microsoft.com/office/drawing/2014/main" id="{5C335578-1041-7E2F-ADFB-885BCE5EDBEC}"/>
                </a:ext>
              </a:extLst>
            </p:cNvPr>
            <p:cNvSpPr/>
            <p:nvPr/>
          </p:nvSpPr>
          <p:spPr>
            <a:xfrm>
              <a:off x="1151850" y="5437871"/>
              <a:ext cx="25057" cy="60798"/>
            </a:xfrm>
            <a:custGeom>
              <a:avLst/>
              <a:gdLst>
                <a:gd name="connsiteX0" fmla="*/ 0 w 25057"/>
                <a:gd name="connsiteY0" fmla="*/ 0 h 60798"/>
                <a:gd name="connsiteX1" fmla="*/ 25057 w 25057"/>
                <a:gd name="connsiteY1" fmla="*/ 0 h 60798"/>
                <a:gd name="connsiteX2" fmla="*/ 25057 w 25057"/>
                <a:gd name="connsiteY2" fmla="*/ 60798 h 60798"/>
                <a:gd name="connsiteX3" fmla="*/ 0 w 25057"/>
                <a:gd name="connsiteY3" fmla="*/ 60798 h 6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57" h="60798">
                  <a:moveTo>
                    <a:pt x="0" y="0"/>
                  </a:moveTo>
                  <a:lnTo>
                    <a:pt x="25057" y="0"/>
                  </a:lnTo>
                  <a:lnTo>
                    <a:pt x="25057" y="60798"/>
                  </a:lnTo>
                  <a:lnTo>
                    <a:pt x="0" y="60798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9" name="Полилиния: фигура 239">
              <a:extLst>
                <a:ext uri="{FF2B5EF4-FFF2-40B4-BE49-F238E27FC236}">
                  <a16:creationId xmlns:a16="http://schemas.microsoft.com/office/drawing/2014/main" id="{FC8B23BF-A2CE-1070-5F87-2C901C149128}"/>
                </a:ext>
              </a:extLst>
            </p:cNvPr>
            <p:cNvSpPr/>
            <p:nvPr/>
          </p:nvSpPr>
          <p:spPr>
            <a:xfrm>
              <a:off x="1116999" y="5572315"/>
              <a:ext cx="59908" cy="25947"/>
            </a:xfrm>
            <a:custGeom>
              <a:avLst/>
              <a:gdLst>
                <a:gd name="connsiteX0" fmla="*/ 0 w 59908"/>
                <a:gd name="connsiteY0" fmla="*/ 0 h 25947"/>
                <a:gd name="connsiteX1" fmla="*/ 59908 w 59908"/>
                <a:gd name="connsiteY1" fmla="*/ 0 h 25947"/>
                <a:gd name="connsiteX2" fmla="*/ 59908 w 59908"/>
                <a:gd name="connsiteY2" fmla="*/ 25948 h 25947"/>
                <a:gd name="connsiteX3" fmla="*/ 0 w 59908"/>
                <a:gd name="connsiteY3" fmla="*/ 25948 h 2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908" h="25947">
                  <a:moveTo>
                    <a:pt x="0" y="0"/>
                  </a:moveTo>
                  <a:lnTo>
                    <a:pt x="59908" y="0"/>
                  </a:lnTo>
                  <a:lnTo>
                    <a:pt x="59908" y="25948"/>
                  </a:lnTo>
                  <a:lnTo>
                    <a:pt x="0" y="25948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0" name="Полилиния: фигура 240">
              <a:extLst>
                <a:ext uri="{FF2B5EF4-FFF2-40B4-BE49-F238E27FC236}">
                  <a16:creationId xmlns:a16="http://schemas.microsoft.com/office/drawing/2014/main" id="{06B969C5-A40E-6A6C-64F6-C59DADFF9818}"/>
                </a:ext>
              </a:extLst>
            </p:cNvPr>
            <p:cNvSpPr/>
            <p:nvPr/>
          </p:nvSpPr>
          <p:spPr>
            <a:xfrm>
              <a:off x="1116999" y="5608183"/>
              <a:ext cx="24929" cy="57364"/>
            </a:xfrm>
            <a:custGeom>
              <a:avLst/>
              <a:gdLst>
                <a:gd name="connsiteX0" fmla="*/ 0 w 24929"/>
                <a:gd name="connsiteY0" fmla="*/ 0 h 57364"/>
                <a:gd name="connsiteX1" fmla="*/ 24930 w 24929"/>
                <a:gd name="connsiteY1" fmla="*/ 0 h 57364"/>
                <a:gd name="connsiteX2" fmla="*/ 24930 w 24929"/>
                <a:gd name="connsiteY2" fmla="*/ 57364 h 57364"/>
                <a:gd name="connsiteX3" fmla="*/ 0 w 24929"/>
                <a:gd name="connsiteY3" fmla="*/ 57364 h 5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29" h="57364">
                  <a:moveTo>
                    <a:pt x="0" y="0"/>
                  </a:moveTo>
                  <a:lnTo>
                    <a:pt x="24930" y="0"/>
                  </a:lnTo>
                  <a:lnTo>
                    <a:pt x="24930" y="57364"/>
                  </a:lnTo>
                  <a:lnTo>
                    <a:pt x="0" y="57364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1" name="Полилиния: фигура 241">
              <a:extLst>
                <a:ext uri="{FF2B5EF4-FFF2-40B4-BE49-F238E27FC236}">
                  <a16:creationId xmlns:a16="http://schemas.microsoft.com/office/drawing/2014/main" id="{9558359A-879F-2B98-7DFF-7E29DC3DB19E}"/>
                </a:ext>
              </a:extLst>
            </p:cNvPr>
            <p:cNvSpPr/>
            <p:nvPr/>
          </p:nvSpPr>
          <p:spPr>
            <a:xfrm>
              <a:off x="1151850" y="5608183"/>
              <a:ext cx="25057" cy="57364"/>
            </a:xfrm>
            <a:custGeom>
              <a:avLst/>
              <a:gdLst>
                <a:gd name="connsiteX0" fmla="*/ 0 w 25057"/>
                <a:gd name="connsiteY0" fmla="*/ 0 h 57364"/>
                <a:gd name="connsiteX1" fmla="*/ 25057 w 25057"/>
                <a:gd name="connsiteY1" fmla="*/ 0 h 57364"/>
                <a:gd name="connsiteX2" fmla="*/ 25057 w 25057"/>
                <a:gd name="connsiteY2" fmla="*/ 57364 h 57364"/>
                <a:gd name="connsiteX3" fmla="*/ 0 w 25057"/>
                <a:gd name="connsiteY3" fmla="*/ 57364 h 5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57" h="57364">
                  <a:moveTo>
                    <a:pt x="0" y="0"/>
                  </a:moveTo>
                  <a:lnTo>
                    <a:pt x="25057" y="0"/>
                  </a:lnTo>
                  <a:lnTo>
                    <a:pt x="25057" y="57364"/>
                  </a:lnTo>
                  <a:lnTo>
                    <a:pt x="0" y="57364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2" name="Полилиния: фигура 242">
              <a:extLst>
                <a:ext uri="{FF2B5EF4-FFF2-40B4-BE49-F238E27FC236}">
                  <a16:creationId xmlns:a16="http://schemas.microsoft.com/office/drawing/2014/main" id="{3CD43CA4-3EE8-5D83-7A7C-EB03A921E45D}"/>
                </a:ext>
              </a:extLst>
            </p:cNvPr>
            <p:cNvSpPr/>
            <p:nvPr/>
          </p:nvSpPr>
          <p:spPr>
            <a:xfrm>
              <a:off x="1105425" y="5768702"/>
              <a:ext cx="81658" cy="161662"/>
            </a:xfrm>
            <a:custGeom>
              <a:avLst/>
              <a:gdLst>
                <a:gd name="connsiteX0" fmla="*/ 0 w 81658"/>
                <a:gd name="connsiteY0" fmla="*/ 161663 h 161662"/>
                <a:gd name="connsiteX1" fmla="*/ 81658 w 81658"/>
                <a:gd name="connsiteY1" fmla="*/ 161663 h 161662"/>
                <a:gd name="connsiteX2" fmla="*/ 81658 w 81658"/>
                <a:gd name="connsiteY2" fmla="*/ 0 h 161662"/>
                <a:gd name="connsiteX3" fmla="*/ 0 w 81658"/>
                <a:gd name="connsiteY3" fmla="*/ 0 h 161662"/>
                <a:gd name="connsiteX4" fmla="*/ 0 w 81658"/>
                <a:gd name="connsiteY4" fmla="*/ 161663 h 161662"/>
                <a:gd name="connsiteX5" fmla="*/ 35996 w 81658"/>
                <a:gd name="connsiteY5" fmla="*/ 129229 h 161662"/>
                <a:gd name="connsiteX6" fmla="*/ 18443 w 81658"/>
                <a:gd name="connsiteY6" fmla="*/ 129229 h 161662"/>
                <a:gd name="connsiteX7" fmla="*/ 18443 w 81658"/>
                <a:gd name="connsiteY7" fmla="*/ 108114 h 161662"/>
                <a:gd name="connsiteX8" fmla="*/ 35996 w 81658"/>
                <a:gd name="connsiteY8" fmla="*/ 108114 h 161662"/>
                <a:gd name="connsiteX9" fmla="*/ 35996 w 81658"/>
                <a:gd name="connsiteY9" fmla="*/ 129229 h 161662"/>
                <a:gd name="connsiteX10" fmla="*/ 35996 w 81658"/>
                <a:gd name="connsiteY10" fmla="*/ 95904 h 161662"/>
                <a:gd name="connsiteX11" fmla="*/ 18443 w 81658"/>
                <a:gd name="connsiteY11" fmla="*/ 95904 h 161662"/>
                <a:gd name="connsiteX12" fmla="*/ 18443 w 81658"/>
                <a:gd name="connsiteY12" fmla="*/ 74790 h 161662"/>
                <a:gd name="connsiteX13" fmla="*/ 35996 w 81658"/>
                <a:gd name="connsiteY13" fmla="*/ 74790 h 161662"/>
                <a:gd name="connsiteX14" fmla="*/ 35996 w 81658"/>
                <a:gd name="connsiteY14" fmla="*/ 95904 h 161662"/>
                <a:gd name="connsiteX15" fmla="*/ 35996 w 81658"/>
                <a:gd name="connsiteY15" fmla="*/ 62706 h 161662"/>
                <a:gd name="connsiteX16" fmla="*/ 18443 w 81658"/>
                <a:gd name="connsiteY16" fmla="*/ 62706 h 161662"/>
                <a:gd name="connsiteX17" fmla="*/ 18443 w 81658"/>
                <a:gd name="connsiteY17" fmla="*/ 41719 h 161662"/>
                <a:gd name="connsiteX18" fmla="*/ 35996 w 81658"/>
                <a:gd name="connsiteY18" fmla="*/ 41719 h 161662"/>
                <a:gd name="connsiteX19" fmla="*/ 35996 w 81658"/>
                <a:gd name="connsiteY19" fmla="*/ 62706 h 161662"/>
                <a:gd name="connsiteX20" fmla="*/ 63088 w 81658"/>
                <a:gd name="connsiteY20" fmla="*/ 129229 h 161662"/>
                <a:gd name="connsiteX21" fmla="*/ 45535 w 81658"/>
                <a:gd name="connsiteY21" fmla="*/ 129229 h 161662"/>
                <a:gd name="connsiteX22" fmla="*/ 45535 w 81658"/>
                <a:gd name="connsiteY22" fmla="*/ 108114 h 161662"/>
                <a:gd name="connsiteX23" fmla="*/ 63088 w 81658"/>
                <a:gd name="connsiteY23" fmla="*/ 108114 h 161662"/>
                <a:gd name="connsiteX24" fmla="*/ 63088 w 81658"/>
                <a:gd name="connsiteY24" fmla="*/ 129229 h 161662"/>
                <a:gd name="connsiteX25" fmla="*/ 63088 w 81658"/>
                <a:gd name="connsiteY25" fmla="*/ 95522 h 161662"/>
                <a:gd name="connsiteX26" fmla="*/ 45535 w 81658"/>
                <a:gd name="connsiteY26" fmla="*/ 95522 h 161662"/>
                <a:gd name="connsiteX27" fmla="*/ 45535 w 81658"/>
                <a:gd name="connsiteY27" fmla="*/ 74535 h 161662"/>
                <a:gd name="connsiteX28" fmla="*/ 63088 w 81658"/>
                <a:gd name="connsiteY28" fmla="*/ 74535 h 161662"/>
                <a:gd name="connsiteX29" fmla="*/ 63088 w 81658"/>
                <a:gd name="connsiteY29" fmla="*/ 95522 h 161662"/>
                <a:gd name="connsiteX30" fmla="*/ 63088 w 81658"/>
                <a:gd name="connsiteY30" fmla="*/ 62070 h 161662"/>
                <a:gd name="connsiteX31" fmla="*/ 45535 w 81658"/>
                <a:gd name="connsiteY31" fmla="*/ 62070 h 161662"/>
                <a:gd name="connsiteX32" fmla="*/ 45535 w 81658"/>
                <a:gd name="connsiteY32" fmla="*/ 40829 h 161662"/>
                <a:gd name="connsiteX33" fmla="*/ 63088 w 81658"/>
                <a:gd name="connsiteY33" fmla="*/ 40829 h 161662"/>
                <a:gd name="connsiteX34" fmla="*/ 63088 w 81658"/>
                <a:gd name="connsiteY34" fmla="*/ 62070 h 16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1658" h="161662">
                  <a:moveTo>
                    <a:pt x="0" y="161663"/>
                  </a:moveTo>
                  <a:lnTo>
                    <a:pt x="81658" y="161663"/>
                  </a:lnTo>
                  <a:lnTo>
                    <a:pt x="81658" y="0"/>
                  </a:lnTo>
                  <a:lnTo>
                    <a:pt x="0" y="0"/>
                  </a:lnTo>
                  <a:lnTo>
                    <a:pt x="0" y="161663"/>
                  </a:lnTo>
                  <a:close/>
                  <a:moveTo>
                    <a:pt x="35996" y="129229"/>
                  </a:moveTo>
                  <a:lnTo>
                    <a:pt x="18443" y="129229"/>
                  </a:lnTo>
                  <a:lnTo>
                    <a:pt x="18443" y="108114"/>
                  </a:lnTo>
                  <a:lnTo>
                    <a:pt x="35996" y="108114"/>
                  </a:lnTo>
                  <a:lnTo>
                    <a:pt x="35996" y="129229"/>
                  </a:lnTo>
                  <a:close/>
                  <a:moveTo>
                    <a:pt x="35996" y="95904"/>
                  </a:moveTo>
                  <a:lnTo>
                    <a:pt x="18443" y="95904"/>
                  </a:lnTo>
                  <a:lnTo>
                    <a:pt x="18443" y="74790"/>
                  </a:lnTo>
                  <a:lnTo>
                    <a:pt x="35996" y="74790"/>
                  </a:lnTo>
                  <a:lnTo>
                    <a:pt x="35996" y="95904"/>
                  </a:lnTo>
                  <a:close/>
                  <a:moveTo>
                    <a:pt x="35996" y="62706"/>
                  </a:moveTo>
                  <a:lnTo>
                    <a:pt x="18443" y="62706"/>
                  </a:lnTo>
                  <a:lnTo>
                    <a:pt x="18443" y="41719"/>
                  </a:lnTo>
                  <a:lnTo>
                    <a:pt x="35996" y="41719"/>
                  </a:lnTo>
                  <a:lnTo>
                    <a:pt x="35996" y="62706"/>
                  </a:lnTo>
                  <a:close/>
                  <a:moveTo>
                    <a:pt x="63088" y="129229"/>
                  </a:moveTo>
                  <a:lnTo>
                    <a:pt x="45535" y="129229"/>
                  </a:lnTo>
                  <a:lnTo>
                    <a:pt x="45535" y="108114"/>
                  </a:lnTo>
                  <a:lnTo>
                    <a:pt x="63088" y="108114"/>
                  </a:lnTo>
                  <a:lnTo>
                    <a:pt x="63088" y="129229"/>
                  </a:lnTo>
                  <a:close/>
                  <a:moveTo>
                    <a:pt x="63088" y="95522"/>
                  </a:moveTo>
                  <a:lnTo>
                    <a:pt x="45535" y="95522"/>
                  </a:lnTo>
                  <a:lnTo>
                    <a:pt x="45535" y="74535"/>
                  </a:lnTo>
                  <a:lnTo>
                    <a:pt x="63088" y="74535"/>
                  </a:lnTo>
                  <a:lnTo>
                    <a:pt x="63088" y="95522"/>
                  </a:lnTo>
                  <a:close/>
                  <a:moveTo>
                    <a:pt x="63088" y="62070"/>
                  </a:moveTo>
                  <a:lnTo>
                    <a:pt x="45535" y="62070"/>
                  </a:lnTo>
                  <a:lnTo>
                    <a:pt x="45535" y="40829"/>
                  </a:lnTo>
                  <a:lnTo>
                    <a:pt x="63088" y="40829"/>
                  </a:lnTo>
                  <a:lnTo>
                    <a:pt x="63088" y="62070"/>
                  </a:lnTo>
                  <a:close/>
                </a:path>
              </a:pathLst>
            </a:custGeom>
            <a:solidFill>
              <a:srgbClr val="FFFFFF"/>
            </a:solidFill>
            <a:ln w="12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53" name="Полилиния: фигура 243">
            <a:extLst>
              <a:ext uri="{FF2B5EF4-FFF2-40B4-BE49-F238E27FC236}">
                <a16:creationId xmlns:a16="http://schemas.microsoft.com/office/drawing/2014/main" id="{705A85FA-8C2F-AF4F-9C10-87E7DDF88984}"/>
              </a:ext>
            </a:extLst>
          </p:cNvPr>
          <p:cNvSpPr/>
          <p:nvPr/>
        </p:nvSpPr>
        <p:spPr>
          <a:xfrm>
            <a:off x="-51272" y="2373400"/>
            <a:ext cx="7970449" cy="203509"/>
          </a:xfrm>
          <a:custGeom>
            <a:avLst/>
            <a:gdLst>
              <a:gd name="connsiteX0" fmla="*/ 0 w 7758799"/>
              <a:gd name="connsiteY0" fmla="*/ 0 h 203509"/>
              <a:gd name="connsiteX1" fmla="*/ 7758799 w 7758799"/>
              <a:gd name="connsiteY1" fmla="*/ 0 h 203509"/>
              <a:gd name="connsiteX2" fmla="*/ 7758799 w 7758799"/>
              <a:gd name="connsiteY2" fmla="*/ 203509 h 203509"/>
              <a:gd name="connsiteX3" fmla="*/ 0 w 7758799"/>
              <a:gd name="connsiteY3" fmla="*/ 203509 h 20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8799" h="203509">
                <a:moveTo>
                  <a:pt x="0" y="0"/>
                </a:moveTo>
                <a:lnTo>
                  <a:pt x="7758799" y="0"/>
                </a:lnTo>
                <a:lnTo>
                  <a:pt x="7758799" y="203509"/>
                </a:lnTo>
                <a:lnTo>
                  <a:pt x="0" y="203509"/>
                </a:lnTo>
                <a:close/>
              </a:path>
            </a:pathLst>
          </a:custGeom>
          <a:gradFill>
            <a:gsLst>
              <a:gs pos="0">
                <a:srgbClr val="723066"/>
              </a:gs>
              <a:gs pos="50000">
                <a:srgbClr val="60557D"/>
              </a:gs>
              <a:gs pos="100000">
                <a:srgbClr val="4F7A94"/>
              </a:gs>
            </a:gsLst>
            <a:lin ang="0" scaled="1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7192E638-A0D8-A10B-4872-5A8E17693821}"/>
              </a:ext>
            </a:extLst>
          </p:cNvPr>
          <p:cNvSpPr txBox="1"/>
          <p:nvPr/>
        </p:nvSpPr>
        <p:spPr>
          <a:xfrm>
            <a:off x="561400" y="2929059"/>
            <a:ext cx="7921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Л.О. Рослова, канд. </a:t>
            </a:r>
            <a:r>
              <a:rPr lang="ru-RU" sz="2400" dirty="0" err="1">
                <a:solidFill>
                  <a:schemeClr val="bg1"/>
                </a:solidFill>
              </a:rPr>
              <a:t>пед</a:t>
            </a:r>
            <a:r>
              <a:rPr lang="ru-RU" sz="2400" dirty="0">
                <a:solidFill>
                  <a:schemeClr val="bg1"/>
                </a:solidFill>
              </a:rPr>
              <a:t>. наук, заведующий лабораторией математического общего образования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  <a:ea typeface="Helvetica Bold" panose="00000500000000000000" pitchFamily="50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096" y="428802"/>
            <a:ext cx="11562481" cy="182351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/>
              <a:t>Оценка математической грамотности</a:t>
            </a:r>
          </a:p>
          <a:p>
            <a:pPr algn="ctr">
              <a:buNone/>
            </a:pPr>
            <a:r>
              <a:rPr lang="ru-RU" sz="2400" dirty="0"/>
              <a:t>Региональный мониторинг. Калининград</a:t>
            </a:r>
          </a:p>
          <a:p>
            <a:pPr algn="ctr">
              <a:buNone/>
            </a:pPr>
            <a:r>
              <a:rPr lang="ru-RU" sz="2400" dirty="0"/>
              <a:t>22.01.2024</a:t>
            </a:r>
          </a:p>
          <a:p>
            <a:endParaRPr lang="ru-RU" b="1" dirty="0"/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62527" y="1588166"/>
          <a:ext cx="8142973" cy="4751367"/>
        </p:xfrm>
        <a:graphic>
          <a:graphicData uri="http://schemas.openxmlformats.org/drawingml/2006/table">
            <a:tbl>
              <a:tblPr/>
              <a:tblGrid>
                <a:gridCol w="3195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7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9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00" dirty="0">
                          <a:latin typeface="+mn-lt"/>
                          <a:ea typeface="Aptos"/>
                          <a:cs typeface="Times New Roman"/>
                        </a:rPr>
                        <a:t>Высокий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+mn-lt"/>
                          <a:ea typeface="Aptos"/>
                          <a:cs typeface="Times New Roman"/>
                        </a:rPr>
                        <a:t>MA_8_016_03</a:t>
                      </a:r>
                      <a:r>
                        <a:rPr lang="ru-RU" sz="2400" kern="100" dirty="0">
                          <a:latin typeface="+mn-lt"/>
                          <a:ea typeface="Aptos"/>
                          <a:cs typeface="Times New Roman"/>
                        </a:rPr>
                        <a:t>    </a:t>
                      </a:r>
                      <a:r>
                        <a:rPr lang="en-US" sz="2400" kern="100" dirty="0">
                          <a:latin typeface="+mn-lt"/>
                          <a:ea typeface="Aptos"/>
                          <a:cs typeface="Times New Roman"/>
                        </a:rPr>
                        <a:t>MA_8_063_06</a:t>
                      </a:r>
                      <a:endParaRPr lang="ru-RU" sz="2400" kern="100" dirty="0">
                        <a:latin typeface="+mn-lt"/>
                        <a:ea typeface="Aptos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+mn-lt"/>
                          <a:ea typeface="Aptos"/>
                          <a:cs typeface="Times New Roman"/>
                        </a:rPr>
                        <a:t>MA_8_063_01</a:t>
                      </a:r>
                      <a:r>
                        <a:rPr lang="ru-RU" sz="2400" kern="100" dirty="0">
                          <a:latin typeface="+mn-lt"/>
                          <a:ea typeface="Aptos"/>
                          <a:cs typeface="Times New Roman"/>
                        </a:rPr>
                        <a:t>    </a:t>
                      </a:r>
                      <a:r>
                        <a:rPr lang="en-US" sz="2400" kern="100" dirty="0">
                          <a:latin typeface="+mn-lt"/>
                          <a:ea typeface="Aptos"/>
                          <a:cs typeface="Times New Roman"/>
                        </a:rPr>
                        <a:t>MA_8_066_05</a:t>
                      </a:r>
                      <a:endParaRPr lang="ru-RU" sz="2400" kern="100" dirty="0">
                        <a:latin typeface="+mn-lt"/>
                        <a:ea typeface="Aptos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+mn-lt"/>
                          <a:ea typeface="Aptos"/>
                          <a:cs typeface="Times New Roman"/>
                        </a:rPr>
                        <a:t>MA_8_066_07</a:t>
                      </a:r>
                      <a:r>
                        <a:rPr lang="ru-RU" sz="2400" kern="100" dirty="0">
                          <a:latin typeface="+mn-lt"/>
                          <a:ea typeface="Aptos"/>
                          <a:cs typeface="Times New Roman"/>
                        </a:rPr>
                        <a:t>    </a:t>
                      </a:r>
                      <a:r>
                        <a:rPr lang="en-US" sz="2400" kern="100" dirty="0">
                          <a:latin typeface="+mn-lt"/>
                          <a:ea typeface="Aptos"/>
                          <a:cs typeface="Times New Roman"/>
                        </a:rPr>
                        <a:t>MA_8_016_01</a:t>
                      </a:r>
                      <a:endParaRPr lang="ru-RU" sz="2400" kern="100" dirty="0">
                        <a:latin typeface="+mn-lt"/>
                        <a:ea typeface="Aptos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+mn-lt"/>
                          <a:ea typeface="Aptos"/>
                          <a:cs typeface="Times New Roman"/>
                        </a:rPr>
                        <a:t>MA_8_066_06</a:t>
                      </a:r>
                      <a:r>
                        <a:rPr lang="ru-RU" sz="2400" kern="100" dirty="0">
                          <a:latin typeface="+mn-lt"/>
                          <a:ea typeface="Aptos"/>
                          <a:cs typeface="Times New Roman"/>
                        </a:rPr>
                        <a:t>    и все, что ниже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00">
                          <a:latin typeface="+mn-lt"/>
                          <a:ea typeface="Aptos"/>
                          <a:cs typeface="Times New Roman"/>
                        </a:rPr>
                        <a:t>Повышенный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+mn-lt"/>
                          <a:ea typeface="Aptos"/>
                          <a:cs typeface="Times New Roman"/>
                        </a:rPr>
                        <a:t>MA_8_066_01     MA_8_066_02</a:t>
                      </a:r>
                      <a:endParaRPr lang="ru-RU" sz="2400" kern="100" dirty="0">
                        <a:latin typeface="+mn-lt"/>
                        <a:ea typeface="Aptos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+mn-lt"/>
                          <a:ea typeface="Aptos"/>
                          <a:cs typeface="Times New Roman"/>
                        </a:rPr>
                        <a:t>MA_8_066_04</a:t>
                      </a:r>
                      <a:r>
                        <a:rPr lang="ru-RU" sz="2400" kern="100" dirty="0">
                          <a:latin typeface="+mn-lt"/>
                          <a:ea typeface="Aptos"/>
                          <a:cs typeface="Times New Roman"/>
                        </a:rPr>
                        <a:t>     </a:t>
                      </a:r>
                      <a:r>
                        <a:rPr lang="en-US" sz="2400" kern="100" dirty="0">
                          <a:latin typeface="+mn-lt"/>
                          <a:ea typeface="Aptos"/>
                          <a:cs typeface="Times New Roman"/>
                        </a:rPr>
                        <a:t>MA_8_021_02</a:t>
                      </a:r>
                      <a:endParaRPr lang="ru-RU" sz="2400" kern="100" dirty="0">
                        <a:latin typeface="+mn-lt"/>
                        <a:ea typeface="Aptos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00" dirty="0">
                          <a:latin typeface="+mn-lt"/>
                          <a:ea typeface="Aptos"/>
                          <a:cs typeface="Times New Roman"/>
                        </a:rPr>
                        <a:t>и все, что ниже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00">
                          <a:latin typeface="+mn-lt"/>
                          <a:ea typeface="Aptos"/>
                          <a:cs typeface="Times New Roman"/>
                        </a:rPr>
                        <a:t>Средний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+mn-lt"/>
                          <a:ea typeface="Aptos"/>
                          <a:cs typeface="Times New Roman"/>
                        </a:rPr>
                        <a:t>MA_8_063_03</a:t>
                      </a:r>
                      <a:r>
                        <a:rPr lang="ru-RU" sz="2400" kern="100" dirty="0">
                          <a:latin typeface="+mn-lt"/>
                          <a:ea typeface="Aptos"/>
                          <a:cs typeface="Times New Roman"/>
                        </a:rPr>
                        <a:t>     </a:t>
                      </a:r>
                      <a:r>
                        <a:rPr lang="en-US" sz="2400" kern="100" dirty="0">
                          <a:latin typeface="+mn-lt"/>
                          <a:ea typeface="Aptos"/>
                          <a:cs typeface="Times New Roman"/>
                        </a:rPr>
                        <a:t>MA_8_021_03</a:t>
                      </a:r>
                      <a:endParaRPr lang="ru-RU" sz="2400" kern="100" dirty="0">
                        <a:latin typeface="+mn-lt"/>
                        <a:ea typeface="Aptos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+mn-lt"/>
                          <a:ea typeface="Aptos"/>
                          <a:cs typeface="Times New Roman"/>
                        </a:rPr>
                        <a:t>MA_8_063_04</a:t>
                      </a:r>
                      <a:r>
                        <a:rPr lang="ru-RU" sz="2400" kern="100" dirty="0">
                          <a:latin typeface="+mn-lt"/>
                          <a:ea typeface="Aptos"/>
                          <a:cs typeface="Times New Roman"/>
                        </a:rPr>
                        <a:t>     и все, что ниже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12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00">
                          <a:latin typeface="+mn-lt"/>
                          <a:ea typeface="Aptos"/>
                          <a:cs typeface="Times New Roman"/>
                        </a:rPr>
                        <a:t>Низкий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+mn-lt"/>
                          <a:ea typeface="Aptos"/>
                          <a:cs typeface="Times New Roman"/>
                        </a:rPr>
                        <a:t>MA_8_063_05</a:t>
                      </a:r>
                      <a:r>
                        <a:rPr lang="ru-RU" sz="2400" kern="100" dirty="0">
                          <a:latin typeface="+mn-lt"/>
                          <a:ea typeface="Aptos"/>
                          <a:cs typeface="Times New Roman"/>
                        </a:rPr>
                        <a:t>     </a:t>
                      </a:r>
                      <a:r>
                        <a:rPr lang="en-US" sz="2400" kern="100" dirty="0">
                          <a:latin typeface="+mn-lt"/>
                          <a:ea typeface="Aptos"/>
                          <a:cs typeface="Times New Roman"/>
                        </a:rPr>
                        <a:t>MA_8_021_01</a:t>
                      </a:r>
                      <a:endParaRPr lang="ru-RU" sz="2400" kern="100" dirty="0">
                        <a:latin typeface="+mn-lt"/>
                        <a:ea typeface="Aptos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+mn-lt"/>
                          <a:ea typeface="Aptos"/>
                          <a:cs typeface="Times New Roman"/>
                        </a:rPr>
                        <a:t>MA_8_063_02</a:t>
                      </a:r>
                      <a:r>
                        <a:rPr lang="ru-RU" sz="2400" kern="100" dirty="0">
                          <a:latin typeface="+mn-lt"/>
                          <a:ea typeface="Aptos"/>
                          <a:cs typeface="Times New Roman"/>
                        </a:rPr>
                        <a:t>     и все, что ниже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00">
                          <a:latin typeface="+mn-lt"/>
                          <a:ea typeface="Aptos"/>
                          <a:cs typeface="Times New Roman"/>
                        </a:rPr>
                        <a:t>Недостаточный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+mn-lt"/>
                          <a:ea typeface="Aptos"/>
                          <a:cs typeface="Times New Roman"/>
                        </a:rPr>
                        <a:t>MA_8_016_02</a:t>
                      </a:r>
                      <a:endParaRPr lang="ru-RU" sz="2400" kern="100" dirty="0">
                        <a:latin typeface="+mn-lt"/>
                        <a:ea typeface="Apto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818147" y="221381"/>
            <a:ext cx="10934299" cy="10202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Задания, с которыми справлялись учащиеся каждого</a:t>
            </a:r>
            <a:r>
              <a:rPr kumimoji="0" lang="ru-RU" sz="36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уровня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810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147" y="202131"/>
            <a:ext cx="4841509" cy="760396"/>
          </a:xfrm>
        </p:spPr>
        <p:txBody>
          <a:bodyPr>
            <a:normAutofit/>
          </a:bodyPr>
          <a:lstStyle/>
          <a:p>
            <a:r>
              <a:rPr lang="ru-RU" dirty="0"/>
              <a:t>Рыбалка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8759" y="1150220"/>
            <a:ext cx="5419022" cy="5558588"/>
          </a:xfrm>
        </p:spPr>
        <p:txBody>
          <a:bodyPr>
            <a:normAutofit/>
          </a:bodyPr>
          <a:lstStyle/>
          <a:p>
            <a:r>
              <a:rPr lang="ru-RU" b="1" dirty="0"/>
              <a:t>Текст: </a:t>
            </a:r>
            <a:r>
              <a:rPr lang="ru-RU" dirty="0"/>
              <a:t>несплошной –  таблица </a:t>
            </a:r>
          </a:p>
          <a:p>
            <a:endParaRPr lang="ru-RU" b="1" dirty="0"/>
          </a:p>
          <a:p>
            <a:r>
              <a:rPr lang="ru-RU" b="1" dirty="0"/>
              <a:t>Контекст: </a:t>
            </a:r>
            <a:r>
              <a:rPr lang="ru-RU" dirty="0"/>
              <a:t>Личный</a:t>
            </a:r>
          </a:p>
          <a:p>
            <a:endParaRPr lang="ru-RU" dirty="0"/>
          </a:p>
          <a:p>
            <a:pPr lvl="0"/>
            <a:r>
              <a:rPr lang="ru-RU" b="1" dirty="0"/>
              <a:t>Области содержания: </a:t>
            </a:r>
            <a:r>
              <a:rPr lang="ru-RU" dirty="0"/>
              <a:t>Неопределенность и данные (все 3 задания)</a:t>
            </a:r>
          </a:p>
          <a:p>
            <a:pPr lvl="0"/>
            <a:endParaRPr lang="ru-RU" dirty="0"/>
          </a:p>
          <a:p>
            <a:pPr lvl="0"/>
            <a:r>
              <a:rPr lang="ru-RU" b="1" dirty="0"/>
              <a:t>Умения:</a:t>
            </a:r>
            <a:r>
              <a:rPr lang="ru-RU" dirty="0"/>
              <a:t> чтение таблиц, анализировать статистические данные, оперировать понятиями среднее арифметическое, наибольшее и наименьшее значения, размах</a:t>
            </a:r>
          </a:p>
          <a:p>
            <a:pPr lvl="0"/>
            <a:r>
              <a:rPr lang="ru-RU" b="1" dirty="0"/>
              <a:t>Уровень сложности</a:t>
            </a:r>
            <a:r>
              <a:rPr lang="ru-RU" dirty="0"/>
              <a:t>: средний (все 3 задания)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810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7740" y="194561"/>
            <a:ext cx="5876925" cy="63341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899" y="221381"/>
            <a:ext cx="8410143" cy="741146"/>
          </a:xfrm>
        </p:spPr>
        <p:txBody>
          <a:bodyPr/>
          <a:lstStyle/>
          <a:p>
            <a:r>
              <a:rPr lang="ru-RU" dirty="0"/>
              <a:t>Рыбалка. Задание 1. Учащиеся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7810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5698156" y="989796"/>
            <a:ext cx="2531444" cy="181115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ru-RU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Учащиеся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Выполнение: 56%: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балла – 36%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балл –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41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8672362" y="991403"/>
            <a:ext cx="3224887" cy="181917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Ошибки. Учащиеся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18% - ошибка в 2) (логика)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18% - ошибка в 3) (сравнение)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492" y="980274"/>
            <a:ext cx="5139682" cy="573334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5698156" y="2993456"/>
            <a:ext cx="6179419" cy="146304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Особенности задания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параметра: число рыб и их масса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Способы: прикидка, оценка, сравнение;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калькулятор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5688531" y="4610501"/>
            <a:ext cx="2656571" cy="211755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ru-RU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Учащиеся недостаточного уровня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балла –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балл – </a:t>
            </a:r>
            <a:r>
              <a:rPr lang="ru-RU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8730114" y="4600875"/>
            <a:ext cx="3167134" cy="214162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ru-RU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Учащиеся </a:t>
            </a:r>
            <a:br>
              <a:rPr lang="ru-RU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высокого </a:t>
            </a:r>
            <a:br>
              <a:rPr lang="ru-RU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уровня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балла – 68%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балл – 29%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899" y="211755"/>
            <a:ext cx="10943924" cy="750771"/>
          </a:xfrm>
        </p:spPr>
        <p:txBody>
          <a:bodyPr/>
          <a:lstStyle/>
          <a:p>
            <a:r>
              <a:rPr lang="ru-RU" dirty="0"/>
              <a:t>Рыбалка. Задание 1. Учителя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7810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5717406" y="989797"/>
            <a:ext cx="2695074" cy="162827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ru-RU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Учащиеся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Выполнение: 56%: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балла – 36%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балл –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41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5727033" y="2762452"/>
            <a:ext cx="2685448" cy="122240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Ошибки. Учащиеся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18% - ошибка в 2)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18% - ошибка в 3)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118" y="951398"/>
            <a:ext cx="5139682" cy="573334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8855242" y="2762452"/>
            <a:ext cx="2945331" cy="124165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Ошибки. Все учителя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- ошибка в 2)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18% - ошибка в 3)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8855242" y="978567"/>
            <a:ext cx="2935705" cy="164913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ru-RU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Все учителя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Выполнение: 63%: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балла –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41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балл –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46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746283" y="4138864"/>
            <a:ext cx="2685448" cy="245283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ru-RU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Учителя математики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Выполнение: 63%: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балла – </a:t>
            </a:r>
            <a:r>
              <a:rPr lang="ru-RU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39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балл –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47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8874494" y="4148489"/>
            <a:ext cx="2934100" cy="244160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Учителя (% от выборки)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математики – 25%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ru-RU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нформатики, физики – 35%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стальные – 15%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неизвестные – 25%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1" y="231008"/>
            <a:ext cx="8371642" cy="779646"/>
          </a:xfrm>
        </p:spPr>
        <p:txBody>
          <a:bodyPr/>
          <a:lstStyle/>
          <a:p>
            <a:r>
              <a:rPr lang="ru-RU" dirty="0"/>
              <a:t>Рыбалка. Задание 2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7810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7180447" y="161814"/>
            <a:ext cx="2387066" cy="184024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ru-RU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Учащиеся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Выполнение: 23%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балла –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балл –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7165884" y="4649001"/>
            <a:ext cx="4807943" cy="205018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Получили 1 балл (выбор верен, 1 ошибка в значениях):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1) ответ 8 (первый и последний дни? небрежность?) вместо 10: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учащиеся  - 3%, учителя – 2%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2) ответ 9 вместо</a:t>
            </a:r>
            <a:r>
              <a:rPr kumimoji="0" lang="ru-RU" sz="1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9,2 (округлили?)</a:t>
            </a:r>
          </a:p>
          <a:p>
            <a:pPr marL="342900" indent="-342900" defTabSz="457200">
              <a:buClr>
                <a:schemeClr val="accent1"/>
              </a:buClr>
              <a:buSzPct val="80000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учащиеся - 4%, учителя – 6%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633" y="1010955"/>
            <a:ext cx="6805060" cy="570306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7170821" y="2175309"/>
            <a:ext cx="2396691" cy="234856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ерный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выбор характеристик, </a:t>
            </a:r>
            <a:r>
              <a:rPr kumimoji="0" lang="ru-RU" sz="1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значения не вычислены: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учащиеся – 20%, учителя – 22%</a:t>
            </a:r>
          </a:p>
          <a:p>
            <a:pPr marL="342900" lvl="0" indent="-342900" defTabSz="457200">
              <a:buClr>
                <a:schemeClr val="accent1"/>
              </a:buClr>
              <a:buSzPct val="80000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(не прочли задание?)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9644514" y="163629"/>
            <a:ext cx="2319687" cy="183842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ru-RU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Все учителя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Выполнение: 57%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балла – </a:t>
            </a:r>
            <a:r>
              <a:rPr lang="ru-RU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балл –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9634889" y="2184935"/>
            <a:ext cx="2338938" cy="233893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ru-RU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Учителя математики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Выполнение: 56%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балла –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48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балл –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2"/>
          <p:cNvSpPr txBox="1">
            <a:spLocks/>
          </p:cNvSpPr>
          <p:nvPr/>
        </p:nvSpPr>
        <p:spPr>
          <a:xfrm>
            <a:off x="5647985" y="4083403"/>
            <a:ext cx="3977278" cy="263734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Учащиеся недостаточного</a:t>
            </a:r>
            <a:r>
              <a:rPr kumimoji="0" lang="ru-RU" sz="1800" b="0" i="0" u="sng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уровня</a:t>
            </a: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 балла  –  </a:t>
            </a:r>
            <a:r>
              <a:rPr lang="ru-RU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балл   – </a:t>
            </a:r>
            <a:r>
              <a:rPr lang="ru-RU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 баллов – 79%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023" y="231007"/>
            <a:ext cx="8439019" cy="731519"/>
          </a:xfrm>
        </p:spPr>
        <p:txBody>
          <a:bodyPr/>
          <a:lstStyle/>
          <a:p>
            <a:r>
              <a:rPr lang="ru-RU" dirty="0"/>
              <a:t>Рыбалка. Задание 3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7810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5606980" y="1058778"/>
            <a:ext cx="2029767" cy="154966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Учащиеся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Выполнение: 44%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балла – </a:t>
            </a:r>
            <a:r>
              <a:rPr lang="ru-RU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балл – </a:t>
            </a:r>
            <a:r>
              <a:rPr lang="ru-RU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613" y="1073018"/>
            <a:ext cx="5234788" cy="352833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5640509" y="2752190"/>
            <a:ext cx="6347175" cy="115661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30% Б) сделали верно, но</a:t>
            </a:r>
            <a:r>
              <a:rPr kumimoji="0" lang="ru-RU" sz="1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ошиблись в А)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ru-RU" u="sng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Ошибки в А</a:t>
            </a:r>
            <a:r>
              <a:rPr lang="ru-RU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): 1) делили на 2, а не на число рыбин;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2) округляли, в том числе неверно</a:t>
            </a:r>
            <a:endParaRPr lang="ru-RU" baseline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9967966" y="1039528"/>
            <a:ext cx="2049863" cy="154485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Учителя математики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Выполнение: 88%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балла –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79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балл –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7777424" y="1060171"/>
            <a:ext cx="2049864" cy="1533836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Все у</a:t>
            </a:r>
            <a:r>
              <a:rPr kumimoji="0" lang="ru-RU" sz="1800" b="0" i="0" u="sng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чителя</a:t>
            </a:r>
            <a:endParaRPr kumimoji="0" lang="ru-RU" sz="1800" b="0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Выполнение: 84%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балла –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73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балл – </a:t>
            </a:r>
            <a:r>
              <a:rPr lang="ru-RU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9807703" y="4065756"/>
            <a:ext cx="2168769" cy="263734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Учащиеся высокого уровня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балла  – </a:t>
            </a:r>
            <a:r>
              <a:rPr lang="ru-RU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74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балл   – 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 баллов –  3%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219882" y="4800768"/>
            <a:ext cx="5256893" cy="36800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Есть калькулятор! Как использовали?</a:t>
            </a: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574" y="5293195"/>
            <a:ext cx="7134225" cy="12382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134754"/>
            <a:ext cx="3984859" cy="1164657"/>
          </a:xfrm>
        </p:spPr>
        <p:txBody>
          <a:bodyPr>
            <a:noAutofit/>
          </a:bodyPr>
          <a:lstStyle/>
          <a:p>
            <a:r>
              <a:rPr lang="ru-RU" dirty="0"/>
              <a:t>Благоустройство сквера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505" y="1405288"/>
            <a:ext cx="4485373" cy="5303520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Текст: </a:t>
            </a:r>
            <a:r>
              <a:rPr lang="ru-RU" dirty="0"/>
              <a:t>несплошной –  иллюстрации, схема</a:t>
            </a:r>
          </a:p>
          <a:p>
            <a:r>
              <a:rPr lang="ru-RU" b="1" dirty="0"/>
              <a:t>Контекст: </a:t>
            </a:r>
            <a:r>
              <a:rPr lang="ru-RU" dirty="0"/>
              <a:t>Образование/Профессиональная деятельность</a:t>
            </a:r>
          </a:p>
          <a:p>
            <a:pPr lvl="0"/>
            <a:r>
              <a:rPr lang="ru-RU" b="1" dirty="0"/>
              <a:t>Области содержания: </a:t>
            </a:r>
            <a:r>
              <a:rPr lang="ru-RU" dirty="0"/>
              <a:t>Пространство и форма (все 3 задания)</a:t>
            </a:r>
          </a:p>
          <a:p>
            <a:pPr lvl="0"/>
            <a:r>
              <a:rPr lang="ru-RU" b="1" dirty="0"/>
              <a:t>Умения:</a:t>
            </a:r>
            <a:r>
              <a:rPr lang="ru-RU" dirty="0"/>
              <a:t> работать с моделями геометрических фигур, представлять и мысленно манипулировать геометрическими формами в пространстве, определять связи между математическими величинами, переводить из одной единицы измерения в другую</a:t>
            </a:r>
          </a:p>
          <a:p>
            <a:pPr lvl="0"/>
            <a:r>
              <a:rPr lang="ru-RU" b="1" dirty="0"/>
              <a:t>Уровень сложности</a:t>
            </a:r>
            <a:r>
              <a:rPr lang="ru-RU" dirty="0"/>
              <a:t>: низкий</a:t>
            </a:r>
            <a:r>
              <a:rPr lang="en-US" dirty="0"/>
              <a:t>/</a:t>
            </a:r>
            <a:r>
              <a:rPr lang="ru-RU" dirty="0"/>
              <a:t>средний</a:t>
            </a:r>
            <a:r>
              <a:rPr lang="en-US" dirty="0"/>
              <a:t>/</a:t>
            </a:r>
            <a:r>
              <a:rPr lang="ru-RU" dirty="0"/>
              <a:t>высокий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7810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5628" y="240632"/>
            <a:ext cx="7329639" cy="646897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89272" y="202130"/>
            <a:ext cx="10972800" cy="664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defTabSz="457200">
              <a:spcBef>
                <a:spcPct val="0"/>
              </a:spcBef>
              <a:defRPr/>
            </a:pP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Благоустройство сквера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Задание 1 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7810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692" y="973655"/>
            <a:ext cx="4991952" cy="571973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5432862" y="991402"/>
            <a:ext cx="2507980" cy="79889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Учащиеся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Выполнение: 31%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8075596" y="1001027"/>
            <a:ext cx="3782728" cy="77002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Все у</a:t>
            </a:r>
            <a:r>
              <a:rPr kumimoji="0" lang="ru-RU" sz="1800" b="0" i="0" u="sng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чителя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75%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ru-RU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Учителя математики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85%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5419023" y="2810577"/>
            <a:ext cx="6439301" cy="196355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Ошибки учащихся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и 2,4 (взяли внешние размеры - не соотнесли текст с чертежом) - 9%  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перестановка значений в ответе - 4%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0,3 и 1,2; 0,3 и 1,8; 0,3 и 2,4; 0,3 и 0,6 – 11%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0,6 и 1,8 (одна «нога») – 1%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endParaRPr lang="ru-RU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5419023" y="4880008"/>
            <a:ext cx="6448926" cy="182879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Ошибки учителей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перестановка значений в ответе - 4%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kumimoji="0" lang="ru-RU" sz="1800" b="0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0,6 и 1,8 (одна «нога»); 2,4 и 1,2 (не соотнесли текст</a:t>
            </a:r>
            <a:r>
              <a:rPr kumimoji="0" lang="ru-RU" sz="1800" b="0" i="0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чертежом)</a:t>
            </a:r>
            <a:r>
              <a:rPr kumimoji="0" lang="ru-RU" sz="1800" b="0" i="0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3%</a:t>
            </a:r>
            <a:endParaRPr kumimoji="0" lang="ru-RU" sz="1800" b="0" i="0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kumimoji="0" lang="ru-RU" sz="1800" b="0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0,8 и 0,8; 0,9 и 0,6 (не выполнено условие о длине используемых досок) – 3%</a:t>
            </a: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5446294" y="1876926"/>
            <a:ext cx="6439301" cy="827773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Учащиеся высокого уровня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76%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Учащиеся недостаточного уровня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4%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7911967" y="5306059"/>
          <a:ext cx="4061862" cy="1391738"/>
        </p:xfrm>
        <a:graphic>
          <a:graphicData uri="http://schemas.openxmlformats.org/drawingml/2006/table">
            <a:tbl>
              <a:tblPr/>
              <a:tblGrid>
                <a:gridCol w="122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1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302"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i="1" dirty="0">
                          <a:latin typeface="Times New Roman"/>
                          <a:ea typeface="Calibri"/>
                          <a:cs typeface="Times New Roman"/>
                        </a:rPr>
                        <a:t>Баллы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i="1" dirty="0">
                          <a:latin typeface="Times New Roman"/>
                          <a:ea typeface="Calibri"/>
                          <a:cs typeface="Times New Roman"/>
                        </a:rPr>
                        <a:t>Содержание критерия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32"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Выбран ответ: 2)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302"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Выбран ответ: 1)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302">
                <a:tc>
                  <a:txBody>
                    <a:bodyPr/>
                    <a:lstStyle/>
                    <a:p>
                      <a:pPr indent="2159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Другие варианты 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789272" y="125128"/>
            <a:ext cx="11155680" cy="6833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defTabSz="457200">
              <a:spcBef>
                <a:spcPct val="0"/>
              </a:spcBef>
              <a:defRPr/>
            </a:pP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Благоустройство сквера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Задание 2 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7810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6651056" y="4543124"/>
            <a:ext cx="1155031" cy="216737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Выбор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ответов: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62%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18%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355" y="867327"/>
            <a:ext cx="6247697" cy="587429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6693771" y="904774"/>
            <a:ext cx="2507980" cy="154966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Учащиеся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Выполнение: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72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балла – 62%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балл – 20%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9294725" y="894302"/>
            <a:ext cx="2715999" cy="1567543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Все у</a:t>
            </a:r>
            <a:r>
              <a:rPr kumimoji="0" lang="ru-RU" sz="1800" b="0" i="0" u="sng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чителя</a:t>
            </a:r>
            <a:endParaRPr kumimoji="0" lang="ru-RU" sz="1800" b="0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Выполнение: 66%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балла – </a:t>
            </a:r>
            <a:r>
              <a:rPr lang="ru-RU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балл – 12%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6679933" y="2637322"/>
            <a:ext cx="2521820" cy="177390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Учителя математики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Выполнение: 64%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балла – 56%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балл – 14%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9306023" y="2637322"/>
            <a:ext cx="2711806" cy="1763856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Учащиеся недостаточного уровня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балла – 40%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балл – 24%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ru-RU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7902341" y="4524703"/>
            <a:ext cx="4090736" cy="61518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ru-RU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перебор вариантов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89272" y="163630"/>
            <a:ext cx="8487145" cy="6448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defTabSz="457200">
              <a:spcBef>
                <a:spcPct val="0"/>
              </a:spcBef>
              <a:defRPr/>
            </a:pPr>
            <a:r>
              <a:rPr lang="ru-RU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Благоустройство сквера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Задание 3 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7810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955" y="893746"/>
            <a:ext cx="4130489" cy="584393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4471517" y="933650"/>
            <a:ext cx="2200588" cy="154966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Учащиеся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Выполнение: 2,5%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балла – 2%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балл – 1%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6782636" y="954293"/>
            <a:ext cx="2140299" cy="151760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Все у</a:t>
            </a:r>
            <a:r>
              <a:rPr kumimoji="0" lang="ru-RU" sz="1800" b="0" i="0" u="sng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чителя</a:t>
            </a:r>
            <a:endParaRPr kumimoji="0" lang="ru-RU" sz="1800" b="0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Выполнение: 24%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балла – 14%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балл – 20%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9043516" y="962527"/>
            <a:ext cx="2949561" cy="148927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Учителя математики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Выполнение: 20%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балла – 11%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балл – 18%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2411" y="3940535"/>
            <a:ext cx="7568418" cy="278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4483768" y="2579571"/>
            <a:ext cx="2205790" cy="135716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Учащиеся высокого уровня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балла – 3%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балл – 16%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1800" b="0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6814686" y="2560320"/>
            <a:ext cx="5178392" cy="1376413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Трудности:</a:t>
            </a:r>
            <a:r>
              <a:rPr kumimoji="0" lang="ru-RU" sz="1800" b="0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800" b="0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Условие минимальности затрат: одна доска по 1,2 м дешевле двух по 0,6 м; анализ таблицы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2) Любые 2 доски скрепляются крепежом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1800" b="0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025" y="288757"/>
            <a:ext cx="9530934" cy="693019"/>
          </a:xfrm>
        </p:spPr>
        <p:txBody>
          <a:bodyPr>
            <a:noAutofit/>
          </a:bodyPr>
          <a:lstStyle/>
          <a:p>
            <a:r>
              <a:rPr lang="ru-RU" sz="3200" dirty="0"/>
              <a:t>Оценка математической грамотности</a:t>
            </a: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684512"/>
              </p:ext>
            </p:extLst>
          </p:nvPr>
        </p:nvGraphicFramePr>
        <p:xfrm>
          <a:off x="1658754" y="1145406"/>
          <a:ext cx="8749364" cy="546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9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1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7417">
                <a:tc rowSpan="2"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chemeClr val="tx1"/>
                          </a:solidFill>
                        </a:rPr>
                        <a:t>Контекст:</a:t>
                      </a:r>
                    </a:p>
                    <a:p>
                      <a:pPr mar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i="1" dirty="0"/>
                        <a:t>Личная жизнь</a:t>
                      </a:r>
                    </a:p>
                    <a:p>
                      <a:pPr mar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i="1" dirty="0"/>
                        <a:t>Образование/</a:t>
                      </a:r>
                    </a:p>
                    <a:p>
                      <a:pPr marL="0" indent="-285750">
                        <a:buFont typeface="Arial" panose="020B0604020202020204" pitchFamily="34" charset="0"/>
                        <a:buNone/>
                      </a:pPr>
                      <a:r>
                        <a:rPr lang="ru-RU" sz="1900" i="1" dirty="0"/>
                        <a:t>      профессии </a:t>
                      </a:r>
                    </a:p>
                    <a:p>
                      <a:pPr marL="0" indent="-285750">
                        <a:buFont typeface="Arial" pitchFamily="34" charset="0"/>
                        <a:buChar char="•"/>
                      </a:pPr>
                      <a:r>
                        <a:rPr lang="ru-RU" sz="1900" i="1" dirty="0"/>
                        <a:t>Общественная жизнь </a:t>
                      </a:r>
                    </a:p>
                    <a:p>
                      <a:pPr marL="0" indent="-285750">
                        <a:buFont typeface="Arial" pitchFamily="34" charset="0"/>
                        <a:buChar char="•"/>
                      </a:pPr>
                      <a:r>
                        <a:rPr lang="ru-RU" sz="1900" i="1" dirty="0"/>
                        <a:t>Научная деятельность </a:t>
                      </a:r>
                      <a:br>
                        <a:rPr lang="ru-RU" sz="1900" i="1" dirty="0"/>
                      </a:br>
                      <a:endParaRPr lang="ru-RU" sz="19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</a:rPr>
                        <a:t>Когнитивная область: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i="1" dirty="0"/>
                        <a:t>Формулировать</a:t>
                      </a:r>
                      <a:r>
                        <a:rPr lang="ru-RU" sz="190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i="1" dirty="0"/>
                        <a:t>Применять</a:t>
                      </a:r>
                      <a:r>
                        <a:rPr lang="ru-RU" sz="190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i="1" dirty="0"/>
                        <a:t>Интерпретировать</a:t>
                      </a:r>
                      <a:r>
                        <a:rPr lang="en-US" sz="1900" i="1" dirty="0"/>
                        <a:t>/</a:t>
                      </a:r>
                      <a:r>
                        <a:rPr lang="ru-RU" sz="1900" i="1" dirty="0"/>
                        <a:t>оценивать</a:t>
                      </a:r>
                      <a:endParaRPr lang="ru-RU" sz="19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i="1" dirty="0"/>
                        <a:t>Рассуждать</a:t>
                      </a:r>
                      <a:endParaRPr lang="ru-RU" sz="1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chemeClr val="tx1"/>
                          </a:solidFill>
                        </a:rPr>
                        <a:t>Область содержания: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i="1" dirty="0"/>
                        <a:t>Изменение и зависимости </a:t>
                      </a:r>
                      <a:endParaRPr lang="ru-RU" sz="19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i="1" dirty="0"/>
                        <a:t>Пространство и формы </a:t>
                      </a:r>
                      <a:endParaRPr lang="ru-RU" sz="19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i="1" dirty="0"/>
                        <a:t>Неопределенность и данные</a:t>
                      </a:r>
                      <a:endParaRPr lang="ru-RU" sz="19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dirty="0"/>
                        <a:t>Количество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023">
                <a:tc vMerge="1"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118809" marR="118809" marT="47763" marB="477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МАТЕМАТИЧЕСКАЯ ГРАМОТНОСТЬ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118809" marR="118809" marT="47763" marB="4776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1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/>
                        <a:t>Основные</a:t>
                      </a:r>
                      <a:r>
                        <a:rPr lang="ru-RU" sz="1900" b="1" baseline="0" dirty="0"/>
                        <a:t> положения</a:t>
                      </a:r>
                      <a:r>
                        <a:rPr lang="ru-RU" sz="1900" b="1" dirty="0"/>
                        <a:t>: </a:t>
                      </a:r>
                    </a:p>
                    <a:p>
                      <a:pPr marL="285750" marR="0" indent="-28575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dirty="0"/>
                        <a:t>Соответствие</a:t>
                      </a:r>
                      <a:r>
                        <a:rPr lang="ru-RU" sz="1900" baseline="0" dirty="0"/>
                        <a:t> ФГОС</a:t>
                      </a:r>
                    </a:p>
                    <a:p>
                      <a:pPr marL="285750" marR="0" indent="-28575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dirty="0"/>
                        <a:t>Актуальность мат.</a:t>
                      </a:r>
                      <a:r>
                        <a:rPr lang="ru-RU" sz="1900" baseline="0" dirty="0"/>
                        <a:t> </a:t>
                      </a:r>
                      <a:r>
                        <a:rPr lang="ru-RU" sz="1900" dirty="0"/>
                        <a:t>содержания по классам</a:t>
                      </a:r>
                    </a:p>
                    <a:p>
                      <a:pPr marL="285750" marR="0" indent="-28575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baseline="0" dirty="0"/>
                        <a:t>Использование компьютера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1" dirty="0"/>
                        <a:t>Принципы: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dirty="0"/>
                        <a:t>Комплексность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dirty="0" err="1"/>
                        <a:t>Мотивационность</a:t>
                      </a:r>
                      <a:endParaRPr lang="ru-RU" sz="19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baseline="0" dirty="0"/>
                        <a:t>Реалистичность</a:t>
                      </a:r>
                      <a:endParaRPr lang="ru-RU" sz="1900" dirty="0"/>
                    </a:p>
                    <a:p>
                      <a:pPr marL="285750" marR="0" indent="-28575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dirty="0" err="1"/>
                        <a:t>Проблемность</a:t>
                      </a:r>
                      <a:endParaRPr lang="ru-RU" sz="1900" dirty="0"/>
                    </a:p>
                    <a:p>
                      <a:pPr marL="285750" marR="0" indent="-28575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baseline="0" dirty="0"/>
                        <a:t>Вариативность способов решения</a:t>
                      </a:r>
                    </a:p>
                    <a:p>
                      <a:pPr marL="285750" marR="0" indent="-28575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baseline="0" dirty="0" err="1"/>
                        <a:t>Уровневость</a:t>
                      </a:r>
                      <a:endParaRPr lang="ru-RU" sz="19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 </a:t>
                      </a:r>
                      <a:r>
                        <a:rPr lang="ru-RU" sz="1900" b="1" dirty="0"/>
                        <a:t>Структура комплексного</a:t>
                      </a:r>
                      <a:r>
                        <a:rPr lang="ru-RU" sz="1900" b="1" baseline="0" dirty="0"/>
                        <a:t> задания</a:t>
                      </a:r>
                      <a:r>
                        <a:rPr lang="ru-RU" sz="1900" b="1" dirty="0"/>
                        <a:t>:</a:t>
                      </a:r>
                      <a:r>
                        <a:rPr lang="ru-RU" sz="1900" b="1" baseline="0" dirty="0"/>
                        <a:t>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dirty="0"/>
                        <a:t>Текст-описание – вербальный, графический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dirty="0"/>
                        <a:t>Иллюстрации</a:t>
                      </a:r>
                      <a:endParaRPr lang="ru-RU" sz="1900" baseline="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baseline="0" dirty="0"/>
                        <a:t>Справочный материал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dirty="0"/>
                        <a:t>Вопросы и задания</a:t>
                      </a:r>
                    </a:p>
                    <a:p>
                      <a:pPr marL="285750" marR="0" indent="-28575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3074" t="63661" r="32670" b="16389"/>
          <a:stretch>
            <a:fillRect/>
          </a:stretch>
        </p:blipFill>
        <p:spPr bwMode="auto">
          <a:xfrm>
            <a:off x="10264612" y="0"/>
            <a:ext cx="1927388" cy="72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"/>
            <a:ext cx="7810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3082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31006"/>
            <a:ext cx="10930021" cy="1010653"/>
          </a:xfrm>
        </p:spPr>
        <p:txBody>
          <a:bodyPr/>
          <a:lstStyle/>
          <a:p>
            <a:r>
              <a:rPr lang="ru-RU" dirty="0"/>
              <a:t>Сравнительные результаты учителей и учащихся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7810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17843" y="1409850"/>
          <a:ext cx="10488094" cy="3171774"/>
        </p:xfrm>
        <a:graphic>
          <a:graphicData uri="http://schemas.openxmlformats.org/drawingml/2006/table">
            <a:tbl>
              <a:tblPr/>
              <a:tblGrid>
                <a:gridCol w="5688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1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8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7632"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Задание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Учителя,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 выполнения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Учащиеся,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 выполнения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802"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МА_8_016_01_Благоустройство сквера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088"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МА_8_016_02_М_Благоустройство сквера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802"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МА_8_016_03_Благоустройство сквера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324"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МА_8_021_01_Рыбалка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802"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МА_8_021_02_Рыбалка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324"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МА_8_021_03_Рыбалка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12799" y="4870383"/>
            <a:ext cx="10593138" cy="117098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149" y="269508"/>
            <a:ext cx="8381268" cy="847024"/>
          </a:xfrm>
        </p:spPr>
        <p:txBody>
          <a:bodyPr/>
          <a:lstStyle/>
          <a:p>
            <a:r>
              <a:rPr lang="ru-RU" dirty="0"/>
              <a:t>Скидки в </a:t>
            </a:r>
            <a:r>
              <a:rPr lang="ru-RU" dirty="0" err="1"/>
              <a:t>интернет-магазине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135" y="1554199"/>
            <a:ext cx="2954956" cy="5087233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Контекст: </a:t>
            </a:r>
            <a:r>
              <a:rPr lang="ru-RU" dirty="0"/>
              <a:t>личный</a:t>
            </a:r>
          </a:p>
          <a:p>
            <a:endParaRPr lang="ru-RU" dirty="0"/>
          </a:p>
          <a:p>
            <a:pPr lvl="0"/>
            <a:r>
              <a:rPr lang="ru-RU" b="1" dirty="0"/>
              <a:t>Области содержания: </a:t>
            </a:r>
            <a:r>
              <a:rPr lang="ru-RU" dirty="0"/>
              <a:t>количество, изменения и зависимости, неопределенность и данные</a:t>
            </a:r>
          </a:p>
          <a:p>
            <a:pPr lvl="0"/>
            <a:r>
              <a:rPr lang="ru-RU" b="1" dirty="0"/>
              <a:t>Умения: </a:t>
            </a:r>
            <a:r>
              <a:rPr lang="ru-RU" dirty="0"/>
              <a:t>вычисление %, составление формул и числовых выражений, среднее  арифметическое (неявное)</a:t>
            </a:r>
          </a:p>
          <a:p>
            <a:endParaRPr lang="ru-RU" dirty="0"/>
          </a:p>
          <a:p>
            <a:r>
              <a:rPr lang="ru-RU" b="1" dirty="0"/>
              <a:t>Текст: </a:t>
            </a:r>
            <a:r>
              <a:rPr lang="ru-RU" dirty="0"/>
              <a:t>сплошной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7810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 descr="C:\Документы\Мама\Пиза\Мягкий мониторинг\Региональные мониторинги\Калининград\02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3027" y="1575366"/>
            <a:ext cx="8727803" cy="503718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Документы\Мама\Пиза\Мягкий мониторинг\Региональные мониторинги\Калининград\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4838" y="1249813"/>
            <a:ext cx="5979732" cy="528574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95149" y="269508"/>
            <a:ext cx="10915048" cy="847024"/>
          </a:xfrm>
        </p:spPr>
        <p:txBody>
          <a:bodyPr/>
          <a:lstStyle/>
          <a:p>
            <a:r>
              <a:rPr lang="ru-RU" dirty="0"/>
              <a:t>Скидки в интернет-магазине. Задание 1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"/>
            <a:ext cx="7810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7122694" y="1251284"/>
            <a:ext cx="3994485" cy="847023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балл – 15% (17%)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2023  г. (2022 г.)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7132321" y="2329313"/>
            <a:ext cx="3994483" cy="371535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Неверные ответы: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 «300»</a:t>
            </a:r>
            <a:r>
              <a:rPr kumimoji="0" lang="ru-RU" sz="1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23% (23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%) (скидка 60% на 500 р. – на второй товар в записи, а не в чеке)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Ответ «540» – 11% (8%) (скидка 60% всю на сумму покупки)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Ответ «200» – 7% (10%) (две ошибки: скидка 40% на 500 р. – на второй товар в записи, а не в чеке)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Документы\Мама\Пиза\Мягкий мониторинг\Региональные мониторинги\Калининград\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003" y="2023937"/>
            <a:ext cx="4712134" cy="463674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7172" name="Picture 4" descr="C:\Документы\Мама\Пиза\Мягкий мониторинг\Региональные мониторинги\Калининград\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1474" y="1488931"/>
            <a:ext cx="3866149" cy="513325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47024" y="269508"/>
            <a:ext cx="11049802" cy="847024"/>
          </a:xfrm>
        </p:spPr>
        <p:txBody>
          <a:bodyPr/>
          <a:lstStyle/>
          <a:p>
            <a:r>
              <a:rPr lang="ru-RU" dirty="0"/>
              <a:t>Скидки в </a:t>
            </a:r>
            <a:r>
              <a:rPr lang="ru-RU" dirty="0" err="1"/>
              <a:t>интернет-магазине</a:t>
            </a:r>
            <a:r>
              <a:rPr lang="ru-RU" dirty="0"/>
              <a:t>. Задания 2 и 3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"/>
            <a:ext cx="7810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288758" y="1097279"/>
            <a:ext cx="7806088" cy="84702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балла – 22% (21%)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балл – </a:t>
            </a:r>
            <a:r>
              <a:rPr lang="ru-RU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58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 (58%) (ответ 3 – «второй товар» и ответ 4 – 60% вместо 40%)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5486400" y="2040556"/>
            <a:ext cx="2598821" cy="114540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балла – 16% (16%)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балл – 53% (51%)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(Ответы 2 и 3)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5072515" y="4875196"/>
            <a:ext cx="1491916" cy="165554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18%(20%)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ru-RU" dirty="0">
                <a:solidFill>
                  <a:srgbClr val="00B050"/>
                </a:solidFill>
              </a:rPr>
              <a:t>22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(21%)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ru-RU" dirty="0">
                <a:solidFill>
                  <a:srgbClr val="FF0000"/>
                </a:solidFill>
              </a:rPr>
              <a:t>33%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26%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(25%)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6631808" y="4899259"/>
            <a:ext cx="1491914" cy="163629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30% (31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ru-RU" dirty="0">
                <a:solidFill>
                  <a:srgbClr val="FF0000"/>
                </a:solidFill>
              </a:rPr>
              <a:t>19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ru-RU" dirty="0">
                <a:solidFill>
                  <a:srgbClr val="0070C0"/>
                </a:solidFill>
              </a:rPr>
              <a:t>35%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(34%)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ru-RU" dirty="0">
                <a:solidFill>
                  <a:srgbClr val="00B050"/>
                </a:solidFill>
              </a:rPr>
              <a:t>1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6%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75671" y="3118585"/>
            <a:ext cx="5669280" cy="1549668"/>
          </a:xfrm>
          <a:ln>
            <a:solidFill>
              <a:srgbClr val="00B0F0"/>
            </a:solidFill>
          </a:ln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Ответ на вопрос дан через скидку, а не стоимость</a:t>
            </a:r>
          </a:p>
          <a:p>
            <a:pPr lvl="0"/>
            <a:r>
              <a:rPr lang="ru-RU" dirty="0"/>
              <a:t>Неверно выбран второй товар – 1 балл (ответ 3)</a:t>
            </a:r>
          </a:p>
          <a:p>
            <a:pPr lvl="0"/>
            <a:r>
              <a:rPr lang="ru-RU" dirty="0"/>
              <a:t>Ответ 1: Что происходит при увеличении числа единиц товара? За 3 скидка 30%, а за 10 – 100% а за 11?  Ложная закономерность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41145" y="269508"/>
            <a:ext cx="11309684" cy="847024"/>
          </a:xfrm>
        </p:spPr>
        <p:txBody>
          <a:bodyPr>
            <a:normAutofit fontScale="90000"/>
          </a:bodyPr>
          <a:lstStyle/>
          <a:p>
            <a:r>
              <a:rPr lang="ru-RU" dirty="0"/>
              <a:t>Скидки в интернет-магазине. Задание 4. Версия 2023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7810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8537610" y="4783755"/>
            <a:ext cx="2069430" cy="952900"/>
          </a:xfrm>
          <a:prstGeom prst="rect">
            <a:avLst/>
          </a:prstGeom>
          <a:ln w="9525"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балла – 32%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балл   –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005" y="1029076"/>
            <a:ext cx="6035040" cy="582892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6304548" y="4764505"/>
            <a:ext cx="2098307" cy="197317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Выбор ответов: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</a:t>
            </a:r>
            <a:r>
              <a:rPr lang="ru-RU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12%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32%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0062" y="1029454"/>
            <a:ext cx="5704515" cy="1949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33499" y="5409398"/>
            <a:ext cx="7430703" cy="1309036"/>
          </a:xfrm>
          <a:ln>
            <a:solidFill>
              <a:srgbClr val="00B0F0"/>
            </a:solidFill>
          </a:ln>
        </p:spPr>
        <p:txBody>
          <a:bodyPr/>
          <a:lstStyle/>
          <a:p>
            <a:pPr lvl="0"/>
            <a:r>
              <a:rPr lang="ru-RU" dirty="0"/>
              <a:t>Верный ответ и нет решения – 0 баллов</a:t>
            </a:r>
          </a:p>
          <a:p>
            <a:pPr lvl="0"/>
            <a:r>
              <a:rPr lang="ru-RU" dirty="0"/>
              <a:t>Умножение на 0,9 вместо 0,1 – содержательная ошибка – 0 баллов</a:t>
            </a:r>
          </a:p>
          <a:p>
            <a:endParaRPr lang="ru-RU" dirty="0"/>
          </a:p>
        </p:txBody>
      </p:sp>
      <p:pic>
        <p:nvPicPr>
          <p:cNvPr id="8194" name="Picture 2" descr="C:\Документы\Мама\Пиза\Мягкий мониторинг\Региональные мониторинги\Калининград\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535" y="1088839"/>
            <a:ext cx="4047959" cy="564884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27773" y="269508"/>
            <a:ext cx="11223056" cy="847024"/>
          </a:xfrm>
        </p:spPr>
        <p:txBody>
          <a:bodyPr>
            <a:normAutofit fontScale="90000"/>
          </a:bodyPr>
          <a:lstStyle/>
          <a:p>
            <a:r>
              <a:rPr lang="ru-RU" dirty="0"/>
              <a:t>Скидки в </a:t>
            </a:r>
            <a:r>
              <a:rPr lang="ru-RU" dirty="0" err="1"/>
              <a:t>интернет-магазине</a:t>
            </a:r>
            <a:r>
              <a:rPr lang="ru-RU" dirty="0"/>
              <a:t>. Задание 4. Версия 2022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"/>
            <a:ext cx="7810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C:\Документы\Мама\Пиза\Мягкий мониторинг\Региональные мониторинги\Калининград\24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7279" y="1078029"/>
            <a:ext cx="7418047" cy="412923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9683014" y="1607420"/>
            <a:ext cx="1973179" cy="847023"/>
          </a:xfrm>
          <a:prstGeom prst="rect">
            <a:avLst/>
          </a:prstGeom>
          <a:ln w="9525"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балла – 9%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балл – 21%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21" name="Picture 5" descr="C:\Документы\Мама\Пиза\Мягкий мониторинг\Региональные мониторинги\Калининград\2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396" y="2502936"/>
            <a:ext cx="3587750" cy="2660650"/>
          </a:xfrm>
          <a:prstGeom prst="rect">
            <a:avLst/>
          </a:prstGeom>
          <a:noFill/>
        </p:spPr>
      </p:pic>
      <p:pic>
        <p:nvPicPr>
          <p:cNvPr id="9222" name="Picture 6" descr="C:\Документы\Мама\Пиза\Мягкий мониторинг\Региональные мониторинги\Калининград\25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36" y="1157634"/>
            <a:ext cx="5088757" cy="482985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9223" name="Picture 7" descr="C:\Документы\Мама\Пиза\Мягкий мониторинг\Региональные мониторинги\Калининград\2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1653" y="2011680"/>
            <a:ext cx="5373381" cy="398486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66274" y="125128"/>
            <a:ext cx="11078677" cy="866274"/>
          </a:xfrm>
        </p:spPr>
        <p:txBody>
          <a:bodyPr>
            <a:normAutofit/>
          </a:bodyPr>
          <a:lstStyle/>
          <a:p>
            <a:r>
              <a:rPr lang="ru-RU" dirty="0"/>
              <a:t>Скидки в интернет-магазине. Задание 5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"/>
            <a:ext cx="7810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5351647" y="1058781"/>
            <a:ext cx="6564428" cy="847023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балла – 55% (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балл – 13% (16%)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10809171" y="2021306"/>
            <a:ext cx="1126154" cy="3975233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ru-RU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14% (17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%)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16% (17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%)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55% (50%)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13% (16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4292" y="1059432"/>
            <a:ext cx="7482954" cy="363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47023" y="269508"/>
            <a:ext cx="10953550" cy="847024"/>
          </a:xfrm>
        </p:spPr>
        <p:txBody>
          <a:bodyPr/>
          <a:lstStyle/>
          <a:p>
            <a:r>
              <a:rPr lang="ru-RU" dirty="0"/>
              <a:t>Скидки в </a:t>
            </a:r>
            <a:r>
              <a:rPr lang="ru-RU" dirty="0" err="1"/>
              <a:t>интернет-магазине</a:t>
            </a:r>
            <a:r>
              <a:rPr lang="ru-RU" dirty="0"/>
              <a:t>. Задание 6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"/>
            <a:ext cx="7810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581627" y="5197641"/>
            <a:ext cx="7392200" cy="152079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lvl="0"/>
            <a:r>
              <a:rPr lang="ru-RU" dirty="0"/>
              <a:t>Верное решение: </a:t>
            </a:r>
          </a:p>
          <a:p>
            <a:r>
              <a:rPr lang="ru-RU" dirty="0"/>
              <a:t>Неверное решение: списаны все бонусы, не учтено, что оплатить бонусами можно только 30% стоимости покупки 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9779267" y="1467854"/>
            <a:ext cx="2030931" cy="972150"/>
          </a:xfrm>
          <a:prstGeom prst="rect">
            <a:avLst/>
          </a:prstGeom>
          <a:ln w="19050"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балла – 5%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балл – 3,5%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1" y="1025220"/>
            <a:ext cx="4357838" cy="573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3809" y="5288180"/>
            <a:ext cx="38290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41533" y="6198118"/>
            <a:ext cx="304156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78103" y="4383818"/>
            <a:ext cx="3551285" cy="646331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№4. </a:t>
            </a:r>
            <a:r>
              <a:rPr lang="ru-RU" dirty="0">
                <a:solidFill>
                  <a:srgbClr val="FF0000"/>
                </a:solidFill>
              </a:rPr>
              <a:t>2. </a:t>
            </a:r>
            <a:r>
              <a:rPr lang="ru-RU" dirty="0"/>
              <a:t>700-700*0,3+800*0,5=890  </a:t>
            </a:r>
            <a:r>
              <a:rPr lang="ru-RU" dirty="0">
                <a:solidFill>
                  <a:srgbClr val="FF0000"/>
                </a:solidFill>
              </a:rPr>
              <a:t>4%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0887" y="5162526"/>
            <a:ext cx="11531067" cy="1477328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fontAlgn="b"/>
            <a:r>
              <a:rPr lang="ru-RU" dirty="0">
                <a:solidFill>
                  <a:srgbClr val="0070C0"/>
                </a:solidFill>
              </a:rPr>
              <a:t>№6. </a:t>
            </a:r>
            <a:r>
              <a:rPr lang="ru-RU" dirty="0">
                <a:solidFill>
                  <a:srgbClr val="FF0000"/>
                </a:solidFill>
              </a:rPr>
              <a:t>2,3,5. </a:t>
            </a:r>
            <a:r>
              <a:rPr lang="ru-RU" dirty="0">
                <a:solidFill>
                  <a:srgbClr val="000000"/>
                </a:solidFill>
              </a:rPr>
              <a:t>Из условия известно, что </a:t>
            </a:r>
            <a:r>
              <a:rPr lang="ru-RU" dirty="0" err="1">
                <a:solidFill>
                  <a:srgbClr val="000000"/>
                </a:solidFill>
              </a:rPr>
              <a:t>Назар</a:t>
            </a:r>
            <a:r>
              <a:rPr lang="ru-RU" dirty="0">
                <a:solidFill>
                  <a:srgbClr val="000000"/>
                </a:solidFill>
              </a:rPr>
              <a:t> купил два букета по 800 рублей. Также сказано, что 2 букет обошёлся </a:t>
            </a:r>
            <a:r>
              <a:rPr lang="ru-RU" dirty="0" err="1">
                <a:solidFill>
                  <a:srgbClr val="000000"/>
                </a:solidFill>
              </a:rPr>
              <a:t>Назару</a:t>
            </a:r>
            <a:r>
              <a:rPr lang="ru-RU" dirty="0">
                <a:solidFill>
                  <a:srgbClr val="000000"/>
                </a:solidFill>
              </a:rPr>
              <a:t> за полцены. Значит, за 2 букета он отдал бы 1200 рублей, но у него на карте есть 300 бонусов. Из задания следует, что 1 балл=1 рубль. Тогда </a:t>
            </a:r>
            <a:r>
              <a:rPr lang="ru-RU" dirty="0" err="1">
                <a:solidFill>
                  <a:srgbClr val="000000"/>
                </a:solidFill>
              </a:rPr>
              <a:t>Назар</a:t>
            </a:r>
            <a:r>
              <a:rPr lang="ru-RU" dirty="0">
                <a:solidFill>
                  <a:srgbClr val="000000"/>
                </a:solidFill>
              </a:rPr>
              <a:t> отдаст 300 баллов и получит скидку в 300 рублей. Цена без бонусов - 1200 рублей. Цена с бонусами будет равна: 1200-300=900 рублей.  </a:t>
            </a:r>
          </a:p>
          <a:p>
            <a:pPr fontAlgn="b"/>
            <a:r>
              <a:rPr lang="ru-RU" dirty="0">
                <a:solidFill>
                  <a:srgbClr val="FF0000"/>
                </a:solidFill>
              </a:rPr>
              <a:t>3%</a:t>
            </a: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481687" y="988123"/>
            <a:ext cx="11531065" cy="223739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342900" defTabSz="45720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dirty="0">
                <a:solidFill>
                  <a:srgbClr val="FF0000"/>
                </a:solidFill>
              </a:rPr>
              <a:t>Ошибка 1: 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акция «второй букет за полцены»</a:t>
            </a:r>
          </a:p>
          <a:p>
            <a:pPr marL="342900" lvl="0" indent="-342900" defTabSz="45720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Ошибка </a:t>
            </a:r>
            <a:r>
              <a:rPr lang="ru-RU" dirty="0">
                <a:solidFill>
                  <a:srgbClr val="FF0000"/>
                </a:solidFill>
              </a:rPr>
              <a:t>2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«второй букет» (упорядочить</a:t>
            </a:r>
            <a:r>
              <a:rPr kumimoji="0" lang="ru-RU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соответствии с правилом,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второй букет – меньший</a:t>
            </a:r>
            <a:r>
              <a:rPr kumimoji="0" lang="ru-RU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Ошибка 3: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«30% стоимости товара, на который не распространяется скидка»</a:t>
            </a:r>
            <a:r>
              <a:rPr kumimoji="0" lang="ru-RU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(т.е.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первый букет)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dirty="0">
                <a:solidFill>
                  <a:srgbClr val="FF0000"/>
                </a:solidFill>
              </a:rPr>
              <a:t>Ошибка 4: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«до 30% можно оплатить бонусами» (это не скидка 30%, а оплата бонусами)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Ошибка 5: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«до 30% можно оплатить бонусами»</a:t>
            </a:r>
            <a:r>
              <a:rPr kumimoji="0" lang="ru-RU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не списать 300 баллов)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dirty="0">
                <a:solidFill>
                  <a:srgbClr val="FF0000"/>
                </a:solidFill>
              </a:rPr>
              <a:t>Ошибка 6: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Назар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оплачивает покупку двух букетов со своей дисконтной карты»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1637" y="3339016"/>
            <a:ext cx="2633303" cy="92333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№1. </a:t>
            </a:r>
            <a:r>
              <a:rPr lang="ru-RU" dirty="0">
                <a:solidFill>
                  <a:srgbClr val="FF0000"/>
                </a:solidFill>
              </a:rPr>
              <a:t>1,5. </a:t>
            </a:r>
            <a:r>
              <a:rPr lang="ru-RU" dirty="0"/>
              <a:t>700+800=1500</a:t>
            </a:r>
          </a:p>
          <a:p>
            <a:r>
              <a:rPr lang="ru-RU" dirty="0"/>
              <a:t>1500-300=1200</a:t>
            </a:r>
          </a:p>
          <a:p>
            <a:r>
              <a:rPr lang="ru-RU" dirty="0">
                <a:solidFill>
                  <a:srgbClr val="FF0000"/>
                </a:solidFill>
              </a:rPr>
              <a:t>9%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983226" y="3359004"/>
            <a:ext cx="3024553" cy="92333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№3. </a:t>
            </a:r>
            <a:r>
              <a:rPr lang="ru-RU" dirty="0">
                <a:solidFill>
                  <a:srgbClr val="FF0000"/>
                </a:solidFill>
              </a:rPr>
              <a:t>2,3,5.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800:2+700=1100</a:t>
            </a:r>
          </a:p>
          <a:p>
            <a:r>
              <a:rPr lang="ru-RU" dirty="0"/>
              <a:t>1100-300=800</a:t>
            </a:r>
          </a:p>
          <a:p>
            <a:r>
              <a:rPr lang="ru-RU" dirty="0">
                <a:solidFill>
                  <a:srgbClr val="FF0000"/>
                </a:solidFill>
              </a:rPr>
              <a:t>9%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15473" y="3348790"/>
            <a:ext cx="5677317" cy="92333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№2. </a:t>
            </a:r>
            <a:r>
              <a:rPr lang="ru-RU" dirty="0">
                <a:solidFill>
                  <a:srgbClr val="FF0000"/>
                </a:solidFill>
              </a:rPr>
              <a:t>1,3,4. </a:t>
            </a:r>
            <a:r>
              <a:rPr lang="ru-RU" dirty="0"/>
              <a:t>Сумма покупки 1500 рублей, 30% можно оплатить баллами, поэтому 1050 списано с карты</a:t>
            </a:r>
          </a:p>
          <a:p>
            <a:r>
              <a:rPr lang="ru-RU" dirty="0">
                <a:solidFill>
                  <a:srgbClr val="FF0000"/>
                </a:solidFill>
              </a:rPr>
              <a:t>2%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693019" y="163629"/>
            <a:ext cx="11338560" cy="914399"/>
          </a:xfrm>
        </p:spPr>
        <p:txBody>
          <a:bodyPr>
            <a:normAutofit fontScale="90000"/>
          </a:bodyPr>
          <a:lstStyle/>
          <a:p>
            <a:r>
              <a:rPr lang="ru-RU" dirty="0"/>
              <a:t>Скидки в </a:t>
            </a:r>
            <a:r>
              <a:rPr lang="ru-RU" dirty="0" err="1"/>
              <a:t>интернет-магазине</a:t>
            </a:r>
            <a:r>
              <a:rPr lang="ru-RU" dirty="0"/>
              <a:t>. Задание 6. Ошибки. 2023</a:t>
            </a: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7810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4259513" y="4385611"/>
            <a:ext cx="4050473" cy="64633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№5.</a:t>
            </a:r>
            <a:r>
              <a:rPr lang="ru-RU" dirty="0">
                <a:solidFill>
                  <a:srgbClr val="FF0000"/>
                </a:solidFill>
              </a:rPr>
              <a:t>6.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800 - 0,3 * 800= 560</a:t>
            </a:r>
          </a:p>
          <a:p>
            <a:r>
              <a:rPr lang="ru-RU" dirty="0">
                <a:solidFill>
                  <a:srgbClr val="FF0000"/>
                </a:solidFill>
              </a:rPr>
              <a:t>6%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491545" y="4387286"/>
            <a:ext cx="3536334" cy="64633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№6. </a:t>
            </a:r>
            <a:r>
              <a:rPr lang="ru-RU" dirty="0"/>
              <a:t>0,3 * 800 = 240</a:t>
            </a:r>
          </a:p>
          <a:p>
            <a:r>
              <a:rPr lang="ru-RU" dirty="0">
                <a:solidFill>
                  <a:srgbClr val="FF0000"/>
                </a:solidFill>
              </a:rPr>
              <a:t>4%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2"/>
          <p:cNvSpPr txBox="1">
            <a:spLocks/>
          </p:cNvSpPr>
          <p:nvPr/>
        </p:nvSpPr>
        <p:spPr>
          <a:xfrm>
            <a:off x="373780" y="1193533"/>
            <a:ext cx="11503795" cy="550565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Основные причины ошибок:</a:t>
            </a:r>
            <a:r>
              <a:rPr kumimoji="0" lang="ru-RU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тение – анализ – планирование решения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b="1" dirty="0">
                <a:solidFill>
                  <a:srgbClr val="0070C0"/>
                </a:solidFill>
              </a:rPr>
              <a:t>Работа над ошибками - схема анализа и поиска своих ошибок: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1) два букета: 700 р. и 800 р.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акция – «второй букет за полцены» - найди в тексте:</a:t>
            </a:r>
            <a:r>
              <a:rPr kumimoji="0" lang="ru-RU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«скидка распространяется на товар с наименьшей или равно ценой»  - часть решения про второй букет: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2.1. надо упорядочить товары по правилу – вторым в чеке будет букет за 700 р.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2.2. 700 : 2 = 350 р. – стоимость второго букета (букет Степана)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3) бонусы на карте  - найди в условии задания: «… до 30% стоимости товара, на который не распространяются скидки» - часть решения про первый букет: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3.1. скидки не распространяются на первый товар в чеке  - это букет за 800 р.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3.2. 30% его стоимости – это 800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0,3 = 240 р.  - можно оплатить бонусами не более этой суммы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3.3. 240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300 – значит, списываются не все бонусы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3.4. 800 – 240 = 560 р. – стоимость первого букета (букет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Назара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4) списание стоимости двух букетов со скидками: 350 + 560 = 910 р. – будет списано с карты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673768" y="211757"/>
            <a:ext cx="11357811" cy="847022"/>
          </a:xfrm>
        </p:spPr>
        <p:txBody>
          <a:bodyPr>
            <a:normAutofit fontScale="90000"/>
          </a:bodyPr>
          <a:lstStyle/>
          <a:p>
            <a:r>
              <a:rPr lang="ru-RU" dirty="0"/>
              <a:t>Скидки в </a:t>
            </a:r>
            <a:r>
              <a:rPr lang="ru-RU" dirty="0" err="1"/>
              <a:t>интернет-магазине</a:t>
            </a:r>
            <a:r>
              <a:rPr lang="ru-RU" dirty="0"/>
              <a:t>. Задание 6. Ошибки. 2022</a:t>
            </a: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7810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55032" y="320843"/>
            <a:ext cx="9368589" cy="737937"/>
          </a:xfrm>
        </p:spPr>
        <p:txBody>
          <a:bodyPr>
            <a:normAutofit/>
          </a:bodyPr>
          <a:lstStyle/>
          <a:p>
            <a:r>
              <a:rPr lang="ru-RU" sz="3200" dirty="0"/>
              <a:t>Характеристики комплексного задания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22408" y="1337911"/>
            <a:ext cx="10250906" cy="5072514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Три основные характеристики: </a:t>
            </a:r>
          </a:p>
          <a:p>
            <a:pPr>
              <a:buNone/>
            </a:pPr>
            <a:r>
              <a:rPr lang="ru-RU" sz="2400" dirty="0"/>
              <a:t>1)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область содержания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2)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когнитивный процесс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3)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контекст</a:t>
            </a:r>
            <a:endParaRPr lang="ru-RU" sz="2400" dirty="0"/>
          </a:p>
          <a:p>
            <a:pPr lvl="0"/>
            <a:r>
              <a:rPr lang="ru-RU" sz="2400" dirty="0"/>
              <a:t>Дополнительные характеристики:</a:t>
            </a:r>
          </a:p>
          <a:p>
            <a:pPr lvl="0">
              <a:buNone/>
            </a:pPr>
            <a:r>
              <a:rPr lang="ru-RU" sz="2400" dirty="0"/>
              <a:t>4) уровень сложности задания (низкий – средний - высокий)</a:t>
            </a:r>
          </a:p>
          <a:p>
            <a:pPr lvl="0">
              <a:buNone/>
            </a:pPr>
            <a:r>
              <a:rPr lang="ru-RU" sz="2400" dirty="0"/>
              <a:t>5) формат ответа (выбор ответа, множественный выбор, краткий ответ, развернутый ответ)</a:t>
            </a:r>
          </a:p>
          <a:p>
            <a:pPr lvl="0">
              <a:buNone/>
            </a:pPr>
            <a:r>
              <a:rPr lang="ru-RU" sz="2400" dirty="0"/>
              <a:t>6) описание задания («объект оценки», проверяемые умения)</a:t>
            </a:r>
          </a:p>
          <a:p>
            <a:pPr lvl="0">
              <a:buNone/>
            </a:pPr>
            <a:r>
              <a:rPr lang="ru-RU" sz="2400" dirty="0"/>
              <a:t>7) Оценка (Максимальный балл - 1 балл или 2 балла, критерии оценивания)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7810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63793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12" y="0"/>
            <a:ext cx="11525288" cy="141763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Учебные пособия </a:t>
            </a:r>
            <a:br>
              <a:rPr lang="ru-RU" sz="40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«Математическая грамотность. Сборник эталонных заданий»</a:t>
            </a:r>
            <a:br>
              <a:rPr lang="ru-RU" sz="2400" b="1" dirty="0"/>
            </a:b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Выпуск 1 Части 1 (5 </a:t>
            </a:r>
            <a:r>
              <a:rPr lang="ru-RU" sz="2200" dirty="0" err="1">
                <a:solidFill>
                  <a:schemeClr val="accent5">
                    <a:lumMod val="75000"/>
                  </a:schemeClr>
                </a:solidFill>
              </a:rPr>
              <a:t>кл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.) и 2 (7 </a:t>
            </a:r>
            <a:r>
              <a:rPr lang="ru-RU" sz="2200" dirty="0" err="1">
                <a:solidFill>
                  <a:schemeClr val="accent5">
                    <a:lumMod val="75000"/>
                  </a:schemeClr>
                </a:solidFill>
              </a:rPr>
              <a:t>кл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). Выпуск 2 Части 1 (6 </a:t>
            </a:r>
            <a:r>
              <a:rPr lang="ru-RU" sz="2200" dirty="0" err="1">
                <a:solidFill>
                  <a:schemeClr val="accent5">
                    <a:lumMod val="75000"/>
                  </a:schemeClr>
                </a:solidFill>
              </a:rPr>
              <a:t>кл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.) и 2  (8-9 </a:t>
            </a:r>
            <a:r>
              <a:rPr lang="ru-RU" sz="2200" dirty="0" err="1">
                <a:solidFill>
                  <a:schemeClr val="accent5">
                    <a:lumMod val="75000"/>
                  </a:schemeClr>
                </a:solidFill>
              </a:rPr>
              <a:t>кл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.)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6509" y="1428736"/>
            <a:ext cx="8518358" cy="54292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/>
              <a:t>Комплексное и системное рассмотрение ситуации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Динамика результатов: стартовые задания – обучающие – итоговые 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Развитие самоконтроля и самопроверки: ответы и решения, критерии оценивания</a:t>
            </a:r>
          </a:p>
          <a:p>
            <a:pPr>
              <a:buFont typeface="Wingdings" pitchFamily="2" charset="2"/>
              <a:buChar char="§"/>
            </a:pPr>
            <a:r>
              <a:rPr lang="ru-RU" dirty="0" err="1"/>
              <a:t>Метапредметные</a:t>
            </a:r>
            <a:r>
              <a:rPr lang="ru-RU" dirty="0"/>
              <a:t> результаты: смысловое чтение, работа с информацией, критическое мышление, работа с утверждениями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Самостоятельность и </a:t>
            </a:r>
            <a:r>
              <a:rPr lang="ru-RU" dirty="0" err="1"/>
              <a:t>креативность</a:t>
            </a: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dirty="0"/>
              <a:t>Вариативность использования (урок, </a:t>
            </a:r>
            <a:r>
              <a:rPr lang="ru-RU" dirty="0" err="1"/>
              <a:t>внеурочка</a:t>
            </a:r>
            <a:r>
              <a:rPr lang="ru-RU" dirty="0"/>
              <a:t>, самостоятельная работа)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Математическая грамотность. Сборник эталонных заданий. </a:t>
            </a:r>
            <a:r>
              <a:rPr lang="ru-RU" dirty="0"/>
              <a:t>Выпуск 1. Учеб. пособие. В 2-х ч. Ч. 1, Ч. 2 / [Г. С. Ковалёва и др.] ; под ред. Г.С.Ковалёвой, Л.О.Рословой. — М. ; СПб. : Просвещение, 2020. (Функциональная грамотность. Учимся для жизни)</a:t>
            </a:r>
            <a:endParaRPr lang="ru-RU" b="1" dirty="0"/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Математическая грамотность. Сборник эталонных заданий.</a:t>
            </a:r>
            <a:r>
              <a:rPr lang="ru-RU" b="1" dirty="0"/>
              <a:t> </a:t>
            </a:r>
            <a:r>
              <a:rPr lang="ru-RU" dirty="0"/>
              <a:t>Выпуск 2. Учеб. пособие. В 2-х ч. Ч. 1, Ч. 2 / [Г. С. Ковалёва и др.] ; под ред. Г.С.Ковалёвой, Л.О.Рословой. — М. ; СПб. : Просвещение, 2021. (Функциональная грамотность. Учимся для жизни)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512" y="2950113"/>
            <a:ext cx="2624488" cy="352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372" y="1905490"/>
            <a:ext cx="2829829" cy="380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2387" cy="113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2" y="0"/>
            <a:ext cx="959758" cy="104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9577" y="1645322"/>
            <a:ext cx="5914669" cy="3776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dirty="0">
                <a:solidFill>
                  <a:srgbClr val="FF0000"/>
                </a:solidFill>
              </a:rPr>
              <a:t>Спасибо за внимание!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7694" y="4042611"/>
            <a:ext cx="7676614" cy="1170069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297" i="1" dirty="0"/>
              <a:t>Институт стратегии развития образования</a:t>
            </a:r>
          </a:p>
          <a:p>
            <a:pPr indent="8135">
              <a:buNone/>
              <a:defRPr/>
            </a:pPr>
            <a:endParaRPr lang="ru-RU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  <a:defRPr/>
            </a:pPr>
            <a:endParaRPr lang="ru-RU" dirty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69677" y="4770123"/>
            <a:ext cx="608264" cy="377684"/>
          </a:xfrm>
          <a:noFill/>
        </p:spPr>
        <p:txBody>
          <a:bodyPr/>
          <a:lstStyle/>
          <a:p>
            <a:fld id="{3794D34D-6F29-4C4A-96B0-9B0417D6C66B}" type="slidenum">
              <a:rPr lang="ru-RU" smtClean="0"/>
              <a:pPr/>
              <a:t>31</a:t>
            </a:fld>
            <a:endParaRPr lang="ru-RU" dirty="0"/>
          </a:p>
        </p:txBody>
      </p:sp>
      <p:pic>
        <p:nvPicPr>
          <p:cNvPr id="5" name="Рисунок 7"/>
          <p:cNvPicPr preferRelativeResize="0"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2461" y="1332832"/>
            <a:ext cx="2339112" cy="25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0771" y="221381"/>
            <a:ext cx="11261557" cy="837399"/>
          </a:xfrm>
        </p:spPr>
        <p:txBody>
          <a:bodyPr>
            <a:normAutofit/>
          </a:bodyPr>
          <a:lstStyle/>
          <a:p>
            <a:r>
              <a:rPr lang="ru-RU" sz="3200" dirty="0"/>
              <a:t>Общие результаты по МГ регионального мониторинга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7810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0714" y="1520791"/>
            <a:ext cx="9932948" cy="4533499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63793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0771" y="221381"/>
            <a:ext cx="11261557" cy="837399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Блоки заданий по МГ в вариантах регионального мониторинга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22408" y="1145406"/>
            <a:ext cx="10250906" cy="3195588"/>
          </a:xfrm>
        </p:spPr>
        <p:txBody>
          <a:bodyPr>
            <a:normAutofit/>
          </a:bodyPr>
          <a:lstStyle/>
          <a:p>
            <a:r>
              <a:rPr lang="ru-RU" sz="2400" dirty="0"/>
              <a:t>В вариантах 2 и 4 комплексное задание «Благоустройство сквера» (3 задания) + комплексное задание «Рыбалка» (3 задания) </a:t>
            </a:r>
          </a:p>
          <a:p>
            <a:r>
              <a:rPr lang="ru-RU" sz="2400" dirty="0"/>
              <a:t>В варианте 5 комплексное задание «Скидки в интернет-магазине » (6 заданий)</a:t>
            </a:r>
          </a:p>
          <a:p>
            <a:r>
              <a:rPr lang="ru-RU" sz="2400" dirty="0"/>
              <a:t>В варианте 3 комплексное задание «Растения в парке» (7 заданий)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7810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Содержимое 8"/>
          <p:cNvGraphicFramePr>
            <a:graphicFrameLocks/>
          </p:cNvGraphicFramePr>
          <p:nvPr/>
        </p:nvGraphicFramePr>
        <p:xfrm>
          <a:off x="1317432" y="3793830"/>
          <a:ext cx="7903570" cy="2077580"/>
        </p:xfrm>
        <a:graphic>
          <a:graphicData uri="http://schemas.openxmlformats.org/drawingml/2006/table">
            <a:tbl>
              <a:tblPr/>
              <a:tblGrid>
                <a:gridCol w="1623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7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2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 вариант</a:t>
                      </a:r>
                    </a:p>
                  </a:txBody>
                  <a:tcPr marL="10471" marR="10471" marT="10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Математическая грамотность</a:t>
                      </a:r>
                    </a:p>
                  </a:txBody>
                  <a:tcPr marL="10471" marR="10471" marT="10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36,65</a:t>
                      </a:r>
                    </a:p>
                  </a:txBody>
                  <a:tcPr marL="10471" marR="10471" marT="10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вариант</a:t>
                      </a:r>
                    </a:p>
                  </a:txBody>
                  <a:tcPr marL="10471" marR="10471" marT="10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Математическая грамотность</a:t>
                      </a:r>
                    </a:p>
                  </a:txBody>
                  <a:tcPr marL="10471" marR="10471" marT="10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22,62</a:t>
                      </a:r>
                    </a:p>
                  </a:txBody>
                  <a:tcPr marL="10471" marR="10471" marT="10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вариант</a:t>
                      </a:r>
                    </a:p>
                  </a:txBody>
                  <a:tcPr marL="10471" marR="10471" marT="10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Математическая грамотность</a:t>
                      </a:r>
                    </a:p>
                  </a:txBody>
                  <a:tcPr marL="10471" marR="10471" marT="10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37,03</a:t>
                      </a:r>
                    </a:p>
                  </a:txBody>
                  <a:tcPr marL="10471" marR="10471" marT="10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 вариант</a:t>
                      </a:r>
                    </a:p>
                  </a:txBody>
                  <a:tcPr marL="10471" marR="10471" marT="10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Математическая грамотность</a:t>
                      </a:r>
                    </a:p>
                  </a:txBody>
                  <a:tcPr marL="10471" marR="10471" marT="10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38,55</a:t>
                      </a:r>
                    </a:p>
                  </a:txBody>
                  <a:tcPr marL="10471" marR="10471" marT="10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793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31006"/>
            <a:ext cx="8463617" cy="847022"/>
          </a:xfrm>
        </p:spPr>
        <p:txBody>
          <a:bodyPr/>
          <a:lstStyle/>
          <a:p>
            <a:r>
              <a:rPr lang="ru-RU" dirty="0"/>
              <a:t>Результаты выполнения заданий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5950" y="1084210"/>
            <a:ext cx="10703242" cy="560904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"/>
            <a:ext cx="7810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5503"/>
            <a:ext cx="11228404" cy="1135781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Какие задания смогли выполнить учащиеся, показавшие недостаточный уровень МГ ?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6433" y="4167739"/>
          <a:ext cx="8027473" cy="924027"/>
        </p:xfrm>
        <a:graphic>
          <a:graphicData uri="http://schemas.openxmlformats.org/drawingml/2006/table">
            <a:tbl>
              <a:tblPr/>
              <a:tblGrid>
                <a:gridCol w="236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9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52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05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800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БЛАГОУСТРОЙСТВО СКВЕРА.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МФГ_МА_8_016_02_М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00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БЛАГОУСТРОЙСТВО СКВЕРА.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МФГ_МА_8_016_02_М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00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БЛАГОУСТРОЙСТВО СКВЕРА.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МФГ_МА_8_016_02_М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996751" y="5207267"/>
          <a:ext cx="8850477" cy="688206"/>
        </p:xfrm>
        <a:graphic>
          <a:graphicData uri="http://schemas.openxmlformats.org/drawingml/2006/table">
            <a:tbl>
              <a:tblPr/>
              <a:tblGrid>
                <a:gridCol w="2604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4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3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6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16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94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РЫБАЛКА</a:t>
                      </a:r>
                    </a:p>
                  </a:txBody>
                  <a:tcPr marL="7400" marR="740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МФГ_МА_8_021_01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0,59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4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РЫБАЛКА</a:t>
                      </a:r>
                    </a:p>
                  </a:txBody>
                  <a:tcPr marL="7400" marR="740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МФГ_МА_8_021_01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РЫБАЛКА</a:t>
                      </a:r>
                    </a:p>
                  </a:txBody>
                  <a:tcPr marL="7400" marR="740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МФГ_МА_8_021_01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987126" y="5951995"/>
          <a:ext cx="8850477" cy="688206"/>
        </p:xfrm>
        <a:graphic>
          <a:graphicData uri="http://schemas.openxmlformats.org/drawingml/2006/table">
            <a:tbl>
              <a:tblPr/>
              <a:tblGrid>
                <a:gridCol w="2604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4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3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6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16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94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РЫБАЛКА</a:t>
                      </a:r>
                    </a:p>
                  </a:txBody>
                  <a:tcPr marL="7400" marR="740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МФГ_МА_8_021_03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215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169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0,79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4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РЫБАЛКА</a:t>
                      </a:r>
                    </a:p>
                  </a:txBody>
                  <a:tcPr marL="7400" marR="740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МФГ_МА_8_021_03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215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0,18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РЫБАЛКА</a:t>
                      </a:r>
                    </a:p>
                  </a:txBody>
                  <a:tcPr marL="7400" marR="740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МФГ_МА_8_021_03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215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0,03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78766" y="1222410"/>
          <a:ext cx="8476988" cy="659601"/>
        </p:xfrm>
        <a:graphic>
          <a:graphicData uri="http://schemas.openxmlformats.org/drawingml/2006/table">
            <a:tbl>
              <a:tblPr/>
              <a:tblGrid>
                <a:gridCol w="249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8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3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66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85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17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СКИДКИ В ИНТЕРНЕТ-МАГАЗИНЕ</a:t>
                      </a:r>
                    </a:p>
                  </a:txBody>
                  <a:tcPr marL="6507" marR="6507" marT="6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МФГ_МА_8_063_02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0,43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7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СКИДКИ В ИНТЕРНЕТ-МАГАЗИНЕ</a:t>
                      </a:r>
                    </a:p>
                  </a:txBody>
                  <a:tcPr marL="6507" marR="6507" marT="6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МФГ_МА_8_063_02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7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СКИДКИ В ИНТЕРНЕТ-МАГАЗИНЕ</a:t>
                      </a:r>
                    </a:p>
                  </a:txBody>
                  <a:tcPr marL="6507" marR="6507" marT="6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МФГ_МА_8_063_02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0,12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859513" y="1973180"/>
          <a:ext cx="8525118" cy="659601"/>
        </p:xfrm>
        <a:graphic>
          <a:graphicData uri="http://schemas.openxmlformats.org/drawingml/2006/table">
            <a:tbl>
              <a:tblPr/>
              <a:tblGrid>
                <a:gridCol w="2509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1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6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4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79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17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СКИДКИ В ИНТЕРНЕТ-МАГАЗИНЕ</a:t>
                      </a:r>
                    </a:p>
                  </a:txBody>
                  <a:tcPr marL="6507" marR="6507" marT="6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МФГ_МА_8_063_03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7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СКИДКИ В ИНТЕРНЕТ-МАГАЗИНЕ</a:t>
                      </a:r>
                    </a:p>
                  </a:txBody>
                  <a:tcPr marL="6507" marR="6507" marT="6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МФГ_МА_8_063_03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0,54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7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СКИДКИ В ИНТЕРНЕТ-МАГАЗИНЕ</a:t>
                      </a:r>
                    </a:p>
                  </a:txBody>
                  <a:tcPr marL="6507" marR="6507" marT="6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МФГ_МА_8_063_03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0,06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98016" y="3388093"/>
          <a:ext cx="8476989" cy="659601"/>
        </p:xfrm>
        <a:graphic>
          <a:graphicData uri="http://schemas.openxmlformats.org/drawingml/2006/table">
            <a:tbl>
              <a:tblPr/>
              <a:tblGrid>
                <a:gridCol w="2494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8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3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66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85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17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СКИДКИ В ИНТЕРНЕТ-МАГАЗИНЕ</a:t>
                      </a:r>
                    </a:p>
                  </a:txBody>
                  <a:tcPr marL="6507" marR="6507" marT="6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МФГ_МА_8_063_05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0,63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7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СКИДКИ В ИНТЕРНЕТ-МАГАЗИНЕ</a:t>
                      </a:r>
                    </a:p>
                  </a:txBody>
                  <a:tcPr marL="6507" marR="6507" marT="6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МФГ_МА_8_063_05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0,11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7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СКИДКИ В ИНТЕРНЕТ-МАГАЗИНЕ</a:t>
                      </a:r>
                    </a:p>
                  </a:txBody>
                  <a:tcPr marL="6507" marR="6507" marT="6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МФГ_МА_8_063_05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0,26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878765" y="2672242"/>
          <a:ext cx="8496240" cy="659601"/>
        </p:xfrm>
        <a:graphic>
          <a:graphicData uri="http://schemas.openxmlformats.org/drawingml/2006/table">
            <a:tbl>
              <a:tblPr/>
              <a:tblGrid>
                <a:gridCol w="2500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3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4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9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23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17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СКИДКИ В ИНТЕРНЕТ-МАГАЗИНЕ</a:t>
                      </a:r>
                    </a:p>
                  </a:txBody>
                  <a:tcPr marL="6507" marR="6507" marT="6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МФГ_МА_8_063_04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0,79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7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СКИДКИ В ИНТЕРНЕТ-МАГАЗИНЕ</a:t>
                      </a:r>
                    </a:p>
                  </a:txBody>
                  <a:tcPr marL="6507" marR="6507" marT="6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МФГ_МА_8_063_04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0,19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7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СКИДКИ В ИНТЕРНЕТ-МАГАЗИНЕ</a:t>
                      </a:r>
                    </a:p>
                  </a:txBody>
                  <a:tcPr marL="6507" marR="6507" marT="65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МФГ_МА_8_063_04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0,01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7810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54003"/>
            <a:ext cx="11228404" cy="981777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Какие задания смогли выполнить учащиеся, показавшие низкий уровень МГ?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372870" y="5279630"/>
          <a:ext cx="7385007" cy="601407"/>
        </p:xfrm>
        <a:graphic>
          <a:graphicData uri="http://schemas.openxmlformats.org/drawingml/2006/table">
            <a:tbl>
              <a:tblPr/>
              <a:tblGrid>
                <a:gridCol w="2276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8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86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32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04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РЫБАЛКА</a:t>
                      </a:r>
                    </a:p>
                  </a:txBody>
                  <a:tcPr marL="6467" marR="6467" marT="6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МФГ_МА_8_021_01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531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0,33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4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РЫБАЛКА</a:t>
                      </a:r>
                    </a:p>
                  </a:txBody>
                  <a:tcPr marL="6467" marR="6467" marT="6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МФГ_МА_8_021_01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531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229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0,43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4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РЫБАЛКА</a:t>
                      </a:r>
                    </a:p>
                  </a:txBody>
                  <a:tcPr marL="6467" marR="6467" marT="6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МФГ_МА_8_021_01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531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0,24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401746" y="6020775"/>
          <a:ext cx="7385007" cy="601407"/>
        </p:xfrm>
        <a:graphic>
          <a:graphicData uri="http://schemas.openxmlformats.org/drawingml/2006/table">
            <a:tbl>
              <a:tblPr/>
              <a:tblGrid>
                <a:gridCol w="2276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8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86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32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04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РЫБАЛКА</a:t>
                      </a:r>
                    </a:p>
                  </a:txBody>
                  <a:tcPr marL="6467" marR="6467" marT="6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МФГ_МА_8_021_03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530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265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4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РЫБАЛКА</a:t>
                      </a:r>
                    </a:p>
                  </a:txBody>
                  <a:tcPr marL="6467" marR="6467" marT="6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МФГ_МА_8_021_03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530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209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0,39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4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РЫБАЛКА</a:t>
                      </a:r>
                    </a:p>
                  </a:txBody>
                  <a:tcPr marL="6467" marR="6467" marT="6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МФГ_МА_8_021_03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530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0,11</a:t>
                      </a:r>
                    </a:p>
                  </a:txBody>
                  <a:tcPr marL="6467" marR="6467" marT="6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2877954" y="4427621"/>
          <a:ext cx="7341846" cy="671604"/>
        </p:xfrm>
        <a:graphic>
          <a:graphicData uri="http://schemas.openxmlformats.org/drawingml/2006/table">
            <a:tbl>
              <a:tblPr/>
              <a:tblGrid>
                <a:gridCol w="2262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1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43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38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БЛАГОУСТРОЙСТВО СКВЕРА.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МФГ_МА_8_016_02_М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8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БЛАГОУСТРОЙСТВО СКВЕРА.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МФГ_МА_8_016_02_М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8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БЛАГОУСТРОЙСТВО СКВЕРА.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МФГ_МА_8_016_02_М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472204" y="1342898"/>
          <a:ext cx="7251700" cy="590550"/>
        </p:xfrm>
        <a:graphic>
          <a:graphicData uri="http://schemas.openxmlformats.org/drawingml/2006/table">
            <a:tbl>
              <a:tblPr/>
              <a:tblGrid>
                <a:gridCol w="22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СКИДКИ В ИНТЕРНЕТ-МАГАЗИНЕ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МФГ_МА_8_063_02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СКИДКИ В ИНТЕРНЕТ-МАГАЗИНЕ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МФГ_МА_8_063_02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СКИДКИ В ИНТЕРНЕТ-МАГАЗИНЕ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МФГ_МА_8_063_02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462580" y="2055166"/>
          <a:ext cx="7251700" cy="590550"/>
        </p:xfrm>
        <a:graphic>
          <a:graphicData uri="http://schemas.openxmlformats.org/drawingml/2006/table">
            <a:tbl>
              <a:tblPr/>
              <a:tblGrid>
                <a:gridCol w="22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СКИДКИ В ИНТЕРНЕТ-МАГАЗИНЕ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МФГ_МА_8_063_03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СКИДКИ В ИНТЕРНЕТ-МАГАЗИНЕ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МФГ_МА_8_063_03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СКИДКИ В ИНТЕРНЕТ-МАГАЗИНЕ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МФГ_МА_8_063_03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4491456" y="2825187"/>
          <a:ext cx="7251700" cy="590550"/>
        </p:xfrm>
        <a:graphic>
          <a:graphicData uri="http://schemas.openxmlformats.org/drawingml/2006/table">
            <a:tbl>
              <a:tblPr/>
              <a:tblGrid>
                <a:gridCol w="22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СКИДКИ В ИНТЕРНЕТ-МАГАЗИНЕ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МФГ_МА_8_063_04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СКИДКИ В ИНТЕРНЕТ-МАГАЗИНЕ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МФГ_МА_8_063_04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СКИДКИ В ИНТЕРНЕТ-МАГАЗИНЕ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МФГ_МА_8_063_04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481830" y="3537457"/>
          <a:ext cx="7251700" cy="590550"/>
        </p:xfrm>
        <a:graphic>
          <a:graphicData uri="http://schemas.openxmlformats.org/drawingml/2006/table">
            <a:tbl>
              <a:tblPr/>
              <a:tblGrid>
                <a:gridCol w="22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СКИДКИ В ИНТЕРНЕТ-МАГАЗИНЕ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МФГ_МА_8_063_05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СКИДКИ В ИНТЕРНЕТ-МАГАЗИНЕ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МФГ_МА_8_063_05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СКИДКИ В ИНТЕРНЕТ-МАГАЗИНЕ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МФГ_МА_8_063_05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7810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44379"/>
            <a:ext cx="11084025" cy="1193533"/>
          </a:xfrm>
        </p:spPr>
        <p:txBody>
          <a:bodyPr>
            <a:normAutofit/>
          </a:bodyPr>
          <a:lstStyle/>
          <a:p>
            <a:r>
              <a:rPr lang="ru-RU" dirty="0"/>
              <a:t>Какие задания вызвали трудности у учащихся, показавший высокий уровень МГ?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688564" y="3946355"/>
          <a:ext cx="7345310" cy="673770"/>
        </p:xfrm>
        <a:graphic>
          <a:graphicData uri="http://schemas.openxmlformats.org/drawingml/2006/table">
            <a:tbl>
              <a:tblPr/>
              <a:tblGrid>
                <a:gridCol w="2288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60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5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1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4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БЛАГОУСТРОЙСТВО СКВЕРА</a:t>
                      </a:r>
                    </a:p>
                  </a:txBody>
                  <a:tcPr marL="6370" marR="6370" marT="6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МФГ_МА_8_016_03</a:t>
                      </a:r>
                    </a:p>
                  </a:txBody>
                  <a:tcPr marL="6370" marR="6370" marT="6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6370" marR="6370" marT="6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70" marR="6370" marT="6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6370" marR="6370" marT="6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0,82</a:t>
                      </a:r>
                    </a:p>
                  </a:txBody>
                  <a:tcPr marL="6370" marR="6370" marT="6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БЛАГОУСТРОЙСТВО СКВЕРА</a:t>
                      </a:r>
                    </a:p>
                  </a:txBody>
                  <a:tcPr marL="6370" marR="6370" marT="6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МФГ_МА_8_016_03</a:t>
                      </a:r>
                    </a:p>
                  </a:txBody>
                  <a:tcPr marL="6370" marR="6370" marT="6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6370" marR="6370" marT="6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70" marR="6370" marT="6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370" marR="6370" marT="6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0,16</a:t>
                      </a:r>
                    </a:p>
                  </a:txBody>
                  <a:tcPr marL="6370" marR="6370" marT="6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БЛАГОУСТРОЙСТВО СКВЕРА</a:t>
                      </a:r>
                    </a:p>
                  </a:txBody>
                  <a:tcPr marL="6370" marR="6370" marT="6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МФГ_МА_8_016_03</a:t>
                      </a:r>
                    </a:p>
                  </a:txBody>
                  <a:tcPr marL="6370" marR="6370" marT="6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6370" marR="6370" marT="6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70" marR="6370" marT="6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70" marR="6370" marT="6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0,03</a:t>
                      </a:r>
                    </a:p>
                  </a:txBody>
                  <a:tcPr marL="6370" marR="6370" marT="6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33380" y="3311091"/>
          <a:ext cx="7362042" cy="489054"/>
        </p:xfrm>
        <a:graphic>
          <a:graphicData uri="http://schemas.openxmlformats.org/drawingml/2006/table">
            <a:tbl>
              <a:tblPr/>
              <a:tblGrid>
                <a:gridCol w="2293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6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7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5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45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БЛАГОУСТРОЙСТВО СКВЕРА</a:t>
                      </a:r>
                    </a:p>
                  </a:txBody>
                  <a:tcPr marL="6370" marR="6370" marT="6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МФГ_МА_8_016_01</a:t>
                      </a:r>
                    </a:p>
                  </a:txBody>
                  <a:tcPr marL="6370" marR="6370" marT="6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6370" marR="6370" marT="6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70" marR="6370" marT="6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370" marR="6370" marT="6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0,24</a:t>
                      </a:r>
                    </a:p>
                  </a:txBody>
                  <a:tcPr marL="6370" marR="6370" marT="6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5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БЛАГОУСТРОЙСТВО СКВЕРА</a:t>
                      </a:r>
                    </a:p>
                  </a:txBody>
                  <a:tcPr marL="6370" marR="6370" marT="63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МФГ_МА_8_016_01</a:t>
                      </a:r>
                    </a:p>
                  </a:txBody>
                  <a:tcPr marL="6370" marR="6370" marT="6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6370" marR="6370" marT="6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70" marR="6370" marT="6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6370" marR="6370" marT="6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0,76</a:t>
                      </a:r>
                    </a:p>
                  </a:txBody>
                  <a:tcPr marL="6370" marR="6370" marT="63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40798" y="5193002"/>
          <a:ext cx="7261390" cy="736161"/>
        </p:xfrm>
        <a:graphic>
          <a:graphicData uri="http://schemas.openxmlformats.org/drawingml/2006/table">
            <a:tbl>
              <a:tblPr/>
              <a:tblGrid>
                <a:gridCol w="2261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09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36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5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РЫБАЛКА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МФГ_МА_8_021_02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РЫБАЛКА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МФГ_МА_8_021_02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РЫБАЛКА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МФГ_МА_8_021_02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29706" y="1393192"/>
          <a:ext cx="7424373" cy="587028"/>
        </p:xfrm>
        <a:graphic>
          <a:graphicData uri="http://schemas.openxmlformats.org/drawingml/2006/table">
            <a:tbl>
              <a:tblPr/>
              <a:tblGrid>
                <a:gridCol w="231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0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83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74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51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СКИДКИ В ИНТЕРНЕТ-МАГАЗИНЕ</a:t>
                      </a:r>
                    </a:p>
                  </a:txBody>
                  <a:tcPr marL="6570" marR="6570" marT="65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МФГ_МА_8_063_01</a:t>
                      </a:r>
                    </a:p>
                  </a:txBody>
                  <a:tcPr marL="6570" marR="6570" marT="6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570" marR="6570" marT="6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70" marR="6570" marT="6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570" marR="6570" marT="6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0,23</a:t>
                      </a:r>
                    </a:p>
                  </a:txBody>
                  <a:tcPr marL="6570" marR="6570" marT="6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51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СКИДКИ В ИНТЕРНЕТ-МАГАЗИНЕ</a:t>
                      </a:r>
                    </a:p>
                  </a:txBody>
                  <a:tcPr marL="6570" marR="6570" marT="65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МФГ_МА_8_063_01</a:t>
                      </a:r>
                    </a:p>
                  </a:txBody>
                  <a:tcPr marL="6570" marR="6570" marT="6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570" marR="6570" marT="6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70" marR="6570" marT="6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570" marR="6570" marT="6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0,77</a:t>
                      </a:r>
                    </a:p>
                  </a:txBody>
                  <a:tcPr marL="6570" marR="6570" marT="6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29706" y="2093667"/>
          <a:ext cx="7424367" cy="880539"/>
        </p:xfrm>
        <a:graphic>
          <a:graphicData uri="http://schemas.openxmlformats.org/drawingml/2006/table">
            <a:tbl>
              <a:tblPr/>
              <a:tblGrid>
                <a:gridCol w="231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0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83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7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51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СКИДКИ В ИНТЕРНЕТ-МАГАЗИНЕ</a:t>
                      </a:r>
                    </a:p>
                  </a:txBody>
                  <a:tcPr marL="6570" marR="6570" marT="65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МФГ_МА_8_063_06</a:t>
                      </a:r>
                    </a:p>
                  </a:txBody>
                  <a:tcPr marL="6570" marR="6570" marT="6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570" marR="6570" marT="6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70" marR="6570" marT="6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570" marR="6570" marT="6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0,36</a:t>
                      </a:r>
                    </a:p>
                  </a:txBody>
                  <a:tcPr marL="6570" marR="6570" marT="6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51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СКИДКИ В ИНТЕРНЕТ-МАГАЗИНЕ</a:t>
                      </a:r>
                    </a:p>
                  </a:txBody>
                  <a:tcPr marL="6570" marR="6570" marT="65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МФГ_МА_8_063_06</a:t>
                      </a:r>
                    </a:p>
                  </a:txBody>
                  <a:tcPr marL="6570" marR="6570" marT="6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570" marR="6570" marT="6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70" marR="6570" marT="6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570" marR="6570" marT="6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0,14</a:t>
                      </a:r>
                    </a:p>
                  </a:txBody>
                  <a:tcPr marL="6570" marR="6570" marT="6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51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СКИДКИ В ИНТЕРНЕТ-МАГАЗИНЕ</a:t>
                      </a:r>
                    </a:p>
                  </a:txBody>
                  <a:tcPr marL="6570" marR="6570" marT="65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МФГ_МА_8_063_06</a:t>
                      </a:r>
                    </a:p>
                  </a:txBody>
                  <a:tcPr marL="6570" marR="6570" marT="6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570" marR="6570" marT="6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570" marR="6570" marT="6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570" marR="6570" marT="6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6570" marR="6570" marT="6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7810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езентация_МГ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 RTC" id="{0AF923FE-BC87-45A4-BDAD-3009BB9EF306}" vid="{8A46C4BC-EB43-466A-9E90-983C8D8EB08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Презентация_МГ</Template>
  <TotalTime>13142</TotalTime>
  <Words>3176</Words>
  <Application>Microsoft Office PowerPoint</Application>
  <PresentationFormat>Широкоэкранный</PresentationFormat>
  <Paragraphs>714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Aptos</vt:lpstr>
      <vt:lpstr>Arial</vt:lpstr>
      <vt:lpstr>Arial Black</vt:lpstr>
      <vt:lpstr>Calibri</vt:lpstr>
      <vt:lpstr>Helvetica Bold</vt:lpstr>
      <vt:lpstr>Times New Roman</vt:lpstr>
      <vt:lpstr>Trebuchet MS</vt:lpstr>
      <vt:lpstr>Wingdings</vt:lpstr>
      <vt:lpstr>Wingdings 3</vt:lpstr>
      <vt:lpstr>Презентация_МГ</vt:lpstr>
      <vt:lpstr> </vt:lpstr>
      <vt:lpstr>Оценка математической грамотности</vt:lpstr>
      <vt:lpstr>Характеристики комплексного задания</vt:lpstr>
      <vt:lpstr>Общие результаты по МГ регионального мониторинга</vt:lpstr>
      <vt:lpstr>Блоки заданий по МГ в вариантах регионального мониторинга</vt:lpstr>
      <vt:lpstr>Результаты выполнения заданий</vt:lpstr>
      <vt:lpstr>Какие задания смогли выполнить учащиеся, показавшие недостаточный уровень МГ ?</vt:lpstr>
      <vt:lpstr>Какие задания смогли выполнить учащиеся, показавшие низкий уровень МГ?</vt:lpstr>
      <vt:lpstr>Какие задания вызвали трудности у учащихся, показавший высокий уровень МГ?</vt:lpstr>
      <vt:lpstr>Презентация PowerPoint</vt:lpstr>
      <vt:lpstr>Рыбалка</vt:lpstr>
      <vt:lpstr>Рыбалка. Задание 1. Учащиеся</vt:lpstr>
      <vt:lpstr>Рыбалка. Задание 1. Учителя</vt:lpstr>
      <vt:lpstr>Рыбалка. Задание 2</vt:lpstr>
      <vt:lpstr>Рыбалка. Задание 3</vt:lpstr>
      <vt:lpstr>Благоустройство сквера</vt:lpstr>
      <vt:lpstr>Презентация PowerPoint</vt:lpstr>
      <vt:lpstr>Презентация PowerPoint</vt:lpstr>
      <vt:lpstr>Презентация PowerPoint</vt:lpstr>
      <vt:lpstr>Сравнительные результаты учителей и учащихся</vt:lpstr>
      <vt:lpstr>Скидки в интернет-магазине</vt:lpstr>
      <vt:lpstr>Скидки в интернет-магазине. Задание 1</vt:lpstr>
      <vt:lpstr>Скидки в интернет-магазине. Задания 2 и 3</vt:lpstr>
      <vt:lpstr>Скидки в интернет-магазине. Задание 4. Версия 2023</vt:lpstr>
      <vt:lpstr>Скидки в интернет-магазине. Задание 4. Версия 2022</vt:lpstr>
      <vt:lpstr>Скидки в интернет-магазине. Задание 5</vt:lpstr>
      <vt:lpstr>Скидки в интернет-магазине. Задание 6</vt:lpstr>
      <vt:lpstr>Скидки в интернет-магазине. Задание 6. Ошибки. 2023</vt:lpstr>
      <vt:lpstr>Скидки в интернет-магазине. Задание 6. Ошибки. 2022</vt:lpstr>
      <vt:lpstr>Учебные пособия  «Математическая грамотность. Сборник эталонных заданий» Выпуск 1 Части 1 (5 кл.) и 2 (7 кл). Выпуск 2 Части 1 (6 кл.) и 2  (8-9 кл.) 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Larisa</dc:creator>
  <cp:lastModifiedBy>Марина Аллпатова</cp:lastModifiedBy>
  <cp:revision>738</cp:revision>
  <dcterms:created xsi:type="dcterms:W3CDTF">2019-02-24T14:23:17Z</dcterms:created>
  <dcterms:modified xsi:type="dcterms:W3CDTF">2024-01-24T14:09:18Z</dcterms:modified>
</cp:coreProperties>
</file>