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61" r:id="rId2"/>
    <p:sldId id="26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 varScale="1">
        <p:scale>
          <a:sx n="99" d="100"/>
          <a:sy n="99" d="100"/>
        </p:scale>
        <p:origin x="28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97226-256F-434E-969A-09C964CED62C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31EB5-80BC-4FCE-B8BF-B38DF812D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1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1EB5-80BC-4FCE-B8BF-B38DF812DF3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7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1EB5-80BC-4FCE-B8BF-B38DF812DF3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B614A8-F2C8-492A-8DA9-09E03BD5B50E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46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B50B-0F33-4949-AD3F-7A5C7D657CD1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5873-E7A4-4809-8642-9A75DC2213D8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8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DF70-66B3-4C54-9B17-C9B37333512B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4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A81A-1E15-411B-9DA1-14BC1687C814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04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59F3-D4A0-4006-86D4-CF8A5656D838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7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049E-862B-4F09-9B5D-41DAB8C7E6B4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0D56-EAF2-4667-8183-98D67A4E6862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7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CEDF-781D-4C91-9DFC-9B2200A60CEF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1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BC2-A367-4671-A7DF-587716F9D8A5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6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A3D3-0E23-44F7-8D18-4B5EA7E816CD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ВЕБИНАР 25.03.2020 МО КО. КОИРО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4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EE57FA0-7CBF-4881-BDF8-72C9D831FF5F}" type="datetime1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/>
              <a:t>ВЕБИНАР 25.03.2020 МО КО. КОИРО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1347FE7-1A7C-4270-96DE-303F41E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4ege.ru/biologi/" TargetMode="External"/><Relationship Id="rId3" Type="http://schemas.openxmlformats.org/officeDocument/2006/relationships/hyperlink" Target="https://bio-ege.sdamgia.ru/" TargetMode="External"/><Relationship Id="rId7" Type="http://schemas.openxmlformats.org/officeDocument/2006/relationships/hyperlink" Target="https://vk.com/partabio_o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ege100ballov" TargetMode="External"/><Relationship Id="rId5" Type="http://schemas.openxmlformats.org/officeDocument/2006/relationships/hyperlink" Target="https://vk.com/biology_100" TargetMode="External"/><Relationship Id="rId4" Type="http://schemas.openxmlformats.org/officeDocument/2006/relationships/hyperlink" Target="https://bio-oge.sdamgi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o-faq.ru/33ubrominimum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08Z-lPKnC33rHCpt8uMSFw/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3000" y="377588"/>
            <a:ext cx="9875520" cy="119190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Подготовка к ГИА-9,11 в условиях дистанционного обучения 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58986"/>
              </p:ext>
            </p:extLst>
          </p:nvPr>
        </p:nvGraphicFramePr>
        <p:xfrm>
          <a:off x="738739" y="2301147"/>
          <a:ext cx="10684041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5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Раздел</a:t>
                      </a:r>
                      <a:r>
                        <a:rPr lang="ru-RU" baseline="0" dirty="0"/>
                        <a:t> (тема)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Ссылка</a:t>
                      </a:r>
                      <a:r>
                        <a:rPr lang="ru-RU" baseline="0" dirty="0"/>
                        <a:t> на 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Примечание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Все содержательные блоки согласно спецификации демоверсии-2021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https://bio-ege.sdamgia.ru/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https://bio-oge.sdamgia.ru/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Сайты «</a:t>
                      </a:r>
                      <a:r>
                        <a:rPr lang="ru-RU" dirty="0" err="1"/>
                        <a:t>РешуЕГЭ</a:t>
                      </a:r>
                      <a:r>
                        <a:rPr lang="ru-RU" dirty="0"/>
                        <a:t>» и «</a:t>
                      </a:r>
                      <a:r>
                        <a:rPr lang="ru-RU" dirty="0" err="1"/>
                        <a:t>РешуОГЭ</a:t>
                      </a:r>
                      <a:r>
                        <a:rPr lang="ru-RU" dirty="0"/>
                        <a:t>». Отбор по тренировочным вариантам и по самим заданиям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hlinkClick r:id="rId5"/>
                      </a:endParaRP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https://vk.com/biology_100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https://vk.com/ege100ballov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https://vk.com/partabio_oge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Сообщества социальной сети «</a:t>
                      </a:r>
                      <a:r>
                        <a:rPr lang="ru-RU" dirty="0" err="1"/>
                        <a:t>ВКонтакте</a:t>
                      </a:r>
                      <a:r>
                        <a:rPr lang="ru-RU" dirty="0"/>
                        <a:t>». Тренировочные варианты, обмен и пересылка информации с помощью чатов, заметок, личных сообщений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https://4ege.ru/biologi/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Ресурс «4ЕГЭ». Пробники, различные рубрики-обсуждения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Заголовок 5"/>
          <p:cNvSpPr txBox="1">
            <a:spLocks/>
          </p:cNvSpPr>
          <p:nvPr/>
        </p:nvSpPr>
        <p:spPr>
          <a:xfrm>
            <a:off x="1199865" y="1471682"/>
            <a:ext cx="9875520" cy="684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Биология</a:t>
            </a:r>
          </a:p>
        </p:txBody>
      </p:sp>
    </p:spTree>
    <p:extLst>
      <p:ext uri="{BB962C8B-B14F-4D97-AF65-F5344CB8AC3E}">
        <p14:creationId xmlns:p14="http://schemas.microsoft.com/office/powerpoint/2010/main" val="23917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7FE7-1A7C-4270-96DE-303F41E13C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3000" y="377588"/>
            <a:ext cx="9875520" cy="119190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Подготовка к ГИА-9,11 в условиях дистанционного обучения 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493857"/>
              </p:ext>
            </p:extLst>
          </p:nvPr>
        </p:nvGraphicFramePr>
        <p:xfrm>
          <a:off x="1027299" y="2291099"/>
          <a:ext cx="10243883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Раздел</a:t>
                      </a:r>
                      <a:r>
                        <a:rPr lang="ru-RU" baseline="0" dirty="0"/>
                        <a:t> (тема)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Ссылка</a:t>
                      </a:r>
                      <a:r>
                        <a:rPr lang="ru-RU" baseline="0" dirty="0"/>
                        <a:t> на 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Примечание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Все содержательные блоки согласно спецификации демоверсии-2021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hlinkClick r:id="rId3"/>
                      </a:endParaRP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http://bio-faq.ru/33ubrominimum.html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Ресурс «</a:t>
                      </a:r>
                      <a:r>
                        <a:rPr lang="ru-RU" dirty="0" err="1"/>
                        <a:t>Зуброминимум</a:t>
                      </a:r>
                      <a:r>
                        <a:rPr lang="ru-RU" dirty="0"/>
                        <a:t>». Конспекты по темам + задания и тесты с пояснениями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hlinkClick r:id="rId4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https://www.youtube.com/channel/UC08Z-lPKnC33rHCpt8uMSFw/videos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Ютуб</a:t>
                      </a:r>
                      <a:r>
                        <a:rPr lang="ru-RU" dirty="0"/>
                        <a:t>-канал Людмилы Денисенко. Большая подборка видео, нацеленных на подготовку к ЕГЭ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Заголовок 5"/>
          <p:cNvSpPr txBox="1">
            <a:spLocks/>
          </p:cNvSpPr>
          <p:nvPr/>
        </p:nvSpPr>
        <p:spPr>
          <a:xfrm>
            <a:off x="1173480" y="1385782"/>
            <a:ext cx="9875520" cy="684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Биология</a:t>
            </a:r>
          </a:p>
        </p:txBody>
      </p:sp>
    </p:spTree>
    <p:extLst>
      <p:ext uri="{BB962C8B-B14F-4D97-AF65-F5344CB8AC3E}">
        <p14:creationId xmlns:p14="http://schemas.microsoft.com/office/powerpoint/2010/main" val="145604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190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Corbel</vt:lpstr>
      <vt:lpstr>Базис</vt:lpstr>
      <vt:lpstr>Подготовка к ГИА-9,11 в условиях дистанционного обучения </vt:lpstr>
      <vt:lpstr>Подготовка к ГИА-9,11 в условиях дистанционного обучения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вебинара</dc:title>
  <dc:creator>Лилия Зорькина</dc:creator>
  <cp:lastModifiedBy>Андрей Павлютенко</cp:lastModifiedBy>
  <cp:revision>47</cp:revision>
  <dcterms:created xsi:type="dcterms:W3CDTF">2020-03-24T02:48:05Z</dcterms:created>
  <dcterms:modified xsi:type="dcterms:W3CDTF">2021-11-10T20:57:48Z</dcterms:modified>
</cp:coreProperties>
</file>