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4"/>
  </p:notesMasterIdLst>
  <p:handoutMasterIdLst>
    <p:handoutMasterId r:id="rId35"/>
  </p:handoutMasterIdLst>
  <p:sldIdLst>
    <p:sldId id="257" r:id="rId2"/>
    <p:sldId id="351" r:id="rId3"/>
    <p:sldId id="260" r:id="rId4"/>
    <p:sldId id="276" r:id="rId5"/>
    <p:sldId id="274" r:id="rId6"/>
    <p:sldId id="305" r:id="rId7"/>
    <p:sldId id="306" r:id="rId8"/>
    <p:sldId id="309" r:id="rId9"/>
    <p:sldId id="347" r:id="rId10"/>
    <p:sldId id="325" r:id="rId11"/>
    <p:sldId id="326" r:id="rId12"/>
    <p:sldId id="330" r:id="rId13"/>
    <p:sldId id="331" r:id="rId14"/>
    <p:sldId id="332" r:id="rId15"/>
    <p:sldId id="333" r:id="rId16"/>
    <p:sldId id="327" r:id="rId17"/>
    <p:sldId id="329" r:id="rId18"/>
    <p:sldId id="317" r:id="rId19"/>
    <p:sldId id="348" r:id="rId20"/>
    <p:sldId id="339" r:id="rId21"/>
    <p:sldId id="342" r:id="rId22"/>
    <p:sldId id="328" r:id="rId23"/>
    <p:sldId id="349" r:id="rId24"/>
    <p:sldId id="291" r:id="rId25"/>
    <p:sldId id="299" r:id="rId26"/>
    <p:sldId id="300" r:id="rId27"/>
    <p:sldId id="301" r:id="rId28"/>
    <p:sldId id="286" r:id="rId29"/>
    <p:sldId id="285" r:id="rId30"/>
    <p:sldId id="298" r:id="rId31"/>
    <p:sldId id="314" r:id="rId32"/>
    <p:sldId id="350" r:id="rId3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2" autoAdjust="0"/>
    <p:restoredTop sz="95901" autoAdjust="0"/>
  </p:normalViewPr>
  <p:slideViewPr>
    <p:cSldViewPr snapToGrid="0">
      <p:cViewPr varScale="1">
        <p:scale>
          <a:sx n="50" d="100"/>
          <a:sy n="50" d="100"/>
        </p:scale>
        <p:origin x="29" y="114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AEBCFA-52E8-41DF-99D0-5288567762E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5BDBA5-9ACB-45ED-B3BB-96B6E9639F67}">
      <dgm:prSet phldrT="[Текст]" custT="1"/>
      <dgm:spPr/>
      <dgm:t>
        <a:bodyPr vert="vert270"/>
        <a:lstStyle/>
        <a:p>
          <a:pPr algn="ctr"/>
          <a:r>
            <a:rPr lang="ru-RU" sz="4800" dirty="0"/>
            <a:t>Коллекции данных</a:t>
          </a:r>
        </a:p>
      </dgm:t>
    </dgm:pt>
    <dgm:pt modelId="{E2242EEE-638E-4431-AC97-9A7870DD062A}" type="parTrans" cxnId="{0F5DFFFC-4AB5-4F45-A13B-3EF42E403DDA}">
      <dgm:prSet/>
      <dgm:spPr/>
      <dgm:t>
        <a:bodyPr/>
        <a:lstStyle/>
        <a:p>
          <a:endParaRPr lang="ru-RU"/>
        </a:p>
      </dgm:t>
    </dgm:pt>
    <dgm:pt modelId="{A6BBA808-2567-47AA-9A6C-A3482D2C1C7D}" type="sibTrans" cxnId="{0F5DFFFC-4AB5-4F45-A13B-3EF42E403DDA}">
      <dgm:prSet/>
      <dgm:spPr/>
      <dgm:t>
        <a:bodyPr/>
        <a:lstStyle/>
        <a:p>
          <a:endParaRPr lang="ru-RU"/>
        </a:p>
      </dgm:t>
    </dgm:pt>
    <dgm:pt modelId="{7627EEC2-EEA7-4706-A68F-90DFD22EC2D1}">
      <dgm:prSet phldrT="[Текст]"/>
      <dgm:spPr/>
      <dgm:t>
        <a:bodyPr/>
        <a:lstStyle/>
        <a:p>
          <a:r>
            <a:rPr lang="ru-RU" dirty="0"/>
            <a:t>Строки</a:t>
          </a:r>
        </a:p>
      </dgm:t>
    </dgm:pt>
    <dgm:pt modelId="{ACD409EF-6575-4861-A5E0-34B887206C55}" type="parTrans" cxnId="{0ED59913-19B5-4B8D-972A-9FF1A9FB83E0}">
      <dgm:prSet/>
      <dgm:spPr/>
      <dgm:t>
        <a:bodyPr/>
        <a:lstStyle/>
        <a:p>
          <a:endParaRPr lang="ru-RU"/>
        </a:p>
      </dgm:t>
    </dgm:pt>
    <dgm:pt modelId="{F6F34865-18F7-4083-AD51-FE1D0987F18F}" type="sibTrans" cxnId="{0ED59913-19B5-4B8D-972A-9FF1A9FB83E0}">
      <dgm:prSet/>
      <dgm:spPr/>
      <dgm:t>
        <a:bodyPr/>
        <a:lstStyle/>
        <a:p>
          <a:endParaRPr lang="ru-RU"/>
        </a:p>
      </dgm:t>
    </dgm:pt>
    <dgm:pt modelId="{543A148B-EAA1-4F83-8CA6-73C2EE7FCF9C}">
      <dgm:prSet phldrT="[Текст]"/>
      <dgm:spPr/>
      <dgm:t>
        <a:bodyPr/>
        <a:lstStyle/>
        <a:p>
          <a:r>
            <a:rPr lang="ru-RU" dirty="0"/>
            <a:t>Списки</a:t>
          </a:r>
        </a:p>
      </dgm:t>
    </dgm:pt>
    <dgm:pt modelId="{1150EDC8-7EC8-4C86-AF58-80CE1ED55F8E}" type="parTrans" cxnId="{F7320F12-4E66-4A1D-B8EF-774E2E70967E}">
      <dgm:prSet/>
      <dgm:spPr/>
      <dgm:t>
        <a:bodyPr/>
        <a:lstStyle/>
        <a:p>
          <a:endParaRPr lang="ru-RU"/>
        </a:p>
      </dgm:t>
    </dgm:pt>
    <dgm:pt modelId="{4C8051A5-977E-49D8-8103-76E55DC6ECA3}" type="sibTrans" cxnId="{F7320F12-4E66-4A1D-B8EF-774E2E70967E}">
      <dgm:prSet/>
      <dgm:spPr/>
      <dgm:t>
        <a:bodyPr/>
        <a:lstStyle/>
        <a:p>
          <a:endParaRPr lang="ru-RU"/>
        </a:p>
      </dgm:t>
    </dgm:pt>
    <dgm:pt modelId="{2144D745-5E0F-46B3-B95E-FB3F1FA65467}">
      <dgm:prSet phldrT="[Текст]"/>
      <dgm:spPr/>
      <dgm:t>
        <a:bodyPr/>
        <a:lstStyle/>
        <a:p>
          <a:r>
            <a:rPr lang="ru-RU" dirty="0"/>
            <a:t>Множества</a:t>
          </a:r>
        </a:p>
      </dgm:t>
    </dgm:pt>
    <dgm:pt modelId="{6B6743B7-622C-4E6C-A044-8DB95ED656DB}" type="parTrans" cxnId="{51C38F9E-EA56-4D62-B156-33C82935F79B}">
      <dgm:prSet/>
      <dgm:spPr/>
      <dgm:t>
        <a:bodyPr/>
        <a:lstStyle/>
        <a:p>
          <a:endParaRPr lang="ru-RU"/>
        </a:p>
      </dgm:t>
    </dgm:pt>
    <dgm:pt modelId="{E0FFCD13-0F76-472E-80FB-928FFA8EB9F7}" type="sibTrans" cxnId="{51C38F9E-EA56-4D62-B156-33C82935F79B}">
      <dgm:prSet/>
      <dgm:spPr/>
      <dgm:t>
        <a:bodyPr/>
        <a:lstStyle/>
        <a:p>
          <a:endParaRPr lang="ru-RU"/>
        </a:p>
      </dgm:t>
    </dgm:pt>
    <dgm:pt modelId="{6DEC5897-87A3-4279-B0DF-BAEB74DFC2D3}">
      <dgm:prSet phldrT="[Текст]"/>
      <dgm:spPr/>
      <dgm:t>
        <a:bodyPr/>
        <a:lstStyle/>
        <a:p>
          <a:r>
            <a:rPr lang="ru-RU" dirty="0"/>
            <a:t>Кортежи</a:t>
          </a:r>
        </a:p>
      </dgm:t>
    </dgm:pt>
    <dgm:pt modelId="{241CAC2D-04EE-4970-BD09-395B37633964}" type="parTrans" cxnId="{800CBC1C-FC50-4BC1-BA79-AD119BDEB95A}">
      <dgm:prSet/>
      <dgm:spPr/>
      <dgm:t>
        <a:bodyPr/>
        <a:lstStyle/>
        <a:p>
          <a:endParaRPr lang="ru-RU"/>
        </a:p>
      </dgm:t>
    </dgm:pt>
    <dgm:pt modelId="{C5F5064F-5E49-4420-A197-85DF1F650792}" type="sibTrans" cxnId="{800CBC1C-FC50-4BC1-BA79-AD119BDEB95A}">
      <dgm:prSet/>
      <dgm:spPr/>
      <dgm:t>
        <a:bodyPr/>
        <a:lstStyle/>
        <a:p>
          <a:endParaRPr lang="ru-RU"/>
        </a:p>
      </dgm:t>
    </dgm:pt>
    <dgm:pt modelId="{0EA306D9-FBF6-417A-8119-6CDA1E71B90F}">
      <dgm:prSet phldrT="[Текст]"/>
      <dgm:spPr/>
      <dgm:t>
        <a:bodyPr/>
        <a:lstStyle/>
        <a:p>
          <a:r>
            <a:rPr lang="ru-RU" dirty="0"/>
            <a:t>Словари</a:t>
          </a:r>
        </a:p>
      </dgm:t>
    </dgm:pt>
    <dgm:pt modelId="{2512C468-09DB-4262-9EF0-28A5A377DC75}" type="parTrans" cxnId="{6C350B5A-7EE7-459E-A399-AAC5397BDEC3}">
      <dgm:prSet/>
      <dgm:spPr/>
      <dgm:t>
        <a:bodyPr/>
        <a:lstStyle/>
        <a:p>
          <a:endParaRPr lang="ru-RU"/>
        </a:p>
      </dgm:t>
    </dgm:pt>
    <dgm:pt modelId="{1E7EE238-856A-44AF-A499-BA00CC0EC7C4}" type="sibTrans" cxnId="{6C350B5A-7EE7-459E-A399-AAC5397BDEC3}">
      <dgm:prSet/>
      <dgm:spPr/>
      <dgm:t>
        <a:bodyPr/>
        <a:lstStyle/>
        <a:p>
          <a:endParaRPr lang="ru-RU"/>
        </a:p>
      </dgm:t>
    </dgm:pt>
    <dgm:pt modelId="{ABD24AFF-C511-4151-98E1-03681B3B0530}" type="pres">
      <dgm:prSet presAssocID="{A9AEBCFA-52E8-41DF-99D0-5288567762E6}" presName="vert0" presStyleCnt="0">
        <dgm:presLayoutVars>
          <dgm:dir/>
          <dgm:animOne val="branch"/>
          <dgm:animLvl val="lvl"/>
        </dgm:presLayoutVars>
      </dgm:prSet>
      <dgm:spPr/>
    </dgm:pt>
    <dgm:pt modelId="{DD11518A-A58D-48AD-A70A-BE82C0D58D73}" type="pres">
      <dgm:prSet presAssocID="{335BDBA5-9ACB-45ED-B3BB-96B6E9639F67}" presName="thickLine" presStyleLbl="alignNode1" presStyleIdx="0" presStyleCnt="1"/>
      <dgm:spPr/>
    </dgm:pt>
    <dgm:pt modelId="{43F933C4-A244-44A4-A038-5EEC1F4672CE}" type="pres">
      <dgm:prSet presAssocID="{335BDBA5-9ACB-45ED-B3BB-96B6E9639F67}" presName="horz1" presStyleCnt="0"/>
      <dgm:spPr/>
    </dgm:pt>
    <dgm:pt modelId="{92B97CB6-28A8-4135-8A69-01A673554625}" type="pres">
      <dgm:prSet presAssocID="{335BDBA5-9ACB-45ED-B3BB-96B6E9639F67}" presName="tx1" presStyleLbl="revTx" presStyleIdx="0" presStyleCnt="6"/>
      <dgm:spPr/>
    </dgm:pt>
    <dgm:pt modelId="{042A1019-14F9-46CE-8DD6-B949DD82E81B}" type="pres">
      <dgm:prSet presAssocID="{335BDBA5-9ACB-45ED-B3BB-96B6E9639F67}" presName="vert1" presStyleCnt="0"/>
      <dgm:spPr/>
    </dgm:pt>
    <dgm:pt modelId="{B440D243-46BF-400A-8A0A-AD5895CB2E96}" type="pres">
      <dgm:prSet presAssocID="{7627EEC2-EEA7-4706-A68F-90DFD22EC2D1}" presName="vertSpace2a" presStyleCnt="0"/>
      <dgm:spPr/>
    </dgm:pt>
    <dgm:pt modelId="{352B21D0-1312-4AD5-AEBA-753C1D14BB3E}" type="pres">
      <dgm:prSet presAssocID="{7627EEC2-EEA7-4706-A68F-90DFD22EC2D1}" presName="horz2" presStyleCnt="0"/>
      <dgm:spPr/>
    </dgm:pt>
    <dgm:pt modelId="{F40CA533-C2E5-4098-813A-A299ED98E9CE}" type="pres">
      <dgm:prSet presAssocID="{7627EEC2-EEA7-4706-A68F-90DFD22EC2D1}" presName="horzSpace2" presStyleCnt="0"/>
      <dgm:spPr/>
    </dgm:pt>
    <dgm:pt modelId="{C7EBE469-8EDE-4137-AC55-FE9205C1792E}" type="pres">
      <dgm:prSet presAssocID="{7627EEC2-EEA7-4706-A68F-90DFD22EC2D1}" presName="tx2" presStyleLbl="revTx" presStyleIdx="1" presStyleCnt="6"/>
      <dgm:spPr/>
    </dgm:pt>
    <dgm:pt modelId="{D45D5516-82F0-4747-85EA-D5D54142D256}" type="pres">
      <dgm:prSet presAssocID="{7627EEC2-EEA7-4706-A68F-90DFD22EC2D1}" presName="vert2" presStyleCnt="0"/>
      <dgm:spPr/>
    </dgm:pt>
    <dgm:pt modelId="{AEAF457F-A629-421A-98DB-6B476820345D}" type="pres">
      <dgm:prSet presAssocID="{7627EEC2-EEA7-4706-A68F-90DFD22EC2D1}" presName="thinLine2b" presStyleLbl="callout" presStyleIdx="0" presStyleCnt="5"/>
      <dgm:spPr/>
    </dgm:pt>
    <dgm:pt modelId="{808F61AE-C5A8-4344-A4CE-9B6D2272F47F}" type="pres">
      <dgm:prSet presAssocID="{7627EEC2-EEA7-4706-A68F-90DFD22EC2D1}" presName="vertSpace2b" presStyleCnt="0"/>
      <dgm:spPr/>
    </dgm:pt>
    <dgm:pt modelId="{7BD7226C-E9F8-4998-9419-94AEE163ADDA}" type="pres">
      <dgm:prSet presAssocID="{543A148B-EAA1-4F83-8CA6-73C2EE7FCF9C}" presName="horz2" presStyleCnt="0"/>
      <dgm:spPr/>
    </dgm:pt>
    <dgm:pt modelId="{07D42CCD-1770-4CD0-88FF-D734299296CA}" type="pres">
      <dgm:prSet presAssocID="{543A148B-EAA1-4F83-8CA6-73C2EE7FCF9C}" presName="horzSpace2" presStyleCnt="0"/>
      <dgm:spPr/>
    </dgm:pt>
    <dgm:pt modelId="{EA7B3D8F-95F9-4504-9459-BF2B2ABCBDBF}" type="pres">
      <dgm:prSet presAssocID="{543A148B-EAA1-4F83-8CA6-73C2EE7FCF9C}" presName="tx2" presStyleLbl="revTx" presStyleIdx="2" presStyleCnt="6"/>
      <dgm:spPr/>
    </dgm:pt>
    <dgm:pt modelId="{069363E3-DB6A-41C4-8095-ECA8688715F2}" type="pres">
      <dgm:prSet presAssocID="{543A148B-EAA1-4F83-8CA6-73C2EE7FCF9C}" presName="vert2" presStyleCnt="0"/>
      <dgm:spPr/>
    </dgm:pt>
    <dgm:pt modelId="{35A9F87F-9137-44A8-9998-3AE25FBBE9B9}" type="pres">
      <dgm:prSet presAssocID="{543A148B-EAA1-4F83-8CA6-73C2EE7FCF9C}" presName="thinLine2b" presStyleLbl="callout" presStyleIdx="1" presStyleCnt="5"/>
      <dgm:spPr/>
    </dgm:pt>
    <dgm:pt modelId="{2D1AC49E-8A07-4BE5-83C6-1DEB4FD0C9D1}" type="pres">
      <dgm:prSet presAssocID="{543A148B-EAA1-4F83-8CA6-73C2EE7FCF9C}" presName="vertSpace2b" presStyleCnt="0"/>
      <dgm:spPr/>
    </dgm:pt>
    <dgm:pt modelId="{B0632E20-0D52-41C6-98E1-3C1A39F81166}" type="pres">
      <dgm:prSet presAssocID="{2144D745-5E0F-46B3-B95E-FB3F1FA65467}" presName="horz2" presStyleCnt="0"/>
      <dgm:spPr/>
    </dgm:pt>
    <dgm:pt modelId="{B77F063D-135A-4355-8BE8-BCA0C7A0BA11}" type="pres">
      <dgm:prSet presAssocID="{2144D745-5E0F-46B3-B95E-FB3F1FA65467}" presName="horzSpace2" presStyleCnt="0"/>
      <dgm:spPr/>
    </dgm:pt>
    <dgm:pt modelId="{4DA78D16-49EC-42D7-822C-5FA64EB0B8E4}" type="pres">
      <dgm:prSet presAssocID="{2144D745-5E0F-46B3-B95E-FB3F1FA65467}" presName="tx2" presStyleLbl="revTx" presStyleIdx="3" presStyleCnt="6"/>
      <dgm:spPr/>
    </dgm:pt>
    <dgm:pt modelId="{6F1063C4-5F64-4F4A-AE2E-8B6DDB2147F0}" type="pres">
      <dgm:prSet presAssocID="{2144D745-5E0F-46B3-B95E-FB3F1FA65467}" presName="vert2" presStyleCnt="0"/>
      <dgm:spPr/>
    </dgm:pt>
    <dgm:pt modelId="{729D66B6-2D79-4E8F-ADBD-BBD279FC926A}" type="pres">
      <dgm:prSet presAssocID="{2144D745-5E0F-46B3-B95E-FB3F1FA65467}" presName="thinLine2b" presStyleLbl="callout" presStyleIdx="2" presStyleCnt="5"/>
      <dgm:spPr/>
    </dgm:pt>
    <dgm:pt modelId="{7823943F-EB63-41AB-9C3E-EB60F2472D25}" type="pres">
      <dgm:prSet presAssocID="{2144D745-5E0F-46B3-B95E-FB3F1FA65467}" presName="vertSpace2b" presStyleCnt="0"/>
      <dgm:spPr/>
    </dgm:pt>
    <dgm:pt modelId="{82AECA1F-C7D9-45F7-A088-50B9D7B88743}" type="pres">
      <dgm:prSet presAssocID="{6DEC5897-87A3-4279-B0DF-BAEB74DFC2D3}" presName="horz2" presStyleCnt="0"/>
      <dgm:spPr/>
    </dgm:pt>
    <dgm:pt modelId="{C6565DDB-4B30-4743-96FE-068D01599255}" type="pres">
      <dgm:prSet presAssocID="{6DEC5897-87A3-4279-B0DF-BAEB74DFC2D3}" presName="horzSpace2" presStyleCnt="0"/>
      <dgm:spPr/>
    </dgm:pt>
    <dgm:pt modelId="{D0CC3379-B93D-48E5-86BB-6DF4552535A0}" type="pres">
      <dgm:prSet presAssocID="{6DEC5897-87A3-4279-B0DF-BAEB74DFC2D3}" presName="tx2" presStyleLbl="revTx" presStyleIdx="4" presStyleCnt="6"/>
      <dgm:spPr/>
    </dgm:pt>
    <dgm:pt modelId="{587686B4-9768-42E3-9058-C83430B1AB75}" type="pres">
      <dgm:prSet presAssocID="{6DEC5897-87A3-4279-B0DF-BAEB74DFC2D3}" presName="vert2" presStyleCnt="0"/>
      <dgm:spPr/>
    </dgm:pt>
    <dgm:pt modelId="{31858EA7-C273-4AC3-AAC7-3EDDC27A0F51}" type="pres">
      <dgm:prSet presAssocID="{6DEC5897-87A3-4279-B0DF-BAEB74DFC2D3}" presName="thinLine2b" presStyleLbl="callout" presStyleIdx="3" presStyleCnt="5"/>
      <dgm:spPr/>
    </dgm:pt>
    <dgm:pt modelId="{F5E27635-16EF-49C7-B04C-3C1929A66ED0}" type="pres">
      <dgm:prSet presAssocID="{6DEC5897-87A3-4279-B0DF-BAEB74DFC2D3}" presName="vertSpace2b" presStyleCnt="0"/>
      <dgm:spPr/>
    </dgm:pt>
    <dgm:pt modelId="{7B794E0F-2DC5-47F3-ACAE-8CC85D9BFB0E}" type="pres">
      <dgm:prSet presAssocID="{0EA306D9-FBF6-417A-8119-6CDA1E71B90F}" presName="horz2" presStyleCnt="0"/>
      <dgm:spPr/>
    </dgm:pt>
    <dgm:pt modelId="{27C2894C-2C04-4367-9CF8-7E216936D44A}" type="pres">
      <dgm:prSet presAssocID="{0EA306D9-FBF6-417A-8119-6CDA1E71B90F}" presName="horzSpace2" presStyleCnt="0"/>
      <dgm:spPr/>
    </dgm:pt>
    <dgm:pt modelId="{7A46490A-BDD9-493C-AAE0-EE9D2CC548AB}" type="pres">
      <dgm:prSet presAssocID="{0EA306D9-FBF6-417A-8119-6CDA1E71B90F}" presName="tx2" presStyleLbl="revTx" presStyleIdx="5" presStyleCnt="6"/>
      <dgm:spPr/>
    </dgm:pt>
    <dgm:pt modelId="{4D3DC0F7-0D41-47A3-815F-6DB51181AC67}" type="pres">
      <dgm:prSet presAssocID="{0EA306D9-FBF6-417A-8119-6CDA1E71B90F}" presName="vert2" presStyleCnt="0"/>
      <dgm:spPr/>
    </dgm:pt>
    <dgm:pt modelId="{756A8125-DB23-4989-98EE-2D68FFFF46FD}" type="pres">
      <dgm:prSet presAssocID="{0EA306D9-FBF6-417A-8119-6CDA1E71B90F}" presName="thinLine2b" presStyleLbl="callout" presStyleIdx="4" presStyleCnt="5"/>
      <dgm:spPr/>
    </dgm:pt>
    <dgm:pt modelId="{AE892074-5CFA-4501-A760-364C73A1387D}" type="pres">
      <dgm:prSet presAssocID="{0EA306D9-FBF6-417A-8119-6CDA1E71B90F}" presName="vertSpace2b" presStyleCnt="0"/>
      <dgm:spPr/>
    </dgm:pt>
  </dgm:ptLst>
  <dgm:cxnLst>
    <dgm:cxn modelId="{DA9E3605-163C-4258-8959-A99465689B57}" type="presOf" srcId="{0EA306D9-FBF6-417A-8119-6CDA1E71B90F}" destId="{7A46490A-BDD9-493C-AAE0-EE9D2CC548AB}" srcOrd="0" destOrd="0" presId="urn:microsoft.com/office/officeart/2008/layout/LinedList"/>
    <dgm:cxn modelId="{F7320F12-4E66-4A1D-B8EF-774E2E70967E}" srcId="{335BDBA5-9ACB-45ED-B3BB-96B6E9639F67}" destId="{543A148B-EAA1-4F83-8CA6-73C2EE7FCF9C}" srcOrd="1" destOrd="0" parTransId="{1150EDC8-7EC8-4C86-AF58-80CE1ED55F8E}" sibTransId="{4C8051A5-977E-49D8-8103-76E55DC6ECA3}"/>
    <dgm:cxn modelId="{0ED59913-19B5-4B8D-972A-9FF1A9FB83E0}" srcId="{335BDBA5-9ACB-45ED-B3BB-96B6E9639F67}" destId="{7627EEC2-EEA7-4706-A68F-90DFD22EC2D1}" srcOrd="0" destOrd="0" parTransId="{ACD409EF-6575-4861-A5E0-34B887206C55}" sibTransId="{F6F34865-18F7-4083-AD51-FE1D0987F18F}"/>
    <dgm:cxn modelId="{800CBC1C-FC50-4BC1-BA79-AD119BDEB95A}" srcId="{335BDBA5-9ACB-45ED-B3BB-96B6E9639F67}" destId="{6DEC5897-87A3-4279-B0DF-BAEB74DFC2D3}" srcOrd="3" destOrd="0" parTransId="{241CAC2D-04EE-4970-BD09-395B37633964}" sibTransId="{C5F5064F-5E49-4420-A197-85DF1F650792}"/>
    <dgm:cxn modelId="{D70BFC5C-A826-4A81-9774-F4596E0DD194}" type="presOf" srcId="{543A148B-EAA1-4F83-8CA6-73C2EE7FCF9C}" destId="{EA7B3D8F-95F9-4504-9459-BF2B2ABCBDBF}" srcOrd="0" destOrd="0" presId="urn:microsoft.com/office/officeart/2008/layout/LinedList"/>
    <dgm:cxn modelId="{CEC21A60-697E-4337-9615-07169D63BA2D}" type="presOf" srcId="{7627EEC2-EEA7-4706-A68F-90DFD22EC2D1}" destId="{C7EBE469-8EDE-4137-AC55-FE9205C1792E}" srcOrd="0" destOrd="0" presId="urn:microsoft.com/office/officeart/2008/layout/LinedList"/>
    <dgm:cxn modelId="{B0FAA875-E3F1-4F96-8491-AF10D9292249}" type="presOf" srcId="{2144D745-5E0F-46B3-B95E-FB3F1FA65467}" destId="{4DA78D16-49EC-42D7-822C-5FA64EB0B8E4}" srcOrd="0" destOrd="0" presId="urn:microsoft.com/office/officeart/2008/layout/LinedList"/>
    <dgm:cxn modelId="{6C350B5A-7EE7-459E-A399-AAC5397BDEC3}" srcId="{335BDBA5-9ACB-45ED-B3BB-96B6E9639F67}" destId="{0EA306D9-FBF6-417A-8119-6CDA1E71B90F}" srcOrd="4" destOrd="0" parTransId="{2512C468-09DB-4262-9EF0-28A5A377DC75}" sibTransId="{1E7EE238-856A-44AF-A499-BA00CC0EC7C4}"/>
    <dgm:cxn modelId="{51C38F9E-EA56-4D62-B156-33C82935F79B}" srcId="{335BDBA5-9ACB-45ED-B3BB-96B6E9639F67}" destId="{2144D745-5E0F-46B3-B95E-FB3F1FA65467}" srcOrd="2" destOrd="0" parTransId="{6B6743B7-622C-4E6C-A044-8DB95ED656DB}" sibTransId="{E0FFCD13-0F76-472E-80FB-928FFA8EB9F7}"/>
    <dgm:cxn modelId="{0B9EDF9F-6FAE-436E-A92C-65CF900F63D0}" type="presOf" srcId="{6DEC5897-87A3-4279-B0DF-BAEB74DFC2D3}" destId="{D0CC3379-B93D-48E5-86BB-6DF4552535A0}" srcOrd="0" destOrd="0" presId="urn:microsoft.com/office/officeart/2008/layout/LinedList"/>
    <dgm:cxn modelId="{574E08DD-1B29-4259-82BE-F08402290E1C}" type="presOf" srcId="{A9AEBCFA-52E8-41DF-99D0-5288567762E6}" destId="{ABD24AFF-C511-4151-98E1-03681B3B0530}" srcOrd="0" destOrd="0" presId="urn:microsoft.com/office/officeart/2008/layout/LinedList"/>
    <dgm:cxn modelId="{F79EB3DE-D3AF-452F-978B-4C4F10027511}" type="presOf" srcId="{335BDBA5-9ACB-45ED-B3BB-96B6E9639F67}" destId="{92B97CB6-28A8-4135-8A69-01A673554625}" srcOrd="0" destOrd="0" presId="urn:microsoft.com/office/officeart/2008/layout/LinedList"/>
    <dgm:cxn modelId="{0F5DFFFC-4AB5-4F45-A13B-3EF42E403DDA}" srcId="{A9AEBCFA-52E8-41DF-99D0-5288567762E6}" destId="{335BDBA5-9ACB-45ED-B3BB-96B6E9639F67}" srcOrd="0" destOrd="0" parTransId="{E2242EEE-638E-4431-AC97-9A7870DD062A}" sibTransId="{A6BBA808-2567-47AA-9A6C-A3482D2C1C7D}"/>
    <dgm:cxn modelId="{897A2AA1-2FE0-490F-B82A-4002548B91C8}" type="presParOf" srcId="{ABD24AFF-C511-4151-98E1-03681B3B0530}" destId="{DD11518A-A58D-48AD-A70A-BE82C0D58D73}" srcOrd="0" destOrd="0" presId="urn:microsoft.com/office/officeart/2008/layout/LinedList"/>
    <dgm:cxn modelId="{9CD897C7-70AD-46F1-AF5C-F568F882E86A}" type="presParOf" srcId="{ABD24AFF-C511-4151-98E1-03681B3B0530}" destId="{43F933C4-A244-44A4-A038-5EEC1F4672CE}" srcOrd="1" destOrd="0" presId="urn:microsoft.com/office/officeart/2008/layout/LinedList"/>
    <dgm:cxn modelId="{C4A826DE-4936-4C05-87F9-A055F5592E47}" type="presParOf" srcId="{43F933C4-A244-44A4-A038-5EEC1F4672CE}" destId="{92B97CB6-28A8-4135-8A69-01A673554625}" srcOrd="0" destOrd="0" presId="urn:microsoft.com/office/officeart/2008/layout/LinedList"/>
    <dgm:cxn modelId="{BF001C48-C87E-4057-BE91-723AB5D20B76}" type="presParOf" srcId="{43F933C4-A244-44A4-A038-5EEC1F4672CE}" destId="{042A1019-14F9-46CE-8DD6-B949DD82E81B}" srcOrd="1" destOrd="0" presId="urn:microsoft.com/office/officeart/2008/layout/LinedList"/>
    <dgm:cxn modelId="{E97C7089-C6ED-4645-8191-01856D4D24D9}" type="presParOf" srcId="{042A1019-14F9-46CE-8DD6-B949DD82E81B}" destId="{B440D243-46BF-400A-8A0A-AD5895CB2E96}" srcOrd="0" destOrd="0" presId="urn:microsoft.com/office/officeart/2008/layout/LinedList"/>
    <dgm:cxn modelId="{FC97631F-F14C-4E66-8C64-263E6D00FEE0}" type="presParOf" srcId="{042A1019-14F9-46CE-8DD6-B949DD82E81B}" destId="{352B21D0-1312-4AD5-AEBA-753C1D14BB3E}" srcOrd="1" destOrd="0" presId="urn:microsoft.com/office/officeart/2008/layout/LinedList"/>
    <dgm:cxn modelId="{1889F70C-C61F-41B9-AB09-7AA895D6123A}" type="presParOf" srcId="{352B21D0-1312-4AD5-AEBA-753C1D14BB3E}" destId="{F40CA533-C2E5-4098-813A-A299ED98E9CE}" srcOrd="0" destOrd="0" presId="urn:microsoft.com/office/officeart/2008/layout/LinedList"/>
    <dgm:cxn modelId="{07F6F2C0-31BD-4058-A1D9-36EBC2EE34F8}" type="presParOf" srcId="{352B21D0-1312-4AD5-AEBA-753C1D14BB3E}" destId="{C7EBE469-8EDE-4137-AC55-FE9205C1792E}" srcOrd="1" destOrd="0" presId="urn:microsoft.com/office/officeart/2008/layout/LinedList"/>
    <dgm:cxn modelId="{47308BEA-7FF5-4939-B647-A60D447D63CD}" type="presParOf" srcId="{352B21D0-1312-4AD5-AEBA-753C1D14BB3E}" destId="{D45D5516-82F0-4747-85EA-D5D54142D256}" srcOrd="2" destOrd="0" presId="urn:microsoft.com/office/officeart/2008/layout/LinedList"/>
    <dgm:cxn modelId="{F5892328-C7C4-4D70-8E81-B8FC9BE91DB3}" type="presParOf" srcId="{042A1019-14F9-46CE-8DD6-B949DD82E81B}" destId="{AEAF457F-A629-421A-98DB-6B476820345D}" srcOrd="2" destOrd="0" presId="urn:microsoft.com/office/officeart/2008/layout/LinedList"/>
    <dgm:cxn modelId="{1F500267-5F1D-4463-A778-55EDCB1CED7A}" type="presParOf" srcId="{042A1019-14F9-46CE-8DD6-B949DD82E81B}" destId="{808F61AE-C5A8-4344-A4CE-9B6D2272F47F}" srcOrd="3" destOrd="0" presId="urn:microsoft.com/office/officeart/2008/layout/LinedList"/>
    <dgm:cxn modelId="{4901865D-811F-441B-8BFC-92D2985F4AA7}" type="presParOf" srcId="{042A1019-14F9-46CE-8DD6-B949DD82E81B}" destId="{7BD7226C-E9F8-4998-9419-94AEE163ADDA}" srcOrd="4" destOrd="0" presId="urn:microsoft.com/office/officeart/2008/layout/LinedList"/>
    <dgm:cxn modelId="{EA46FCFA-AD6A-4F35-8BC1-4D14D2F0EADB}" type="presParOf" srcId="{7BD7226C-E9F8-4998-9419-94AEE163ADDA}" destId="{07D42CCD-1770-4CD0-88FF-D734299296CA}" srcOrd="0" destOrd="0" presId="urn:microsoft.com/office/officeart/2008/layout/LinedList"/>
    <dgm:cxn modelId="{8F26C928-0A00-4990-8825-9CB95B8FC565}" type="presParOf" srcId="{7BD7226C-E9F8-4998-9419-94AEE163ADDA}" destId="{EA7B3D8F-95F9-4504-9459-BF2B2ABCBDBF}" srcOrd="1" destOrd="0" presId="urn:microsoft.com/office/officeart/2008/layout/LinedList"/>
    <dgm:cxn modelId="{D95BE3D8-E3FD-4EF1-B42A-16EB3B09872F}" type="presParOf" srcId="{7BD7226C-E9F8-4998-9419-94AEE163ADDA}" destId="{069363E3-DB6A-41C4-8095-ECA8688715F2}" srcOrd="2" destOrd="0" presId="urn:microsoft.com/office/officeart/2008/layout/LinedList"/>
    <dgm:cxn modelId="{9DED93D4-219E-4E00-BC54-D4BD73F29010}" type="presParOf" srcId="{042A1019-14F9-46CE-8DD6-B949DD82E81B}" destId="{35A9F87F-9137-44A8-9998-3AE25FBBE9B9}" srcOrd="5" destOrd="0" presId="urn:microsoft.com/office/officeart/2008/layout/LinedList"/>
    <dgm:cxn modelId="{803E1AF4-0C67-4837-86CC-A6A32E6B0A7E}" type="presParOf" srcId="{042A1019-14F9-46CE-8DD6-B949DD82E81B}" destId="{2D1AC49E-8A07-4BE5-83C6-1DEB4FD0C9D1}" srcOrd="6" destOrd="0" presId="urn:microsoft.com/office/officeart/2008/layout/LinedList"/>
    <dgm:cxn modelId="{5A9D6DA5-13AB-4092-A5EE-F437B275EE00}" type="presParOf" srcId="{042A1019-14F9-46CE-8DD6-B949DD82E81B}" destId="{B0632E20-0D52-41C6-98E1-3C1A39F81166}" srcOrd="7" destOrd="0" presId="urn:microsoft.com/office/officeart/2008/layout/LinedList"/>
    <dgm:cxn modelId="{967A6FFA-7255-4BAA-9BB6-FBD2FD6725F7}" type="presParOf" srcId="{B0632E20-0D52-41C6-98E1-3C1A39F81166}" destId="{B77F063D-135A-4355-8BE8-BCA0C7A0BA11}" srcOrd="0" destOrd="0" presId="urn:microsoft.com/office/officeart/2008/layout/LinedList"/>
    <dgm:cxn modelId="{D808DC2E-7FBB-4133-9C47-76AAB6A2F817}" type="presParOf" srcId="{B0632E20-0D52-41C6-98E1-3C1A39F81166}" destId="{4DA78D16-49EC-42D7-822C-5FA64EB0B8E4}" srcOrd="1" destOrd="0" presId="urn:microsoft.com/office/officeart/2008/layout/LinedList"/>
    <dgm:cxn modelId="{F957C966-B4ED-49C9-9A07-3F62319E0812}" type="presParOf" srcId="{B0632E20-0D52-41C6-98E1-3C1A39F81166}" destId="{6F1063C4-5F64-4F4A-AE2E-8B6DDB2147F0}" srcOrd="2" destOrd="0" presId="urn:microsoft.com/office/officeart/2008/layout/LinedList"/>
    <dgm:cxn modelId="{BA68F940-6471-4046-BD77-E7D6EB2177E3}" type="presParOf" srcId="{042A1019-14F9-46CE-8DD6-B949DD82E81B}" destId="{729D66B6-2D79-4E8F-ADBD-BBD279FC926A}" srcOrd="8" destOrd="0" presId="urn:microsoft.com/office/officeart/2008/layout/LinedList"/>
    <dgm:cxn modelId="{80EB29FB-794A-40F5-BE5B-2A56B6879166}" type="presParOf" srcId="{042A1019-14F9-46CE-8DD6-B949DD82E81B}" destId="{7823943F-EB63-41AB-9C3E-EB60F2472D25}" srcOrd="9" destOrd="0" presId="urn:microsoft.com/office/officeart/2008/layout/LinedList"/>
    <dgm:cxn modelId="{E97D634E-E0B7-4D38-A0D8-E89FD2650AB0}" type="presParOf" srcId="{042A1019-14F9-46CE-8DD6-B949DD82E81B}" destId="{82AECA1F-C7D9-45F7-A088-50B9D7B88743}" srcOrd="10" destOrd="0" presId="urn:microsoft.com/office/officeart/2008/layout/LinedList"/>
    <dgm:cxn modelId="{8D281581-EDA0-4956-A568-1F19FF855D79}" type="presParOf" srcId="{82AECA1F-C7D9-45F7-A088-50B9D7B88743}" destId="{C6565DDB-4B30-4743-96FE-068D01599255}" srcOrd="0" destOrd="0" presId="urn:microsoft.com/office/officeart/2008/layout/LinedList"/>
    <dgm:cxn modelId="{128A98B7-C4E8-4951-901F-78282A0D9A0D}" type="presParOf" srcId="{82AECA1F-C7D9-45F7-A088-50B9D7B88743}" destId="{D0CC3379-B93D-48E5-86BB-6DF4552535A0}" srcOrd="1" destOrd="0" presId="urn:microsoft.com/office/officeart/2008/layout/LinedList"/>
    <dgm:cxn modelId="{5A29B2F5-42F7-4AB3-B248-98EEAECC44D1}" type="presParOf" srcId="{82AECA1F-C7D9-45F7-A088-50B9D7B88743}" destId="{587686B4-9768-42E3-9058-C83430B1AB75}" srcOrd="2" destOrd="0" presId="urn:microsoft.com/office/officeart/2008/layout/LinedList"/>
    <dgm:cxn modelId="{0D227900-62AC-492A-9008-F7910578FE8B}" type="presParOf" srcId="{042A1019-14F9-46CE-8DD6-B949DD82E81B}" destId="{31858EA7-C273-4AC3-AAC7-3EDDC27A0F51}" srcOrd="11" destOrd="0" presId="urn:microsoft.com/office/officeart/2008/layout/LinedList"/>
    <dgm:cxn modelId="{52FDF0EB-D699-48DA-82F7-55F1877A97EB}" type="presParOf" srcId="{042A1019-14F9-46CE-8DD6-B949DD82E81B}" destId="{F5E27635-16EF-49C7-B04C-3C1929A66ED0}" srcOrd="12" destOrd="0" presId="urn:microsoft.com/office/officeart/2008/layout/LinedList"/>
    <dgm:cxn modelId="{EA1EB498-2465-4711-B526-255CDBDC0878}" type="presParOf" srcId="{042A1019-14F9-46CE-8DD6-B949DD82E81B}" destId="{7B794E0F-2DC5-47F3-ACAE-8CC85D9BFB0E}" srcOrd="13" destOrd="0" presId="urn:microsoft.com/office/officeart/2008/layout/LinedList"/>
    <dgm:cxn modelId="{AF2E525F-72FE-4FB0-9A52-CF1F3EDEDC3A}" type="presParOf" srcId="{7B794E0F-2DC5-47F3-ACAE-8CC85D9BFB0E}" destId="{27C2894C-2C04-4367-9CF8-7E216936D44A}" srcOrd="0" destOrd="0" presId="urn:microsoft.com/office/officeart/2008/layout/LinedList"/>
    <dgm:cxn modelId="{3F893905-2609-4903-8332-266308EA64B0}" type="presParOf" srcId="{7B794E0F-2DC5-47F3-ACAE-8CC85D9BFB0E}" destId="{7A46490A-BDD9-493C-AAE0-EE9D2CC548AB}" srcOrd="1" destOrd="0" presId="urn:microsoft.com/office/officeart/2008/layout/LinedList"/>
    <dgm:cxn modelId="{A85606EF-FA67-4B91-A4C8-EA5BAD9ED69D}" type="presParOf" srcId="{7B794E0F-2DC5-47F3-ACAE-8CC85D9BFB0E}" destId="{4D3DC0F7-0D41-47A3-815F-6DB51181AC67}" srcOrd="2" destOrd="0" presId="urn:microsoft.com/office/officeart/2008/layout/LinedList"/>
    <dgm:cxn modelId="{FB42F804-B76C-4284-9E66-9A8DC4E3D01E}" type="presParOf" srcId="{042A1019-14F9-46CE-8DD6-B949DD82E81B}" destId="{756A8125-DB23-4989-98EE-2D68FFFF46FD}" srcOrd="14" destOrd="0" presId="urn:microsoft.com/office/officeart/2008/layout/LinedList"/>
    <dgm:cxn modelId="{8029ED45-1443-4861-9531-CFEA808A7806}" type="presParOf" srcId="{042A1019-14F9-46CE-8DD6-B949DD82E81B}" destId="{AE892074-5CFA-4501-A760-364C73A1387D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AEBCFA-52E8-41DF-99D0-5288567762E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5BDBA5-9ACB-45ED-B3BB-96B6E9639F67}">
      <dgm:prSet phldrT="[Текст]" custT="1"/>
      <dgm:spPr/>
      <dgm:t>
        <a:bodyPr vert="vert270"/>
        <a:lstStyle/>
        <a:p>
          <a:pPr algn="ctr"/>
          <a:r>
            <a:rPr lang="ru-RU" sz="4800" dirty="0"/>
            <a:t>Коллекции данных</a:t>
          </a:r>
        </a:p>
      </dgm:t>
    </dgm:pt>
    <dgm:pt modelId="{E2242EEE-638E-4431-AC97-9A7870DD062A}" type="parTrans" cxnId="{0F5DFFFC-4AB5-4F45-A13B-3EF42E403DDA}">
      <dgm:prSet/>
      <dgm:spPr/>
      <dgm:t>
        <a:bodyPr/>
        <a:lstStyle/>
        <a:p>
          <a:endParaRPr lang="ru-RU"/>
        </a:p>
      </dgm:t>
    </dgm:pt>
    <dgm:pt modelId="{A6BBA808-2567-47AA-9A6C-A3482D2C1C7D}" type="sibTrans" cxnId="{0F5DFFFC-4AB5-4F45-A13B-3EF42E403DDA}">
      <dgm:prSet/>
      <dgm:spPr/>
      <dgm:t>
        <a:bodyPr/>
        <a:lstStyle/>
        <a:p>
          <a:endParaRPr lang="ru-RU"/>
        </a:p>
      </dgm:t>
    </dgm:pt>
    <dgm:pt modelId="{7627EEC2-EEA7-4706-A68F-90DFD22EC2D1}">
      <dgm:prSet phldrT="[Текст]"/>
      <dgm:spPr/>
      <dgm:t>
        <a:bodyPr/>
        <a:lstStyle/>
        <a:p>
          <a:r>
            <a:rPr lang="ru-RU" dirty="0"/>
            <a:t>Строки </a:t>
          </a:r>
          <a:r>
            <a:rPr lang="en-US" b="1" dirty="0"/>
            <a:t>str</a:t>
          </a:r>
          <a:endParaRPr lang="ru-RU" b="1" dirty="0"/>
        </a:p>
      </dgm:t>
    </dgm:pt>
    <dgm:pt modelId="{ACD409EF-6575-4861-A5E0-34B887206C55}" type="parTrans" cxnId="{0ED59913-19B5-4B8D-972A-9FF1A9FB83E0}">
      <dgm:prSet/>
      <dgm:spPr/>
      <dgm:t>
        <a:bodyPr/>
        <a:lstStyle/>
        <a:p>
          <a:endParaRPr lang="ru-RU"/>
        </a:p>
      </dgm:t>
    </dgm:pt>
    <dgm:pt modelId="{F6F34865-18F7-4083-AD51-FE1D0987F18F}" type="sibTrans" cxnId="{0ED59913-19B5-4B8D-972A-9FF1A9FB83E0}">
      <dgm:prSet/>
      <dgm:spPr/>
      <dgm:t>
        <a:bodyPr/>
        <a:lstStyle/>
        <a:p>
          <a:endParaRPr lang="ru-RU"/>
        </a:p>
      </dgm:t>
    </dgm:pt>
    <dgm:pt modelId="{543A148B-EAA1-4F83-8CA6-73C2EE7FCF9C}">
      <dgm:prSet phldrT="[Текст]"/>
      <dgm:spPr/>
      <dgm:t>
        <a:bodyPr/>
        <a:lstStyle/>
        <a:p>
          <a:r>
            <a:rPr lang="ru-RU" dirty="0"/>
            <a:t>Списки</a:t>
          </a:r>
          <a:r>
            <a:rPr lang="en-US" dirty="0"/>
            <a:t> </a:t>
          </a:r>
          <a:r>
            <a:rPr lang="en-US" b="1" dirty="0"/>
            <a:t>list</a:t>
          </a:r>
          <a:endParaRPr lang="ru-RU" b="1" dirty="0"/>
        </a:p>
      </dgm:t>
    </dgm:pt>
    <dgm:pt modelId="{1150EDC8-7EC8-4C86-AF58-80CE1ED55F8E}" type="parTrans" cxnId="{F7320F12-4E66-4A1D-B8EF-774E2E70967E}">
      <dgm:prSet/>
      <dgm:spPr/>
      <dgm:t>
        <a:bodyPr/>
        <a:lstStyle/>
        <a:p>
          <a:endParaRPr lang="ru-RU"/>
        </a:p>
      </dgm:t>
    </dgm:pt>
    <dgm:pt modelId="{4C8051A5-977E-49D8-8103-76E55DC6ECA3}" type="sibTrans" cxnId="{F7320F12-4E66-4A1D-B8EF-774E2E70967E}">
      <dgm:prSet/>
      <dgm:spPr/>
      <dgm:t>
        <a:bodyPr/>
        <a:lstStyle/>
        <a:p>
          <a:endParaRPr lang="ru-RU"/>
        </a:p>
      </dgm:t>
    </dgm:pt>
    <dgm:pt modelId="{2144D745-5E0F-46B3-B95E-FB3F1FA65467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Множества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b="1" dirty="0">
              <a:solidFill>
                <a:srgbClr val="FF0000"/>
              </a:solidFill>
            </a:rPr>
            <a:t>set</a:t>
          </a:r>
          <a:endParaRPr lang="ru-RU" b="1" dirty="0">
            <a:solidFill>
              <a:srgbClr val="FF0000"/>
            </a:solidFill>
          </a:endParaRPr>
        </a:p>
      </dgm:t>
    </dgm:pt>
    <dgm:pt modelId="{6B6743B7-622C-4E6C-A044-8DB95ED656DB}" type="parTrans" cxnId="{51C38F9E-EA56-4D62-B156-33C82935F79B}">
      <dgm:prSet/>
      <dgm:spPr/>
      <dgm:t>
        <a:bodyPr/>
        <a:lstStyle/>
        <a:p>
          <a:endParaRPr lang="ru-RU"/>
        </a:p>
      </dgm:t>
    </dgm:pt>
    <dgm:pt modelId="{E0FFCD13-0F76-472E-80FB-928FFA8EB9F7}" type="sibTrans" cxnId="{51C38F9E-EA56-4D62-B156-33C82935F79B}">
      <dgm:prSet/>
      <dgm:spPr/>
      <dgm:t>
        <a:bodyPr/>
        <a:lstStyle/>
        <a:p>
          <a:endParaRPr lang="ru-RU"/>
        </a:p>
      </dgm:t>
    </dgm:pt>
    <dgm:pt modelId="{6DEC5897-87A3-4279-B0DF-BAEB74DFC2D3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Кортежи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b="1" dirty="0">
              <a:solidFill>
                <a:srgbClr val="FF0000"/>
              </a:solidFill>
            </a:rPr>
            <a:t>tuple</a:t>
          </a:r>
          <a:endParaRPr lang="ru-RU" b="1" dirty="0">
            <a:solidFill>
              <a:srgbClr val="FF0000"/>
            </a:solidFill>
          </a:endParaRPr>
        </a:p>
      </dgm:t>
    </dgm:pt>
    <dgm:pt modelId="{241CAC2D-04EE-4970-BD09-395B37633964}" type="parTrans" cxnId="{800CBC1C-FC50-4BC1-BA79-AD119BDEB95A}">
      <dgm:prSet/>
      <dgm:spPr/>
      <dgm:t>
        <a:bodyPr/>
        <a:lstStyle/>
        <a:p>
          <a:endParaRPr lang="ru-RU"/>
        </a:p>
      </dgm:t>
    </dgm:pt>
    <dgm:pt modelId="{C5F5064F-5E49-4420-A197-85DF1F650792}" type="sibTrans" cxnId="{800CBC1C-FC50-4BC1-BA79-AD119BDEB95A}">
      <dgm:prSet/>
      <dgm:spPr/>
      <dgm:t>
        <a:bodyPr/>
        <a:lstStyle/>
        <a:p>
          <a:endParaRPr lang="ru-RU"/>
        </a:p>
      </dgm:t>
    </dgm:pt>
    <dgm:pt modelId="{0EA306D9-FBF6-417A-8119-6CDA1E71B90F}">
      <dgm:prSet phldrT="[Текст]"/>
      <dgm:spPr/>
      <dgm:t>
        <a:bodyPr/>
        <a:lstStyle/>
        <a:p>
          <a:r>
            <a:rPr lang="ru-RU" dirty="0">
              <a:solidFill>
                <a:srgbClr val="FF0000"/>
              </a:solidFill>
            </a:rPr>
            <a:t>Словари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dict</a:t>
          </a:r>
          <a:endParaRPr lang="ru-RU" b="1" dirty="0">
            <a:solidFill>
              <a:srgbClr val="FF0000"/>
            </a:solidFill>
          </a:endParaRPr>
        </a:p>
      </dgm:t>
    </dgm:pt>
    <dgm:pt modelId="{2512C468-09DB-4262-9EF0-28A5A377DC75}" type="parTrans" cxnId="{6C350B5A-7EE7-459E-A399-AAC5397BDEC3}">
      <dgm:prSet/>
      <dgm:spPr/>
      <dgm:t>
        <a:bodyPr/>
        <a:lstStyle/>
        <a:p>
          <a:endParaRPr lang="ru-RU"/>
        </a:p>
      </dgm:t>
    </dgm:pt>
    <dgm:pt modelId="{1E7EE238-856A-44AF-A499-BA00CC0EC7C4}" type="sibTrans" cxnId="{6C350B5A-7EE7-459E-A399-AAC5397BDEC3}">
      <dgm:prSet/>
      <dgm:spPr/>
      <dgm:t>
        <a:bodyPr/>
        <a:lstStyle/>
        <a:p>
          <a:endParaRPr lang="ru-RU"/>
        </a:p>
      </dgm:t>
    </dgm:pt>
    <dgm:pt modelId="{9DE86A27-0ABC-4817-B02F-BA903456307F}">
      <dgm:prSet phldrT="[Текст]"/>
      <dgm:spPr/>
      <dgm:t>
        <a:bodyPr/>
        <a:lstStyle/>
        <a:p>
          <a:r>
            <a:rPr lang="ru-RU" b="1" dirty="0"/>
            <a:t>Неизменяемая упорядоченная коллекция данных</a:t>
          </a:r>
        </a:p>
      </dgm:t>
    </dgm:pt>
    <dgm:pt modelId="{7F2BC02C-4444-499A-BDEE-D4DBA2D5D860}" type="parTrans" cxnId="{4CF6EA10-DB67-44AD-8AE4-56C4888C3F99}">
      <dgm:prSet/>
      <dgm:spPr/>
      <dgm:t>
        <a:bodyPr/>
        <a:lstStyle/>
        <a:p>
          <a:endParaRPr lang="ru-RU"/>
        </a:p>
      </dgm:t>
    </dgm:pt>
    <dgm:pt modelId="{3A302E0E-67CD-40B4-9C96-F9A693D15FC9}" type="sibTrans" cxnId="{4CF6EA10-DB67-44AD-8AE4-56C4888C3F99}">
      <dgm:prSet/>
      <dgm:spPr/>
      <dgm:t>
        <a:bodyPr/>
        <a:lstStyle/>
        <a:p>
          <a:endParaRPr lang="ru-RU"/>
        </a:p>
      </dgm:t>
    </dgm:pt>
    <dgm:pt modelId="{0C451CBD-6799-45D9-AE60-500AD7AA24F3}">
      <dgm:prSet phldrT="[Текст]"/>
      <dgm:spPr/>
      <dgm:t>
        <a:bodyPr/>
        <a:lstStyle/>
        <a:p>
          <a:r>
            <a:rPr lang="en-US" b="1" dirty="0"/>
            <a:t>Name1 = input(); Name1 = str(5678987)</a:t>
          </a:r>
          <a:endParaRPr lang="ru-RU" b="1" dirty="0"/>
        </a:p>
      </dgm:t>
    </dgm:pt>
    <dgm:pt modelId="{0A0CC61B-8320-4682-9EFD-A35DE5440443}" type="parTrans" cxnId="{A3D4DC4B-6A15-45B8-9233-9A76A0A2F481}">
      <dgm:prSet/>
      <dgm:spPr/>
      <dgm:t>
        <a:bodyPr/>
        <a:lstStyle/>
        <a:p>
          <a:endParaRPr lang="ru-RU"/>
        </a:p>
      </dgm:t>
    </dgm:pt>
    <dgm:pt modelId="{46307C1F-68B1-4E2E-ABC9-456CD3395FEC}" type="sibTrans" cxnId="{A3D4DC4B-6A15-45B8-9233-9A76A0A2F481}">
      <dgm:prSet/>
      <dgm:spPr/>
      <dgm:t>
        <a:bodyPr/>
        <a:lstStyle/>
        <a:p>
          <a:endParaRPr lang="ru-RU"/>
        </a:p>
      </dgm:t>
    </dgm:pt>
    <dgm:pt modelId="{18F83965-62A6-41B2-AC6B-AB30278C942E}">
      <dgm:prSet phldrT="[Текст]"/>
      <dgm:spPr/>
      <dgm:t>
        <a:bodyPr/>
        <a:lstStyle/>
        <a:p>
          <a:r>
            <a:rPr lang="ru-RU" b="1" dirty="0"/>
            <a:t>Изменяемая упорядоченная коллекция данных</a:t>
          </a:r>
        </a:p>
      </dgm:t>
    </dgm:pt>
    <dgm:pt modelId="{38214439-ADFB-4C2E-8788-EC8A17FD4190}" type="parTrans" cxnId="{DB67FA31-05E5-4170-9DCC-2027AB5E1B01}">
      <dgm:prSet/>
      <dgm:spPr/>
      <dgm:t>
        <a:bodyPr/>
        <a:lstStyle/>
        <a:p>
          <a:endParaRPr lang="ru-RU"/>
        </a:p>
      </dgm:t>
    </dgm:pt>
    <dgm:pt modelId="{F1BEF217-39BB-4D30-9D6F-8A19ABA3F4D6}" type="sibTrans" cxnId="{DB67FA31-05E5-4170-9DCC-2027AB5E1B01}">
      <dgm:prSet/>
      <dgm:spPr/>
      <dgm:t>
        <a:bodyPr/>
        <a:lstStyle/>
        <a:p>
          <a:endParaRPr lang="ru-RU"/>
        </a:p>
      </dgm:t>
    </dgm:pt>
    <dgm:pt modelId="{F46D31AD-9D0C-49BC-9D60-50435685E3DA}">
      <dgm:prSet phldrT="[Текст]"/>
      <dgm:spPr/>
      <dgm:t>
        <a:bodyPr/>
        <a:lstStyle/>
        <a:p>
          <a:r>
            <a:rPr lang="en-US" b="1" dirty="0"/>
            <a:t>Name3 = list(); Name4 = []</a:t>
          </a:r>
          <a:endParaRPr lang="ru-RU" b="1" dirty="0"/>
        </a:p>
      </dgm:t>
    </dgm:pt>
    <dgm:pt modelId="{191F6A51-6E27-4463-A051-407E4B5370C5}" type="parTrans" cxnId="{0D31059B-F844-41D3-8AC5-E1EF57DF335B}">
      <dgm:prSet/>
      <dgm:spPr/>
      <dgm:t>
        <a:bodyPr/>
        <a:lstStyle/>
        <a:p>
          <a:endParaRPr lang="ru-RU"/>
        </a:p>
      </dgm:t>
    </dgm:pt>
    <dgm:pt modelId="{2CCC277B-A1B1-4578-A2C4-CDC5896BEF35}" type="sibTrans" cxnId="{0D31059B-F844-41D3-8AC5-E1EF57DF335B}">
      <dgm:prSet/>
      <dgm:spPr/>
      <dgm:t>
        <a:bodyPr/>
        <a:lstStyle/>
        <a:p>
          <a:endParaRPr lang="ru-RU"/>
        </a:p>
      </dgm:t>
    </dgm:pt>
    <dgm:pt modelId="{D24B6FA5-FD56-4FCE-90A7-04111A20007A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</a:rPr>
            <a:t>Неупорядоченная коллекция уникальных </a:t>
          </a:r>
          <a:r>
            <a:rPr lang="ru-RU" b="1" dirty="0"/>
            <a:t>данных</a:t>
          </a:r>
        </a:p>
      </dgm:t>
    </dgm:pt>
    <dgm:pt modelId="{77D4228E-2BC5-4D77-A6E4-C645A383E24C}" type="parTrans" cxnId="{3D3ACD72-1A45-4DDA-9C5E-6EF1CFE72C24}">
      <dgm:prSet/>
      <dgm:spPr/>
      <dgm:t>
        <a:bodyPr/>
        <a:lstStyle/>
        <a:p>
          <a:endParaRPr lang="ru-RU"/>
        </a:p>
      </dgm:t>
    </dgm:pt>
    <dgm:pt modelId="{61C9E578-2E8E-4A81-936D-85CAB4ED8667}" type="sibTrans" cxnId="{3D3ACD72-1A45-4DDA-9C5E-6EF1CFE72C24}">
      <dgm:prSet/>
      <dgm:spPr/>
      <dgm:t>
        <a:bodyPr/>
        <a:lstStyle/>
        <a:p>
          <a:endParaRPr lang="ru-RU"/>
        </a:p>
      </dgm:t>
    </dgm:pt>
    <dgm:pt modelId="{72BBCD4F-D2C7-470F-B6EC-610C4EFDC30D}">
      <dgm:prSet phldrT="[Текст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Name5 = set()</a:t>
          </a:r>
          <a:endParaRPr lang="ru-RU" b="1" dirty="0">
            <a:solidFill>
              <a:srgbClr val="FF0000"/>
            </a:solidFill>
          </a:endParaRPr>
        </a:p>
      </dgm:t>
    </dgm:pt>
    <dgm:pt modelId="{0A24FC6F-6F48-4907-868A-8F94A227435F}" type="parTrans" cxnId="{1D0B87E9-A32F-432F-BE47-0EC5C674A8AA}">
      <dgm:prSet/>
      <dgm:spPr/>
      <dgm:t>
        <a:bodyPr/>
        <a:lstStyle/>
        <a:p>
          <a:endParaRPr lang="ru-RU"/>
        </a:p>
      </dgm:t>
    </dgm:pt>
    <dgm:pt modelId="{52212011-D121-4F0C-80CA-FA5BAC8FFBA2}" type="sibTrans" cxnId="{1D0B87E9-A32F-432F-BE47-0EC5C674A8AA}">
      <dgm:prSet/>
      <dgm:spPr/>
      <dgm:t>
        <a:bodyPr/>
        <a:lstStyle/>
        <a:p>
          <a:endParaRPr lang="ru-RU"/>
        </a:p>
      </dgm:t>
    </dgm:pt>
    <dgm:pt modelId="{2ED0DA6D-2218-4A93-BBB3-7B83457DE118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</a:rPr>
            <a:t>Неизменяемое множество </a:t>
          </a:r>
          <a:r>
            <a:rPr lang="en-US" b="1" dirty="0" err="1">
              <a:solidFill>
                <a:srgbClr val="FF0000"/>
              </a:solidFill>
            </a:rPr>
            <a:t>frozenset</a:t>
          </a:r>
          <a:r>
            <a:rPr lang="en-US" b="1" dirty="0">
              <a:solidFill>
                <a:srgbClr val="FF0000"/>
              </a:solidFill>
            </a:rPr>
            <a:t>()</a:t>
          </a:r>
          <a:endParaRPr lang="ru-RU" b="1" dirty="0">
            <a:solidFill>
              <a:srgbClr val="FF0000"/>
            </a:solidFill>
          </a:endParaRPr>
        </a:p>
      </dgm:t>
    </dgm:pt>
    <dgm:pt modelId="{4771D9C6-9414-417D-A22F-61CC02BE535B}" type="parTrans" cxnId="{1F6BDEDC-D2B0-4C31-BFD2-86F8CC016644}">
      <dgm:prSet/>
      <dgm:spPr/>
      <dgm:t>
        <a:bodyPr/>
        <a:lstStyle/>
        <a:p>
          <a:endParaRPr lang="ru-RU"/>
        </a:p>
      </dgm:t>
    </dgm:pt>
    <dgm:pt modelId="{2AB07C50-B19A-41A0-9B9C-C3851E84E269}" type="sibTrans" cxnId="{1F6BDEDC-D2B0-4C31-BFD2-86F8CC016644}">
      <dgm:prSet/>
      <dgm:spPr/>
      <dgm:t>
        <a:bodyPr/>
        <a:lstStyle/>
        <a:p>
          <a:endParaRPr lang="ru-RU"/>
        </a:p>
      </dgm:t>
    </dgm:pt>
    <dgm:pt modelId="{F9460082-DF07-4B7C-B747-CE8E2D5613A0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</a:rPr>
            <a:t>Неизменяемая упорядоченная коллекция данных</a:t>
          </a:r>
        </a:p>
      </dgm:t>
    </dgm:pt>
    <dgm:pt modelId="{AAE293B0-E62B-4E1D-8F7B-E9669FF18F66}" type="parTrans" cxnId="{D3DD430E-2C9A-41EF-99C6-5901D79A67BD}">
      <dgm:prSet/>
      <dgm:spPr/>
      <dgm:t>
        <a:bodyPr/>
        <a:lstStyle/>
        <a:p>
          <a:endParaRPr lang="ru-RU"/>
        </a:p>
      </dgm:t>
    </dgm:pt>
    <dgm:pt modelId="{2E19A5D4-F261-4813-8888-6E72FBE7EF73}" type="sibTrans" cxnId="{D3DD430E-2C9A-41EF-99C6-5901D79A67BD}">
      <dgm:prSet/>
      <dgm:spPr/>
      <dgm:t>
        <a:bodyPr/>
        <a:lstStyle/>
        <a:p>
          <a:endParaRPr lang="ru-RU"/>
        </a:p>
      </dgm:t>
    </dgm:pt>
    <dgm:pt modelId="{F650A633-10E9-43E4-B9EA-4D6BB047C4E3}">
      <dgm:prSet phldrT="[Текст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Name6 = tuple(); Name7 = (1, )</a:t>
          </a:r>
          <a:endParaRPr lang="ru-RU" b="1" dirty="0">
            <a:solidFill>
              <a:srgbClr val="FF0000"/>
            </a:solidFill>
          </a:endParaRPr>
        </a:p>
      </dgm:t>
    </dgm:pt>
    <dgm:pt modelId="{15F2874C-9548-4F45-9484-078382E74B2E}" type="parTrans" cxnId="{C908B5AC-01A2-4A40-AD23-3E917BFF0343}">
      <dgm:prSet/>
      <dgm:spPr/>
      <dgm:t>
        <a:bodyPr/>
        <a:lstStyle/>
        <a:p>
          <a:endParaRPr lang="ru-RU"/>
        </a:p>
      </dgm:t>
    </dgm:pt>
    <dgm:pt modelId="{7D90386B-081F-48A7-8CE2-BBDECBB32C1B}" type="sibTrans" cxnId="{C908B5AC-01A2-4A40-AD23-3E917BFF0343}">
      <dgm:prSet/>
      <dgm:spPr/>
      <dgm:t>
        <a:bodyPr/>
        <a:lstStyle/>
        <a:p>
          <a:endParaRPr lang="ru-RU"/>
        </a:p>
      </dgm:t>
    </dgm:pt>
    <dgm:pt modelId="{A54BFD59-4DE6-4497-8079-C812C9D9BAE5}">
      <dgm:prSet phldrT="[Текст]"/>
      <dgm:spPr/>
      <dgm:t>
        <a:bodyPr/>
        <a:lstStyle/>
        <a:p>
          <a:r>
            <a:rPr lang="ru-RU" b="1" dirty="0">
              <a:solidFill>
                <a:srgbClr val="FF0000"/>
              </a:solidFill>
            </a:rPr>
            <a:t>Изменяемая неупорядоченная коллекция данных</a:t>
          </a:r>
        </a:p>
      </dgm:t>
    </dgm:pt>
    <dgm:pt modelId="{D49344F7-97D2-404A-A2D9-7006AFFCD1C0}" type="parTrans" cxnId="{8848D1A0-9DC5-41F2-98C1-139120FB4FE3}">
      <dgm:prSet/>
      <dgm:spPr/>
      <dgm:t>
        <a:bodyPr/>
        <a:lstStyle/>
        <a:p>
          <a:endParaRPr lang="ru-RU"/>
        </a:p>
      </dgm:t>
    </dgm:pt>
    <dgm:pt modelId="{B19DBFD1-8F9F-4414-80B8-A9CE5F4FC3CA}" type="sibTrans" cxnId="{8848D1A0-9DC5-41F2-98C1-139120FB4FE3}">
      <dgm:prSet/>
      <dgm:spPr/>
      <dgm:t>
        <a:bodyPr/>
        <a:lstStyle/>
        <a:p>
          <a:endParaRPr lang="ru-RU"/>
        </a:p>
      </dgm:t>
    </dgm:pt>
    <dgm:pt modelId="{FDF4CA02-4944-4C63-91C6-9FEB7C1FCFAF}">
      <dgm:prSet phldrT="[Текст]"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Name</a:t>
          </a:r>
          <a:r>
            <a:rPr lang="ru-RU" b="1" dirty="0">
              <a:solidFill>
                <a:srgbClr val="FF0000"/>
              </a:solidFill>
            </a:rPr>
            <a:t>8</a:t>
          </a:r>
          <a:r>
            <a:rPr lang="en-US" b="1" dirty="0">
              <a:solidFill>
                <a:srgbClr val="FF0000"/>
              </a:solidFill>
            </a:rPr>
            <a:t> = </a:t>
          </a:r>
          <a:r>
            <a:rPr lang="en-US" b="1" dirty="0" err="1">
              <a:solidFill>
                <a:srgbClr val="FF0000"/>
              </a:solidFill>
            </a:rPr>
            <a:t>dict</a:t>
          </a:r>
          <a:r>
            <a:rPr lang="en-US" b="1" dirty="0">
              <a:solidFill>
                <a:srgbClr val="FF0000"/>
              </a:solidFill>
            </a:rPr>
            <a:t>(); Name</a:t>
          </a:r>
          <a:r>
            <a:rPr lang="ru-RU" b="1" dirty="0">
              <a:solidFill>
                <a:srgbClr val="FF0000"/>
              </a:solidFill>
            </a:rPr>
            <a:t>9</a:t>
          </a:r>
          <a:r>
            <a:rPr lang="en-US" b="1" dirty="0">
              <a:solidFill>
                <a:srgbClr val="FF0000"/>
              </a:solidFill>
            </a:rPr>
            <a:t> = {1: ‘one’, ‘two’: 2}</a:t>
          </a:r>
          <a:endParaRPr lang="ru-RU" b="1" dirty="0">
            <a:solidFill>
              <a:srgbClr val="FF0000"/>
            </a:solidFill>
          </a:endParaRPr>
        </a:p>
      </dgm:t>
    </dgm:pt>
    <dgm:pt modelId="{C9A7FD1B-CE01-4B96-BFAA-DE4D5FC88102}" type="parTrans" cxnId="{D761F0C6-2888-4AC2-8831-60DB346B0603}">
      <dgm:prSet/>
      <dgm:spPr/>
      <dgm:t>
        <a:bodyPr/>
        <a:lstStyle/>
        <a:p>
          <a:endParaRPr lang="ru-RU"/>
        </a:p>
      </dgm:t>
    </dgm:pt>
    <dgm:pt modelId="{6177D885-A724-4547-B591-17CA2B25782C}" type="sibTrans" cxnId="{D761F0C6-2888-4AC2-8831-60DB346B0603}">
      <dgm:prSet/>
      <dgm:spPr/>
      <dgm:t>
        <a:bodyPr/>
        <a:lstStyle/>
        <a:p>
          <a:endParaRPr lang="ru-RU"/>
        </a:p>
      </dgm:t>
    </dgm:pt>
    <dgm:pt modelId="{ABD24AFF-C511-4151-98E1-03681B3B0530}" type="pres">
      <dgm:prSet presAssocID="{A9AEBCFA-52E8-41DF-99D0-5288567762E6}" presName="vert0" presStyleCnt="0">
        <dgm:presLayoutVars>
          <dgm:dir/>
          <dgm:animOne val="branch"/>
          <dgm:animLvl val="lvl"/>
        </dgm:presLayoutVars>
      </dgm:prSet>
      <dgm:spPr/>
    </dgm:pt>
    <dgm:pt modelId="{DD11518A-A58D-48AD-A70A-BE82C0D58D73}" type="pres">
      <dgm:prSet presAssocID="{335BDBA5-9ACB-45ED-B3BB-96B6E9639F67}" presName="thickLine" presStyleLbl="alignNode1" presStyleIdx="0" presStyleCnt="1"/>
      <dgm:spPr/>
    </dgm:pt>
    <dgm:pt modelId="{43F933C4-A244-44A4-A038-5EEC1F4672CE}" type="pres">
      <dgm:prSet presAssocID="{335BDBA5-9ACB-45ED-B3BB-96B6E9639F67}" presName="horz1" presStyleCnt="0"/>
      <dgm:spPr/>
    </dgm:pt>
    <dgm:pt modelId="{92B97CB6-28A8-4135-8A69-01A673554625}" type="pres">
      <dgm:prSet presAssocID="{335BDBA5-9ACB-45ED-B3BB-96B6E9639F67}" presName="tx1" presStyleLbl="revTx" presStyleIdx="0" presStyleCnt="17"/>
      <dgm:spPr/>
    </dgm:pt>
    <dgm:pt modelId="{042A1019-14F9-46CE-8DD6-B949DD82E81B}" type="pres">
      <dgm:prSet presAssocID="{335BDBA5-9ACB-45ED-B3BB-96B6E9639F67}" presName="vert1" presStyleCnt="0"/>
      <dgm:spPr/>
    </dgm:pt>
    <dgm:pt modelId="{B440D243-46BF-400A-8A0A-AD5895CB2E96}" type="pres">
      <dgm:prSet presAssocID="{7627EEC2-EEA7-4706-A68F-90DFD22EC2D1}" presName="vertSpace2a" presStyleCnt="0"/>
      <dgm:spPr/>
    </dgm:pt>
    <dgm:pt modelId="{352B21D0-1312-4AD5-AEBA-753C1D14BB3E}" type="pres">
      <dgm:prSet presAssocID="{7627EEC2-EEA7-4706-A68F-90DFD22EC2D1}" presName="horz2" presStyleCnt="0"/>
      <dgm:spPr/>
    </dgm:pt>
    <dgm:pt modelId="{F40CA533-C2E5-4098-813A-A299ED98E9CE}" type="pres">
      <dgm:prSet presAssocID="{7627EEC2-EEA7-4706-A68F-90DFD22EC2D1}" presName="horzSpace2" presStyleCnt="0"/>
      <dgm:spPr/>
    </dgm:pt>
    <dgm:pt modelId="{C7EBE469-8EDE-4137-AC55-FE9205C1792E}" type="pres">
      <dgm:prSet presAssocID="{7627EEC2-EEA7-4706-A68F-90DFD22EC2D1}" presName="tx2" presStyleLbl="revTx" presStyleIdx="1" presStyleCnt="17"/>
      <dgm:spPr/>
    </dgm:pt>
    <dgm:pt modelId="{D45D5516-82F0-4747-85EA-D5D54142D256}" type="pres">
      <dgm:prSet presAssocID="{7627EEC2-EEA7-4706-A68F-90DFD22EC2D1}" presName="vert2" presStyleCnt="0"/>
      <dgm:spPr/>
    </dgm:pt>
    <dgm:pt modelId="{F50A7FD6-8F85-487F-8AA5-B1299D25077D}" type="pres">
      <dgm:prSet presAssocID="{9DE86A27-0ABC-4817-B02F-BA903456307F}" presName="horz3" presStyleCnt="0"/>
      <dgm:spPr/>
    </dgm:pt>
    <dgm:pt modelId="{8ACE10CF-C5EC-4746-9904-FE013B309F44}" type="pres">
      <dgm:prSet presAssocID="{9DE86A27-0ABC-4817-B02F-BA903456307F}" presName="horzSpace3" presStyleCnt="0"/>
      <dgm:spPr/>
    </dgm:pt>
    <dgm:pt modelId="{47BF0239-6BDB-40F1-BC55-1435EC187ADB}" type="pres">
      <dgm:prSet presAssocID="{9DE86A27-0ABC-4817-B02F-BA903456307F}" presName="tx3" presStyleLbl="revTx" presStyleIdx="2" presStyleCnt="17"/>
      <dgm:spPr/>
    </dgm:pt>
    <dgm:pt modelId="{349B16BB-771B-4032-8F3B-2CC4B9738E22}" type="pres">
      <dgm:prSet presAssocID="{9DE86A27-0ABC-4817-B02F-BA903456307F}" presName="vert3" presStyleCnt="0"/>
      <dgm:spPr/>
    </dgm:pt>
    <dgm:pt modelId="{D1EE73A3-41A6-4BEE-879B-892CD19AA65F}" type="pres">
      <dgm:prSet presAssocID="{3A302E0E-67CD-40B4-9C96-F9A693D15FC9}" presName="thinLine3" presStyleLbl="callout" presStyleIdx="0" presStyleCnt="11"/>
      <dgm:spPr/>
    </dgm:pt>
    <dgm:pt modelId="{7CF02772-5716-4E45-A6A0-20FAAC21B89F}" type="pres">
      <dgm:prSet presAssocID="{0C451CBD-6799-45D9-AE60-500AD7AA24F3}" presName="horz3" presStyleCnt="0"/>
      <dgm:spPr/>
    </dgm:pt>
    <dgm:pt modelId="{6189F65F-6206-4197-AB45-04B08D643785}" type="pres">
      <dgm:prSet presAssocID="{0C451CBD-6799-45D9-AE60-500AD7AA24F3}" presName="horzSpace3" presStyleCnt="0"/>
      <dgm:spPr/>
    </dgm:pt>
    <dgm:pt modelId="{468800E2-7F3B-4DED-8B6D-585383E3F6FD}" type="pres">
      <dgm:prSet presAssocID="{0C451CBD-6799-45D9-AE60-500AD7AA24F3}" presName="tx3" presStyleLbl="revTx" presStyleIdx="3" presStyleCnt="17"/>
      <dgm:spPr/>
    </dgm:pt>
    <dgm:pt modelId="{4738A4A7-BDC5-480F-9557-8023F34534E8}" type="pres">
      <dgm:prSet presAssocID="{0C451CBD-6799-45D9-AE60-500AD7AA24F3}" presName="vert3" presStyleCnt="0"/>
      <dgm:spPr/>
    </dgm:pt>
    <dgm:pt modelId="{AEAF457F-A629-421A-98DB-6B476820345D}" type="pres">
      <dgm:prSet presAssocID="{7627EEC2-EEA7-4706-A68F-90DFD22EC2D1}" presName="thinLine2b" presStyleLbl="callout" presStyleIdx="1" presStyleCnt="11"/>
      <dgm:spPr/>
    </dgm:pt>
    <dgm:pt modelId="{808F61AE-C5A8-4344-A4CE-9B6D2272F47F}" type="pres">
      <dgm:prSet presAssocID="{7627EEC2-EEA7-4706-A68F-90DFD22EC2D1}" presName="vertSpace2b" presStyleCnt="0"/>
      <dgm:spPr/>
    </dgm:pt>
    <dgm:pt modelId="{7BD7226C-E9F8-4998-9419-94AEE163ADDA}" type="pres">
      <dgm:prSet presAssocID="{543A148B-EAA1-4F83-8CA6-73C2EE7FCF9C}" presName="horz2" presStyleCnt="0"/>
      <dgm:spPr/>
    </dgm:pt>
    <dgm:pt modelId="{07D42CCD-1770-4CD0-88FF-D734299296CA}" type="pres">
      <dgm:prSet presAssocID="{543A148B-EAA1-4F83-8CA6-73C2EE7FCF9C}" presName="horzSpace2" presStyleCnt="0"/>
      <dgm:spPr/>
    </dgm:pt>
    <dgm:pt modelId="{EA7B3D8F-95F9-4504-9459-BF2B2ABCBDBF}" type="pres">
      <dgm:prSet presAssocID="{543A148B-EAA1-4F83-8CA6-73C2EE7FCF9C}" presName="tx2" presStyleLbl="revTx" presStyleIdx="4" presStyleCnt="17"/>
      <dgm:spPr/>
    </dgm:pt>
    <dgm:pt modelId="{069363E3-DB6A-41C4-8095-ECA8688715F2}" type="pres">
      <dgm:prSet presAssocID="{543A148B-EAA1-4F83-8CA6-73C2EE7FCF9C}" presName="vert2" presStyleCnt="0"/>
      <dgm:spPr/>
    </dgm:pt>
    <dgm:pt modelId="{6517F5CB-4BA4-40AF-B991-34389C401C64}" type="pres">
      <dgm:prSet presAssocID="{18F83965-62A6-41B2-AC6B-AB30278C942E}" presName="horz3" presStyleCnt="0"/>
      <dgm:spPr/>
    </dgm:pt>
    <dgm:pt modelId="{F8ADA009-0720-4DED-99E9-113D27399D83}" type="pres">
      <dgm:prSet presAssocID="{18F83965-62A6-41B2-AC6B-AB30278C942E}" presName="horzSpace3" presStyleCnt="0"/>
      <dgm:spPr/>
    </dgm:pt>
    <dgm:pt modelId="{FAAF53EA-C947-47E9-96C7-01305F420C1E}" type="pres">
      <dgm:prSet presAssocID="{18F83965-62A6-41B2-AC6B-AB30278C942E}" presName="tx3" presStyleLbl="revTx" presStyleIdx="5" presStyleCnt="17"/>
      <dgm:spPr/>
    </dgm:pt>
    <dgm:pt modelId="{476D194B-362A-47AB-B518-FBC33ED54A4C}" type="pres">
      <dgm:prSet presAssocID="{18F83965-62A6-41B2-AC6B-AB30278C942E}" presName="vert3" presStyleCnt="0"/>
      <dgm:spPr/>
    </dgm:pt>
    <dgm:pt modelId="{AEAC9769-AB3B-42A0-ABA9-DD855692DA43}" type="pres">
      <dgm:prSet presAssocID="{F1BEF217-39BB-4D30-9D6F-8A19ABA3F4D6}" presName="thinLine3" presStyleLbl="callout" presStyleIdx="2" presStyleCnt="11"/>
      <dgm:spPr/>
    </dgm:pt>
    <dgm:pt modelId="{D59A4832-360D-4788-B4B0-A0E0E7868C2B}" type="pres">
      <dgm:prSet presAssocID="{F46D31AD-9D0C-49BC-9D60-50435685E3DA}" presName="horz3" presStyleCnt="0"/>
      <dgm:spPr/>
    </dgm:pt>
    <dgm:pt modelId="{69C9F70D-FF80-4A71-97BF-D18EDCFCBF37}" type="pres">
      <dgm:prSet presAssocID="{F46D31AD-9D0C-49BC-9D60-50435685E3DA}" presName="horzSpace3" presStyleCnt="0"/>
      <dgm:spPr/>
    </dgm:pt>
    <dgm:pt modelId="{E2A31FE8-4B6E-4858-9CED-4ECE40D0F130}" type="pres">
      <dgm:prSet presAssocID="{F46D31AD-9D0C-49BC-9D60-50435685E3DA}" presName="tx3" presStyleLbl="revTx" presStyleIdx="6" presStyleCnt="17"/>
      <dgm:spPr/>
    </dgm:pt>
    <dgm:pt modelId="{21BD3D0B-6830-486B-8FD9-D5FF25B11E67}" type="pres">
      <dgm:prSet presAssocID="{F46D31AD-9D0C-49BC-9D60-50435685E3DA}" presName="vert3" presStyleCnt="0"/>
      <dgm:spPr/>
    </dgm:pt>
    <dgm:pt modelId="{35A9F87F-9137-44A8-9998-3AE25FBBE9B9}" type="pres">
      <dgm:prSet presAssocID="{543A148B-EAA1-4F83-8CA6-73C2EE7FCF9C}" presName="thinLine2b" presStyleLbl="callout" presStyleIdx="3" presStyleCnt="11"/>
      <dgm:spPr/>
    </dgm:pt>
    <dgm:pt modelId="{2D1AC49E-8A07-4BE5-83C6-1DEB4FD0C9D1}" type="pres">
      <dgm:prSet presAssocID="{543A148B-EAA1-4F83-8CA6-73C2EE7FCF9C}" presName="vertSpace2b" presStyleCnt="0"/>
      <dgm:spPr/>
    </dgm:pt>
    <dgm:pt modelId="{B0632E20-0D52-41C6-98E1-3C1A39F81166}" type="pres">
      <dgm:prSet presAssocID="{2144D745-5E0F-46B3-B95E-FB3F1FA65467}" presName="horz2" presStyleCnt="0"/>
      <dgm:spPr/>
    </dgm:pt>
    <dgm:pt modelId="{B77F063D-135A-4355-8BE8-BCA0C7A0BA11}" type="pres">
      <dgm:prSet presAssocID="{2144D745-5E0F-46B3-B95E-FB3F1FA65467}" presName="horzSpace2" presStyleCnt="0"/>
      <dgm:spPr/>
    </dgm:pt>
    <dgm:pt modelId="{4DA78D16-49EC-42D7-822C-5FA64EB0B8E4}" type="pres">
      <dgm:prSet presAssocID="{2144D745-5E0F-46B3-B95E-FB3F1FA65467}" presName="tx2" presStyleLbl="revTx" presStyleIdx="7" presStyleCnt="17"/>
      <dgm:spPr/>
    </dgm:pt>
    <dgm:pt modelId="{6F1063C4-5F64-4F4A-AE2E-8B6DDB2147F0}" type="pres">
      <dgm:prSet presAssocID="{2144D745-5E0F-46B3-B95E-FB3F1FA65467}" presName="vert2" presStyleCnt="0"/>
      <dgm:spPr/>
    </dgm:pt>
    <dgm:pt modelId="{A24F9C9F-F0F9-48E6-B3C0-5FFFC405CB53}" type="pres">
      <dgm:prSet presAssocID="{D24B6FA5-FD56-4FCE-90A7-04111A20007A}" presName="horz3" presStyleCnt="0"/>
      <dgm:spPr/>
    </dgm:pt>
    <dgm:pt modelId="{6E9231DB-30D8-4611-87A1-2EC94EF2B401}" type="pres">
      <dgm:prSet presAssocID="{D24B6FA5-FD56-4FCE-90A7-04111A20007A}" presName="horzSpace3" presStyleCnt="0"/>
      <dgm:spPr/>
    </dgm:pt>
    <dgm:pt modelId="{473C2A4E-83BD-4370-94AF-5036B08AF44A}" type="pres">
      <dgm:prSet presAssocID="{D24B6FA5-FD56-4FCE-90A7-04111A20007A}" presName="tx3" presStyleLbl="revTx" presStyleIdx="8" presStyleCnt="17"/>
      <dgm:spPr/>
    </dgm:pt>
    <dgm:pt modelId="{F0CC3228-30B1-4EA8-9BC1-3FB31575705A}" type="pres">
      <dgm:prSet presAssocID="{D24B6FA5-FD56-4FCE-90A7-04111A20007A}" presName="vert3" presStyleCnt="0"/>
      <dgm:spPr/>
    </dgm:pt>
    <dgm:pt modelId="{CA168E42-2E76-4828-BC97-E88EF13805F9}" type="pres">
      <dgm:prSet presAssocID="{61C9E578-2E8E-4A81-936D-85CAB4ED8667}" presName="thinLine3" presStyleLbl="callout" presStyleIdx="4" presStyleCnt="11"/>
      <dgm:spPr/>
    </dgm:pt>
    <dgm:pt modelId="{BDF52F67-813C-4750-B32D-98F682F7E02B}" type="pres">
      <dgm:prSet presAssocID="{72BBCD4F-D2C7-470F-B6EC-610C4EFDC30D}" presName="horz3" presStyleCnt="0"/>
      <dgm:spPr/>
    </dgm:pt>
    <dgm:pt modelId="{A9CF8EF8-0746-4465-B064-2C760470D915}" type="pres">
      <dgm:prSet presAssocID="{72BBCD4F-D2C7-470F-B6EC-610C4EFDC30D}" presName="horzSpace3" presStyleCnt="0"/>
      <dgm:spPr/>
    </dgm:pt>
    <dgm:pt modelId="{065E96ED-967D-4B8E-8C1C-93075F186AFC}" type="pres">
      <dgm:prSet presAssocID="{72BBCD4F-D2C7-470F-B6EC-610C4EFDC30D}" presName="tx3" presStyleLbl="revTx" presStyleIdx="9" presStyleCnt="17"/>
      <dgm:spPr/>
    </dgm:pt>
    <dgm:pt modelId="{959A8A60-2020-4E54-B0D8-26B43BC86C91}" type="pres">
      <dgm:prSet presAssocID="{72BBCD4F-D2C7-470F-B6EC-610C4EFDC30D}" presName="vert3" presStyleCnt="0"/>
      <dgm:spPr/>
    </dgm:pt>
    <dgm:pt modelId="{E674D4AB-93F7-433B-A934-A5A377A0D11B}" type="pres">
      <dgm:prSet presAssocID="{52212011-D121-4F0C-80CA-FA5BAC8FFBA2}" presName="thinLine3" presStyleLbl="callout" presStyleIdx="5" presStyleCnt="11"/>
      <dgm:spPr/>
    </dgm:pt>
    <dgm:pt modelId="{A0018415-6975-4E9C-A0A5-6AF2D7749817}" type="pres">
      <dgm:prSet presAssocID="{2ED0DA6D-2218-4A93-BBB3-7B83457DE118}" presName="horz3" presStyleCnt="0"/>
      <dgm:spPr/>
    </dgm:pt>
    <dgm:pt modelId="{9F35B8E8-0CA4-48FC-BB62-708AC2058CAB}" type="pres">
      <dgm:prSet presAssocID="{2ED0DA6D-2218-4A93-BBB3-7B83457DE118}" presName="horzSpace3" presStyleCnt="0"/>
      <dgm:spPr/>
    </dgm:pt>
    <dgm:pt modelId="{1076B183-0FEF-48C8-9429-14E8EE7030C6}" type="pres">
      <dgm:prSet presAssocID="{2ED0DA6D-2218-4A93-BBB3-7B83457DE118}" presName="tx3" presStyleLbl="revTx" presStyleIdx="10" presStyleCnt="17"/>
      <dgm:spPr/>
    </dgm:pt>
    <dgm:pt modelId="{C1F48AAA-7711-46BE-956D-2B3024221595}" type="pres">
      <dgm:prSet presAssocID="{2ED0DA6D-2218-4A93-BBB3-7B83457DE118}" presName="vert3" presStyleCnt="0"/>
      <dgm:spPr/>
    </dgm:pt>
    <dgm:pt modelId="{729D66B6-2D79-4E8F-ADBD-BBD279FC926A}" type="pres">
      <dgm:prSet presAssocID="{2144D745-5E0F-46B3-B95E-FB3F1FA65467}" presName="thinLine2b" presStyleLbl="callout" presStyleIdx="6" presStyleCnt="11"/>
      <dgm:spPr/>
    </dgm:pt>
    <dgm:pt modelId="{7823943F-EB63-41AB-9C3E-EB60F2472D25}" type="pres">
      <dgm:prSet presAssocID="{2144D745-5E0F-46B3-B95E-FB3F1FA65467}" presName="vertSpace2b" presStyleCnt="0"/>
      <dgm:spPr/>
    </dgm:pt>
    <dgm:pt modelId="{82AECA1F-C7D9-45F7-A088-50B9D7B88743}" type="pres">
      <dgm:prSet presAssocID="{6DEC5897-87A3-4279-B0DF-BAEB74DFC2D3}" presName="horz2" presStyleCnt="0"/>
      <dgm:spPr/>
    </dgm:pt>
    <dgm:pt modelId="{C6565DDB-4B30-4743-96FE-068D01599255}" type="pres">
      <dgm:prSet presAssocID="{6DEC5897-87A3-4279-B0DF-BAEB74DFC2D3}" presName="horzSpace2" presStyleCnt="0"/>
      <dgm:spPr/>
    </dgm:pt>
    <dgm:pt modelId="{D0CC3379-B93D-48E5-86BB-6DF4552535A0}" type="pres">
      <dgm:prSet presAssocID="{6DEC5897-87A3-4279-B0DF-BAEB74DFC2D3}" presName="tx2" presStyleLbl="revTx" presStyleIdx="11" presStyleCnt="17"/>
      <dgm:spPr/>
    </dgm:pt>
    <dgm:pt modelId="{587686B4-9768-42E3-9058-C83430B1AB75}" type="pres">
      <dgm:prSet presAssocID="{6DEC5897-87A3-4279-B0DF-BAEB74DFC2D3}" presName="vert2" presStyleCnt="0"/>
      <dgm:spPr/>
    </dgm:pt>
    <dgm:pt modelId="{E2DC3D6F-8960-435F-97A6-711942DA6046}" type="pres">
      <dgm:prSet presAssocID="{F9460082-DF07-4B7C-B747-CE8E2D5613A0}" presName="horz3" presStyleCnt="0"/>
      <dgm:spPr/>
    </dgm:pt>
    <dgm:pt modelId="{03162921-D422-41B9-9595-43203B3D5ED6}" type="pres">
      <dgm:prSet presAssocID="{F9460082-DF07-4B7C-B747-CE8E2D5613A0}" presName="horzSpace3" presStyleCnt="0"/>
      <dgm:spPr/>
    </dgm:pt>
    <dgm:pt modelId="{0BFF7DC6-BA32-4F34-B66E-C46472F0EC3A}" type="pres">
      <dgm:prSet presAssocID="{F9460082-DF07-4B7C-B747-CE8E2D5613A0}" presName="tx3" presStyleLbl="revTx" presStyleIdx="12" presStyleCnt="17"/>
      <dgm:spPr/>
    </dgm:pt>
    <dgm:pt modelId="{CAEBEBF0-90B9-47CA-972B-72D4F4B69B2B}" type="pres">
      <dgm:prSet presAssocID="{F9460082-DF07-4B7C-B747-CE8E2D5613A0}" presName="vert3" presStyleCnt="0"/>
      <dgm:spPr/>
    </dgm:pt>
    <dgm:pt modelId="{89FB9058-386C-4E1E-ADD7-59339A7B96C9}" type="pres">
      <dgm:prSet presAssocID="{2E19A5D4-F261-4813-8888-6E72FBE7EF73}" presName="thinLine3" presStyleLbl="callout" presStyleIdx="7" presStyleCnt="11"/>
      <dgm:spPr/>
    </dgm:pt>
    <dgm:pt modelId="{612D7C08-C26F-4D62-9B21-A6AC2320D4AB}" type="pres">
      <dgm:prSet presAssocID="{F650A633-10E9-43E4-B9EA-4D6BB047C4E3}" presName="horz3" presStyleCnt="0"/>
      <dgm:spPr/>
    </dgm:pt>
    <dgm:pt modelId="{A8F82EBE-1729-4148-9266-52D851C7D8B7}" type="pres">
      <dgm:prSet presAssocID="{F650A633-10E9-43E4-B9EA-4D6BB047C4E3}" presName="horzSpace3" presStyleCnt="0"/>
      <dgm:spPr/>
    </dgm:pt>
    <dgm:pt modelId="{5FA743BF-D0B4-4140-8694-F471E292F268}" type="pres">
      <dgm:prSet presAssocID="{F650A633-10E9-43E4-B9EA-4D6BB047C4E3}" presName="tx3" presStyleLbl="revTx" presStyleIdx="13" presStyleCnt="17"/>
      <dgm:spPr/>
    </dgm:pt>
    <dgm:pt modelId="{84552B9B-6FE5-4241-9F82-F9F4ADCDC557}" type="pres">
      <dgm:prSet presAssocID="{F650A633-10E9-43E4-B9EA-4D6BB047C4E3}" presName="vert3" presStyleCnt="0"/>
      <dgm:spPr/>
    </dgm:pt>
    <dgm:pt modelId="{31858EA7-C273-4AC3-AAC7-3EDDC27A0F51}" type="pres">
      <dgm:prSet presAssocID="{6DEC5897-87A3-4279-B0DF-BAEB74DFC2D3}" presName="thinLine2b" presStyleLbl="callout" presStyleIdx="8" presStyleCnt="11"/>
      <dgm:spPr/>
    </dgm:pt>
    <dgm:pt modelId="{F5E27635-16EF-49C7-B04C-3C1929A66ED0}" type="pres">
      <dgm:prSet presAssocID="{6DEC5897-87A3-4279-B0DF-BAEB74DFC2D3}" presName="vertSpace2b" presStyleCnt="0"/>
      <dgm:spPr/>
    </dgm:pt>
    <dgm:pt modelId="{7B794E0F-2DC5-47F3-ACAE-8CC85D9BFB0E}" type="pres">
      <dgm:prSet presAssocID="{0EA306D9-FBF6-417A-8119-6CDA1E71B90F}" presName="horz2" presStyleCnt="0"/>
      <dgm:spPr/>
    </dgm:pt>
    <dgm:pt modelId="{27C2894C-2C04-4367-9CF8-7E216936D44A}" type="pres">
      <dgm:prSet presAssocID="{0EA306D9-FBF6-417A-8119-6CDA1E71B90F}" presName="horzSpace2" presStyleCnt="0"/>
      <dgm:spPr/>
    </dgm:pt>
    <dgm:pt modelId="{7A46490A-BDD9-493C-AAE0-EE9D2CC548AB}" type="pres">
      <dgm:prSet presAssocID="{0EA306D9-FBF6-417A-8119-6CDA1E71B90F}" presName="tx2" presStyleLbl="revTx" presStyleIdx="14" presStyleCnt="17"/>
      <dgm:spPr/>
    </dgm:pt>
    <dgm:pt modelId="{4D3DC0F7-0D41-47A3-815F-6DB51181AC67}" type="pres">
      <dgm:prSet presAssocID="{0EA306D9-FBF6-417A-8119-6CDA1E71B90F}" presName="vert2" presStyleCnt="0"/>
      <dgm:spPr/>
    </dgm:pt>
    <dgm:pt modelId="{68DF067A-6CC6-4AA8-845A-F7C9FA60D3DA}" type="pres">
      <dgm:prSet presAssocID="{A54BFD59-4DE6-4497-8079-C812C9D9BAE5}" presName="horz3" presStyleCnt="0"/>
      <dgm:spPr/>
    </dgm:pt>
    <dgm:pt modelId="{382BDC36-2273-4BCC-8D21-6E13740DA0AE}" type="pres">
      <dgm:prSet presAssocID="{A54BFD59-4DE6-4497-8079-C812C9D9BAE5}" presName="horzSpace3" presStyleCnt="0"/>
      <dgm:spPr/>
    </dgm:pt>
    <dgm:pt modelId="{35A7BE6B-3C37-4D00-8753-4C2204236485}" type="pres">
      <dgm:prSet presAssocID="{A54BFD59-4DE6-4497-8079-C812C9D9BAE5}" presName="tx3" presStyleLbl="revTx" presStyleIdx="15" presStyleCnt="17"/>
      <dgm:spPr/>
    </dgm:pt>
    <dgm:pt modelId="{CE230454-EA40-48E5-9307-0DA5C3E8ADA5}" type="pres">
      <dgm:prSet presAssocID="{A54BFD59-4DE6-4497-8079-C812C9D9BAE5}" presName="vert3" presStyleCnt="0"/>
      <dgm:spPr/>
    </dgm:pt>
    <dgm:pt modelId="{BF83226C-3FB2-4467-B532-32154F0D0DF5}" type="pres">
      <dgm:prSet presAssocID="{B19DBFD1-8F9F-4414-80B8-A9CE5F4FC3CA}" presName="thinLine3" presStyleLbl="callout" presStyleIdx="9" presStyleCnt="11"/>
      <dgm:spPr/>
    </dgm:pt>
    <dgm:pt modelId="{C44364DB-EE5F-4696-9636-722D2CA8E751}" type="pres">
      <dgm:prSet presAssocID="{FDF4CA02-4944-4C63-91C6-9FEB7C1FCFAF}" presName="horz3" presStyleCnt="0"/>
      <dgm:spPr/>
    </dgm:pt>
    <dgm:pt modelId="{2B8D8FB7-87DF-4AAF-B602-AD6728993286}" type="pres">
      <dgm:prSet presAssocID="{FDF4CA02-4944-4C63-91C6-9FEB7C1FCFAF}" presName="horzSpace3" presStyleCnt="0"/>
      <dgm:spPr/>
    </dgm:pt>
    <dgm:pt modelId="{8CCB4297-E2A8-48E4-8391-31F2A07E4671}" type="pres">
      <dgm:prSet presAssocID="{FDF4CA02-4944-4C63-91C6-9FEB7C1FCFAF}" presName="tx3" presStyleLbl="revTx" presStyleIdx="16" presStyleCnt="17"/>
      <dgm:spPr/>
    </dgm:pt>
    <dgm:pt modelId="{B8CA7F51-2261-4D7B-B1FA-2A49DDD8D896}" type="pres">
      <dgm:prSet presAssocID="{FDF4CA02-4944-4C63-91C6-9FEB7C1FCFAF}" presName="vert3" presStyleCnt="0"/>
      <dgm:spPr/>
    </dgm:pt>
    <dgm:pt modelId="{756A8125-DB23-4989-98EE-2D68FFFF46FD}" type="pres">
      <dgm:prSet presAssocID="{0EA306D9-FBF6-417A-8119-6CDA1E71B90F}" presName="thinLine2b" presStyleLbl="callout" presStyleIdx="10" presStyleCnt="11"/>
      <dgm:spPr/>
    </dgm:pt>
    <dgm:pt modelId="{AE892074-5CFA-4501-A760-364C73A1387D}" type="pres">
      <dgm:prSet presAssocID="{0EA306D9-FBF6-417A-8119-6CDA1E71B90F}" presName="vertSpace2b" presStyleCnt="0"/>
      <dgm:spPr/>
    </dgm:pt>
  </dgm:ptLst>
  <dgm:cxnLst>
    <dgm:cxn modelId="{DA9E3605-163C-4258-8959-A99465689B57}" type="presOf" srcId="{0EA306D9-FBF6-417A-8119-6CDA1E71B90F}" destId="{7A46490A-BDD9-493C-AAE0-EE9D2CC548AB}" srcOrd="0" destOrd="0" presId="urn:microsoft.com/office/officeart/2008/layout/LinedList"/>
    <dgm:cxn modelId="{8A14D90B-9E55-4629-B609-8085ED3D69BF}" type="presOf" srcId="{18F83965-62A6-41B2-AC6B-AB30278C942E}" destId="{FAAF53EA-C947-47E9-96C7-01305F420C1E}" srcOrd="0" destOrd="0" presId="urn:microsoft.com/office/officeart/2008/layout/LinedList"/>
    <dgm:cxn modelId="{D3DD430E-2C9A-41EF-99C6-5901D79A67BD}" srcId="{6DEC5897-87A3-4279-B0DF-BAEB74DFC2D3}" destId="{F9460082-DF07-4B7C-B747-CE8E2D5613A0}" srcOrd="0" destOrd="0" parTransId="{AAE293B0-E62B-4E1D-8F7B-E9669FF18F66}" sibTransId="{2E19A5D4-F261-4813-8888-6E72FBE7EF73}"/>
    <dgm:cxn modelId="{4CF6EA10-DB67-44AD-8AE4-56C4888C3F99}" srcId="{7627EEC2-EEA7-4706-A68F-90DFD22EC2D1}" destId="{9DE86A27-0ABC-4817-B02F-BA903456307F}" srcOrd="0" destOrd="0" parTransId="{7F2BC02C-4444-499A-BDEE-D4DBA2D5D860}" sibTransId="{3A302E0E-67CD-40B4-9C96-F9A693D15FC9}"/>
    <dgm:cxn modelId="{F7320F12-4E66-4A1D-B8EF-774E2E70967E}" srcId="{335BDBA5-9ACB-45ED-B3BB-96B6E9639F67}" destId="{543A148B-EAA1-4F83-8CA6-73C2EE7FCF9C}" srcOrd="1" destOrd="0" parTransId="{1150EDC8-7EC8-4C86-AF58-80CE1ED55F8E}" sibTransId="{4C8051A5-977E-49D8-8103-76E55DC6ECA3}"/>
    <dgm:cxn modelId="{0ED59913-19B5-4B8D-972A-9FF1A9FB83E0}" srcId="{335BDBA5-9ACB-45ED-B3BB-96B6E9639F67}" destId="{7627EEC2-EEA7-4706-A68F-90DFD22EC2D1}" srcOrd="0" destOrd="0" parTransId="{ACD409EF-6575-4861-A5E0-34B887206C55}" sibTransId="{F6F34865-18F7-4083-AD51-FE1D0987F18F}"/>
    <dgm:cxn modelId="{800CBC1C-FC50-4BC1-BA79-AD119BDEB95A}" srcId="{335BDBA5-9ACB-45ED-B3BB-96B6E9639F67}" destId="{6DEC5897-87A3-4279-B0DF-BAEB74DFC2D3}" srcOrd="3" destOrd="0" parTransId="{241CAC2D-04EE-4970-BD09-395B37633964}" sibTransId="{C5F5064F-5E49-4420-A197-85DF1F650792}"/>
    <dgm:cxn modelId="{DB67FA31-05E5-4170-9DCC-2027AB5E1B01}" srcId="{543A148B-EAA1-4F83-8CA6-73C2EE7FCF9C}" destId="{18F83965-62A6-41B2-AC6B-AB30278C942E}" srcOrd="0" destOrd="0" parTransId="{38214439-ADFB-4C2E-8788-EC8A17FD4190}" sibTransId="{F1BEF217-39BB-4D30-9D6F-8A19ABA3F4D6}"/>
    <dgm:cxn modelId="{D70BFC5C-A826-4A81-9774-F4596E0DD194}" type="presOf" srcId="{543A148B-EAA1-4F83-8CA6-73C2EE7FCF9C}" destId="{EA7B3D8F-95F9-4504-9459-BF2B2ABCBDBF}" srcOrd="0" destOrd="0" presId="urn:microsoft.com/office/officeart/2008/layout/LinedList"/>
    <dgm:cxn modelId="{CEC21A60-697E-4337-9615-07169D63BA2D}" type="presOf" srcId="{7627EEC2-EEA7-4706-A68F-90DFD22EC2D1}" destId="{C7EBE469-8EDE-4137-AC55-FE9205C1792E}" srcOrd="0" destOrd="0" presId="urn:microsoft.com/office/officeart/2008/layout/LinedList"/>
    <dgm:cxn modelId="{065CE664-C6CC-40D9-B645-5D83A89785ED}" type="presOf" srcId="{F46D31AD-9D0C-49BC-9D60-50435685E3DA}" destId="{E2A31FE8-4B6E-4858-9CED-4ECE40D0F130}" srcOrd="0" destOrd="0" presId="urn:microsoft.com/office/officeart/2008/layout/LinedList"/>
    <dgm:cxn modelId="{4E069D47-77B6-449F-8079-0E50A1C56664}" type="presOf" srcId="{D24B6FA5-FD56-4FCE-90A7-04111A20007A}" destId="{473C2A4E-83BD-4370-94AF-5036B08AF44A}" srcOrd="0" destOrd="0" presId="urn:microsoft.com/office/officeart/2008/layout/LinedList"/>
    <dgm:cxn modelId="{A3D4DC4B-6A15-45B8-9233-9A76A0A2F481}" srcId="{7627EEC2-EEA7-4706-A68F-90DFD22EC2D1}" destId="{0C451CBD-6799-45D9-AE60-500AD7AA24F3}" srcOrd="1" destOrd="0" parTransId="{0A0CC61B-8320-4682-9EFD-A35DE5440443}" sibTransId="{46307C1F-68B1-4E2E-ABC9-456CD3395FEC}"/>
    <dgm:cxn modelId="{78A22F6C-D3C8-4884-BA0B-44CCEB47BB6A}" type="presOf" srcId="{2ED0DA6D-2218-4A93-BBB3-7B83457DE118}" destId="{1076B183-0FEF-48C8-9429-14E8EE7030C6}" srcOrd="0" destOrd="0" presId="urn:microsoft.com/office/officeart/2008/layout/LinedList"/>
    <dgm:cxn modelId="{3D3ACD72-1A45-4DDA-9C5E-6EF1CFE72C24}" srcId="{2144D745-5E0F-46B3-B95E-FB3F1FA65467}" destId="{D24B6FA5-FD56-4FCE-90A7-04111A20007A}" srcOrd="0" destOrd="0" parTransId="{77D4228E-2BC5-4D77-A6E4-C645A383E24C}" sibTransId="{61C9E578-2E8E-4A81-936D-85CAB4ED8667}"/>
    <dgm:cxn modelId="{B0FAA875-E3F1-4F96-8491-AF10D9292249}" type="presOf" srcId="{2144D745-5E0F-46B3-B95E-FB3F1FA65467}" destId="{4DA78D16-49EC-42D7-822C-5FA64EB0B8E4}" srcOrd="0" destOrd="0" presId="urn:microsoft.com/office/officeart/2008/layout/LinedList"/>
    <dgm:cxn modelId="{6C350B5A-7EE7-459E-A399-AAC5397BDEC3}" srcId="{335BDBA5-9ACB-45ED-B3BB-96B6E9639F67}" destId="{0EA306D9-FBF6-417A-8119-6CDA1E71B90F}" srcOrd="4" destOrd="0" parTransId="{2512C468-09DB-4262-9EF0-28A5A377DC75}" sibTransId="{1E7EE238-856A-44AF-A499-BA00CC0EC7C4}"/>
    <dgm:cxn modelId="{B8E6BD7A-8C3E-47F5-A931-A7B5A33368F3}" type="presOf" srcId="{A54BFD59-4DE6-4497-8079-C812C9D9BAE5}" destId="{35A7BE6B-3C37-4D00-8753-4C2204236485}" srcOrd="0" destOrd="0" presId="urn:microsoft.com/office/officeart/2008/layout/LinedList"/>
    <dgm:cxn modelId="{268C127F-8152-4F0E-B3A7-E763A5922A26}" type="presOf" srcId="{72BBCD4F-D2C7-470F-B6EC-610C4EFDC30D}" destId="{065E96ED-967D-4B8E-8C1C-93075F186AFC}" srcOrd="0" destOrd="0" presId="urn:microsoft.com/office/officeart/2008/layout/LinedList"/>
    <dgm:cxn modelId="{DBA2DD8C-DC72-4687-B5BF-AD84935BF2F5}" type="presOf" srcId="{F9460082-DF07-4B7C-B747-CE8E2D5613A0}" destId="{0BFF7DC6-BA32-4F34-B66E-C46472F0EC3A}" srcOrd="0" destOrd="0" presId="urn:microsoft.com/office/officeart/2008/layout/LinedList"/>
    <dgm:cxn modelId="{35CF4F90-5AF5-410F-BC80-7EF1141C7E30}" type="presOf" srcId="{0C451CBD-6799-45D9-AE60-500AD7AA24F3}" destId="{468800E2-7F3B-4DED-8B6D-585383E3F6FD}" srcOrd="0" destOrd="0" presId="urn:microsoft.com/office/officeart/2008/layout/LinedList"/>
    <dgm:cxn modelId="{0D31059B-F844-41D3-8AC5-E1EF57DF335B}" srcId="{543A148B-EAA1-4F83-8CA6-73C2EE7FCF9C}" destId="{F46D31AD-9D0C-49BC-9D60-50435685E3DA}" srcOrd="1" destOrd="0" parTransId="{191F6A51-6E27-4463-A051-407E4B5370C5}" sibTransId="{2CCC277B-A1B1-4578-A2C4-CDC5896BEF35}"/>
    <dgm:cxn modelId="{7F96D99C-99C6-4D8D-A2D6-42091C038D64}" type="presOf" srcId="{F650A633-10E9-43E4-B9EA-4D6BB047C4E3}" destId="{5FA743BF-D0B4-4140-8694-F471E292F268}" srcOrd="0" destOrd="0" presId="urn:microsoft.com/office/officeart/2008/layout/LinedList"/>
    <dgm:cxn modelId="{51C38F9E-EA56-4D62-B156-33C82935F79B}" srcId="{335BDBA5-9ACB-45ED-B3BB-96B6E9639F67}" destId="{2144D745-5E0F-46B3-B95E-FB3F1FA65467}" srcOrd="2" destOrd="0" parTransId="{6B6743B7-622C-4E6C-A044-8DB95ED656DB}" sibTransId="{E0FFCD13-0F76-472E-80FB-928FFA8EB9F7}"/>
    <dgm:cxn modelId="{0B9EDF9F-6FAE-436E-A92C-65CF900F63D0}" type="presOf" srcId="{6DEC5897-87A3-4279-B0DF-BAEB74DFC2D3}" destId="{D0CC3379-B93D-48E5-86BB-6DF4552535A0}" srcOrd="0" destOrd="0" presId="urn:microsoft.com/office/officeart/2008/layout/LinedList"/>
    <dgm:cxn modelId="{8848D1A0-9DC5-41F2-98C1-139120FB4FE3}" srcId="{0EA306D9-FBF6-417A-8119-6CDA1E71B90F}" destId="{A54BFD59-4DE6-4497-8079-C812C9D9BAE5}" srcOrd="0" destOrd="0" parTransId="{D49344F7-97D2-404A-A2D9-7006AFFCD1C0}" sibTransId="{B19DBFD1-8F9F-4414-80B8-A9CE5F4FC3CA}"/>
    <dgm:cxn modelId="{C908B5AC-01A2-4A40-AD23-3E917BFF0343}" srcId="{6DEC5897-87A3-4279-B0DF-BAEB74DFC2D3}" destId="{F650A633-10E9-43E4-B9EA-4D6BB047C4E3}" srcOrd="1" destOrd="0" parTransId="{15F2874C-9548-4F45-9484-078382E74B2E}" sibTransId="{7D90386B-081F-48A7-8CE2-BBDECBB32C1B}"/>
    <dgm:cxn modelId="{D761F0C6-2888-4AC2-8831-60DB346B0603}" srcId="{0EA306D9-FBF6-417A-8119-6CDA1E71B90F}" destId="{FDF4CA02-4944-4C63-91C6-9FEB7C1FCFAF}" srcOrd="1" destOrd="0" parTransId="{C9A7FD1B-CE01-4B96-BFAA-DE4D5FC88102}" sibTransId="{6177D885-A724-4547-B591-17CA2B25782C}"/>
    <dgm:cxn modelId="{1F6BDEDC-D2B0-4C31-BFD2-86F8CC016644}" srcId="{2144D745-5E0F-46B3-B95E-FB3F1FA65467}" destId="{2ED0DA6D-2218-4A93-BBB3-7B83457DE118}" srcOrd="2" destOrd="0" parTransId="{4771D9C6-9414-417D-A22F-61CC02BE535B}" sibTransId="{2AB07C50-B19A-41A0-9B9C-C3851E84E269}"/>
    <dgm:cxn modelId="{574E08DD-1B29-4259-82BE-F08402290E1C}" type="presOf" srcId="{A9AEBCFA-52E8-41DF-99D0-5288567762E6}" destId="{ABD24AFF-C511-4151-98E1-03681B3B0530}" srcOrd="0" destOrd="0" presId="urn:microsoft.com/office/officeart/2008/layout/LinedList"/>
    <dgm:cxn modelId="{F79EB3DE-D3AF-452F-978B-4C4F10027511}" type="presOf" srcId="{335BDBA5-9ACB-45ED-B3BB-96B6E9639F67}" destId="{92B97CB6-28A8-4135-8A69-01A673554625}" srcOrd="0" destOrd="0" presId="urn:microsoft.com/office/officeart/2008/layout/LinedList"/>
    <dgm:cxn modelId="{6AF4F0E4-6622-43AD-ACE8-C35E093FEF1B}" type="presOf" srcId="{9DE86A27-0ABC-4817-B02F-BA903456307F}" destId="{47BF0239-6BDB-40F1-BC55-1435EC187ADB}" srcOrd="0" destOrd="0" presId="urn:microsoft.com/office/officeart/2008/layout/LinedList"/>
    <dgm:cxn modelId="{92FC75E9-845E-4DBE-9130-68BD253093F9}" type="presOf" srcId="{FDF4CA02-4944-4C63-91C6-9FEB7C1FCFAF}" destId="{8CCB4297-E2A8-48E4-8391-31F2A07E4671}" srcOrd="0" destOrd="0" presId="urn:microsoft.com/office/officeart/2008/layout/LinedList"/>
    <dgm:cxn modelId="{1D0B87E9-A32F-432F-BE47-0EC5C674A8AA}" srcId="{2144D745-5E0F-46B3-B95E-FB3F1FA65467}" destId="{72BBCD4F-D2C7-470F-B6EC-610C4EFDC30D}" srcOrd="1" destOrd="0" parTransId="{0A24FC6F-6F48-4907-868A-8F94A227435F}" sibTransId="{52212011-D121-4F0C-80CA-FA5BAC8FFBA2}"/>
    <dgm:cxn modelId="{0F5DFFFC-4AB5-4F45-A13B-3EF42E403DDA}" srcId="{A9AEBCFA-52E8-41DF-99D0-5288567762E6}" destId="{335BDBA5-9ACB-45ED-B3BB-96B6E9639F67}" srcOrd="0" destOrd="0" parTransId="{E2242EEE-638E-4431-AC97-9A7870DD062A}" sibTransId="{A6BBA808-2567-47AA-9A6C-A3482D2C1C7D}"/>
    <dgm:cxn modelId="{897A2AA1-2FE0-490F-B82A-4002548B91C8}" type="presParOf" srcId="{ABD24AFF-C511-4151-98E1-03681B3B0530}" destId="{DD11518A-A58D-48AD-A70A-BE82C0D58D73}" srcOrd="0" destOrd="0" presId="urn:microsoft.com/office/officeart/2008/layout/LinedList"/>
    <dgm:cxn modelId="{9CD897C7-70AD-46F1-AF5C-F568F882E86A}" type="presParOf" srcId="{ABD24AFF-C511-4151-98E1-03681B3B0530}" destId="{43F933C4-A244-44A4-A038-5EEC1F4672CE}" srcOrd="1" destOrd="0" presId="urn:microsoft.com/office/officeart/2008/layout/LinedList"/>
    <dgm:cxn modelId="{C4A826DE-4936-4C05-87F9-A055F5592E47}" type="presParOf" srcId="{43F933C4-A244-44A4-A038-5EEC1F4672CE}" destId="{92B97CB6-28A8-4135-8A69-01A673554625}" srcOrd="0" destOrd="0" presId="urn:microsoft.com/office/officeart/2008/layout/LinedList"/>
    <dgm:cxn modelId="{BF001C48-C87E-4057-BE91-723AB5D20B76}" type="presParOf" srcId="{43F933C4-A244-44A4-A038-5EEC1F4672CE}" destId="{042A1019-14F9-46CE-8DD6-B949DD82E81B}" srcOrd="1" destOrd="0" presId="urn:microsoft.com/office/officeart/2008/layout/LinedList"/>
    <dgm:cxn modelId="{E97C7089-C6ED-4645-8191-01856D4D24D9}" type="presParOf" srcId="{042A1019-14F9-46CE-8DD6-B949DD82E81B}" destId="{B440D243-46BF-400A-8A0A-AD5895CB2E96}" srcOrd="0" destOrd="0" presId="urn:microsoft.com/office/officeart/2008/layout/LinedList"/>
    <dgm:cxn modelId="{FC97631F-F14C-4E66-8C64-263E6D00FEE0}" type="presParOf" srcId="{042A1019-14F9-46CE-8DD6-B949DD82E81B}" destId="{352B21D0-1312-4AD5-AEBA-753C1D14BB3E}" srcOrd="1" destOrd="0" presId="urn:microsoft.com/office/officeart/2008/layout/LinedList"/>
    <dgm:cxn modelId="{1889F70C-C61F-41B9-AB09-7AA895D6123A}" type="presParOf" srcId="{352B21D0-1312-4AD5-AEBA-753C1D14BB3E}" destId="{F40CA533-C2E5-4098-813A-A299ED98E9CE}" srcOrd="0" destOrd="0" presId="urn:microsoft.com/office/officeart/2008/layout/LinedList"/>
    <dgm:cxn modelId="{07F6F2C0-31BD-4058-A1D9-36EBC2EE34F8}" type="presParOf" srcId="{352B21D0-1312-4AD5-AEBA-753C1D14BB3E}" destId="{C7EBE469-8EDE-4137-AC55-FE9205C1792E}" srcOrd="1" destOrd="0" presId="urn:microsoft.com/office/officeart/2008/layout/LinedList"/>
    <dgm:cxn modelId="{47308BEA-7FF5-4939-B647-A60D447D63CD}" type="presParOf" srcId="{352B21D0-1312-4AD5-AEBA-753C1D14BB3E}" destId="{D45D5516-82F0-4747-85EA-D5D54142D256}" srcOrd="2" destOrd="0" presId="urn:microsoft.com/office/officeart/2008/layout/LinedList"/>
    <dgm:cxn modelId="{7315316D-19AF-45D3-8179-F19E1B831D71}" type="presParOf" srcId="{D45D5516-82F0-4747-85EA-D5D54142D256}" destId="{F50A7FD6-8F85-487F-8AA5-B1299D25077D}" srcOrd="0" destOrd="0" presId="urn:microsoft.com/office/officeart/2008/layout/LinedList"/>
    <dgm:cxn modelId="{69B43C65-8B4A-47BF-8957-1AB5E9AD8BB4}" type="presParOf" srcId="{F50A7FD6-8F85-487F-8AA5-B1299D25077D}" destId="{8ACE10CF-C5EC-4746-9904-FE013B309F44}" srcOrd="0" destOrd="0" presId="urn:microsoft.com/office/officeart/2008/layout/LinedList"/>
    <dgm:cxn modelId="{CF087BC9-049C-4BC8-ACA5-867F252E21BD}" type="presParOf" srcId="{F50A7FD6-8F85-487F-8AA5-B1299D25077D}" destId="{47BF0239-6BDB-40F1-BC55-1435EC187ADB}" srcOrd="1" destOrd="0" presId="urn:microsoft.com/office/officeart/2008/layout/LinedList"/>
    <dgm:cxn modelId="{697469A4-8684-413E-A0D5-9A3D838671C8}" type="presParOf" srcId="{F50A7FD6-8F85-487F-8AA5-B1299D25077D}" destId="{349B16BB-771B-4032-8F3B-2CC4B9738E22}" srcOrd="2" destOrd="0" presId="urn:microsoft.com/office/officeart/2008/layout/LinedList"/>
    <dgm:cxn modelId="{F6F4FB88-914B-4B5D-B5E7-863627C4D500}" type="presParOf" srcId="{D45D5516-82F0-4747-85EA-D5D54142D256}" destId="{D1EE73A3-41A6-4BEE-879B-892CD19AA65F}" srcOrd="1" destOrd="0" presId="urn:microsoft.com/office/officeart/2008/layout/LinedList"/>
    <dgm:cxn modelId="{B72CA074-1F17-43C4-8237-BE9F74760399}" type="presParOf" srcId="{D45D5516-82F0-4747-85EA-D5D54142D256}" destId="{7CF02772-5716-4E45-A6A0-20FAAC21B89F}" srcOrd="2" destOrd="0" presId="urn:microsoft.com/office/officeart/2008/layout/LinedList"/>
    <dgm:cxn modelId="{32E4EAC3-209D-47F5-AFA5-0B9A51B5A284}" type="presParOf" srcId="{7CF02772-5716-4E45-A6A0-20FAAC21B89F}" destId="{6189F65F-6206-4197-AB45-04B08D643785}" srcOrd="0" destOrd="0" presId="urn:microsoft.com/office/officeart/2008/layout/LinedList"/>
    <dgm:cxn modelId="{491B5D1F-313A-46AB-A7BA-7E2477EFA0B7}" type="presParOf" srcId="{7CF02772-5716-4E45-A6A0-20FAAC21B89F}" destId="{468800E2-7F3B-4DED-8B6D-585383E3F6FD}" srcOrd="1" destOrd="0" presId="urn:microsoft.com/office/officeart/2008/layout/LinedList"/>
    <dgm:cxn modelId="{4539716D-D8B4-43F8-A438-D51CD4D2A53F}" type="presParOf" srcId="{7CF02772-5716-4E45-A6A0-20FAAC21B89F}" destId="{4738A4A7-BDC5-480F-9557-8023F34534E8}" srcOrd="2" destOrd="0" presId="urn:microsoft.com/office/officeart/2008/layout/LinedList"/>
    <dgm:cxn modelId="{F5892328-C7C4-4D70-8E81-B8FC9BE91DB3}" type="presParOf" srcId="{042A1019-14F9-46CE-8DD6-B949DD82E81B}" destId="{AEAF457F-A629-421A-98DB-6B476820345D}" srcOrd="2" destOrd="0" presId="urn:microsoft.com/office/officeart/2008/layout/LinedList"/>
    <dgm:cxn modelId="{1F500267-5F1D-4463-A778-55EDCB1CED7A}" type="presParOf" srcId="{042A1019-14F9-46CE-8DD6-B949DD82E81B}" destId="{808F61AE-C5A8-4344-A4CE-9B6D2272F47F}" srcOrd="3" destOrd="0" presId="urn:microsoft.com/office/officeart/2008/layout/LinedList"/>
    <dgm:cxn modelId="{4901865D-811F-441B-8BFC-92D2985F4AA7}" type="presParOf" srcId="{042A1019-14F9-46CE-8DD6-B949DD82E81B}" destId="{7BD7226C-E9F8-4998-9419-94AEE163ADDA}" srcOrd="4" destOrd="0" presId="urn:microsoft.com/office/officeart/2008/layout/LinedList"/>
    <dgm:cxn modelId="{EA46FCFA-AD6A-4F35-8BC1-4D14D2F0EADB}" type="presParOf" srcId="{7BD7226C-E9F8-4998-9419-94AEE163ADDA}" destId="{07D42CCD-1770-4CD0-88FF-D734299296CA}" srcOrd="0" destOrd="0" presId="urn:microsoft.com/office/officeart/2008/layout/LinedList"/>
    <dgm:cxn modelId="{8F26C928-0A00-4990-8825-9CB95B8FC565}" type="presParOf" srcId="{7BD7226C-E9F8-4998-9419-94AEE163ADDA}" destId="{EA7B3D8F-95F9-4504-9459-BF2B2ABCBDBF}" srcOrd="1" destOrd="0" presId="urn:microsoft.com/office/officeart/2008/layout/LinedList"/>
    <dgm:cxn modelId="{D95BE3D8-E3FD-4EF1-B42A-16EB3B09872F}" type="presParOf" srcId="{7BD7226C-E9F8-4998-9419-94AEE163ADDA}" destId="{069363E3-DB6A-41C4-8095-ECA8688715F2}" srcOrd="2" destOrd="0" presId="urn:microsoft.com/office/officeart/2008/layout/LinedList"/>
    <dgm:cxn modelId="{4A4BDAE9-681F-4522-9D71-98BC83B118BD}" type="presParOf" srcId="{069363E3-DB6A-41C4-8095-ECA8688715F2}" destId="{6517F5CB-4BA4-40AF-B991-34389C401C64}" srcOrd="0" destOrd="0" presId="urn:microsoft.com/office/officeart/2008/layout/LinedList"/>
    <dgm:cxn modelId="{34B08390-A712-4D91-94F6-6D1B8C032457}" type="presParOf" srcId="{6517F5CB-4BA4-40AF-B991-34389C401C64}" destId="{F8ADA009-0720-4DED-99E9-113D27399D83}" srcOrd="0" destOrd="0" presId="urn:microsoft.com/office/officeart/2008/layout/LinedList"/>
    <dgm:cxn modelId="{B44BD52A-1A2F-4518-BB23-0557CBABD00F}" type="presParOf" srcId="{6517F5CB-4BA4-40AF-B991-34389C401C64}" destId="{FAAF53EA-C947-47E9-96C7-01305F420C1E}" srcOrd="1" destOrd="0" presId="urn:microsoft.com/office/officeart/2008/layout/LinedList"/>
    <dgm:cxn modelId="{93EE78E0-B800-4510-8BF9-5C97429EC867}" type="presParOf" srcId="{6517F5CB-4BA4-40AF-B991-34389C401C64}" destId="{476D194B-362A-47AB-B518-FBC33ED54A4C}" srcOrd="2" destOrd="0" presId="urn:microsoft.com/office/officeart/2008/layout/LinedList"/>
    <dgm:cxn modelId="{5B505B77-F238-4121-8D0C-A78DC3B666D4}" type="presParOf" srcId="{069363E3-DB6A-41C4-8095-ECA8688715F2}" destId="{AEAC9769-AB3B-42A0-ABA9-DD855692DA43}" srcOrd="1" destOrd="0" presId="urn:microsoft.com/office/officeart/2008/layout/LinedList"/>
    <dgm:cxn modelId="{45768758-B0C4-4514-B7C6-8EC9573380CC}" type="presParOf" srcId="{069363E3-DB6A-41C4-8095-ECA8688715F2}" destId="{D59A4832-360D-4788-B4B0-A0E0E7868C2B}" srcOrd="2" destOrd="0" presId="urn:microsoft.com/office/officeart/2008/layout/LinedList"/>
    <dgm:cxn modelId="{E53225CB-1AF5-4C7E-B81D-2F0C481EA311}" type="presParOf" srcId="{D59A4832-360D-4788-B4B0-A0E0E7868C2B}" destId="{69C9F70D-FF80-4A71-97BF-D18EDCFCBF37}" srcOrd="0" destOrd="0" presId="urn:microsoft.com/office/officeart/2008/layout/LinedList"/>
    <dgm:cxn modelId="{2ADD2C7C-B9D8-4649-8959-32A4535338FF}" type="presParOf" srcId="{D59A4832-360D-4788-B4B0-A0E0E7868C2B}" destId="{E2A31FE8-4B6E-4858-9CED-4ECE40D0F130}" srcOrd="1" destOrd="0" presId="urn:microsoft.com/office/officeart/2008/layout/LinedList"/>
    <dgm:cxn modelId="{E8B24F08-44DC-4E97-BD66-AAC05EC254B1}" type="presParOf" srcId="{D59A4832-360D-4788-B4B0-A0E0E7868C2B}" destId="{21BD3D0B-6830-486B-8FD9-D5FF25B11E67}" srcOrd="2" destOrd="0" presId="urn:microsoft.com/office/officeart/2008/layout/LinedList"/>
    <dgm:cxn modelId="{9DED93D4-219E-4E00-BC54-D4BD73F29010}" type="presParOf" srcId="{042A1019-14F9-46CE-8DD6-B949DD82E81B}" destId="{35A9F87F-9137-44A8-9998-3AE25FBBE9B9}" srcOrd="5" destOrd="0" presId="urn:microsoft.com/office/officeart/2008/layout/LinedList"/>
    <dgm:cxn modelId="{803E1AF4-0C67-4837-86CC-A6A32E6B0A7E}" type="presParOf" srcId="{042A1019-14F9-46CE-8DD6-B949DD82E81B}" destId="{2D1AC49E-8A07-4BE5-83C6-1DEB4FD0C9D1}" srcOrd="6" destOrd="0" presId="urn:microsoft.com/office/officeart/2008/layout/LinedList"/>
    <dgm:cxn modelId="{5A9D6DA5-13AB-4092-A5EE-F437B275EE00}" type="presParOf" srcId="{042A1019-14F9-46CE-8DD6-B949DD82E81B}" destId="{B0632E20-0D52-41C6-98E1-3C1A39F81166}" srcOrd="7" destOrd="0" presId="urn:microsoft.com/office/officeart/2008/layout/LinedList"/>
    <dgm:cxn modelId="{967A6FFA-7255-4BAA-9BB6-FBD2FD6725F7}" type="presParOf" srcId="{B0632E20-0D52-41C6-98E1-3C1A39F81166}" destId="{B77F063D-135A-4355-8BE8-BCA0C7A0BA11}" srcOrd="0" destOrd="0" presId="urn:microsoft.com/office/officeart/2008/layout/LinedList"/>
    <dgm:cxn modelId="{D808DC2E-7FBB-4133-9C47-76AAB6A2F817}" type="presParOf" srcId="{B0632E20-0D52-41C6-98E1-3C1A39F81166}" destId="{4DA78D16-49EC-42D7-822C-5FA64EB0B8E4}" srcOrd="1" destOrd="0" presId="urn:microsoft.com/office/officeart/2008/layout/LinedList"/>
    <dgm:cxn modelId="{F957C966-B4ED-49C9-9A07-3F62319E0812}" type="presParOf" srcId="{B0632E20-0D52-41C6-98E1-3C1A39F81166}" destId="{6F1063C4-5F64-4F4A-AE2E-8B6DDB2147F0}" srcOrd="2" destOrd="0" presId="urn:microsoft.com/office/officeart/2008/layout/LinedList"/>
    <dgm:cxn modelId="{FFB85780-287D-430D-89DA-EF29126D6348}" type="presParOf" srcId="{6F1063C4-5F64-4F4A-AE2E-8B6DDB2147F0}" destId="{A24F9C9F-F0F9-48E6-B3C0-5FFFC405CB53}" srcOrd="0" destOrd="0" presId="urn:microsoft.com/office/officeart/2008/layout/LinedList"/>
    <dgm:cxn modelId="{2BB85B19-FC25-47FA-8334-BBD020A2898A}" type="presParOf" srcId="{A24F9C9F-F0F9-48E6-B3C0-5FFFC405CB53}" destId="{6E9231DB-30D8-4611-87A1-2EC94EF2B401}" srcOrd="0" destOrd="0" presId="urn:microsoft.com/office/officeart/2008/layout/LinedList"/>
    <dgm:cxn modelId="{95EDD6D9-4AFE-4D8B-ABA4-288C7F0BB0D8}" type="presParOf" srcId="{A24F9C9F-F0F9-48E6-B3C0-5FFFC405CB53}" destId="{473C2A4E-83BD-4370-94AF-5036B08AF44A}" srcOrd="1" destOrd="0" presId="urn:microsoft.com/office/officeart/2008/layout/LinedList"/>
    <dgm:cxn modelId="{971EF766-5C6C-4B8D-B43A-E9FC9C90A390}" type="presParOf" srcId="{A24F9C9F-F0F9-48E6-B3C0-5FFFC405CB53}" destId="{F0CC3228-30B1-4EA8-9BC1-3FB31575705A}" srcOrd="2" destOrd="0" presId="urn:microsoft.com/office/officeart/2008/layout/LinedList"/>
    <dgm:cxn modelId="{D6D3D29C-F37A-4FC5-BF97-A2716A1E6E84}" type="presParOf" srcId="{6F1063C4-5F64-4F4A-AE2E-8B6DDB2147F0}" destId="{CA168E42-2E76-4828-BC97-E88EF13805F9}" srcOrd="1" destOrd="0" presId="urn:microsoft.com/office/officeart/2008/layout/LinedList"/>
    <dgm:cxn modelId="{A2FD3622-2E38-48F4-8A36-1B1222242B68}" type="presParOf" srcId="{6F1063C4-5F64-4F4A-AE2E-8B6DDB2147F0}" destId="{BDF52F67-813C-4750-B32D-98F682F7E02B}" srcOrd="2" destOrd="0" presId="urn:microsoft.com/office/officeart/2008/layout/LinedList"/>
    <dgm:cxn modelId="{1D04B859-A7E8-46B2-8EC3-0D7EBA383DCB}" type="presParOf" srcId="{BDF52F67-813C-4750-B32D-98F682F7E02B}" destId="{A9CF8EF8-0746-4465-B064-2C760470D915}" srcOrd="0" destOrd="0" presId="urn:microsoft.com/office/officeart/2008/layout/LinedList"/>
    <dgm:cxn modelId="{D12E8BBA-D28D-4275-B5E5-F119559EED22}" type="presParOf" srcId="{BDF52F67-813C-4750-B32D-98F682F7E02B}" destId="{065E96ED-967D-4B8E-8C1C-93075F186AFC}" srcOrd="1" destOrd="0" presId="urn:microsoft.com/office/officeart/2008/layout/LinedList"/>
    <dgm:cxn modelId="{79F26CA2-AFC7-4288-AD2E-BD2E89CB47FA}" type="presParOf" srcId="{BDF52F67-813C-4750-B32D-98F682F7E02B}" destId="{959A8A60-2020-4E54-B0D8-26B43BC86C91}" srcOrd="2" destOrd="0" presId="urn:microsoft.com/office/officeart/2008/layout/LinedList"/>
    <dgm:cxn modelId="{36B87643-5F07-4CBD-8563-BBCACBB383B6}" type="presParOf" srcId="{6F1063C4-5F64-4F4A-AE2E-8B6DDB2147F0}" destId="{E674D4AB-93F7-433B-A934-A5A377A0D11B}" srcOrd="3" destOrd="0" presId="urn:microsoft.com/office/officeart/2008/layout/LinedList"/>
    <dgm:cxn modelId="{3140A83F-33C3-491B-B345-04DBA0A582BE}" type="presParOf" srcId="{6F1063C4-5F64-4F4A-AE2E-8B6DDB2147F0}" destId="{A0018415-6975-4E9C-A0A5-6AF2D7749817}" srcOrd="4" destOrd="0" presId="urn:microsoft.com/office/officeart/2008/layout/LinedList"/>
    <dgm:cxn modelId="{96B398D9-89BF-44BB-90F8-FC547F3A9B5A}" type="presParOf" srcId="{A0018415-6975-4E9C-A0A5-6AF2D7749817}" destId="{9F35B8E8-0CA4-48FC-BB62-708AC2058CAB}" srcOrd="0" destOrd="0" presId="urn:microsoft.com/office/officeart/2008/layout/LinedList"/>
    <dgm:cxn modelId="{B575B681-AD10-416F-BCD9-B26D3B3C5728}" type="presParOf" srcId="{A0018415-6975-4E9C-A0A5-6AF2D7749817}" destId="{1076B183-0FEF-48C8-9429-14E8EE7030C6}" srcOrd="1" destOrd="0" presId="urn:microsoft.com/office/officeart/2008/layout/LinedList"/>
    <dgm:cxn modelId="{EE2150F9-D666-4FED-A647-D0A3BE410E78}" type="presParOf" srcId="{A0018415-6975-4E9C-A0A5-6AF2D7749817}" destId="{C1F48AAA-7711-46BE-956D-2B3024221595}" srcOrd="2" destOrd="0" presId="urn:microsoft.com/office/officeart/2008/layout/LinedList"/>
    <dgm:cxn modelId="{BA68F940-6471-4046-BD77-E7D6EB2177E3}" type="presParOf" srcId="{042A1019-14F9-46CE-8DD6-B949DD82E81B}" destId="{729D66B6-2D79-4E8F-ADBD-BBD279FC926A}" srcOrd="8" destOrd="0" presId="urn:microsoft.com/office/officeart/2008/layout/LinedList"/>
    <dgm:cxn modelId="{80EB29FB-794A-40F5-BE5B-2A56B6879166}" type="presParOf" srcId="{042A1019-14F9-46CE-8DD6-B949DD82E81B}" destId="{7823943F-EB63-41AB-9C3E-EB60F2472D25}" srcOrd="9" destOrd="0" presId="urn:microsoft.com/office/officeart/2008/layout/LinedList"/>
    <dgm:cxn modelId="{E97D634E-E0B7-4D38-A0D8-E89FD2650AB0}" type="presParOf" srcId="{042A1019-14F9-46CE-8DD6-B949DD82E81B}" destId="{82AECA1F-C7D9-45F7-A088-50B9D7B88743}" srcOrd="10" destOrd="0" presId="urn:microsoft.com/office/officeart/2008/layout/LinedList"/>
    <dgm:cxn modelId="{8D281581-EDA0-4956-A568-1F19FF855D79}" type="presParOf" srcId="{82AECA1F-C7D9-45F7-A088-50B9D7B88743}" destId="{C6565DDB-4B30-4743-96FE-068D01599255}" srcOrd="0" destOrd="0" presId="urn:microsoft.com/office/officeart/2008/layout/LinedList"/>
    <dgm:cxn modelId="{128A98B7-C4E8-4951-901F-78282A0D9A0D}" type="presParOf" srcId="{82AECA1F-C7D9-45F7-A088-50B9D7B88743}" destId="{D0CC3379-B93D-48E5-86BB-6DF4552535A0}" srcOrd="1" destOrd="0" presId="urn:microsoft.com/office/officeart/2008/layout/LinedList"/>
    <dgm:cxn modelId="{5A29B2F5-42F7-4AB3-B248-98EEAECC44D1}" type="presParOf" srcId="{82AECA1F-C7D9-45F7-A088-50B9D7B88743}" destId="{587686B4-9768-42E3-9058-C83430B1AB75}" srcOrd="2" destOrd="0" presId="urn:microsoft.com/office/officeart/2008/layout/LinedList"/>
    <dgm:cxn modelId="{1AB8ECAF-68A4-4086-B53A-B08B005246AB}" type="presParOf" srcId="{587686B4-9768-42E3-9058-C83430B1AB75}" destId="{E2DC3D6F-8960-435F-97A6-711942DA6046}" srcOrd="0" destOrd="0" presId="urn:microsoft.com/office/officeart/2008/layout/LinedList"/>
    <dgm:cxn modelId="{F9C8AF42-07A9-4C9B-A676-9DBD8DF9589E}" type="presParOf" srcId="{E2DC3D6F-8960-435F-97A6-711942DA6046}" destId="{03162921-D422-41B9-9595-43203B3D5ED6}" srcOrd="0" destOrd="0" presId="urn:microsoft.com/office/officeart/2008/layout/LinedList"/>
    <dgm:cxn modelId="{58EE4C2E-3A47-4108-86DC-3774F166CCFE}" type="presParOf" srcId="{E2DC3D6F-8960-435F-97A6-711942DA6046}" destId="{0BFF7DC6-BA32-4F34-B66E-C46472F0EC3A}" srcOrd="1" destOrd="0" presId="urn:microsoft.com/office/officeart/2008/layout/LinedList"/>
    <dgm:cxn modelId="{8A03CAD9-BEC7-4963-AD90-EE1812F71EB7}" type="presParOf" srcId="{E2DC3D6F-8960-435F-97A6-711942DA6046}" destId="{CAEBEBF0-90B9-47CA-972B-72D4F4B69B2B}" srcOrd="2" destOrd="0" presId="urn:microsoft.com/office/officeart/2008/layout/LinedList"/>
    <dgm:cxn modelId="{DF102D7B-C784-4C0C-853F-E398FCA417C4}" type="presParOf" srcId="{587686B4-9768-42E3-9058-C83430B1AB75}" destId="{89FB9058-386C-4E1E-ADD7-59339A7B96C9}" srcOrd="1" destOrd="0" presId="urn:microsoft.com/office/officeart/2008/layout/LinedList"/>
    <dgm:cxn modelId="{477D81B9-1609-45F1-9908-90A56AC2D3D5}" type="presParOf" srcId="{587686B4-9768-42E3-9058-C83430B1AB75}" destId="{612D7C08-C26F-4D62-9B21-A6AC2320D4AB}" srcOrd="2" destOrd="0" presId="urn:microsoft.com/office/officeart/2008/layout/LinedList"/>
    <dgm:cxn modelId="{9CA7B696-78B8-4416-9B68-B6A07B71F0AD}" type="presParOf" srcId="{612D7C08-C26F-4D62-9B21-A6AC2320D4AB}" destId="{A8F82EBE-1729-4148-9266-52D851C7D8B7}" srcOrd="0" destOrd="0" presId="urn:microsoft.com/office/officeart/2008/layout/LinedList"/>
    <dgm:cxn modelId="{92C6DCA6-5DB9-41A5-93B2-3F041A136718}" type="presParOf" srcId="{612D7C08-C26F-4D62-9B21-A6AC2320D4AB}" destId="{5FA743BF-D0B4-4140-8694-F471E292F268}" srcOrd="1" destOrd="0" presId="urn:microsoft.com/office/officeart/2008/layout/LinedList"/>
    <dgm:cxn modelId="{8A33140B-1063-402E-B854-97F6A1417168}" type="presParOf" srcId="{612D7C08-C26F-4D62-9B21-A6AC2320D4AB}" destId="{84552B9B-6FE5-4241-9F82-F9F4ADCDC557}" srcOrd="2" destOrd="0" presId="urn:microsoft.com/office/officeart/2008/layout/LinedList"/>
    <dgm:cxn modelId="{0D227900-62AC-492A-9008-F7910578FE8B}" type="presParOf" srcId="{042A1019-14F9-46CE-8DD6-B949DD82E81B}" destId="{31858EA7-C273-4AC3-AAC7-3EDDC27A0F51}" srcOrd="11" destOrd="0" presId="urn:microsoft.com/office/officeart/2008/layout/LinedList"/>
    <dgm:cxn modelId="{52FDF0EB-D699-48DA-82F7-55F1877A97EB}" type="presParOf" srcId="{042A1019-14F9-46CE-8DD6-B949DD82E81B}" destId="{F5E27635-16EF-49C7-B04C-3C1929A66ED0}" srcOrd="12" destOrd="0" presId="urn:microsoft.com/office/officeart/2008/layout/LinedList"/>
    <dgm:cxn modelId="{EA1EB498-2465-4711-B526-255CDBDC0878}" type="presParOf" srcId="{042A1019-14F9-46CE-8DD6-B949DD82E81B}" destId="{7B794E0F-2DC5-47F3-ACAE-8CC85D9BFB0E}" srcOrd="13" destOrd="0" presId="urn:microsoft.com/office/officeart/2008/layout/LinedList"/>
    <dgm:cxn modelId="{AF2E525F-72FE-4FB0-9A52-CF1F3EDEDC3A}" type="presParOf" srcId="{7B794E0F-2DC5-47F3-ACAE-8CC85D9BFB0E}" destId="{27C2894C-2C04-4367-9CF8-7E216936D44A}" srcOrd="0" destOrd="0" presId="urn:microsoft.com/office/officeart/2008/layout/LinedList"/>
    <dgm:cxn modelId="{3F893905-2609-4903-8332-266308EA64B0}" type="presParOf" srcId="{7B794E0F-2DC5-47F3-ACAE-8CC85D9BFB0E}" destId="{7A46490A-BDD9-493C-AAE0-EE9D2CC548AB}" srcOrd="1" destOrd="0" presId="urn:microsoft.com/office/officeart/2008/layout/LinedList"/>
    <dgm:cxn modelId="{A85606EF-FA67-4B91-A4C8-EA5BAD9ED69D}" type="presParOf" srcId="{7B794E0F-2DC5-47F3-ACAE-8CC85D9BFB0E}" destId="{4D3DC0F7-0D41-47A3-815F-6DB51181AC67}" srcOrd="2" destOrd="0" presId="urn:microsoft.com/office/officeart/2008/layout/LinedList"/>
    <dgm:cxn modelId="{1EC172D3-DAEE-4A34-8729-94CC8F329B7A}" type="presParOf" srcId="{4D3DC0F7-0D41-47A3-815F-6DB51181AC67}" destId="{68DF067A-6CC6-4AA8-845A-F7C9FA60D3DA}" srcOrd="0" destOrd="0" presId="urn:microsoft.com/office/officeart/2008/layout/LinedList"/>
    <dgm:cxn modelId="{CB1FC4B0-9474-47AC-87BE-434A895DB514}" type="presParOf" srcId="{68DF067A-6CC6-4AA8-845A-F7C9FA60D3DA}" destId="{382BDC36-2273-4BCC-8D21-6E13740DA0AE}" srcOrd="0" destOrd="0" presId="urn:microsoft.com/office/officeart/2008/layout/LinedList"/>
    <dgm:cxn modelId="{2F6EEC91-33C1-4F95-8AEA-9C91F0EC0228}" type="presParOf" srcId="{68DF067A-6CC6-4AA8-845A-F7C9FA60D3DA}" destId="{35A7BE6B-3C37-4D00-8753-4C2204236485}" srcOrd="1" destOrd="0" presId="urn:microsoft.com/office/officeart/2008/layout/LinedList"/>
    <dgm:cxn modelId="{E133BE9F-5701-4518-9AF9-89A4A9F5E10D}" type="presParOf" srcId="{68DF067A-6CC6-4AA8-845A-F7C9FA60D3DA}" destId="{CE230454-EA40-48E5-9307-0DA5C3E8ADA5}" srcOrd="2" destOrd="0" presId="urn:microsoft.com/office/officeart/2008/layout/LinedList"/>
    <dgm:cxn modelId="{FD35BD43-0576-4554-8758-EC09B8616A7F}" type="presParOf" srcId="{4D3DC0F7-0D41-47A3-815F-6DB51181AC67}" destId="{BF83226C-3FB2-4467-B532-32154F0D0DF5}" srcOrd="1" destOrd="0" presId="urn:microsoft.com/office/officeart/2008/layout/LinedList"/>
    <dgm:cxn modelId="{495DCBA1-F1EC-4AEE-BEE5-5E817BF36AC0}" type="presParOf" srcId="{4D3DC0F7-0D41-47A3-815F-6DB51181AC67}" destId="{C44364DB-EE5F-4696-9636-722D2CA8E751}" srcOrd="2" destOrd="0" presId="urn:microsoft.com/office/officeart/2008/layout/LinedList"/>
    <dgm:cxn modelId="{173A96E0-D5CC-4459-AC34-418D2D05CE44}" type="presParOf" srcId="{C44364DB-EE5F-4696-9636-722D2CA8E751}" destId="{2B8D8FB7-87DF-4AAF-B602-AD6728993286}" srcOrd="0" destOrd="0" presId="urn:microsoft.com/office/officeart/2008/layout/LinedList"/>
    <dgm:cxn modelId="{0D0EC973-F999-41D6-833A-148FCDFB4131}" type="presParOf" srcId="{C44364DB-EE5F-4696-9636-722D2CA8E751}" destId="{8CCB4297-E2A8-48E4-8391-31F2A07E4671}" srcOrd="1" destOrd="0" presId="urn:microsoft.com/office/officeart/2008/layout/LinedList"/>
    <dgm:cxn modelId="{3713B024-AEC8-4492-A7A6-A6AE024B7FCB}" type="presParOf" srcId="{C44364DB-EE5F-4696-9636-722D2CA8E751}" destId="{B8CA7F51-2261-4D7B-B1FA-2A49DDD8D896}" srcOrd="2" destOrd="0" presId="urn:microsoft.com/office/officeart/2008/layout/LinedList"/>
    <dgm:cxn modelId="{FB42F804-B76C-4284-9E66-9A8DC4E3D01E}" type="presParOf" srcId="{042A1019-14F9-46CE-8DD6-B949DD82E81B}" destId="{756A8125-DB23-4989-98EE-2D68FFFF46FD}" srcOrd="14" destOrd="0" presId="urn:microsoft.com/office/officeart/2008/layout/LinedList"/>
    <dgm:cxn modelId="{8029ED45-1443-4861-9531-CFEA808A7806}" type="presParOf" srcId="{042A1019-14F9-46CE-8DD6-B949DD82E81B}" destId="{AE892074-5CFA-4501-A760-364C73A1387D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1518A-A58D-48AD-A70A-BE82C0D58D73}">
      <dsp:nvSpPr>
        <dsp:cNvPr id="0" name=""/>
        <dsp:cNvSpPr/>
      </dsp:nvSpPr>
      <dsp:spPr>
        <a:xfrm>
          <a:off x="0" y="0"/>
          <a:ext cx="54062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97CB6-28A8-4135-8A69-01A673554625}">
      <dsp:nvSpPr>
        <dsp:cNvPr id="0" name=""/>
        <dsp:cNvSpPr/>
      </dsp:nvSpPr>
      <dsp:spPr>
        <a:xfrm>
          <a:off x="0" y="0"/>
          <a:ext cx="1081258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82880" tIns="182880" rIns="182880" bIns="18288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Коллекции данных</a:t>
          </a:r>
        </a:p>
      </dsp:txBody>
      <dsp:txXfrm>
        <a:off x="0" y="0"/>
        <a:ext cx="1081258" cy="5418667"/>
      </dsp:txXfrm>
    </dsp:sp>
    <dsp:sp modelId="{C7EBE469-8EDE-4137-AC55-FE9205C1792E}">
      <dsp:nvSpPr>
        <dsp:cNvPr id="0" name=""/>
        <dsp:cNvSpPr/>
      </dsp:nvSpPr>
      <dsp:spPr>
        <a:xfrm>
          <a:off x="1162352" y="51064"/>
          <a:ext cx="4243940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Строки</a:t>
          </a:r>
        </a:p>
      </dsp:txBody>
      <dsp:txXfrm>
        <a:off x="1162352" y="51064"/>
        <a:ext cx="4243940" cy="1021291"/>
      </dsp:txXfrm>
    </dsp:sp>
    <dsp:sp modelId="{AEAF457F-A629-421A-98DB-6B476820345D}">
      <dsp:nvSpPr>
        <dsp:cNvPr id="0" name=""/>
        <dsp:cNvSpPr/>
      </dsp:nvSpPr>
      <dsp:spPr>
        <a:xfrm>
          <a:off x="1081258" y="1072356"/>
          <a:ext cx="43250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B3D8F-95F9-4504-9459-BF2B2ABCBDBF}">
      <dsp:nvSpPr>
        <dsp:cNvPr id="0" name=""/>
        <dsp:cNvSpPr/>
      </dsp:nvSpPr>
      <dsp:spPr>
        <a:xfrm>
          <a:off x="1162352" y="1123420"/>
          <a:ext cx="4243940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Списки</a:t>
          </a:r>
        </a:p>
      </dsp:txBody>
      <dsp:txXfrm>
        <a:off x="1162352" y="1123420"/>
        <a:ext cx="4243940" cy="1021291"/>
      </dsp:txXfrm>
    </dsp:sp>
    <dsp:sp modelId="{35A9F87F-9137-44A8-9998-3AE25FBBE9B9}">
      <dsp:nvSpPr>
        <dsp:cNvPr id="0" name=""/>
        <dsp:cNvSpPr/>
      </dsp:nvSpPr>
      <dsp:spPr>
        <a:xfrm>
          <a:off x="1081258" y="2144712"/>
          <a:ext cx="43250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78D16-49EC-42D7-822C-5FA64EB0B8E4}">
      <dsp:nvSpPr>
        <dsp:cNvPr id="0" name=""/>
        <dsp:cNvSpPr/>
      </dsp:nvSpPr>
      <dsp:spPr>
        <a:xfrm>
          <a:off x="1162352" y="2195777"/>
          <a:ext cx="4243940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Множества</a:t>
          </a:r>
        </a:p>
      </dsp:txBody>
      <dsp:txXfrm>
        <a:off x="1162352" y="2195777"/>
        <a:ext cx="4243940" cy="1021291"/>
      </dsp:txXfrm>
    </dsp:sp>
    <dsp:sp modelId="{729D66B6-2D79-4E8F-ADBD-BBD279FC926A}">
      <dsp:nvSpPr>
        <dsp:cNvPr id="0" name=""/>
        <dsp:cNvSpPr/>
      </dsp:nvSpPr>
      <dsp:spPr>
        <a:xfrm>
          <a:off x="1081258" y="3217068"/>
          <a:ext cx="43250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C3379-B93D-48E5-86BB-6DF4552535A0}">
      <dsp:nvSpPr>
        <dsp:cNvPr id="0" name=""/>
        <dsp:cNvSpPr/>
      </dsp:nvSpPr>
      <dsp:spPr>
        <a:xfrm>
          <a:off x="1162352" y="3268133"/>
          <a:ext cx="4243940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Кортежи</a:t>
          </a:r>
        </a:p>
      </dsp:txBody>
      <dsp:txXfrm>
        <a:off x="1162352" y="3268133"/>
        <a:ext cx="4243940" cy="1021291"/>
      </dsp:txXfrm>
    </dsp:sp>
    <dsp:sp modelId="{31858EA7-C273-4AC3-AAC7-3EDDC27A0F51}">
      <dsp:nvSpPr>
        <dsp:cNvPr id="0" name=""/>
        <dsp:cNvSpPr/>
      </dsp:nvSpPr>
      <dsp:spPr>
        <a:xfrm>
          <a:off x="1081258" y="4289425"/>
          <a:ext cx="43250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6490A-BDD9-493C-AAE0-EE9D2CC548AB}">
      <dsp:nvSpPr>
        <dsp:cNvPr id="0" name=""/>
        <dsp:cNvSpPr/>
      </dsp:nvSpPr>
      <dsp:spPr>
        <a:xfrm>
          <a:off x="1162352" y="4340489"/>
          <a:ext cx="4243940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Словари</a:t>
          </a:r>
        </a:p>
      </dsp:txBody>
      <dsp:txXfrm>
        <a:off x="1162352" y="4340489"/>
        <a:ext cx="4243940" cy="1021291"/>
      </dsp:txXfrm>
    </dsp:sp>
    <dsp:sp modelId="{756A8125-DB23-4989-98EE-2D68FFFF46FD}">
      <dsp:nvSpPr>
        <dsp:cNvPr id="0" name=""/>
        <dsp:cNvSpPr/>
      </dsp:nvSpPr>
      <dsp:spPr>
        <a:xfrm>
          <a:off x="1081258" y="5361781"/>
          <a:ext cx="432503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1518A-A58D-48AD-A70A-BE82C0D58D73}">
      <dsp:nvSpPr>
        <dsp:cNvPr id="0" name=""/>
        <dsp:cNvSpPr/>
      </dsp:nvSpPr>
      <dsp:spPr>
        <a:xfrm>
          <a:off x="0" y="0"/>
          <a:ext cx="111536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97CB6-28A8-4135-8A69-01A673554625}">
      <dsp:nvSpPr>
        <dsp:cNvPr id="0" name=""/>
        <dsp:cNvSpPr/>
      </dsp:nvSpPr>
      <dsp:spPr>
        <a:xfrm>
          <a:off x="0" y="0"/>
          <a:ext cx="2230721" cy="5418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182880" tIns="182880" rIns="182880" bIns="18288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kern="1200" dirty="0"/>
            <a:t>Коллекции данных</a:t>
          </a:r>
        </a:p>
      </dsp:txBody>
      <dsp:txXfrm>
        <a:off x="0" y="0"/>
        <a:ext cx="2230721" cy="5418667"/>
      </dsp:txXfrm>
    </dsp:sp>
    <dsp:sp modelId="{C7EBE469-8EDE-4137-AC55-FE9205C1792E}">
      <dsp:nvSpPr>
        <dsp:cNvPr id="0" name=""/>
        <dsp:cNvSpPr/>
      </dsp:nvSpPr>
      <dsp:spPr>
        <a:xfrm>
          <a:off x="2398025" y="51064"/>
          <a:ext cx="4294138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Строки </a:t>
          </a:r>
          <a:r>
            <a:rPr lang="en-US" sz="4700" b="1" kern="1200" dirty="0"/>
            <a:t>str</a:t>
          </a:r>
          <a:endParaRPr lang="ru-RU" sz="4700" b="1" kern="1200" dirty="0"/>
        </a:p>
      </dsp:txBody>
      <dsp:txXfrm>
        <a:off x="2398025" y="51064"/>
        <a:ext cx="4294138" cy="1021291"/>
      </dsp:txXfrm>
    </dsp:sp>
    <dsp:sp modelId="{47BF0239-6BDB-40F1-BC55-1435EC187ADB}">
      <dsp:nvSpPr>
        <dsp:cNvPr id="0" name=""/>
        <dsp:cNvSpPr/>
      </dsp:nvSpPr>
      <dsp:spPr>
        <a:xfrm>
          <a:off x="6859468" y="51064"/>
          <a:ext cx="4294138" cy="510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Неизменяемая упорядоченная коллекция данных</a:t>
          </a:r>
        </a:p>
      </dsp:txBody>
      <dsp:txXfrm>
        <a:off x="6859468" y="51064"/>
        <a:ext cx="4294138" cy="510645"/>
      </dsp:txXfrm>
    </dsp:sp>
    <dsp:sp modelId="{D1EE73A3-41A6-4BEE-879B-892CD19AA65F}">
      <dsp:nvSpPr>
        <dsp:cNvPr id="0" name=""/>
        <dsp:cNvSpPr/>
      </dsp:nvSpPr>
      <dsp:spPr>
        <a:xfrm>
          <a:off x="6692164" y="561710"/>
          <a:ext cx="42941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800E2-7F3B-4DED-8B6D-585383E3F6FD}">
      <dsp:nvSpPr>
        <dsp:cNvPr id="0" name=""/>
        <dsp:cNvSpPr/>
      </dsp:nvSpPr>
      <dsp:spPr>
        <a:xfrm>
          <a:off x="6859468" y="561710"/>
          <a:ext cx="4294138" cy="510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Name1 = input(); Name1 = str(5678987)</a:t>
          </a:r>
          <a:endParaRPr lang="ru-RU" sz="1400" b="1" kern="1200" dirty="0"/>
        </a:p>
      </dsp:txBody>
      <dsp:txXfrm>
        <a:off x="6859468" y="561710"/>
        <a:ext cx="4294138" cy="510645"/>
      </dsp:txXfrm>
    </dsp:sp>
    <dsp:sp modelId="{AEAF457F-A629-421A-98DB-6B476820345D}">
      <dsp:nvSpPr>
        <dsp:cNvPr id="0" name=""/>
        <dsp:cNvSpPr/>
      </dsp:nvSpPr>
      <dsp:spPr>
        <a:xfrm>
          <a:off x="2230721" y="1072356"/>
          <a:ext cx="89228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B3D8F-95F9-4504-9459-BF2B2ABCBDBF}">
      <dsp:nvSpPr>
        <dsp:cNvPr id="0" name=""/>
        <dsp:cNvSpPr/>
      </dsp:nvSpPr>
      <dsp:spPr>
        <a:xfrm>
          <a:off x="2398025" y="1123420"/>
          <a:ext cx="4294138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Списки</a:t>
          </a:r>
          <a:r>
            <a:rPr lang="en-US" sz="4700" kern="1200" dirty="0"/>
            <a:t> </a:t>
          </a:r>
          <a:r>
            <a:rPr lang="en-US" sz="4700" b="1" kern="1200" dirty="0"/>
            <a:t>list</a:t>
          </a:r>
          <a:endParaRPr lang="ru-RU" sz="4700" b="1" kern="1200" dirty="0"/>
        </a:p>
      </dsp:txBody>
      <dsp:txXfrm>
        <a:off x="2398025" y="1123420"/>
        <a:ext cx="4294138" cy="1021291"/>
      </dsp:txXfrm>
    </dsp:sp>
    <dsp:sp modelId="{FAAF53EA-C947-47E9-96C7-01305F420C1E}">
      <dsp:nvSpPr>
        <dsp:cNvPr id="0" name=""/>
        <dsp:cNvSpPr/>
      </dsp:nvSpPr>
      <dsp:spPr>
        <a:xfrm>
          <a:off x="6859468" y="1123420"/>
          <a:ext cx="4294138" cy="510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Изменяемая упорядоченная коллекция данных</a:t>
          </a:r>
        </a:p>
      </dsp:txBody>
      <dsp:txXfrm>
        <a:off x="6859468" y="1123420"/>
        <a:ext cx="4294138" cy="510645"/>
      </dsp:txXfrm>
    </dsp:sp>
    <dsp:sp modelId="{AEAC9769-AB3B-42A0-ABA9-DD855692DA43}">
      <dsp:nvSpPr>
        <dsp:cNvPr id="0" name=""/>
        <dsp:cNvSpPr/>
      </dsp:nvSpPr>
      <dsp:spPr>
        <a:xfrm>
          <a:off x="6692164" y="1634066"/>
          <a:ext cx="42941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31FE8-4B6E-4858-9CED-4ECE40D0F130}">
      <dsp:nvSpPr>
        <dsp:cNvPr id="0" name=""/>
        <dsp:cNvSpPr/>
      </dsp:nvSpPr>
      <dsp:spPr>
        <a:xfrm>
          <a:off x="6859468" y="1634066"/>
          <a:ext cx="4294138" cy="510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Name3 = list(); Name4 = []</a:t>
          </a:r>
          <a:endParaRPr lang="ru-RU" sz="1400" b="1" kern="1200" dirty="0"/>
        </a:p>
      </dsp:txBody>
      <dsp:txXfrm>
        <a:off x="6859468" y="1634066"/>
        <a:ext cx="4294138" cy="510645"/>
      </dsp:txXfrm>
    </dsp:sp>
    <dsp:sp modelId="{35A9F87F-9137-44A8-9998-3AE25FBBE9B9}">
      <dsp:nvSpPr>
        <dsp:cNvPr id="0" name=""/>
        <dsp:cNvSpPr/>
      </dsp:nvSpPr>
      <dsp:spPr>
        <a:xfrm>
          <a:off x="2230721" y="2144712"/>
          <a:ext cx="89228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78D16-49EC-42D7-822C-5FA64EB0B8E4}">
      <dsp:nvSpPr>
        <dsp:cNvPr id="0" name=""/>
        <dsp:cNvSpPr/>
      </dsp:nvSpPr>
      <dsp:spPr>
        <a:xfrm>
          <a:off x="2398025" y="2195777"/>
          <a:ext cx="4294138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>
              <a:solidFill>
                <a:srgbClr val="FF0000"/>
              </a:solidFill>
            </a:rPr>
            <a:t>Множества</a:t>
          </a:r>
          <a:r>
            <a:rPr lang="en-US" sz="4700" kern="1200" dirty="0">
              <a:solidFill>
                <a:srgbClr val="FF0000"/>
              </a:solidFill>
            </a:rPr>
            <a:t> </a:t>
          </a:r>
          <a:r>
            <a:rPr lang="en-US" sz="4700" b="1" kern="1200" dirty="0">
              <a:solidFill>
                <a:srgbClr val="FF0000"/>
              </a:solidFill>
            </a:rPr>
            <a:t>set</a:t>
          </a:r>
          <a:endParaRPr lang="ru-RU" sz="4700" b="1" kern="1200" dirty="0">
            <a:solidFill>
              <a:srgbClr val="FF0000"/>
            </a:solidFill>
          </a:endParaRPr>
        </a:p>
      </dsp:txBody>
      <dsp:txXfrm>
        <a:off x="2398025" y="2195777"/>
        <a:ext cx="4294138" cy="1021291"/>
      </dsp:txXfrm>
    </dsp:sp>
    <dsp:sp modelId="{473C2A4E-83BD-4370-94AF-5036B08AF44A}">
      <dsp:nvSpPr>
        <dsp:cNvPr id="0" name=""/>
        <dsp:cNvSpPr/>
      </dsp:nvSpPr>
      <dsp:spPr>
        <a:xfrm>
          <a:off x="6859468" y="2195777"/>
          <a:ext cx="4294138" cy="340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Неупорядоченная коллекция уникальных </a:t>
          </a:r>
          <a:r>
            <a:rPr lang="ru-RU" sz="1400" b="1" kern="1200" dirty="0"/>
            <a:t>данных</a:t>
          </a:r>
        </a:p>
      </dsp:txBody>
      <dsp:txXfrm>
        <a:off x="6859468" y="2195777"/>
        <a:ext cx="4294138" cy="340098"/>
      </dsp:txXfrm>
    </dsp:sp>
    <dsp:sp modelId="{CA168E42-2E76-4828-BC97-E88EF13805F9}">
      <dsp:nvSpPr>
        <dsp:cNvPr id="0" name=""/>
        <dsp:cNvSpPr/>
      </dsp:nvSpPr>
      <dsp:spPr>
        <a:xfrm>
          <a:off x="6692164" y="2535875"/>
          <a:ext cx="42941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E96ED-967D-4B8E-8C1C-93075F186AFC}">
      <dsp:nvSpPr>
        <dsp:cNvPr id="0" name=""/>
        <dsp:cNvSpPr/>
      </dsp:nvSpPr>
      <dsp:spPr>
        <a:xfrm>
          <a:off x="6859468" y="2535875"/>
          <a:ext cx="4294138" cy="340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0000"/>
              </a:solidFill>
            </a:rPr>
            <a:t>Name5 = set()</a:t>
          </a:r>
          <a:endParaRPr lang="ru-RU" sz="1400" b="1" kern="1200" dirty="0">
            <a:solidFill>
              <a:srgbClr val="FF0000"/>
            </a:solidFill>
          </a:endParaRPr>
        </a:p>
      </dsp:txBody>
      <dsp:txXfrm>
        <a:off x="6859468" y="2535875"/>
        <a:ext cx="4294138" cy="340098"/>
      </dsp:txXfrm>
    </dsp:sp>
    <dsp:sp modelId="{E674D4AB-93F7-433B-A934-A5A377A0D11B}">
      <dsp:nvSpPr>
        <dsp:cNvPr id="0" name=""/>
        <dsp:cNvSpPr/>
      </dsp:nvSpPr>
      <dsp:spPr>
        <a:xfrm>
          <a:off x="6692164" y="2875973"/>
          <a:ext cx="42941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6B183-0FEF-48C8-9429-14E8EE7030C6}">
      <dsp:nvSpPr>
        <dsp:cNvPr id="0" name=""/>
        <dsp:cNvSpPr/>
      </dsp:nvSpPr>
      <dsp:spPr>
        <a:xfrm>
          <a:off x="6859468" y="2875973"/>
          <a:ext cx="4294138" cy="340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Неизменяемое множество </a:t>
          </a:r>
          <a:r>
            <a:rPr lang="en-US" sz="1400" b="1" kern="1200" dirty="0" err="1">
              <a:solidFill>
                <a:srgbClr val="FF0000"/>
              </a:solidFill>
            </a:rPr>
            <a:t>frozenset</a:t>
          </a:r>
          <a:r>
            <a:rPr lang="en-US" sz="1400" b="1" kern="1200" dirty="0">
              <a:solidFill>
                <a:srgbClr val="FF0000"/>
              </a:solidFill>
            </a:rPr>
            <a:t>()</a:t>
          </a:r>
          <a:endParaRPr lang="ru-RU" sz="1400" b="1" kern="1200" dirty="0">
            <a:solidFill>
              <a:srgbClr val="FF0000"/>
            </a:solidFill>
          </a:endParaRPr>
        </a:p>
      </dsp:txBody>
      <dsp:txXfrm>
        <a:off x="6859468" y="2875973"/>
        <a:ext cx="4294138" cy="340098"/>
      </dsp:txXfrm>
    </dsp:sp>
    <dsp:sp modelId="{729D66B6-2D79-4E8F-ADBD-BBD279FC926A}">
      <dsp:nvSpPr>
        <dsp:cNvPr id="0" name=""/>
        <dsp:cNvSpPr/>
      </dsp:nvSpPr>
      <dsp:spPr>
        <a:xfrm>
          <a:off x="2230721" y="3217068"/>
          <a:ext cx="89228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C3379-B93D-48E5-86BB-6DF4552535A0}">
      <dsp:nvSpPr>
        <dsp:cNvPr id="0" name=""/>
        <dsp:cNvSpPr/>
      </dsp:nvSpPr>
      <dsp:spPr>
        <a:xfrm>
          <a:off x="2398025" y="3268133"/>
          <a:ext cx="4294138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>
              <a:solidFill>
                <a:srgbClr val="FF0000"/>
              </a:solidFill>
            </a:rPr>
            <a:t>Кортежи</a:t>
          </a:r>
          <a:r>
            <a:rPr lang="en-US" sz="4700" kern="1200" dirty="0">
              <a:solidFill>
                <a:srgbClr val="FF0000"/>
              </a:solidFill>
            </a:rPr>
            <a:t> </a:t>
          </a:r>
          <a:r>
            <a:rPr lang="en-US" sz="4700" b="1" kern="1200" dirty="0">
              <a:solidFill>
                <a:srgbClr val="FF0000"/>
              </a:solidFill>
            </a:rPr>
            <a:t>tuple</a:t>
          </a:r>
          <a:endParaRPr lang="ru-RU" sz="4700" b="1" kern="1200" dirty="0">
            <a:solidFill>
              <a:srgbClr val="FF0000"/>
            </a:solidFill>
          </a:endParaRPr>
        </a:p>
      </dsp:txBody>
      <dsp:txXfrm>
        <a:off x="2398025" y="3268133"/>
        <a:ext cx="4294138" cy="1021291"/>
      </dsp:txXfrm>
    </dsp:sp>
    <dsp:sp modelId="{0BFF7DC6-BA32-4F34-B66E-C46472F0EC3A}">
      <dsp:nvSpPr>
        <dsp:cNvPr id="0" name=""/>
        <dsp:cNvSpPr/>
      </dsp:nvSpPr>
      <dsp:spPr>
        <a:xfrm>
          <a:off x="6859468" y="3268133"/>
          <a:ext cx="4294138" cy="510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Неизменяемая упорядоченная коллекция данных</a:t>
          </a:r>
        </a:p>
      </dsp:txBody>
      <dsp:txXfrm>
        <a:off x="6859468" y="3268133"/>
        <a:ext cx="4294138" cy="510645"/>
      </dsp:txXfrm>
    </dsp:sp>
    <dsp:sp modelId="{89FB9058-386C-4E1E-ADD7-59339A7B96C9}">
      <dsp:nvSpPr>
        <dsp:cNvPr id="0" name=""/>
        <dsp:cNvSpPr/>
      </dsp:nvSpPr>
      <dsp:spPr>
        <a:xfrm>
          <a:off x="6692164" y="3778779"/>
          <a:ext cx="42941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743BF-D0B4-4140-8694-F471E292F268}">
      <dsp:nvSpPr>
        <dsp:cNvPr id="0" name=""/>
        <dsp:cNvSpPr/>
      </dsp:nvSpPr>
      <dsp:spPr>
        <a:xfrm>
          <a:off x="6859468" y="3778779"/>
          <a:ext cx="4294138" cy="510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0000"/>
              </a:solidFill>
            </a:rPr>
            <a:t>Name6 = tuple(); Name7 = (1, )</a:t>
          </a:r>
          <a:endParaRPr lang="ru-RU" sz="1400" b="1" kern="1200" dirty="0">
            <a:solidFill>
              <a:srgbClr val="FF0000"/>
            </a:solidFill>
          </a:endParaRPr>
        </a:p>
      </dsp:txBody>
      <dsp:txXfrm>
        <a:off x="6859468" y="3778779"/>
        <a:ext cx="4294138" cy="510645"/>
      </dsp:txXfrm>
    </dsp:sp>
    <dsp:sp modelId="{31858EA7-C273-4AC3-AAC7-3EDDC27A0F51}">
      <dsp:nvSpPr>
        <dsp:cNvPr id="0" name=""/>
        <dsp:cNvSpPr/>
      </dsp:nvSpPr>
      <dsp:spPr>
        <a:xfrm>
          <a:off x="2230721" y="4289425"/>
          <a:ext cx="89228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6490A-BDD9-493C-AAE0-EE9D2CC548AB}">
      <dsp:nvSpPr>
        <dsp:cNvPr id="0" name=""/>
        <dsp:cNvSpPr/>
      </dsp:nvSpPr>
      <dsp:spPr>
        <a:xfrm>
          <a:off x="2398025" y="4340489"/>
          <a:ext cx="4294138" cy="1021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>
              <a:solidFill>
                <a:srgbClr val="FF0000"/>
              </a:solidFill>
            </a:rPr>
            <a:t>Словари</a:t>
          </a:r>
          <a:r>
            <a:rPr lang="en-US" sz="4700" kern="1200" dirty="0">
              <a:solidFill>
                <a:srgbClr val="FF0000"/>
              </a:solidFill>
            </a:rPr>
            <a:t> </a:t>
          </a:r>
          <a:r>
            <a:rPr lang="en-US" sz="4700" b="1" kern="1200" dirty="0" err="1">
              <a:solidFill>
                <a:srgbClr val="FF0000"/>
              </a:solidFill>
            </a:rPr>
            <a:t>dict</a:t>
          </a:r>
          <a:endParaRPr lang="ru-RU" sz="4700" b="1" kern="1200" dirty="0">
            <a:solidFill>
              <a:srgbClr val="FF0000"/>
            </a:solidFill>
          </a:endParaRPr>
        </a:p>
      </dsp:txBody>
      <dsp:txXfrm>
        <a:off x="2398025" y="4340489"/>
        <a:ext cx="4294138" cy="1021291"/>
      </dsp:txXfrm>
    </dsp:sp>
    <dsp:sp modelId="{35A7BE6B-3C37-4D00-8753-4C2204236485}">
      <dsp:nvSpPr>
        <dsp:cNvPr id="0" name=""/>
        <dsp:cNvSpPr/>
      </dsp:nvSpPr>
      <dsp:spPr>
        <a:xfrm>
          <a:off x="6859468" y="4340489"/>
          <a:ext cx="4294138" cy="510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FF0000"/>
              </a:solidFill>
            </a:rPr>
            <a:t>Изменяемая неупорядоченная коллекция данных</a:t>
          </a:r>
        </a:p>
      </dsp:txBody>
      <dsp:txXfrm>
        <a:off x="6859468" y="4340489"/>
        <a:ext cx="4294138" cy="510645"/>
      </dsp:txXfrm>
    </dsp:sp>
    <dsp:sp modelId="{BF83226C-3FB2-4467-B532-32154F0D0DF5}">
      <dsp:nvSpPr>
        <dsp:cNvPr id="0" name=""/>
        <dsp:cNvSpPr/>
      </dsp:nvSpPr>
      <dsp:spPr>
        <a:xfrm>
          <a:off x="6692164" y="4851135"/>
          <a:ext cx="42941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B4297-E2A8-48E4-8391-31F2A07E4671}">
      <dsp:nvSpPr>
        <dsp:cNvPr id="0" name=""/>
        <dsp:cNvSpPr/>
      </dsp:nvSpPr>
      <dsp:spPr>
        <a:xfrm>
          <a:off x="6859468" y="4851135"/>
          <a:ext cx="4294138" cy="510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0000"/>
              </a:solidFill>
            </a:rPr>
            <a:t>Name</a:t>
          </a:r>
          <a:r>
            <a:rPr lang="ru-RU" sz="1400" b="1" kern="1200" dirty="0">
              <a:solidFill>
                <a:srgbClr val="FF0000"/>
              </a:solidFill>
            </a:rPr>
            <a:t>8</a:t>
          </a:r>
          <a:r>
            <a:rPr lang="en-US" sz="1400" b="1" kern="1200" dirty="0">
              <a:solidFill>
                <a:srgbClr val="FF0000"/>
              </a:solidFill>
            </a:rPr>
            <a:t> = </a:t>
          </a:r>
          <a:r>
            <a:rPr lang="en-US" sz="1400" b="1" kern="1200" dirty="0" err="1">
              <a:solidFill>
                <a:srgbClr val="FF0000"/>
              </a:solidFill>
            </a:rPr>
            <a:t>dict</a:t>
          </a:r>
          <a:r>
            <a:rPr lang="en-US" sz="1400" b="1" kern="1200" dirty="0">
              <a:solidFill>
                <a:srgbClr val="FF0000"/>
              </a:solidFill>
            </a:rPr>
            <a:t>(); Name</a:t>
          </a:r>
          <a:r>
            <a:rPr lang="ru-RU" sz="1400" b="1" kern="1200" dirty="0">
              <a:solidFill>
                <a:srgbClr val="FF0000"/>
              </a:solidFill>
            </a:rPr>
            <a:t>9</a:t>
          </a:r>
          <a:r>
            <a:rPr lang="en-US" sz="1400" b="1" kern="1200" dirty="0">
              <a:solidFill>
                <a:srgbClr val="FF0000"/>
              </a:solidFill>
            </a:rPr>
            <a:t> = {1: ‘one’, ‘two’: 2}</a:t>
          </a:r>
          <a:endParaRPr lang="ru-RU" sz="1400" b="1" kern="1200" dirty="0">
            <a:solidFill>
              <a:srgbClr val="FF0000"/>
            </a:solidFill>
          </a:endParaRPr>
        </a:p>
      </dsp:txBody>
      <dsp:txXfrm>
        <a:off x="6859468" y="4851135"/>
        <a:ext cx="4294138" cy="510645"/>
      </dsp:txXfrm>
    </dsp:sp>
    <dsp:sp modelId="{756A8125-DB23-4989-98EE-2D68FFFF46FD}">
      <dsp:nvSpPr>
        <dsp:cNvPr id="0" name=""/>
        <dsp:cNvSpPr/>
      </dsp:nvSpPr>
      <dsp:spPr>
        <a:xfrm>
          <a:off x="2230721" y="5361781"/>
          <a:ext cx="89228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F2607F-EAB8-462D-9596-B11A1C51125F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0EC31D-9C0F-4EDB-9AC9-93AE84D7514D}" type="datetime1">
              <a:rPr lang="ru-RU" smtClean="0"/>
              <a:t>13.11.2021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50EC31D-9C0F-4EDB-9AC9-93AE84D7514D}" type="datetime1">
              <a:rPr lang="ru-RU" smtClean="0"/>
              <a:t>13.11.2021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1B41D33-19C8-4450-B3C5-BE83E9C8F0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17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48E6C3-8E12-426B-A56F-861F8B162AC6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323C2A-FDF4-456A-A556-14045268B55D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D5CFD7-CC7C-49C5-B221-A9E29F5846A0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3CF11-4D7C-4367-8D00-578223D03103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40FCE8-CB6C-4798-845F-C8260D76B307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C13A7E-4C64-47B0-B355-B165BE4012BA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1CA3B4-5CE4-4976-BBFE-4E91C7258FC5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316041-DA7D-4734-AA8C-761AB09393E2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92EF8B-D3DF-4216-96A1-1B1DE794B37A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09563768-3096-48CB-A41A-8D454362CCAD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0088EE-0E82-4198-BDFF-3B9755AA8919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6B9E6FA-8E94-487D-81C3-7EE9BB2FD23D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Прямоугольник 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lgowa@yandex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loud.mail.ru/public/hu2i/KNygPcv1d" TargetMode="External"/><Relationship Id="rId13" Type="http://schemas.openxmlformats.org/officeDocument/2006/relationships/hyperlink" Target="https://cloud.mail.ru/public/TiAR/CRcBS17gj" TargetMode="External"/><Relationship Id="rId3" Type="http://schemas.openxmlformats.org/officeDocument/2006/relationships/hyperlink" Target="https://colab.research.google.com/drive/1I_uh3JmzYfgSVU7wG5jFHjLcOwhf6il1?usp=sharing" TargetMode="External"/><Relationship Id="rId7" Type="http://schemas.openxmlformats.org/officeDocument/2006/relationships/hyperlink" Target="https://cloud.mail.ru/public/1XtV/ok7G9fNSb" TargetMode="External"/><Relationship Id="rId12" Type="http://schemas.openxmlformats.org/officeDocument/2006/relationships/hyperlink" Target="https://cloud.mail.ru/public/y8j2/HWoM9yeAF" TargetMode="External"/><Relationship Id="rId2" Type="http://schemas.openxmlformats.org/officeDocument/2006/relationships/hyperlink" Target="https://vk.com/ege2020_informat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oud.mail.ru/public/qGhX/WCae1ifLH" TargetMode="External"/><Relationship Id="rId11" Type="http://schemas.openxmlformats.org/officeDocument/2006/relationships/hyperlink" Target="https://cloud.mail.ru/public/5fd2/gPxe4164v" TargetMode="External"/><Relationship Id="rId5" Type="http://schemas.openxmlformats.org/officeDocument/2006/relationships/hyperlink" Target="https://colab.research.google.com/drive/1Iad3P_4vEtTe02oCEhnqXtOHcqi-oZyu?usp=sharing" TargetMode="External"/><Relationship Id="rId10" Type="http://schemas.openxmlformats.org/officeDocument/2006/relationships/hyperlink" Target="https://cloud.mail.ru/public/jiP6/8AHNm7K3T" TargetMode="External"/><Relationship Id="rId4" Type="http://schemas.openxmlformats.org/officeDocument/2006/relationships/hyperlink" Target="https://colab.research.google.com/drive/1kM6FAvt1TPgCQudY66v-95YXk2K5zgWp?usp=sharing" TargetMode="External"/><Relationship Id="rId9" Type="http://schemas.openxmlformats.org/officeDocument/2006/relationships/hyperlink" Target="https://cloud.mail.ru/public/vAZJ/5P2fKjYAp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6CF664-A0DB-4441-A7C1-498FBD4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67" y="2438400"/>
            <a:ext cx="11430000" cy="4419600"/>
          </a:xfrm>
          <a:prstGeom prst="rect">
            <a:avLst/>
          </a:prstGeom>
        </p:spPr>
      </p:pic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8FFA9A7E-26D4-4596-90E2-DC6322929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37" y="2546245"/>
            <a:ext cx="6096000" cy="23381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/>
              <a:t>Замятина Ольга Владимировна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hlinkClick r:id="rId4"/>
              </a:rPr>
              <a:t>algowa@yandex.ru</a:t>
            </a:r>
            <a:endParaRPr lang="en-US" sz="24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89062198857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/>
              <a:t>Vk.com/algowa</a:t>
            </a:r>
            <a:endParaRPr lang="ru-RU" sz="2400" b="1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6B724E4-8CF1-406B-BE17-ECA312C4F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4" y="756013"/>
            <a:ext cx="10993549" cy="1475013"/>
          </a:xfrm>
        </p:spPr>
        <p:txBody>
          <a:bodyPr anchor="ctr">
            <a:normAutofit/>
          </a:bodyPr>
          <a:lstStyle/>
          <a:p>
            <a:r>
              <a:rPr lang="ru-RU" sz="4400" dirty="0"/>
              <a:t>Методика преподавания программирования на ЯП </a:t>
            </a:r>
            <a:r>
              <a:rPr lang="en-US" sz="4400" dirty="0"/>
              <a:t>PYTHON</a:t>
            </a:r>
            <a:endParaRPr lang="ru-RU" sz="4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3D7542-7819-4AAB-8D23-28DDFA0759EA}"/>
              </a:ext>
            </a:extLst>
          </p:cNvPr>
          <p:cNvSpPr txBox="1"/>
          <p:nvPr/>
        </p:nvSpPr>
        <p:spPr>
          <a:xfrm>
            <a:off x="497587" y="6041291"/>
            <a:ext cx="794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>
                <a:solidFill>
                  <a:schemeClr val="tx2">
                    <a:lumMod val="75000"/>
                  </a:schemeClr>
                </a:solidFill>
              </a:rPr>
              <a:t>МНОЖЕСТВА, СЛОВАРИ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064A29-9607-4F9F-ADE2-6785F3B6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184AEB-81F0-4A33-A984-AC80332388AB}"/>
              </a:ext>
            </a:extLst>
          </p:cNvPr>
          <p:cNvSpPr txBox="1"/>
          <p:nvPr/>
        </p:nvSpPr>
        <p:spPr>
          <a:xfrm>
            <a:off x="404257" y="671332"/>
            <a:ext cx="295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КЕГЭ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5730F6-13AA-4B69-8772-C9962AE39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15" y="1317663"/>
            <a:ext cx="10687312" cy="18571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73BAAD-74AE-40D3-8A27-4D6B061E7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15" y="4034071"/>
            <a:ext cx="10687312" cy="15062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1B469B-C4F4-4E51-BB17-A416D9A701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144" y="-1477718"/>
            <a:ext cx="8621328" cy="48012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7658B8-A18E-4941-BD48-04043BDAB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362" y="5763327"/>
            <a:ext cx="8059275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0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064A29-9607-4F9F-ADE2-6785F3B6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184AEB-81F0-4A33-A984-AC80332388AB}"/>
              </a:ext>
            </a:extLst>
          </p:cNvPr>
          <p:cNvSpPr txBox="1"/>
          <p:nvPr/>
        </p:nvSpPr>
        <p:spPr>
          <a:xfrm>
            <a:off x="404257" y="671332"/>
            <a:ext cx="295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КЕГЭ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6D0F58-4468-47AD-B550-656DE5809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40" y="1509423"/>
            <a:ext cx="11926832" cy="16746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B61FD0-A782-4A3E-9A8B-0F2A04593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40" y="4055620"/>
            <a:ext cx="9522320" cy="15213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936589-B54F-48B4-A3A5-18A07C1AB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826" y="5577018"/>
            <a:ext cx="6782747" cy="36581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C4D2CF-19A2-4594-86F2-4B4E05325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735" y="-2503609"/>
            <a:ext cx="5430008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064A29-9607-4F9F-ADE2-6785F3B6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71DB2-A35F-467D-B631-2793438C3DDC}"/>
              </a:ext>
            </a:extLst>
          </p:cNvPr>
          <p:cNvSpPr txBox="1"/>
          <p:nvPr/>
        </p:nvSpPr>
        <p:spPr>
          <a:xfrm>
            <a:off x="404257" y="671332"/>
            <a:ext cx="295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КЕГЭ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48BA50-1494-4FAA-9B70-0D6449977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57" y="1317663"/>
            <a:ext cx="11610570" cy="11130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6BD0AA-42CA-4D81-AA62-517C737C4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57" y="3077015"/>
            <a:ext cx="11500437" cy="17843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C3FBDC-7F35-43D6-8CF9-127BC0585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025" y="5349048"/>
            <a:ext cx="5883150" cy="44199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AEB987-BFF6-44FE-A88C-CF16A672C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795" y="-1586129"/>
            <a:ext cx="8097380" cy="26197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9F0C56-01EB-4A70-9FD9-7860247145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422" y="5321938"/>
            <a:ext cx="7630590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5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064A29-9607-4F9F-ADE2-6785F3B6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71DB2-A35F-467D-B631-2793438C3DDC}"/>
              </a:ext>
            </a:extLst>
          </p:cNvPr>
          <p:cNvSpPr txBox="1"/>
          <p:nvPr/>
        </p:nvSpPr>
        <p:spPr>
          <a:xfrm>
            <a:off x="404257" y="671332"/>
            <a:ext cx="295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КЕГЭ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E1F14B-D1DF-4FA1-A180-E92C9D5D6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59" y="1511179"/>
            <a:ext cx="11722790" cy="7458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D5273C-2C94-4248-8E43-4114B1DDD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00" y="2869534"/>
            <a:ext cx="11716308" cy="2211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08EC57-409E-4585-B139-B81285B2A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058" y="5346821"/>
            <a:ext cx="7411484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69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064A29-9607-4F9F-ADE2-6785F3B6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71DB2-A35F-467D-B631-2793438C3DDC}"/>
              </a:ext>
            </a:extLst>
          </p:cNvPr>
          <p:cNvSpPr txBox="1"/>
          <p:nvPr/>
        </p:nvSpPr>
        <p:spPr>
          <a:xfrm>
            <a:off x="404257" y="671332"/>
            <a:ext cx="295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КЕГЭ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B5404B-8160-407D-AB73-7E0D23E22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15" y="1474084"/>
            <a:ext cx="11830162" cy="21487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FC851F-AFCB-4858-8CCA-0619F5724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15" y="4004841"/>
            <a:ext cx="11833246" cy="26016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FA5CB2-EF8F-4BA5-BDD8-4EC22069D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743" y="-1930086"/>
            <a:ext cx="5830114" cy="29245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F34DBC-77FE-4458-8FD9-2B9102247D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8209" y="6606476"/>
            <a:ext cx="8040222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064A29-9607-4F9F-ADE2-6785F3B6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71DB2-A35F-467D-B631-2793438C3DDC}"/>
              </a:ext>
            </a:extLst>
          </p:cNvPr>
          <p:cNvSpPr txBox="1"/>
          <p:nvPr/>
        </p:nvSpPr>
        <p:spPr>
          <a:xfrm>
            <a:off x="404257" y="671332"/>
            <a:ext cx="295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КЕГЭ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81F1CF-574F-43BF-BBA2-CF655FCAD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57" y="1513326"/>
            <a:ext cx="11280468" cy="11257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83CD50-B127-4D8E-9412-C3BCB82CE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652" y="2834691"/>
            <a:ext cx="6611273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47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064A29-9607-4F9F-ADE2-6785F3B6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DE737-F285-4C56-A773-AA92E740E270}"/>
              </a:ext>
            </a:extLst>
          </p:cNvPr>
          <p:cNvSpPr txBox="1"/>
          <p:nvPr/>
        </p:nvSpPr>
        <p:spPr>
          <a:xfrm>
            <a:off x="404257" y="671332"/>
            <a:ext cx="295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КЕГЭ23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16B34A-96EA-4B66-8032-1B3250CED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57" y="1409417"/>
            <a:ext cx="11754118" cy="25375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4E902E-B28F-45D8-B281-4918076BA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57" y="4128017"/>
            <a:ext cx="11495136" cy="266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02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67C223-47C0-4AB2-8CBC-C040F804016A}"/>
              </a:ext>
            </a:extLst>
          </p:cNvPr>
          <p:cNvSpPr txBox="1"/>
          <p:nvPr/>
        </p:nvSpPr>
        <p:spPr>
          <a:xfrm>
            <a:off x="404257" y="671332"/>
            <a:ext cx="295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КЕГЭ25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69FEB5-AE10-430E-85A7-DA23E6FA8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56" y="1317663"/>
            <a:ext cx="11626764" cy="12278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00538C-E1FA-4929-938C-4D8E6BF9C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65" y="2491499"/>
            <a:ext cx="11425070" cy="14006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E1B0BD-56FD-4835-B8D5-852B936F0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56" y="3892141"/>
            <a:ext cx="11639293" cy="12278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88A9D9-E8F0-4DB6-B1B3-B46274282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56" y="5065977"/>
            <a:ext cx="11333962" cy="17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05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064A29-9607-4F9F-ADE2-6785F3B6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71DB2-A35F-467D-B631-2793438C3DDC}"/>
              </a:ext>
            </a:extLst>
          </p:cNvPr>
          <p:cNvSpPr txBox="1"/>
          <p:nvPr/>
        </p:nvSpPr>
        <p:spPr>
          <a:xfrm>
            <a:off x="404257" y="671332"/>
            <a:ext cx="295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КЕГЭ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DD1B81-40E5-49FE-BF0C-233ECF220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8" y="1317663"/>
            <a:ext cx="10835608" cy="21729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189F92-FECC-434E-A7E7-E64F20385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76" y="3729472"/>
            <a:ext cx="9082267" cy="334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11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3919D-A5E3-4531-A1AF-8F4F288D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BA7CC5-F095-4F82-BB33-F36FC47C3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8DBA4C-44C5-4A7B-BFF5-EB9D3EF9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13.11.2021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0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86069-AE56-404C-B5A2-4CBAA3F0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Ссылки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F095F9-E442-4A79-B678-02E846AFC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332689"/>
            <a:ext cx="11029615" cy="5190774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hlinkClick r:id="rId2"/>
              </a:rPr>
              <a:t>https://vk.com/ege2020_informatics</a:t>
            </a:r>
            <a:r>
              <a:rPr lang="en-US" sz="1600" dirty="0"/>
              <a:t> </a:t>
            </a:r>
            <a:r>
              <a:rPr lang="ru-RU" sz="1600" dirty="0"/>
              <a:t>ВК группа ЕГЭ-2021|ИНФОРМАТИКА|Калининградская область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solidFill>
                  <a:srgbClr val="00B050"/>
                </a:solidFill>
              </a:rPr>
              <a:t>Google Collab </a:t>
            </a:r>
            <a:r>
              <a:rPr lang="ru-RU" sz="1600" dirty="0">
                <a:solidFill>
                  <a:srgbClr val="00B050"/>
                </a:solidFill>
              </a:rPr>
              <a:t>коды с занятия 1</a:t>
            </a:r>
            <a:br>
              <a:rPr lang="ru-RU" sz="1600" b="1" u="sng" dirty="0">
                <a:solidFill>
                  <a:srgbClr val="00B050"/>
                </a:solidFill>
                <a:hlinkClick r:id="rId3"/>
              </a:rPr>
            </a:br>
            <a:r>
              <a:rPr lang="ru-RU" sz="1600" b="1" u="sng" dirty="0">
                <a:solidFill>
                  <a:srgbClr val="00B050"/>
                </a:solidFill>
                <a:hlinkClick r:id="rId3"/>
              </a:rPr>
              <a:t>https://colab.research.google.com/drive/1I_uh3JmzYfgSVU7wG5jFHjLcOwhf6il1?usp=sharing</a:t>
            </a:r>
            <a:r>
              <a:rPr lang="ru-RU" sz="1600" b="1" u="sng" dirty="0">
                <a:solidFill>
                  <a:srgbClr val="00B050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solidFill>
                  <a:srgbClr val="00B050"/>
                </a:solidFill>
              </a:rPr>
              <a:t>Google Collab </a:t>
            </a:r>
            <a:r>
              <a:rPr lang="ru-RU" sz="1600" dirty="0">
                <a:solidFill>
                  <a:srgbClr val="00B050"/>
                </a:solidFill>
              </a:rPr>
              <a:t>коды с занятия 2</a:t>
            </a:r>
            <a:br>
              <a:rPr lang="ru-RU" sz="1600" dirty="0">
                <a:solidFill>
                  <a:srgbClr val="00B050"/>
                </a:solidFill>
              </a:rPr>
            </a:br>
            <a:r>
              <a:rPr lang="en-US" sz="1600" dirty="0">
                <a:solidFill>
                  <a:srgbClr val="00B050"/>
                </a:solidFill>
                <a:hlinkClick r:id="rId4"/>
              </a:rPr>
              <a:t>https://colab.research.google.com/drive/1kM6FAvt1TPgCQudY66v-95YXk2K5zgWp?usp=sharing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solidFill>
                  <a:srgbClr val="00B050"/>
                </a:solidFill>
              </a:rPr>
              <a:t>Google Collab </a:t>
            </a:r>
            <a:r>
              <a:rPr lang="ru-RU" sz="1600" dirty="0">
                <a:solidFill>
                  <a:srgbClr val="00B050"/>
                </a:solidFill>
              </a:rPr>
              <a:t>коды с занятия 3</a:t>
            </a:r>
            <a:br>
              <a:rPr lang="ru-RU" sz="1600" dirty="0">
                <a:solidFill>
                  <a:srgbClr val="00B050"/>
                </a:solidFill>
              </a:rPr>
            </a:br>
            <a:r>
              <a:rPr lang="en-US" sz="1600" dirty="0">
                <a:solidFill>
                  <a:srgbClr val="00B050"/>
                </a:solidFill>
                <a:hlinkClick r:id="rId5"/>
              </a:rPr>
              <a:t>https://colab.research.google.com/drive/1Iad3P_4vEtTe02oCEhnqXtOHcqi-oZyu?usp=sharing</a:t>
            </a:r>
            <a:r>
              <a:rPr lang="ru-RU" sz="1600" dirty="0">
                <a:solidFill>
                  <a:srgbClr val="00B050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1600" dirty="0">
                <a:solidFill>
                  <a:srgbClr val="000099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https://cloud.mail.ru/public/qGhX/WCae1ifLH</a:t>
            </a:r>
            <a:r>
              <a:rPr lang="ru-RU" sz="1600" dirty="0">
                <a:solidFill>
                  <a:srgbClr val="000099"/>
                </a:solidFill>
              </a:rPr>
              <a:t> Презентация Стартовая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solidFill>
                  <a:srgbClr val="000099"/>
                </a:solidFill>
                <a:hlinkClick r:id="rId7"/>
              </a:rPr>
              <a:t>https://cloud.mail.ru/public/1XtV/ok7G9fNSb</a:t>
            </a:r>
            <a:r>
              <a:rPr lang="ru-RU" sz="1600" dirty="0">
                <a:solidFill>
                  <a:srgbClr val="000099"/>
                </a:solidFill>
              </a:rPr>
              <a:t> Презентация Строки и Списки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1600" dirty="0">
                <a:hlinkClick r:id="rId8"/>
              </a:rPr>
              <a:t>https://cloud.mail.ru/public/hu2i/KNygPcv1d</a:t>
            </a:r>
            <a:r>
              <a:rPr lang="ru-RU" sz="1600" dirty="0"/>
              <a:t> задачи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hlinkClick r:id="rId9"/>
              </a:rPr>
              <a:t>https://cloud.mail.ru/public/vAZJ/5P2fKjYAp</a:t>
            </a:r>
            <a:r>
              <a:rPr lang="ru-RU" sz="1600" dirty="0"/>
              <a:t> Методы строк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hlinkClick r:id="rId10"/>
              </a:rPr>
              <a:t>https://cloud.mail.ru/public/jiP6/8AHNm7K3T</a:t>
            </a:r>
            <a:r>
              <a:rPr lang="ru-RU" sz="1600" dirty="0"/>
              <a:t> Методы списков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hlinkClick r:id="rId11"/>
              </a:rPr>
              <a:t>https://cloud.mail.ru/public/5fd2/gPxe4164v</a:t>
            </a:r>
            <a:r>
              <a:rPr lang="ru-RU" sz="1600" dirty="0"/>
              <a:t> Презентация Множества и Словари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hlinkClick r:id="rId12"/>
              </a:rPr>
              <a:t>https://cloud.mail.ru/public/y8j2/HWoM9yeAF</a:t>
            </a:r>
            <a:r>
              <a:rPr lang="ru-RU" sz="1600" dirty="0"/>
              <a:t> Методы множеств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hlinkClick r:id="rId13"/>
              </a:rPr>
              <a:t>https://cloud.mail.ru/public/TiAR/CRcBS17gj</a:t>
            </a:r>
            <a:r>
              <a:rPr lang="ru-RU" sz="1600" dirty="0"/>
              <a:t> Методы словарей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B0427B-2CD0-41A8-BFFB-7644D929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13.11.2021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66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49BAE14-301D-4284-A2CC-9FDBA3B6D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0" y="1297940"/>
            <a:ext cx="7811590" cy="110505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3919D-A5E3-4531-A1AF-8F4F288D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72" y="703580"/>
            <a:ext cx="7313128" cy="1188720"/>
          </a:xfrm>
        </p:spPr>
        <p:txBody>
          <a:bodyPr anchor="t"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Чтение из </a:t>
            </a:r>
            <a:r>
              <a:rPr lang="ru-RU" sz="3600" b="1" dirty="0" err="1">
                <a:solidFill>
                  <a:srgbClr val="C00000"/>
                </a:solidFill>
              </a:rPr>
              <a:t>файлА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8DBA4C-44C5-4A7B-BFF5-EB9D3EF9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13.11.2021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5E25B4-A777-4045-9BE4-20FE6CA8B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370" y="2486660"/>
            <a:ext cx="4493749" cy="260604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117E59C-BCF5-4373-A254-7034DFF83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1" y="2575561"/>
            <a:ext cx="7120709" cy="9367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1179A52-272E-4650-8FFE-89A5DF0DE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1" y="3706922"/>
            <a:ext cx="5596710" cy="127644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08066EC-1072-42EA-8045-F5F64A7E4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1" y="5289135"/>
            <a:ext cx="5312230" cy="12414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FE1FFA5-DE3C-43F8-BAF6-CCABC27A90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9727" y="5471729"/>
            <a:ext cx="6792273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26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3919D-A5E3-4531-A1AF-8F4F288D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72" y="703580"/>
            <a:ext cx="7313128" cy="1188720"/>
          </a:xfrm>
        </p:spPr>
        <p:txBody>
          <a:bodyPr anchor="t"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запись в файл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8DBA4C-44C5-4A7B-BFF5-EB9D3EF9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13.11.2021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802C89-43D6-411E-8368-E0B5C4B35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82314"/>
            <a:ext cx="4841554" cy="15930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686F1A-7007-43D4-82B0-4227CD093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10680"/>
            <a:ext cx="5633647" cy="1575285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D8C98519-6350-4A6E-9D96-ABAD05C0F622}"/>
              </a:ext>
            </a:extLst>
          </p:cNvPr>
          <p:cNvSpPr txBox="1">
            <a:spLocks/>
          </p:cNvSpPr>
          <p:nvPr/>
        </p:nvSpPr>
        <p:spPr>
          <a:xfrm>
            <a:off x="7605951" y="703580"/>
            <a:ext cx="7313128" cy="1188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rgbClr val="C00000"/>
                </a:solidFill>
              </a:rPr>
              <a:t>Чтение из </a:t>
            </a:r>
            <a:r>
              <a:rPr lang="ru-RU" sz="3600" b="1" dirty="0" err="1">
                <a:solidFill>
                  <a:srgbClr val="C00000"/>
                </a:solidFill>
              </a:rPr>
              <a:t>файлА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FCB21AB-6FD3-4C55-9114-58ED1E94D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771" y="4612640"/>
            <a:ext cx="3871807" cy="22453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9309E9E-F8E7-4DAD-808F-E40A143B4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367" y="3138070"/>
            <a:ext cx="4841553" cy="113149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C65EA4F-420A-4064-88F5-30659886F0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367" y="1751289"/>
            <a:ext cx="5481633" cy="96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52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064A29-9607-4F9F-ADE2-6785F3B6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13.11.2021</a:t>
            </a:fld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9FD216-97FB-46DF-8430-FF5161094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404257" y="4362828"/>
            <a:ext cx="11435654" cy="18238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D90F2E-21CF-4CEA-A2F7-21CDD70A912D}"/>
              </a:ext>
            </a:extLst>
          </p:cNvPr>
          <p:cNvSpPr txBox="1"/>
          <p:nvPr/>
        </p:nvSpPr>
        <p:spPr>
          <a:xfrm>
            <a:off x="404257" y="671332"/>
            <a:ext cx="295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КЕГЭ24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A52356-4DA6-4D06-B4A1-B04AA54A2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5" y="1483706"/>
            <a:ext cx="11682545" cy="7325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C92E8D2-C6F8-45C4-94F1-4526F4ECBA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55" y="2856948"/>
            <a:ext cx="11157826" cy="7415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78BA6F-C6B2-4905-A0E9-13C818C33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024" y="-542687"/>
            <a:ext cx="7392432" cy="19433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818382-BBC8-4ACD-A0D2-F39AFB8689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87743" y="1978973"/>
            <a:ext cx="5868219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11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3919D-A5E3-4531-A1AF-8F4F288D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BA7CC5-F095-4F82-BB33-F36FC47C3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8DBA4C-44C5-4A7B-BFF5-EB9D3EF9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13.11.2021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2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EC3C6F-B9BF-4849-A9B8-48DF5D1AD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4156199"/>
            <a:ext cx="7863840" cy="23388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70AF-6372-44BA-AFA0-605FCAEC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Объединение множеств без изменения исходных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DD371B-D603-491A-8508-4E6B8007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13.11.2021</a:t>
            </a:fld>
            <a:endParaRPr lang="en-US" dirty="0"/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DA8A21C6-960E-42FC-9B4C-7E7E380CE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55" y="1623850"/>
            <a:ext cx="61912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B285E2-E44D-4566-997B-E670DF3758D8}"/>
              </a:ext>
            </a:extLst>
          </p:cNvPr>
          <p:cNvSpPr txBox="1"/>
          <p:nvPr/>
        </p:nvSpPr>
        <p:spPr>
          <a:xfrm>
            <a:off x="203200" y="1296516"/>
            <a:ext cx="6502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Menlo"/>
              </a:rPr>
              <a:t># Зададим исходно два множества (скопировать перед каждым примером ниже) </a:t>
            </a:r>
            <a:endParaRPr lang="en-US" sz="2000" b="0" i="0" dirty="0">
              <a:effectLst/>
              <a:latin typeface="Menlo"/>
            </a:endParaRPr>
          </a:p>
          <a:p>
            <a:r>
              <a:rPr lang="ru-RU" sz="2000" b="0" i="0" dirty="0">
                <a:effectLst/>
                <a:latin typeface="Menlo"/>
              </a:rPr>
              <a:t>a = {'a', 'b’} </a:t>
            </a:r>
            <a:endParaRPr lang="en-US" sz="2000" b="0" i="0" dirty="0">
              <a:effectLst/>
              <a:latin typeface="Menlo"/>
            </a:endParaRPr>
          </a:p>
          <a:p>
            <a:r>
              <a:rPr lang="ru-RU" sz="2000" b="0" i="0" dirty="0">
                <a:effectLst/>
                <a:latin typeface="Menlo"/>
              </a:rPr>
              <a:t>b = {</a:t>
            </a:r>
            <a:r>
              <a:rPr lang="en-US" sz="2000" b="0" i="0" dirty="0">
                <a:effectLst/>
                <a:latin typeface="Menlo"/>
              </a:rPr>
              <a:t>     </a:t>
            </a:r>
            <a:r>
              <a:rPr lang="ru-RU" sz="2000" b="0" i="0" dirty="0">
                <a:effectLst/>
                <a:latin typeface="Menlo"/>
              </a:rPr>
              <a:t> 'b', 'c'} # отступ перед b для наглядности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65540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34555B-7EAB-44F8-A8C1-10224AE8F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4344639"/>
            <a:ext cx="9041885" cy="214623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70AF-6372-44BA-AFA0-605FCAEC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Объединение множеств без изменения исходных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DD371B-D603-491A-8508-4E6B8007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13.11.2021</a:t>
            </a:fld>
            <a:endParaRPr lang="en-US" dirty="0"/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DA8A21C6-960E-42FC-9B4C-7E7E380CE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55" y="1623850"/>
            <a:ext cx="61912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B285E2-E44D-4566-997B-E670DF3758D8}"/>
              </a:ext>
            </a:extLst>
          </p:cNvPr>
          <p:cNvSpPr txBox="1"/>
          <p:nvPr/>
        </p:nvSpPr>
        <p:spPr>
          <a:xfrm>
            <a:off x="203200" y="1296516"/>
            <a:ext cx="6502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Menlo"/>
              </a:rPr>
              <a:t># Зададим исходно два множества (скопировать перед каждым примером ниже) </a:t>
            </a:r>
            <a:endParaRPr lang="en-US" sz="2000" b="0" i="0" dirty="0">
              <a:effectLst/>
              <a:latin typeface="Menlo"/>
            </a:endParaRPr>
          </a:p>
          <a:p>
            <a:r>
              <a:rPr lang="ru-RU" sz="2000" b="0" i="0" dirty="0">
                <a:effectLst/>
                <a:latin typeface="Menlo"/>
              </a:rPr>
              <a:t>a = {'a', 'b’} </a:t>
            </a:r>
            <a:endParaRPr lang="en-US" sz="2000" b="0" i="0" dirty="0">
              <a:effectLst/>
              <a:latin typeface="Menlo"/>
            </a:endParaRPr>
          </a:p>
          <a:p>
            <a:r>
              <a:rPr lang="ru-RU" sz="2000" b="0" i="0" dirty="0">
                <a:effectLst/>
                <a:latin typeface="Menlo"/>
              </a:rPr>
              <a:t>b = {</a:t>
            </a:r>
            <a:r>
              <a:rPr lang="en-US" sz="2000" b="0" i="0" dirty="0">
                <a:effectLst/>
                <a:latin typeface="Menlo"/>
              </a:rPr>
              <a:t>     </a:t>
            </a:r>
            <a:r>
              <a:rPr lang="ru-RU" sz="2000" b="0" i="0" dirty="0">
                <a:effectLst/>
                <a:latin typeface="Menlo"/>
              </a:rPr>
              <a:t> 'b', 'c'} # отступ перед b для наглядности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093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9AFB71-1283-40AF-861B-6999F4EFA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51" y="4238046"/>
            <a:ext cx="7894219" cy="242439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70AF-6372-44BA-AFA0-605FCAEC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Объединение множеств без изменения исходных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DD371B-D603-491A-8508-4E6B8007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13.11.2021</a:t>
            </a:fld>
            <a:endParaRPr lang="en-US" dirty="0"/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DA8A21C6-960E-42FC-9B4C-7E7E380CE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481" y="1409686"/>
            <a:ext cx="4841104" cy="261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B285E2-E44D-4566-997B-E670DF3758D8}"/>
              </a:ext>
            </a:extLst>
          </p:cNvPr>
          <p:cNvSpPr txBox="1"/>
          <p:nvPr/>
        </p:nvSpPr>
        <p:spPr>
          <a:xfrm>
            <a:off x="203200" y="1296516"/>
            <a:ext cx="6502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Menlo"/>
              </a:rPr>
              <a:t># Зададим исходно два множества (скопировать перед каждым примером ниже) </a:t>
            </a:r>
            <a:endParaRPr lang="en-US" sz="2000" b="0" i="0" dirty="0">
              <a:effectLst/>
              <a:latin typeface="Menlo"/>
            </a:endParaRPr>
          </a:p>
          <a:p>
            <a:r>
              <a:rPr lang="ru-RU" sz="2000" b="0" i="0" dirty="0">
                <a:effectLst/>
                <a:latin typeface="Menlo"/>
              </a:rPr>
              <a:t>a = {'a', 'b’} </a:t>
            </a:r>
            <a:endParaRPr lang="en-US" sz="2000" b="0" i="0" dirty="0">
              <a:effectLst/>
              <a:latin typeface="Menlo"/>
            </a:endParaRPr>
          </a:p>
          <a:p>
            <a:r>
              <a:rPr lang="ru-RU" sz="2000" b="0" i="0" dirty="0">
                <a:effectLst/>
                <a:latin typeface="Menlo"/>
              </a:rPr>
              <a:t>b = {</a:t>
            </a:r>
            <a:r>
              <a:rPr lang="en-US" sz="2000" b="0" i="0" dirty="0">
                <a:effectLst/>
                <a:latin typeface="Menlo"/>
              </a:rPr>
              <a:t>     </a:t>
            </a:r>
            <a:r>
              <a:rPr lang="ru-RU" sz="2000" b="0" i="0" dirty="0">
                <a:effectLst/>
                <a:latin typeface="Menlo"/>
              </a:rPr>
              <a:t> 'b', 'c'} # отступ перед b для наглядности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50170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id="{CB513E4D-7C18-4C58-8D83-9CF7202D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481" y="1409686"/>
            <a:ext cx="4841104" cy="261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70AF-6372-44BA-AFA0-605FCAEC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Объединение множеств без изменения исходных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DD371B-D603-491A-8508-4E6B8007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285E2-E44D-4566-997B-E670DF3758D8}"/>
              </a:ext>
            </a:extLst>
          </p:cNvPr>
          <p:cNvSpPr txBox="1"/>
          <p:nvPr/>
        </p:nvSpPr>
        <p:spPr>
          <a:xfrm>
            <a:off x="203200" y="1296516"/>
            <a:ext cx="6502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Menlo"/>
              </a:rPr>
              <a:t># Зададим исходно два множества (скопировать перед каждым примером ниже) </a:t>
            </a:r>
            <a:endParaRPr lang="en-US" sz="2000" b="0" i="0" dirty="0">
              <a:effectLst/>
              <a:latin typeface="Menlo"/>
            </a:endParaRPr>
          </a:p>
          <a:p>
            <a:r>
              <a:rPr lang="ru-RU" sz="2000" b="0" i="0" dirty="0">
                <a:effectLst/>
                <a:latin typeface="Menlo"/>
              </a:rPr>
              <a:t>a = {'a', 'b’} </a:t>
            </a:r>
            <a:endParaRPr lang="en-US" sz="2000" b="0" i="0" dirty="0">
              <a:effectLst/>
              <a:latin typeface="Menlo"/>
            </a:endParaRPr>
          </a:p>
          <a:p>
            <a:r>
              <a:rPr lang="ru-RU" sz="2000" b="0" i="0" dirty="0">
                <a:effectLst/>
                <a:latin typeface="Menlo"/>
              </a:rPr>
              <a:t>b = {</a:t>
            </a:r>
            <a:r>
              <a:rPr lang="en-US" sz="2000" b="0" i="0" dirty="0">
                <a:effectLst/>
                <a:latin typeface="Menlo"/>
              </a:rPr>
              <a:t>     </a:t>
            </a:r>
            <a:r>
              <a:rPr lang="ru-RU" sz="2000" b="0" i="0" dirty="0">
                <a:effectLst/>
                <a:latin typeface="Menlo"/>
              </a:rPr>
              <a:t> 'b', 'c'} # отступ перед b для наглядности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6CA33F-C321-4AA2-A7EE-A6F44F545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3710626"/>
            <a:ext cx="8128000" cy="281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21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E51D3-FCC4-4079-A323-CCDE5BA8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l"/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Конвертация одного типа коллекции в другой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34FEC-A879-4E6F-AC2E-3D47F5B658E6}"/>
              </a:ext>
            </a:extLst>
          </p:cNvPr>
          <p:cNvSpPr txBox="1"/>
          <p:nvPr/>
        </p:nvSpPr>
        <p:spPr>
          <a:xfrm>
            <a:off x="254000" y="1296516"/>
            <a:ext cx="118160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111111"/>
                </a:solidFill>
                <a:effectLst/>
                <a:latin typeface="-apple-system"/>
              </a:rPr>
              <a:t>В зависимости от стоящих задач, один тип коллекции можно конвертировать в другой тип коллекции. Для этого, как правило достаточно передать одну коллекцию в функцию создания другой </a:t>
            </a:r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DDE0EB1-30A3-49DD-A8AE-7771AC324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9" y="2871394"/>
            <a:ext cx="11998933" cy="238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98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E51D3-FCC4-4079-A323-CCDE5BA8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Особые методы сравнения множеств (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set</a:t>
            </a:r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, </a:t>
            </a:r>
            <a:r>
              <a:rPr lang="ru-RU" b="0" i="0" dirty="0" err="1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frozenset</a:t>
            </a:r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)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7CEF3D-49F4-46C9-A5C9-E15B168D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13.11.2021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7FECF6-577E-4853-9413-38CBD54F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250" y="1356327"/>
            <a:ext cx="7679178" cy="550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4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A79BC-866B-4D09-B46B-73CBC7B31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22198"/>
          </a:xfrm>
        </p:spPr>
        <p:txBody>
          <a:bodyPr anchor="t"/>
          <a:lstStyle/>
          <a:p>
            <a:r>
              <a:rPr lang="ru-RU" b="1" dirty="0"/>
              <a:t>Темы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6C8C35-EADC-4CDE-BCAF-3B8E3D292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97470"/>
            <a:ext cx="5705308" cy="54564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print(), input()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 err="1">
                <a:solidFill>
                  <a:srgbClr val="0070C0"/>
                </a:solidFill>
              </a:rPr>
              <a:t>sep</a:t>
            </a:r>
            <a:r>
              <a:rPr lang="en-US" sz="2400" dirty="0">
                <a:solidFill>
                  <a:srgbClr val="0070C0"/>
                </a:solidFill>
              </a:rPr>
              <a:t>, end</a:t>
            </a:r>
            <a:r>
              <a:rPr lang="ru-RU" sz="2400" dirty="0">
                <a:solidFill>
                  <a:srgbClr val="0070C0"/>
                </a:solidFill>
              </a:rPr>
              <a:t>, форматный вывод</a:t>
            </a: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int(), float(), str()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If-</a:t>
            </a:r>
            <a:r>
              <a:rPr lang="en-US" sz="2400" dirty="0" err="1">
                <a:solidFill>
                  <a:srgbClr val="0070C0"/>
                </a:solidFill>
              </a:rPr>
              <a:t>elif</a:t>
            </a:r>
            <a:r>
              <a:rPr lang="en-US" sz="2400" dirty="0">
                <a:solidFill>
                  <a:srgbClr val="0070C0"/>
                </a:solidFill>
              </a:rPr>
              <a:t>-else, or, and, not</a:t>
            </a:r>
            <a:endParaRPr lang="ru-RU" sz="2400" dirty="0">
              <a:solidFill>
                <a:srgbClr val="0070C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0070C0"/>
                </a:solidFill>
              </a:rPr>
              <a:t>*функции, процедуры</a:t>
            </a:r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for _ in _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while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break, continue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СТРОКИ, индексация, срезы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СПИСКИ, методы, списочные выражения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FF0000"/>
                </a:solidFill>
              </a:rPr>
              <a:t>МНОЖЕСТВА, методы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solidFill>
                  <a:srgbClr val="FF0000"/>
                </a:solidFill>
              </a:rPr>
              <a:t>СЛОВАРИ, методы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/>
              <a:t>*кортежи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/>
              <a:t>*</a:t>
            </a:r>
            <a:r>
              <a:rPr lang="en-US" sz="2400" dirty="0"/>
              <a:t>map</a:t>
            </a:r>
            <a:endParaRPr lang="ru-RU" sz="24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/>
              <a:t> </a:t>
            </a:r>
            <a:r>
              <a:rPr lang="en-US" sz="2400" dirty="0"/>
              <a:t>split(), join()</a:t>
            </a:r>
            <a:endParaRPr lang="ru-RU" sz="24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/>
              <a:t>Файловый ввод/вывод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92AD04C-B010-41C0-B960-E561BE658A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2637861"/>
              </p:ext>
            </p:extLst>
          </p:nvPr>
        </p:nvGraphicFramePr>
        <p:xfrm>
          <a:off x="6286500" y="939473"/>
          <a:ext cx="540629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7023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70AF-6372-44BA-AFA0-605FCAEC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Особенности сортировки словаря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385BD6-A397-40F4-9C5D-A6DA510DF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96516"/>
            <a:ext cx="11633200" cy="359044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0" i="0" dirty="0">
                <a:solidFill>
                  <a:srgbClr val="111111"/>
                </a:solidFill>
                <a:effectLst/>
                <a:latin typeface="-apple-system"/>
              </a:rPr>
              <a:t>В сортировке словаря есть свои особенности, вызванные тем, что элемент словаря — это пара ключ: значение.</a:t>
            </a:r>
            <a:endParaRPr lang="en-US" sz="2000" b="0" i="0" dirty="0">
              <a:solidFill>
                <a:srgbClr val="111111"/>
              </a:solidFill>
              <a:effectLst/>
              <a:latin typeface="-apple-system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0" i="0" dirty="0" err="1">
                <a:solidFill>
                  <a:srgbClr val="111111"/>
                </a:solidFill>
                <a:effectLst/>
                <a:latin typeface="-apple-system"/>
              </a:rPr>
              <a:t>sorted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-apple-system"/>
              </a:rPr>
              <a:t>(</a:t>
            </a:r>
            <a:r>
              <a:rPr lang="ru-RU" sz="2000" b="0" i="0" dirty="0" err="1">
                <a:solidFill>
                  <a:srgbClr val="111111"/>
                </a:solidFill>
                <a:effectLst/>
                <a:latin typeface="-apple-system"/>
              </a:rPr>
              <a:t>my_dict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-apple-system"/>
              </a:rPr>
              <a:t>) — когда мы передаем в функцию сортировки словарь без вызова его дополнительных методов — идёт перебор только ключей, сортированный список ключей нам и возвращается;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0" i="0" dirty="0" err="1">
                <a:solidFill>
                  <a:srgbClr val="111111"/>
                </a:solidFill>
                <a:effectLst/>
                <a:latin typeface="-apple-system"/>
              </a:rPr>
              <a:t>sorted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-apple-system"/>
              </a:rPr>
              <a:t>(</a:t>
            </a:r>
            <a:r>
              <a:rPr lang="ru-RU" sz="2000" b="0" i="0" dirty="0" err="1">
                <a:solidFill>
                  <a:srgbClr val="111111"/>
                </a:solidFill>
                <a:effectLst/>
                <a:latin typeface="-apple-system"/>
              </a:rPr>
              <a:t>my_dict.</a:t>
            </a:r>
            <a:r>
              <a:rPr lang="ru-RU" sz="2000" b="1" i="0" dirty="0" err="1">
                <a:solidFill>
                  <a:srgbClr val="111111"/>
                </a:solidFill>
                <a:effectLst/>
                <a:latin typeface="-apple-system"/>
              </a:rPr>
              <a:t>keys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-apple-system"/>
              </a:rPr>
              <a:t>()) — тот же результат, что в предыдущем примере, но прописанный более явно;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0" i="0" dirty="0" err="1">
                <a:solidFill>
                  <a:srgbClr val="111111"/>
                </a:solidFill>
                <a:effectLst/>
                <a:latin typeface="-apple-system"/>
              </a:rPr>
              <a:t>sorted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-apple-system"/>
              </a:rPr>
              <a:t>(</a:t>
            </a:r>
            <a:r>
              <a:rPr lang="ru-RU" sz="2000" b="0" i="0" dirty="0" err="1">
                <a:solidFill>
                  <a:srgbClr val="111111"/>
                </a:solidFill>
                <a:effectLst/>
                <a:latin typeface="-apple-system"/>
              </a:rPr>
              <a:t>my_dict.</a:t>
            </a:r>
            <a:r>
              <a:rPr lang="ru-RU" sz="2000" b="1" i="0" dirty="0" err="1">
                <a:solidFill>
                  <a:srgbClr val="111111"/>
                </a:solidFill>
                <a:effectLst/>
                <a:latin typeface="-apple-system"/>
              </a:rPr>
              <a:t>items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-apple-system"/>
              </a:rPr>
              <a:t>()) — возвращается сортированный список кортежей (ключ, значение), сортированных по ключу;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0" i="0" dirty="0" err="1">
                <a:solidFill>
                  <a:srgbClr val="111111"/>
                </a:solidFill>
                <a:effectLst/>
                <a:latin typeface="-apple-system"/>
              </a:rPr>
              <a:t>sorted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-apple-system"/>
              </a:rPr>
              <a:t>(</a:t>
            </a:r>
            <a:r>
              <a:rPr lang="ru-RU" sz="2000" b="0" i="0" dirty="0" err="1">
                <a:solidFill>
                  <a:srgbClr val="111111"/>
                </a:solidFill>
                <a:effectLst/>
                <a:latin typeface="-apple-system"/>
              </a:rPr>
              <a:t>my_dict.</a:t>
            </a:r>
            <a:r>
              <a:rPr lang="ru-RU" sz="2000" b="1" i="0" dirty="0" err="1">
                <a:solidFill>
                  <a:srgbClr val="111111"/>
                </a:solidFill>
                <a:effectLst/>
                <a:latin typeface="-apple-system"/>
              </a:rPr>
              <a:t>values</a:t>
            </a:r>
            <a:r>
              <a:rPr lang="ru-RU" sz="2000" b="0" i="0" dirty="0">
                <a:solidFill>
                  <a:srgbClr val="111111"/>
                </a:solidFill>
                <a:effectLst/>
                <a:latin typeface="-apple-system"/>
              </a:rPr>
              <a:t>()) — возвращается сортированный список значений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ru-RU" sz="20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DD371B-D603-491A-8508-4E6B8007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13.11.2021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98D455-D873-4243-83BF-8BE8F25FA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3811355"/>
            <a:ext cx="10625288" cy="297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43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4064A29-9607-4F9F-ADE2-6785F3B6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13.11.2021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81BC16-AF01-45FA-BAF8-765787C1F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57" y="1588968"/>
            <a:ext cx="11793976" cy="14898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BE18B2-7600-438A-ACEF-A5345B7EA5F9}"/>
              </a:ext>
            </a:extLst>
          </p:cNvPr>
          <p:cNvSpPr txBox="1"/>
          <p:nvPr/>
        </p:nvSpPr>
        <p:spPr>
          <a:xfrm>
            <a:off x="404257" y="671332"/>
            <a:ext cx="295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КЕГЭ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70A298-2994-45C2-A1CC-4F59DA72C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59" y="3741119"/>
            <a:ext cx="11648431" cy="18431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79F8D1-B01E-4CA1-B351-70995E85C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57" y="5618993"/>
            <a:ext cx="10908811" cy="107065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154B68-5542-4D04-B8B5-B83A45307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759" y="-3502217"/>
            <a:ext cx="8430802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0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7C6BB1-9F1D-44B0-BEE2-FF5D6E347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92EF8B-D3DF-4216-96A1-1B1DE794B37A}" type="datetime1">
              <a:rPr lang="ru-RU" smtClean="0"/>
              <a:t>13.11.2021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30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40037D7B-6BA5-4837-BFC1-90BD326488E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1013392"/>
              </p:ext>
            </p:extLst>
          </p:nvPr>
        </p:nvGraphicFramePr>
        <p:xfrm>
          <a:off x="194944" y="449262"/>
          <a:ext cx="11783695" cy="500233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491616">
                  <a:extLst>
                    <a:ext uri="{9D8B030D-6E8A-4147-A177-3AD203B41FA5}">
                      <a16:colId xmlns:a16="http://schemas.microsoft.com/office/drawing/2014/main" val="1425492707"/>
                    </a:ext>
                  </a:extLst>
                </a:gridCol>
                <a:gridCol w="2123440">
                  <a:extLst>
                    <a:ext uri="{9D8B030D-6E8A-4147-A177-3AD203B41FA5}">
                      <a16:colId xmlns:a16="http://schemas.microsoft.com/office/drawing/2014/main" val="1401164504"/>
                    </a:ext>
                  </a:extLst>
                </a:gridCol>
                <a:gridCol w="2824480">
                  <a:extLst>
                    <a:ext uri="{9D8B030D-6E8A-4147-A177-3AD203B41FA5}">
                      <a16:colId xmlns:a16="http://schemas.microsoft.com/office/drawing/2014/main" val="218091814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669969545"/>
                    </a:ext>
                  </a:extLst>
                </a:gridCol>
                <a:gridCol w="2905759">
                  <a:extLst>
                    <a:ext uri="{9D8B030D-6E8A-4147-A177-3AD203B41FA5}">
                      <a16:colId xmlns:a16="http://schemas.microsoft.com/office/drawing/2014/main" val="3567230269"/>
                    </a:ext>
                  </a:extLst>
                </a:gridCol>
              </a:tblGrid>
              <a:tr h="61321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Строка </a:t>
                      </a:r>
                      <a:r>
                        <a:rPr lang="en-US" sz="2400" dirty="0"/>
                        <a:t>str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Список </a:t>
                      </a:r>
                      <a:r>
                        <a:rPr lang="en-US" sz="2400" dirty="0"/>
                        <a:t>list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FF0000"/>
                          </a:solidFill>
                        </a:rPr>
                        <a:t>Множество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set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FF0000"/>
                          </a:solidFill>
                        </a:rPr>
                        <a:t>Словарь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dict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221334"/>
                  </a:ext>
                </a:extLst>
              </a:tr>
              <a:tr h="613219">
                <a:tc>
                  <a:txBody>
                    <a:bodyPr/>
                    <a:lstStyle/>
                    <a:p>
                      <a:r>
                        <a:rPr lang="ru-RU" dirty="0"/>
                        <a:t>Создание пустого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 = ‘’</a:t>
                      </a:r>
                      <a:endParaRPr lang="ru-RU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 = list()</a:t>
                      </a:r>
                    </a:p>
                    <a:p>
                      <a:r>
                        <a:rPr lang="en-US" sz="2400" dirty="0"/>
                        <a:t>T = []</a:t>
                      </a:r>
                      <a:endParaRPr lang="ru-RU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T = set()</a:t>
                      </a:r>
                      <a:endParaRPr lang="ru-RU" sz="24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T =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</a:rPr>
                        <a:t>dict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()</a:t>
                      </a:r>
                    </a:p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T = {}</a:t>
                      </a:r>
                      <a:endParaRPr lang="ru-RU" sz="24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384730"/>
                  </a:ext>
                </a:extLst>
              </a:tr>
              <a:tr h="613219">
                <a:tc>
                  <a:txBody>
                    <a:bodyPr/>
                    <a:lstStyle/>
                    <a:p>
                      <a:r>
                        <a:rPr lang="ru-RU" dirty="0"/>
                        <a:t>Общий вид, пример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= ‘hello, my dear friend’</a:t>
                      </a:r>
                      <a:endParaRPr lang="ru-RU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 = [2, 4, ‘hello’, </a:t>
                      </a:r>
                      <a:br>
                        <a:rPr lang="en-US" dirty="0"/>
                      </a:br>
                      <a:r>
                        <a:rPr lang="en-US" dirty="0"/>
                        <a:t>[2, -1], </a:t>
                      </a:r>
                      <a:br>
                        <a:rPr lang="en-US" dirty="0"/>
                      </a:br>
                      <a:r>
                        <a:rPr lang="en-US" dirty="0"/>
                        <a:t>{4, ‘</a:t>
                      </a:r>
                      <a:r>
                        <a:rPr lang="en-US" dirty="0" err="1"/>
                        <a:t>ttt</a:t>
                      </a:r>
                      <a:r>
                        <a:rPr lang="en-US" dirty="0"/>
                        <a:t>’}, 0.2345]</a:t>
                      </a:r>
                      <a:endParaRPr lang="ru-RU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 = {4, 6, 9, ‘ex’, {4, ‘r’}, ‘’, []}</a:t>
                      </a:r>
                      <a:endParaRPr lang="ru-RU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R = {1: ‘one’, </a:t>
                      </a:r>
                      <a:br>
                        <a:rPr lang="en-US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2: [‘two’, ‘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twise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’, 10], ‘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три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’: 3, ‘hello’: ‘!’}</a:t>
                      </a:r>
                      <a:endParaRPr lang="ru-RU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697374"/>
                  </a:ext>
                </a:extLst>
              </a:tr>
              <a:tr h="613219">
                <a:tc>
                  <a:txBody>
                    <a:bodyPr/>
                    <a:lstStyle/>
                    <a:p>
                      <a:r>
                        <a:rPr lang="ru-RU" dirty="0"/>
                        <a:t>Обращение к части (элементу)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 имени переменной, по индексу, по срезу</a:t>
                      </a:r>
                      <a:endParaRPr lang="ru-RU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 имени переменной, по индексу, по срезу</a:t>
                      </a:r>
                    </a:p>
                    <a:p>
                      <a:endParaRPr lang="ru-RU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По имени переменной, метод </a:t>
                      </a:r>
                      <a:endParaRPr lang="ru-RU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По имени переменной, по ключу словаря</a:t>
                      </a:r>
                      <a:endParaRPr lang="ru-RU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280717"/>
                  </a:ext>
                </a:extLst>
              </a:tr>
              <a:tr h="613219">
                <a:tc>
                  <a:txBody>
                    <a:bodyPr/>
                    <a:lstStyle/>
                    <a:p>
                      <a:r>
                        <a:rPr lang="ru-RU" dirty="0"/>
                        <a:t>Добавление элемента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 += ‘</a:t>
                      </a:r>
                      <a:r>
                        <a:rPr lang="ru-RU" dirty="0"/>
                        <a:t>строка</a:t>
                      </a:r>
                      <a:r>
                        <a:rPr lang="en-US" dirty="0"/>
                        <a:t>’</a:t>
                      </a:r>
                    </a:p>
                    <a:p>
                      <a:r>
                        <a:rPr lang="en-US" dirty="0"/>
                        <a:t>T2 = T + str(</a:t>
                      </a:r>
                      <a:r>
                        <a:rPr lang="ru-RU" dirty="0"/>
                        <a:t>57)</a:t>
                      </a:r>
                      <a:endParaRPr lang="ru-RU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T.append</a:t>
                      </a:r>
                      <a:r>
                        <a:rPr lang="en-US" dirty="0"/>
                        <a:t>(45)</a:t>
                      </a:r>
                    </a:p>
                    <a:p>
                      <a:r>
                        <a:rPr lang="en-US" dirty="0"/>
                        <a:t>T += [4, 5]</a:t>
                      </a:r>
                    </a:p>
                    <a:p>
                      <a:r>
                        <a:rPr lang="en-US" dirty="0" err="1"/>
                        <a:t>T.Expand</a:t>
                      </a:r>
                      <a:r>
                        <a:rPr lang="en-US" dirty="0"/>
                        <a:t>([6, 9])</a:t>
                      </a:r>
                      <a:endParaRPr lang="ru-RU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0000"/>
                          </a:solidFill>
                        </a:rPr>
                        <a:t>T.add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(5)</a:t>
                      </a:r>
                      <a:endParaRPr lang="en-US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T[5] = ‘five’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428029"/>
                  </a:ext>
                </a:extLst>
              </a:tr>
              <a:tr h="613219">
                <a:tc>
                  <a:txBody>
                    <a:bodyPr/>
                    <a:lstStyle/>
                    <a:p>
                      <a:r>
                        <a:rPr lang="ru-RU" dirty="0"/>
                        <a:t>Печать элементов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print(T)</a:t>
                      </a:r>
                      <a:endParaRPr lang="ru-RU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print(T)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print(*T)</a:t>
                      </a:r>
                      <a:endParaRPr lang="ru-RU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print(T)</a:t>
                      </a:r>
                      <a:endParaRPr lang="ru-RU" sz="24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print(*T)</a:t>
                      </a:r>
                      <a:endParaRPr lang="ru-RU" sz="24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print(T)</a:t>
                      </a:r>
                      <a:endParaRPr lang="ru-RU" sz="24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endParaRPr lang="en-US" sz="2400" dirty="0">
                        <a:solidFill>
                          <a:srgbClr val="FF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26402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347A89D-2BC6-42FC-8496-4F85F7505F35}"/>
              </a:ext>
            </a:extLst>
          </p:cNvPr>
          <p:cNvSpPr txBox="1"/>
          <p:nvPr/>
        </p:nvSpPr>
        <p:spPr>
          <a:xfrm>
            <a:off x="97472" y="5547360"/>
            <a:ext cx="11997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Подсчет количества элементов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(T),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функции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min(), max(), sum()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Проверка принадлежности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 | not in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Обход всех элементов в цикле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x in name: …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5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2ADE4-A2EF-4C72-8180-D121B3F1F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b="1" dirty="0"/>
              <a:t>Коллекции данных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2BDB407-9BCB-407C-9C87-75C237D2B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7510122"/>
              </p:ext>
            </p:extLst>
          </p:nvPr>
        </p:nvGraphicFramePr>
        <p:xfrm>
          <a:off x="457200" y="1433872"/>
          <a:ext cx="1115360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311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70AF-6372-44BA-AFA0-605FCAEC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Добавление условий фильтраций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DD371B-D603-491A-8508-4E6B8007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B08684E-3E64-4FE6-9508-D7DB05E41C8C}"/>
              </a:ext>
            </a:extLst>
          </p:cNvPr>
          <p:cNvSpPr txBox="1">
            <a:spLocks/>
          </p:cNvSpPr>
          <p:nvPr/>
        </p:nvSpPr>
        <p:spPr>
          <a:xfrm>
            <a:off x="1298823" y="2340864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071706-8B1D-4C95-9639-8FB994657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73" y="1569034"/>
            <a:ext cx="12176491" cy="22157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6678D8-5B8E-4973-8101-A61FF727E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46" y="4336040"/>
            <a:ext cx="9812486" cy="22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4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70AF-6372-44BA-AFA0-605FCAEC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385BD6-A397-40F4-9C5D-A6DA510DF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DD371B-D603-491A-8508-4E6B8007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B08684E-3E64-4FE6-9508-D7DB05E41C8C}"/>
              </a:ext>
            </a:extLst>
          </p:cNvPr>
          <p:cNvSpPr txBox="1">
            <a:spLocks/>
          </p:cNvSpPr>
          <p:nvPr/>
        </p:nvSpPr>
        <p:spPr>
          <a:xfrm>
            <a:off x="1298823" y="2340864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F85E20-2CF2-4CAC-B0E2-093120206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84" y="882650"/>
            <a:ext cx="11646082" cy="20659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2932C8-24F9-4269-A305-AFCE7855F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4178461"/>
            <a:ext cx="11492474" cy="224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9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70AF-6372-44BA-AFA0-605FCAEC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Периодичность и частичный перебор</a:t>
            </a:r>
            <a:b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</a:br>
            <a:r>
              <a:rPr lang="ru-RU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Работа с </a:t>
            </a:r>
            <a:r>
              <a:rPr lang="en-US" b="0" i="0" dirty="0">
                <a:solidFill>
                  <a:srgbClr val="111111"/>
                </a:solidFill>
                <a:effectLst/>
                <a:latin typeface="Fira Sans" panose="020B0503050000020004" pitchFamily="34" charset="0"/>
              </a:rPr>
              <a:t>enumerate()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385BD6-A397-40F4-9C5D-A6DA510DF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05229"/>
            <a:ext cx="11029615" cy="36344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0" i="0" dirty="0">
                <a:solidFill>
                  <a:srgbClr val="111111"/>
                </a:solidFill>
                <a:effectLst/>
                <a:latin typeface="-apple-system"/>
              </a:rPr>
              <a:t>Иногда в условиях задачи в условии-фильтре нужна не проверка значения текущего элемента, а проверка на определенную периодичность, то есть, например, нужно брать каждый третий элемент.</a:t>
            </a:r>
            <a:br>
              <a:rPr lang="ru-RU" sz="2400" dirty="0"/>
            </a:br>
            <a:br>
              <a:rPr lang="ru-RU" sz="2400" dirty="0"/>
            </a:br>
            <a:r>
              <a:rPr lang="ru-RU" sz="2400" b="0" i="0" dirty="0">
                <a:solidFill>
                  <a:srgbClr val="111111"/>
                </a:solidFill>
                <a:effectLst/>
                <a:latin typeface="-apple-system"/>
              </a:rPr>
              <a:t>Для подобных задач можно использовать функцию </a:t>
            </a:r>
            <a:r>
              <a:rPr lang="ru-RU" sz="2400" b="0" i="0" dirty="0" err="1">
                <a:solidFill>
                  <a:srgbClr val="111111"/>
                </a:solidFill>
                <a:effectLst/>
                <a:latin typeface="-apple-system"/>
              </a:rPr>
              <a:t>enumerate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-apple-system"/>
              </a:rPr>
              <a:t>(), задающую счетчик при обходе итератора в цикле:</a:t>
            </a:r>
            <a:endParaRPr lang="ru-RU" sz="24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DD371B-D603-491A-8508-4E6B8007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13.11.2021</a:t>
            </a:fld>
            <a:endParaRPr lang="en-US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3B08684E-3E64-4FE6-9508-D7DB05E41C8C}"/>
              </a:ext>
            </a:extLst>
          </p:cNvPr>
          <p:cNvSpPr txBox="1">
            <a:spLocks/>
          </p:cNvSpPr>
          <p:nvPr/>
        </p:nvSpPr>
        <p:spPr>
          <a:xfrm>
            <a:off x="1298823" y="2340864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DB40BE-2109-40FF-82F9-811E0975F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18" y="4651868"/>
            <a:ext cx="12539651" cy="150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00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3919D-A5E3-4531-A1AF-8F4F288D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BA7CC5-F095-4F82-BB33-F36FC47C3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8DBA4C-44C5-4A7B-BFF5-EB9D3EF9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13CF11-4D7C-4367-8D00-578223D03103}" type="datetime1">
              <a:rPr lang="ru-RU" smtClean="0"/>
              <a:t>13.11.2021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60744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8_TF33552983" id="{160FF37C-0DDC-4D2E-AEAD-253EF6364DF1}" vid="{EC99DBC3-C858-4F3A-82DD-48D686A36DB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{4078DB8A-A25B-4E12-8016-CCD78F6FE31E}tf33552983_win32</Template>
  <TotalTime>750</TotalTime>
  <Words>1082</Words>
  <Application>Microsoft Office PowerPoint</Application>
  <PresentationFormat>Широкоэкранный</PresentationFormat>
  <Paragraphs>169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-apple-system</vt:lpstr>
      <vt:lpstr>Arial</vt:lpstr>
      <vt:lpstr>Calibri</vt:lpstr>
      <vt:lpstr>Corbel</vt:lpstr>
      <vt:lpstr>Courier New</vt:lpstr>
      <vt:lpstr>Fira Sans</vt:lpstr>
      <vt:lpstr>Franklin Gothic Book</vt:lpstr>
      <vt:lpstr>Franklin Gothic Demi</vt:lpstr>
      <vt:lpstr>Menlo</vt:lpstr>
      <vt:lpstr>Wingdings 2</vt:lpstr>
      <vt:lpstr>ДивидендVTI</vt:lpstr>
      <vt:lpstr>Методика преподавания программирования на ЯП PYTHON</vt:lpstr>
      <vt:lpstr>Ссылки</vt:lpstr>
      <vt:lpstr>Темы обучения</vt:lpstr>
      <vt:lpstr>Презентация PowerPoint</vt:lpstr>
      <vt:lpstr>Коллекции данных</vt:lpstr>
      <vt:lpstr>Добавление условий фильтраций</vt:lpstr>
      <vt:lpstr>Презентация PowerPoint</vt:lpstr>
      <vt:lpstr>Периодичность и частичный перебор Работа с enumerate()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Чтение из файлА</vt:lpstr>
      <vt:lpstr>запись в файл</vt:lpstr>
      <vt:lpstr>Презентация PowerPoint</vt:lpstr>
      <vt:lpstr>Презентация PowerPoint</vt:lpstr>
      <vt:lpstr>Объединение множеств без изменения исходных</vt:lpstr>
      <vt:lpstr>Объединение множеств без изменения исходных</vt:lpstr>
      <vt:lpstr>Объединение множеств без изменения исходных</vt:lpstr>
      <vt:lpstr>Объединение множеств без изменения исходных</vt:lpstr>
      <vt:lpstr>Конвертация одного типа коллекции в другой</vt:lpstr>
      <vt:lpstr>Особые методы сравнения множеств (set, frozenset)</vt:lpstr>
      <vt:lpstr>Особенности сортировки словаря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преподавания программирования на ЯП PYTHON</dc:title>
  <dc:creator>ovzamyatina@dnevnik.ru</dc:creator>
  <cp:lastModifiedBy>ovzamyatina@dnevnik.ru</cp:lastModifiedBy>
  <cp:revision>99</cp:revision>
  <dcterms:created xsi:type="dcterms:W3CDTF">2021-10-08T20:33:19Z</dcterms:created>
  <dcterms:modified xsi:type="dcterms:W3CDTF">2021-11-13T14:57:21Z</dcterms:modified>
</cp:coreProperties>
</file>