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807" r:id="rId2"/>
    <p:sldId id="1081" r:id="rId3"/>
    <p:sldId id="1097" r:id="rId4"/>
    <p:sldId id="1067" r:id="rId5"/>
    <p:sldId id="1065" r:id="rId6"/>
    <p:sldId id="1094" r:id="rId7"/>
    <p:sldId id="1095" r:id="rId8"/>
    <p:sldId id="1068" r:id="rId9"/>
    <p:sldId id="1073" r:id="rId10"/>
    <p:sldId id="1096" r:id="rId11"/>
    <p:sldId id="1108" r:id="rId12"/>
    <p:sldId id="1089" r:id="rId13"/>
    <p:sldId id="1090" r:id="rId14"/>
    <p:sldId id="1091" r:id="rId15"/>
    <p:sldId id="1093" r:id="rId16"/>
    <p:sldId id="1092" r:id="rId17"/>
    <p:sldId id="1109" r:id="rId18"/>
    <p:sldId id="1110" r:id="rId19"/>
    <p:sldId id="1111" r:id="rId20"/>
    <p:sldId id="1112" r:id="rId21"/>
    <p:sldId id="1113" r:id="rId22"/>
    <p:sldId id="1114" r:id="rId23"/>
    <p:sldId id="1098" r:id="rId24"/>
    <p:sldId id="1100" r:id="rId25"/>
    <p:sldId id="1101" r:id="rId26"/>
    <p:sldId id="1102" r:id="rId27"/>
    <p:sldId id="1103" r:id="rId28"/>
    <p:sldId id="1104" r:id="rId29"/>
    <p:sldId id="1106" r:id="rId30"/>
    <p:sldId id="1107" r:id="rId31"/>
    <p:sldId id="791" r:id="rId32"/>
  </p:sldIdLst>
  <p:sldSz cx="11880850" cy="7164388"/>
  <p:notesSz cx="6797675" cy="9926638"/>
  <p:defaultTextStyle>
    <a:defPPr>
      <a:defRPr lang="ru-RU"/>
    </a:defPPr>
    <a:lvl1pPr marL="0" algn="l" defTabSz="1042569" rtl="0" eaLnBrk="1" latinLnBrk="0" hangingPunct="1">
      <a:defRPr sz="2100" kern="1200">
        <a:solidFill>
          <a:schemeClr val="tx1"/>
        </a:solidFill>
        <a:latin typeface="+mn-lt"/>
        <a:ea typeface="+mn-ea"/>
        <a:cs typeface="+mn-cs"/>
      </a:defRPr>
    </a:lvl1pPr>
    <a:lvl2pPr marL="521284" algn="l" defTabSz="1042569" rtl="0" eaLnBrk="1" latinLnBrk="0" hangingPunct="1">
      <a:defRPr sz="2100" kern="1200">
        <a:solidFill>
          <a:schemeClr val="tx1"/>
        </a:solidFill>
        <a:latin typeface="+mn-lt"/>
        <a:ea typeface="+mn-ea"/>
        <a:cs typeface="+mn-cs"/>
      </a:defRPr>
    </a:lvl2pPr>
    <a:lvl3pPr marL="1042569" algn="l" defTabSz="1042569" rtl="0" eaLnBrk="1" latinLnBrk="0" hangingPunct="1">
      <a:defRPr sz="2100" kern="1200">
        <a:solidFill>
          <a:schemeClr val="tx1"/>
        </a:solidFill>
        <a:latin typeface="+mn-lt"/>
        <a:ea typeface="+mn-ea"/>
        <a:cs typeface="+mn-cs"/>
      </a:defRPr>
    </a:lvl3pPr>
    <a:lvl4pPr marL="1563853" algn="l" defTabSz="1042569" rtl="0" eaLnBrk="1" latinLnBrk="0" hangingPunct="1">
      <a:defRPr sz="2100" kern="1200">
        <a:solidFill>
          <a:schemeClr val="tx1"/>
        </a:solidFill>
        <a:latin typeface="+mn-lt"/>
        <a:ea typeface="+mn-ea"/>
        <a:cs typeface="+mn-cs"/>
      </a:defRPr>
    </a:lvl4pPr>
    <a:lvl5pPr marL="2085137" algn="l" defTabSz="1042569" rtl="0" eaLnBrk="1" latinLnBrk="0" hangingPunct="1">
      <a:defRPr sz="2100" kern="1200">
        <a:solidFill>
          <a:schemeClr val="tx1"/>
        </a:solidFill>
        <a:latin typeface="+mn-lt"/>
        <a:ea typeface="+mn-ea"/>
        <a:cs typeface="+mn-cs"/>
      </a:defRPr>
    </a:lvl5pPr>
    <a:lvl6pPr marL="2606422" algn="l" defTabSz="1042569" rtl="0" eaLnBrk="1" latinLnBrk="0" hangingPunct="1">
      <a:defRPr sz="2100" kern="1200">
        <a:solidFill>
          <a:schemeClr val="tx1"/>
        </a:solidFill>
        <a:latin typeface="+mn-lt"/>
        <a:ea typeface="+mn-ea"/>
        <a:cs typeface="+mn-cs"/>
      </a:defRPr>
    </a:lvl6pPr>
    <a:lvl7pPr marL="3127706" algn="l" defTabSz="1042569" rtl="0" eaLnBrk="1" latinLnBrk="0" hangingPunct="1">
      <a:defRPr sz="2100" kern="1200">
        <a:solidFill>
          <a:schemeClr val="tx1"/>
        </a:solidFill>
        <a:latin typeface="+mn-lt"/>
        <a:ea typeface="+mn-ea"/>
        <a:cs typeface="+mn-cs"/>
      </a:defRPr>
    </a:lvl7pPr>
    <a:lvl8pPr marL="3648990" algn="l" defTabSz="1042569" rtl="0" eaLnBrk="1" latinLnBrk="0" hangingPunct="1">
      <a:defRPr sz="2100" kern="1200">
        <a:solidFill>
          <a:schemeClr val="tx1"/>
        </a:solidFill>
        <a:latin typeface="+mn-lt"/>
        <a:ea typeface="+mn-ea"/>
        <a:cs typeface="+mn-cs"/>
      </a:defRPr>
    </a:lvl8pPr>
    <a:lvl9pPr marL="4170275" algn="l" defTabSz="104256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p15:clr>
            <a:srgbClr val="A4A3A4"/>
          </p15:clr>
        </p15:guide>
        <p15:guide id="2" pos="3743">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initials="E" lastIdx="4" clrIdx="0"/>
  <p:cmAuthor id="1" name="Asu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99"/>
    <a:srgbClr val="FFFFCC"/>
    <a:srgbClr val="FF99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26" autoAdjust="0"/>
    <p:restoredTop sz="94058" autoAdjust="0"/>
  </p:normalViewPr>
  <p:slideViewPr>
    <p:cSldViewPr>
      <p:cViewPr varScale="1">
        <p:scale>
          <a:sx n="64" d="100"/>
          <a:sy n="64" d="100"/>
        </p:scale>
        <p:origin x="756" y="72"/>
      </p:cViewPr>
      <p:guideLst>
        <p:guide orient="horz" pos="2257"/>
        <p:guide pos="3743"/>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3264" y="-22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6B515-A397-4DFF-AC67-681F6C757FC6}" type="doc">
      <dgm:prSet loTypeId="urn:microsoft.com/office/officeart/2005/8/layout/radial4" loCatId="relationship" qsTypeId="urn:microsoft.com/office/officeart/2005/8/quickstyle/simple5" qsCatId="simple" csTypeId="urn:microsoft.com/office/officeart/2005/8/colors/accent2_2" csCatId="accent2" phldr="1"/>
      <dgm:spPr/>
      <dgm:t>
        <a:bodyPr/>
        <a:lstStyle/>
        <a:p>
          <a:endParaRPr lang="ru-RU"/>
        </a:p>
      </dgm:t>
    </dgm:pt>
    <dgm:pt modelId="{650D26AD-B234-4C6E-B7A0-EFC84A5949E0}">
      <dgm:prSet phldrT="[Текст]" custT="1"/>
      <dgm:spPr/>
      <dgm:t>
        <a:bodyPr lIns="0" tIns="0" rIns="0" bIns="0"/>
        <a:lstStyle/>
        <a:p>
          <a:r>
            <a:rPr lang="ru-RU" sz="1900" b="1" dirty="0">
              <a:latin typeface="Arial Narrow" panose="020B0606020202030204" pitchFamily="34" charset="0"/>
            </a:rPr>
            <a:t>Национальный инструментарий, разработанный по методологии  </a:t>
          </a:r>
          <a:r>
            <a:rPr lang="en-US" sz="3200" b="1" dirty="0">
              <a:latin typeface="Arial Narrow" panose="020B0606020202030204" pitchFamily="34" charset="0"/>
            </a:rPr>
            <a:t>PISA</a:t>
          </a:r>
          <a:endParaRPr lang="ru-RU" sz="3200" b="1" dirty="0">
            <a:latin typeface="Arial Narrow" panose="020B0606020202030204" pitchFamily="34" charset="0"/>
          </a:endParaRPr>
        </a:p>
      </dgm:t>
    </dgm:pt>
    <dgm:pt modelId="{5CD5FBEB-75E0-4185-B16C-D8E37BF6FA95}" type="parTrans" cxnId="{1739C1FB-48AB-4E91-B8F2-F1FCBAA9EB5D}">
      <dgm:prSet/>
      <dgm:spPr/>
      <dgm:t>
        <a:bodyPr/>
        <a:lstStyle/>
        <a:p>
          <a:endParaRPr lang="ru-RU"/>
        </a:p>
      </dgm:t>
    </dgm:pt>
    <dgm:pt modelId="{CCDAA023-F7EB-4E47-94E7-CAAF4A1C17B0}" type="sibTrans" cxnId="{1739C1FB-48AB-4E91-B8F2-F1FCBAA9EB5D}">
      <dgm:prSet/>
      <dgm:spPr/>
      <dgm:t>
        <a:bodyPr/>
        <a:lstStyle/>
        <a:p>
          <a:endParaRPr lang="ru-RU"/>
        </a:p>
      </dgm:t>
    </dgm:pt>
    <dgm:pt modelId="{0F672CDD-E79B-4585-91D6-14A125EF5A91}">
      <dgm:prSet phldrT="[Текст]"/>
      <dgm:spPr/>
      <dgm:t>
        <a:bodyPr/>
        <a:lstStyle/>
        <a:p>
          <a:r>
            <a:rPr lang="ru-RU" b="1" dirty="0"/>
            <a:t>Создание тренажеров</a:t>
          </a:r>
        </a:p>
      </dgm:t>
    </dgm:pt>
    <dgm:pt modelId="{64D087DE-056A-41B6-9C2F-B515D4AF79DD}" type="parTrans" cxnId="{127A1FE0-2940-4D13-A26D-519BBDBA8E93}">
      <dgm:prSet/>
      <dgm:spPr/>
      <dgm:t>
        <a:bodyPr/>
        <a:lstStyle/>
        <a:p>
          <a:endParaRPr lang="ru-RU"/>
        </a:p>
      </dgm:t>
    </dgm:pt>
    <dgm:pt modelId="{F9944CFA-1DA9-4EA8-9C6D-3E11BBFAB0CC}" type="sibTrans" cxnId="{127A1FE0-2940-4D13-A26D-519BBDBA8E93}">
      <dgm:prSet/>
      <dgm:spPr/>
      <dgm:t>
        <a:bodyPr/>
        <a:lstStyle/>
        <a:p>
          <a:endParaRPr lang="ru-RU"/>
        </a:p>
      </dgm:t>
    </dgm:pt>
    <dgm:pt modelId="{D8977808-C656-4BF2-9D73-F84E22C58744}">
      <dgm:prSet phldrT="[Текст]"/>
      <dgm:spPr/>
      <dgm:t>
        <a:bodyPr/>
        <a:lstStyle/>
        <a:p>
          <a:r>
            <a:rPr lang="ru-RU" b="1" dirty="0"/>
            <a:t>Включение заданий в различные предметы</a:t>
          </a:r>
        </a:p>
      </dgm:t>
    </dgm:pt>
    <dgm:pt modelId="{5B29607D-233A-46BD-B69F-AEFE56B60445}" type="parTrans" cxnId="{69D6DA2E-BC7B-427D-8077-04CD498BED88}">
      <dgm:prSet/>
      <dgm:spPr/>
      <dgm:t>
        <a:bodyPr/>
        <a:lstStyle/>
        <a:p>
          <a:endParaRPr lang="ru-RU"/>
        </a:p>
      </dgm:t>
    </dgm:pt>
    <dgm:pt modelId="{FADAABEC-FE3D-458E-8347-7E91D5A879B2}" type="sibTrans" cxnId="{69D6DA2E-BC7B-427D-8077-04CD498BED88}">
      <dgm:prSet/>
      <dgm:spPr/>
      <dgm:t>
        <a:bodyPr/>
        <a:lstStyle/>
        <a:p>
          <a:endParaRPr lang="ru-RU"/>
        </a:p>
      </dgm:t>
    </dgm:pt>
    <dgm:pt modelId="{E5D0D1E4-AF5B-4EEF-97AB-4D0EA65EF8DE}">
      <dgm:prSet phldrT="[Текст]"/>
      <dgm:spPr/>
      <dgm:t>
        <a:bodyPr/>
        <a:lstStyle/>
        <a:p>
          <a:r>
            <a:rPr lang="ru-RU" b="1" dirty="0"/>
            <a:t>Проведение оценочных процедур</a:t>
          </a:r>
        </a:p>
      </dgm:t>
    </dgm:pt>
    <dgm:pt modelId="{F7979ACD-608E-4B01-ACEE-5D2595F09064}" type="parTrans" cxnId="{C1380F10-823C-48F8-B02C-A8ABCEBC1FDB}">
      <dgm:prSet/>
      <dgm:spPr/>
      <dgm:t>
        <a:bodyPr/>
        <a:lstStyle/>
        <a:p>
          <a:endParaRPr lang="ru-RU"/>
        </a:p>
      </dgm:t>
    </dgm:pt>
    <dgm:pt modelId="{E4862E16-82B3-40F3-8858-F48871795A3C}" type="sibTrans" cxnId="{C1380F10-823C-48F8-B02C-A8ABCEBC1FDB}">
      <dgm:prSet/>
      <dgm:spPr/>
      <dgm:t>
        <a:bodyPr/>
        <a:lstStyle/>
        <a:p>
          <a:endParaRPr lang="ru-RU"/>
        </a:p>
      </dgm:t>
    </dgm:pt>
    <dgm:pt modelId="{0446437D-ACD1-4C98-A05F-E1DAACB23888}" type="pres">
      <dgm:prSet presAssocID="{60D6B515-A397-4DFF-AC67-681F6C757FC6}" presName="cycle" presStyleCnt="0">
        <dgm:presLayoutVars>
          <dgm:chMax val="1"/>
          <dgm:dir/>
          <dgm:animLvl val="ctr"/>
          <dgm:resizeHandles val="exact"/>
        </dgm:presLayoutVars>
      </dgm:prSet>
      <dgm:spPr/>
    </dgm:pt>
    <dgm:pt modelId="{89DB9A54-1048-4E87-B49B-0E6E934C6CE7}" type="pres">
      <dgm:prSet presAssocID="{650D26AD-B234-4C6E-B7A0-EFC84A5949E0}" presName="centerShape" presStyleLbl="node0" presStyleIdx="0" presStyleCnt="1" custLinFactNeighborX="-70055" custLinFactNeighborY="-19296"/>
      <dgm:spPr/>
    </dgm:pt>
    <dgm:pt modelId="{CD659E1A-517E-4C1A-9FA2-E71077B3274C}" type="pres">
      <dgm:prSet presAssocID="{64D087DE-056A-41B6-9C2F-B515D4AF79DD}" presName="parTrans" presStyleLbl="bgSibTrans2D1" presStyleIdx="0" presStyleCnt="3" custAng="10777594" custScaleX="43183" custLinFactNeighborX="-29050" custLinFactNeighborY="-27503"/>
      <dgm:spPr/>
    </dgm:pt>
    <dgm:pt modelId="{064C5C11-9EE0-41CE-BB44-2D39B1EBC6C1}" type="pres">
      <dgm:prSet presAssocID="{0F672CDD-E79B-4585-91D6-14A125EF5A91}" presName="node" presStyleLbl="node1" presStyleIdx="0" presStyleCnt="3" custScaleX="82956" custScaleY="85251" custRadScaleRad="35979" custRadScaleInc="-77667">
        <dgm:presLayoutVars>
          <dgm:bulletEnabled val="1"/>
        </dgm:presLayoutVars>
      </dgm:prSet>
      <dgm:spPr/>
    </dgm:pt>
    <dgm:pt modelId="{BAB364DB-DEF1-4B33-A8F7-0A698210C0CC}" type="pres">
      <dgm:prSet presAssocID="{5B29607D-233A-46BD-B69F-AEFE56B60445}" presName="parTrans" presStyleLbl="bgSibTrans2D1" presStyleIdx="1" presStyleCnt="3" custAng="10879404" custScaleX="44165" custLinFactNeighborX="-26102" custLinFactNeighborY="48302"/>
      <dgm:spPr/>
    </dgm:pt>
    <dgm:pt modelId="{052BD309-77CA-452F-B077-98E62419AD72}" type="pres">
      <dgm:prSet presAssocID="{D8977808-C656-4BF2-9D73-F84E22C58744}" presName="node" presStyleLbl="node1" presStyleIdx="1" presStyleCnt="3" custScaleX="82956" custScaleY="85251" custRadScaleRad="104616" custRadScaleInc="-32850">
        <dgm:presLayoutVars>
          <dgm:bulletEnabled val="1"/>
        </dgm:presLayoutVars>
      </dgm:prSet>
      <dgm:spPr/>
    </dgm:pt>
    <dgm:pt modelId="{0BE03C11-4BE4-40FC-A881-5BF14743A104}" type="pres">
      <dgm:prSet presAssocID="{F7979ACD-608E-4B01-ACEE-5D2595F09064}" presName="parTrans" presStyleLbl="bgSibTrans2D1" presStyleIdx="2" presStyleCnt="3" custAng="10808111" custScaleX="38141" custLinFactNeighborX="-30690" custLinFactNeighborY="4469"/>
      <dgm:spPr/>
    </dgm:pt>
    <dgm:pt modelId="{11D3BD94-5A6F-4BAE-819D-B4EEBED9C47F}" type="pres">
      <dgm:prSet presAssocID="{E5D0D1E4-AF5B-4EEF-97AB-4D0EA65EF8DE}" presName="node" presStyleLbl="node1" presStyleIdx="2" presStyleCnt="3" custScaleX="82956" custScaleY="85251" custRadScaleRad="57676" custRadScaleInc="-154524">
        <dgm:presLayoutVars>
          <dgm:bulletEnabled val="1"/>
        </dgm:presLayoutVars>
      </dgm:prSet>
      <dgm:spPr/>
    </dgm:pt>
  </dgm:ptLst>
  <dgm:cxnLst>
    <dgm:cxn modelId="{C1380F10-823C-48F8-B02C-A8ABCEBC1FDB}" srcId="{650D26AD-B234-4C6E-B7A0-EFC84A5949E0}" destId="{E5D0D1E4-AF5B-4EEF-97AB-4D0EA65EF8DE}" srcOrd="2" destOrd="0" parTransId="{F7979ACD-608E-4B01-ACEE-5D2595F09064}" sibTransId="{E4862E16-82B3-40F3-8858-F48871795A3C}"/>
    <dgm:cxn modelId="{69D6DA2E-BC7B-427D-8077-04CD498BED88}" srcId="{650D26AD-B234-4C6E-B7A0-EFC84A5949E0}" destId="{D8977808-C656-4BF2-9D73-F84E22C58744}" srcOrd="1" destOrd="0" parTransId="{5B29607D-233A-46BD-B69F-AEFE56B60445}" sibTransId="{FADAABEC-FE3D-458E-8347-7E91D5A879B2}"/>
    <dgm:cxn modelId="{D6EC5439-FA58-4A92-9687-19AA2A51CC91}" type="presOf" srcId="{D8977808-C656-4BF2-9D73-F84E22C58744}" destId="{052BD309-77CA-452F-B077-98E62419AD72}" srcOrd="0" destOrd="0" presId="urn:microsoft.com/office/officeart/2005/8/layout/radial4"/>
    <dgm:cxn modelId="{7D6C9C5B-69DE-4F75-99F2-00CB897B6E44}" type="presOf" srcId="{64D087DE-056A-41B6-9C2F-B515D4AF79DD}" destId="{CD659E1A-517E-4C1A-9FA2-E71077B3274C}" srcOrd="0" destOrd="0" presId="urn:microsoft.com/office/officeart/2005/8/layout/radial4"/>
    <dgm:cxn modelId="{880A6E4B-52D7-4020-ACA4-AD6DE0295DE0}" type="presOf" srcId="{E5D0D1E4-AF5B-4EEF-97AB-4D0EA65EF8DE}" destId="{11D3BD94-5A6F-4BAE-819D-B4EEBED9C47F}" srcOrd="0" destOrd="0" presId="urn:microsoft.com/office/officeart/2005/8/layout/radial4"/>
    <dgm:cxn modelId="{73B6DA4F-E894-425E-B42B-9C642B3ACE0F}" type="presOf" srcId="{650D26AD-B234-4C6E-B7A0-EFC84A5949E0}" destId="{89DB9A54-1048-4E87-B49B-0E6E934C6CE7}" srcOrd="0" destOrd="0" presId="urn:microsoft.com/office/officeart/2005/8/layout/radial4"/>
    <dgm:cxn modelId="{5A522B98-5DDD-4505-BF22-417BA8753FE2}" type="presOf" srcId="{0F672CDD-E79B-4585-91D6-14A125EF5A91}" destId="{064C5C11-9EE0-41CE-BB44-2D39B1EBC6C1}" srcOrd="0" destOrd="0" presId="urn:microsoft.com/office/officeart/2005/8/layout/radial4"/>
    <dgm:cxn modelId="{62B734BA-733A-4EFF-9025-E46B4C3CD4BF}" type="presOf" srcId="{F7979ACD-608E-4B01-ACEE-5D2595F09064}" destId="{0BE03C11-4BE4-40FC-A881-5BF14743A104}" srcOrd="0" destOrd="0" presId="urn:microsoft.com/office/officeart/2005/8/layout/radial4"/>
    <dgm:cxn modelId="{7FADC1C5-D551-4722-9022-72144B8E41FC}" type="presOf" srcId="{5B29607D-233A-46BD-B69F-AEFE56B60445}" destId="{BAB364DB-DEF1-4B33-A8F7-0A698210C0CC}" srcOrd="0" destOrd="0" presId="urn:microsoft.com/office/officeart/2005/8/layout/radial4"/>
    <dgm:cxn modelId="{127A1FE0-2940-4D13-A26D-519BBDBA8E93}" srcId="{650D26AD-B234-4C6E-B7A0-EFC84A5949E0}" destId="{0F672CDD-E79B-4585-91D6-14A125EF5A91}" srcOrd="0" destOrd="0" parTransId="{64D087DE-056A-41B6-9C2F-B515D4AF79DD}" sibTransId="{F9944CFA-1DA9-4EA8-9C6D-3E11BBFAB0CC}"/>
    <dgm:cxn modelId="{4DFFDCEC-91BF-4083-95C7-1226251B10D1}" type="presOf" srcId="{60D6B515-A397-4DFF-AC67-681F6C757FC6}" destId="{0446437D-ACD1-4C98-A05F-E1DAACB23888}" srcOrd="0" destOrd="0" presId="urn:microsoft.com/office/officeart/2005/8/layout/radial4"/>
    <dgm:cxn modelId="{1739C1FB-48AB-4E91-B8F2-F1FCBAA9EB5D}" srcId="{60D6B515-A397-4DFF-AC67-681F6C757FC6}" destId="{650D26AD-B234-4C6E-B7A0-EFC84A5949E0}" srcOrd="0" destOrd="0" parTransId="{5CD5FBEB-75E0-4185-B16C-D8E37BF6FA95}" sibTransId="{CCDAA023-F7EB-4E47-94E7-CAAF4A1C17B0}"/>
    <dgm:cxn modelId="{5879299C-C13B-4C75-813F-6BC954851F93}" type="presParOf" srcId="{0446437D-ACD1-4C98-A05F-E1DAACB23888}" destId="{89DB9A54-1048-4E87-B49B-0E6E934C6CE7}" srcOrd="0" destOrd="0" presId="urn:microsoft.com/office/officeart/2005/8/layout/radial4"/>
    <dgm:cxn modelId="{04CD2AC2-CCC6-4133-9BDB-E69924092482}" type="presParOf" srcId="{0446437D-ACD1-4C98-A05F-E1DAACB23888}" destId="{CD659E1A-517E-4C1A-9FA2-E71077B3274C}" srcOrd="1" destOrd="0" presId="urn:microsoft.com/office/officeart/2005/8/layout/radial4"/>
    <dgm:cxn modelId="{C93AAD4C-460D-42FB-A056-48D9DC1238F3}" type="presParOf" srcId="{0446437D-ACD1-4C98-A05F-E1DAACB23888}" destId="{064C5C11-9EE0-41CE-BB44-2D39B1EBC6C1}" srcOrd="2" destOrd="0" presId="urn:microsoft.com/office/officeart/2005/8/layout/radial4"/>
    <dgm:cxn modelId="{FA8C6C31-92CF-47BD-BA13-EB9169719F35}" type="presParOf" srcId="{0446437D-ACD1-4C98-A05F-E1DAACB23888}" destId="{BAB364DB-DEF1-4B33-A8F7-0A698210C0CC}" srcOrd="3" destOrd="0" presId="urn:microsoft.com/office/officeart/2005/8/layout/radial4"/>
    <dgm:cxn modelId="{037C7722-52E7-4FCA-9D8E-D3A038E6B4CB}" type="presParOf" srcId="{0446437D-ACD1-4C98-A05F-E1DAACB23888}" destId="{052BD309-77CA-452F-B077-98E62419AD72}" srcOrd="4" destOrd="0" presId="urn:microsoft.com/office/officeart/2005/8/layout/radial4"/>
    <dgm:cxn modelId="{E60D9654-33CD-4F2D-8B11-32C427CAE575}" type="presParOf" srcId="{0446437D-ACD1-4C98-A05F-E1DAACB23888}" destId="{0BE03C11-4BE4-40FC-A881-5BF14743A104}" srcOrd="5" destOrd="0" presId="urn:microsoft.com/office/officeart/2005/8/layout/radial4"/>
    <dgm:cxn modelId="{32E90C11-4555-4FA8-A07E-79DA9348FD99}" type="presParOf" srcId="{0446437D-ACD1-4C98-A05F-E1DAACB23888}" destId="{11D3BD94-5A6F-4BAE-819D-B4EEBED9C47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E8C0C-8818-41AD-A0A0-A12C70333244}" type="doc">
      <dgm:prSet loTypeId="urn:microsoft.com/office/officeart/2005/8/layout/vList6" loCatId="list" qsTypeId="urn:microsoft.com/office/officeart/2005/8/quickstyle/simple5" qsCatId="simple" csTypeId="urn:microsoft.com/office/officeart/2005/8/colors/accent2_2" csCatId="accent2" phldr="1"/>
      <dgm:spPr/>
      <dgm:t>
        <a:bodyPr/>
        <a:lstStyle/>
        <a:p>
          <a:endParaRPr lang="ru-RU"/>
        </a:p>
      </dgm:t>
    </dgm:pt>
    <dgm:pt modelId="{A9241C59-6A97-4B5E-BE61-E78134411CD4}">
      <dgm:prSet phldrT="[Текст]"/>
      <dgm:spPr/>
      <dgm:t>
        <a:bodyPr/>
        <a:lstStyle/>
        <a:p>
          <a:r>
            <a:rPr lang="ru-RU" b="1" dirty="0"/>
            <a:t>Подготовка учителей  </a:t>
          </a:r>
          <a:r>
            <a:rPr lang="ru-RU" b="1" dirty="0" err="1"/>
            <a:t>Подготока</a:t>
          </a:r>
          <a:r>
            <a:rPr lang="ru-RU" b="1" dirty="0"/>
            <a:t>  разработчиков учебных заданий </a:t>
          </a:r>
        </a:p>
        <a:p>
          <a:r>
            <a:rPr lang="ru-RU" b="1" dirty="0"/>
            <a:t>Создание  учебно-методических пособий</a:t>
          </a:r>
        </a:p>
      </dgm:t>
    </dgm:pt>
    <dgm:pt modelId="{511EC49A-8572-41CE-A33E-76C8C0ED25F5}" type="parTrans" cxnId="{93214DEC-5338-4132-AACF-6EE52A6A3965}">
      <dgm:prSet/>
      <dgm:spPr/>
      <dgm:t>
        <a:bodyPr/>
        <a:lstStyle/>
        <a:p>
          <a:endParaRPr lang="ru-RU"/>
        </a:p>
      </dgm:t>
    </dgm:pt>
    <dgm:pt modelId="{A9B10298-9476-4A38-8B07-EC08B801202B}" type="sibTrans" cxnId="{93214DEC-5338-4132-AACF-6EE52A6A3965}">
      <dgm:prSet/>
      <dgm:spPr/>
      <dgm:t>
        <a:bodyPr/>
        <a:lstStyle/>
        <a:p>
          <a:endParaRPr lang="ru-RU"/>
        </a:p>
      </dgm:t>
    </dgm:pt>
    <dgm:pt modelId="{7CACCB3B-6EB2-4FCA-A57F-E825C7173CDD}">
      <dgm:prSet phldrT="[Текст]"/>
      <dgm:spPr/>
      <dgm:t>
        <a:bodyPr anchor="ctr" anchorCtr="0"/>
        <a:lstStyle/>
        <a:p>
          <a:endParaRPr lang="ru-RU" b="1" dirty="0"/>
        </a:p>
      </dgm:t>
    </dgm:pt>
    <dgm:pt modelId="{C30B41ED-FA66-486D-8FDA-C23852D7A399}" type="parTrans" cxnId="{1EC05FC5-62E6-41AB-A23C-F25391A63C15}">
      <dgm:prSet/>
      <dgm:spPr/>
      <dgm:t>
        <a:bodyPr/>
        <a:lstStyle/>
        <a:p>
          <a:endParaRPr lang="ru-RU"/>
        </a:p>
      </dgm:t>
    </dgm:pt>
    <dgm:pt modelId="{1D20CEE5-CF66-47B6-B727-46A41383622C}" type="sibTrans" cxnId="{1EC05FC5-62E6-41AB-A23C-F25391A63C15}">
      <dgm:prSet/>
      <dgm:spPr/>
      <dgm:t>
        <a:bodyPr/>
        <a:lstStyle/>
        <a:p>
          <a:endParaRPr lang="ru-RU"/>
        </a:p>
      </dgm:t>
    </dgm:pt>
    <dgm:pt modelId="{2D1DA44B-9FAF-4321-A0C4-65B1B6C8204A}">
      <dgm:prSet phldrT="[Текст]"/>
      <dgm:spPr/>
      <dgm:t>
        <a:bodyPr/>
        <a:lstStyle/>
        <a:p>
          <a:r>
            <a:rPr lang="ru-RU" b="1" dirty="0"/>
            <a:t>Подготовка специалистов:  разработчиков заданий, </a:t>
          </a:r>
          <a:r>
            <a:rPr lang="ru-RU" b="1" dirty="0" err="1"/>
            <a:t>психометриков</a:t>
          </a:r>
          <a:endParaRPr lang="ru-RU" b="1" dirty="0"/>
        </a:p>
        <a:p>
          <a:r>
            <a:rPr lang="ru-RU" b="1" dirty="0"/>
            <a:t>Введение в штат школы специалиста по диагностике</a:t>
          </a:r>
        </a:p>
      </dgm:t>
    </dgm:pt>
    <dgm:pt modelId="{04A6A68F-792C-46C1-948F-43D567C65ADD}" type="parTrans" cxnId="{A1399A27-1B67-452A-B169-51D953D43DC6}">
      <dgm:prSet/>
      <dgm:spPr/>
      <dgm:t>
        <a:bodyPr/>
        <a:lstStyle/>
        <a:p>
          <a:endParaRPr lang="ru-RU"/>
        </a:p>
      </dgm:t>
    </dgm:pt>
    <dgm:pt modelId="{AA02951E-BF69-4540-977E-6A25810A10F6}" type="sibTrans" cxnId="{A1399A27-1B67-452A-B169-51D953D43DC6}">
      <dgm:prSet/>
      <dgm:spPr/>
      <dgm:t>
        <a:bodyPr/>
        <a:lstStyle/>
        <a:p>
          <a:endParaRPr lang="ru-RU"/>
        </a:p>
      </dgm:t>
    </dgm:pt>
    <dgm:pt modelId="{7D3B6664-6AAB-4B5D-B989-8555376F97A0}">
      <dgm:prSet phldrT="[Текст]"/>
      <dgm:spPr/>
      <dgm:t>
        <a:bodyPr anchor="ctr" anchorCtr="0"/>
        <a:lstStyle/>
        <a:p>
          <a:r>
            <a:rPr lang="ru-RU" b="1" dirty="0"/>
            <a:t>Внедрение формирующего и диагностического оценивания</a:t>
          </a:r>
        </a:p>
      </dgm:t>
    </dgm:pt>
    <dgm:pt modelId="{62CECE46-C10D-430B-8D83-2C71324E28B8}" type="parTrans" cxnId="{35BA382E-C322-4DB6-A510-71FA78E94D26}">
      <dgm:prSet/>
      <dgm:spPr/>
      <dgm:t>
        <a:bodyPr/>
        <a:lstStyle/>
        <a:p>
          <a:endParaRPr lang="ru-RU"/>
        </a:p>
      </dgm:t>
    </dgm:pt>
    <dgm:pt modelId="{7F410DAA-92F0-431B-92D2-349CFA233F0A}" type="sibTrans" cxnId="{35BA382E-C322-4DB6-A510-71FA78E94D26}">
      <dgm:prSet/>
      <dgm:spPr/>
      <dgm:t>
        <a:bodyPr/>
        <a:lstStyle/>
        <a:p>
          <a:endParaRPr lang="ru-RU"/>
        </a:p>
      </dgm:t>
    </dgm:pt>
    <dgm:pt modelId="{4ADF525A-6EED-4582-B9AD-966516B8A08E}">
      <dgm:prSet phldrT="[Текст]"/>
      <dgm:spPr/>
      <dgm:t>
        <a:bodyPr/>
        <a:lstStyle/>
        <a:p>
          <a:r>
            <a:rPr lang="ru-RU" b="1" dirty="0"/>
            <a:t>Проведение мониторинговых исследований</a:t>
          </a:r>
        </a:p>
      </dgm:t>
    </dgm:pt>
    <dgm:pt modelId="{752CFD6F-7B26-4159-80A1-623F8BD160AF}" type="parTrans" cxnId="{627243DF-3CA0-4539-BAE7-33C3302AEC54}">
      <dgm:prSet/>
      <dgm:spPr/>
      <dgm:t>
        <a:bodyPr/>
        <a:lstStyle/>
        <a:p>
          <a:endParaRPr lang="ru-RU"/>
        </a:p>
      </dgm:t>
    </dgm:pt>
    <dgm:pt modelId="{2A23A5FC-64BE-4DC7-A319-CAE7689F2E39}" type="sibTrans" cxnId="{627243DF-3CA0-4539-BAE7-33C3302AEC54}">
      <dgm:prSet/>
      <dgm:spPr/>
      <dgm:t>
        <a:bodyPr/>
        <a:lstStyle/>
        <a:p>
          <a:endParaRPr lang="ru-RU"/>
        </a:p>
      </dgm:t>
    </dgm:pt>
    <dgm:pt modelId="{0CB56AA3-108D-45BE-8CFC-C09A419338C8}">
      <dgm:prSet phldrT="[Текст]"/>
      <dgm:spPr/>
      <dgm:t>
        <a:bodyPr anchor="ctr" anchorCtr="0"/>
        <a:lstStyle/>
        <a:p>
          <a:r>
            <a:rPr lang="ru-RU" b="1" dirty="0"/>
            <a:t>Формирование функциональной грамотности  по индивидуальной траектории</a:t>
          </a:r>
        </a:p>
      </dgm:t>
    </dgm:pt>
    <dgm:pt modelId="{BA2A91FF-1377-4CA9-98AC-B9F353D641B9}" type="parTrans" cxnId="{C407DD33-26F5-49BD-9B79-2AA49ED8F71C}">
      <dgm:prSet/>
      <dgm:spPr/>
      <dgm:t>
        <a:bodyPr/>
        <a:lstStyle/>
        <a:p>
          <a:endParaRPr lang="ru-RU"/>
        </a:p>
      </dgm:t>
    </dgm:pt>
    <dgm:pt modelId="{747D4A4E-D662-4294-9327-E858799F3BA6}" type="sibTrans" cxnId="{C407DD33-26F5-49BD-9B79-2AA49ED8F71C}">
      <dgm:prSet/>
      <dgm:spPr/>
      <dgm:t>
        <a:bodyPr/>
        <a:lstStyle/>
        <a:p>
          <a:endParaRPr lang="ru-RU"/>
        </a:p>
      </dgm:t>
    </dgm:pt>
    <dgm:pt modelId="{C2E083CC-F0D5-4674-AAAE-809387FC5170}">
      <dgm:prSet phldrT="[Текст]"/>
      <dgm:spPr/>
      <dgm:t>
        <a:bodyPr anchor="ctr" anchorCtr="0"/>
        <a:lstStyle/>
        <a:p>
          <a:endParaRPr lang="ru-RU" b="1" dirty="0"/>
        </a:p>
      </dgm:t>
    </dgm:pt>
    <dgm:pt modelId="{EE2FEF4F-7A8E-4AAE-9D41-AE5E4D2FEA83}" type="parTrans" cxnId="{A1C75E62-00AD-4DE3-A052-8B955761DBA9}">
      <dgm:prSet/>
      <dgm:spPr/>
      <dgm:t>
        <a:bodyPr/>
        <a:lstStyle/>
        <a:p>
          <a:endParaRPr lang="ru-RU"/>
        </a:p>
      </dgm:t>
    </dgm:pt>
    <dgm:pt modelId="{18E7D8A1-61D7-46F5-9DB6-D6CEFF22C760}" type="sibTrans" cxnId="{A1C75E62-00AD-4DE3-A052-8B955761DBA9}">
      <dgm:prSet/>
      <dgm:spPr/>
      <dgm:t>
        <a:bodyPr/>
        <a:lstStyle/>
        <a:p>
          <a:endParaRPr lang="ru-RU"/>
        </a:p>
      </dgm:t>
    </dgm:pt>
    <dgm:pt modelId="{2EB3E9A7-42E3-449D-A2C4-6FD03D780B36}">
      <dgm:prSet phldrT="[Текст]"/>
      <dgm:spPr/>
      <dgm:t>
        <a:bodyPr/>
        <a:lstStyle/>
        <a:p>
          <a:r>
            <a:rPr lang="ru-RU" b="1" dirty="0"/>
            <a:t>Наличие цифровых устройств</a:t>
          </a:r>
        </a:p>
        <a:p>
          <a:r>
            <a:rPr lang="ru-RU" b="1" dirty="0"/>
            <a:t>Доступ в интернет</a:t>
          </a:r>
        </a:p>
        <a:p>
          <a:r>
            <a:rPr lang="ru-RU" b="1" dirty="0"/>
            <a:t>Качество программного обеспечения</a:t>
          </a:r>
        </a:p>
      </dgm:t>
    </dgm:pt>
    <dgm:pt modelId="{88AD3F02-39B9-44A1-9DDF-60B0363C40AD}" type="parTrans" cxnId="{B823489C-1282-46A0-BD90-21A434BC1F9D}">
      <dgm:prSet/>
      <dgm:spPr/>
      <dgm:t>
        <a:bodyPr/>
        <a:lstStyle/>
        <a:p>
          <a:endParaRPr lang="ru-RU"/>
        </a:p>
      </dgm:t>
    </dgm:pt>
    <dgm:pt modelId="{1F913388-B803-44E0-9B7C-1421DADEBFA0}" type="sibTrans" cxnId="{B823489C-1282-46A0-BD90-21A434BC1F9D}">
      <dgm:prSet/>
      <dgm:spPr/>
      <dgm:t>
        <a:bodyPr/>
        <a:lstStyle/>
        <a:p>
          <a:endParaRPr lang="ru-RU"/>
        </a:p>
      </dgm:t>
    </dgm:pt>
    <dgm:pt modelId="{57F5D089-C38D-4E39-8CC4-E11A5201988D}">
      <dgm:prSet/>
      <dgm:spPr/>
      <dgm:t>
        <a:bodyPr/>
        <a:lstStyle/>
        <a:p>
          <a:endParaRPr lang="ru-RU" dirty="0"/>
        </a:p>
      </dgm:t>
    </dgm:pt>
    <dgm:pt modelId="{AF284ACC-7503-4F12-8882-07B526789281}" type="parTrans" cxnId="{F3FFD993-D3B1-44A8-9BA1-BC1C4703AFE1}">
      <dgm:prSet/>
      <dgm:spPr/>
      <dgm:t>
        <a:bodyPr/>
        <a:lstStyle/>
        <a:p>
          <a:endParaRPr lang="ru-RU"/>
        </a:p>
      </dgm:t>
    </dgm:pt>
    <dgm:pt modelId="{8A30C226-0259-410D-947F-9AEC82B383B4}" type="sibTrans" cxnId="{F3FFD993-D3B1-44A8-9BA1-BC1C4703AFE1}">
      <dgm:prSet/>
      <dgm:spPr/>
      <dgm:t>
        <a:bodyPr/>
        <a:lstStyle/>
        <a:p>
          <a:endParaRPr lang="ru-RU"/>
        </a:p>
      </dgm:t>
    </dgm:pt>
    <dgm:pt modelId="{941340FD-6B10-435C-8A3E-7B6BFFFABE26}">
      <dgm:prSet/>
      <dgm:spPr/>
      <dgm:t>
        <a:bodyPr/>
        <a:lstStyle/>
        <a:p>
          <a:r>
            <a:rPr lang="ru-RU" b="1" dirty="0"/>
            <a:t>Внедрение новых учебно-методических материалов</a:t>
          </a:r>
        </a:p>
      </dgm:t>
    </dgm:pt>
    <dgm:pt modelId="{DCD4FF9B-DBF4-4A9E-9B8D-31C3ED70CC8D}" type="parTrans" cxnId="{39846980-C6AB-466C-B72B-46DE1E014D16}">
      <dgm:prSet/>
      <dgm:spPr/>
      <dgm:t>
        <a:bodyPr/>
        <a:lstStyle/>
        <a:p>
          <a:endParaRPr lang="ru-RU"/>
        </a:p>
      </dgm:t>
    </dgm:pt>
    <dgm:pt modelId="{43B3BAF1-CE1F-42F2-B987-B9D375C3A841}" type="sibTrans" cxnId="{39846980-C6AB-466C-B72B-46DE1E014D16}">
      <dgm:prSet/>
      <dgm:spPr/>
      <dgm:t>
        <a:bodyPr/>
        <a:lstStyle/>
        <a:p>
          <a:endParaRPr lang="ru-RU"/>
        </a:p>
      </dgm:t>
    </dgm:pt>
    <dgm:pt modelId="{3A468C2C-892F-4448-B4C5-CBD941DA2C5B}">
      <dgm:prSet/>
      <dgm:spPr/>
      <dgm:t>
        <a:bodyPr/>
        <a:lstStyle/>
        <a:p>
          <a:r>
            <a:rPr lang="ru-RU" b="1" dirty="0"/>
            <a:t>Изменение учебного процесса</a:t>
          </a:r>
        </a:p>
      </dgm:t>
    </dgm:pt>
    <dgm:pt modelId="{83AD6D95-9A75-4956-A827-FDBBCDBAD217}" type="parTrans" cxnId="{3DE742AA-78F7-4D21-820C-E13EE99FFBAC}">
      <dgm:prSet/>
      <dgm:spPr/>
      <dgm:t>
        <a:bodyPr/>
        <a:lstStyle/>
        <a:p>
          <a:endParaRPr lang="ru-RU"/>
        </a:p>
      </dgm:t>
    </dgm:pt>
    <dgm:pt modelId="{44ECBBB8-6E55-4100-B251-9B0619A8FE4E}" type="sibTrans" cxnId="{3DE742AA-78F7-4D21-820C-E13EE99FFBAC}">
      <dgm:prSet/>
      <dgm:spPr/>
      <dgm:t>
        <a:bodyPr/>
        <a:lstStyle/>
        <a:p>
          <a:endParaRPr lang="ru-RU"/>
        </a:p>
      </dgm:t>
    </dgm:pt>
    <dgm:pt modelId="{304EC867-FEA3-412E-A344-871329C78AD0}" type="pres">
      <dgm:prSet presAssocID="{D5AE8C0C-8818-41AD-A0A0-A12C70333244}" presName="Name0" presStyleCnt="0">
        <dgm:presLayoutVars>
          <dgm:dir/>
          <dgm:animLvl val="lvl"/>
          <dgm:resizeHandles/>
        </dgm:presLayoutVars>
      </dgm:prSet>
      <dgm:spPr/>
    </dgm:pt>
    <dgm:pt modelId="{05AA26A7-E1B9-4ADC-9716-381A559BC9E8}" type="pres">
      <dgm:prSet presAssocID="{A9241C59-6A97-4B5E-BE61-E78134411CD4}" presName="linNode" presStyleCnt="0"/>
      <dgm:spPr/>
    </dgm:pt>
    <dgm:pt modelId="{C6A7233D-6C60-41D9-A358-B40DF1BCD8E4}" type="pres">
      <dgm:prSet presAssocID="{A9241C59-6A97-4B5E-BE61-E78134411CD4}" presName="parentShp" presStyleLbl="node1" presStyleIdx="0" presStyleCnt="3" custLinFactNeighborX="97378" custLinFactNeighborY="4753">
        <dgm:presLayoutVars>
          <dgm:bulletEnabled val="1"/>
        </dgm:presLayoutVars>
      </dgm:prSet>
      <dgm:spPr/>
    </dgm:pt>
    <dgm:pt modelId="{2164896A-87E2-46F0-B795-405D862AACBB}" type="pres">
      <dgm:prSet presAssocID="{A9241C59-6A97-4B5E-BE61-E78134411CD4}" presName="childShp" presStyleLbl="bgAccFollowNode1" presStyleIdx="0" presStyleCnt="3" custScaleX="95671" custLinFactNeighborX="-100000" custLinFactNeighborY="4753">
        <dgm:presLayoutVars>
          <dgm:bulletEnabled val="1"/>
        </dgm:presLayoutVars>
      </dgm:prSet>
      <dgm:spPr/>
    </dgm:pt>
    <dgm:pt modelId="{D9AFEC96-4211-4E72-886F-E91B3013AE48}" type="pres">
      <dgm:prSet presAssocID="{A9B10298-9476-4A38-8B07-EC08B801202B}" presName="spacing" presStyleCnt="0"/>
      <dgm:spPr/>
    </dgm:pt>
    <dgm:pt modelId="{3F6060D4-4380-412C-9D02-7C19293964C6}" type="pres">
      <dgm:prSet presAssocID="{2D1DA44B-9FAF-4321-A0C4-65B1B6C8204A}" presName="linNode" presStyleCnt="0"/>
      <dgm:spPr/>
    </dgm:pt>
    <dgm:pt modelId="{51BB101C-7DC9-485B-9ECE-373820795AA2}" type="pres">
      <dgm:prSet presAssocID="{2D1DA44B-9FAF-4321-A0C4-65B1B6C8204A}" presName="parentShp" presStyleLbl="node1" presStyleIdx="1" presStyleCnt="3" custLinFactNeighborX="97378" custLinFactNeighborY="-688">
        <dgm:presLayoutVars>
          <dgm:bulletEnabled val="1"/>
        </dgm:presLayoutVars>
      </dgm:prSet>
      <dgm:spPr/>
    </dgm:pt>
    <dgm:pt modelId="{2E62CCE7-B218-4614-8325-7D998AA7B56E}" type="pres">
      <dgm:prSet presAssocID="{2D1DA44B-9FAF-4321-A0C4-65B1B6C8204A}" presName="childShp" presStyleLbl="bgAccFollowNode1" presStyleIdx="1" presStyleCnt="3" custScaleX="95671" custLinFactX="-2148" custLinFactNeighborX="-100000" custLinFactNeighborY="13326">
        <dgm:presLayoutVars>
          <dgm:bulletEnabled val="1"/>
        </dgm:presLayoutVars>
      </dgm:prSet>
      <dgm:spPr/>
    </dgm:pt>
    <dgm:pt modelId="{0A59E817-B120-48D8-A3E1-203B32853566}" type="pres">
      <dgm:prSet presAssocID="{AA02951E-BF69-4540-977E-6A25810A10F6}" presName="spacing" presStyleCnt="0"/>
      <dgm:spPr/>
    </dgm:pt>
    <dgm:pt modelId="{39490855-724A-4FF4-B6E4-6FFE76E124B1}" type="pres">
      <dgm:prSet presAssocID="{2EB3E9A7-42E3-449D-A2C4-6FD03D780B36}" presName="linNode" presStyleCnt="0"/>
      <dgm:spPr/>
    </dgm:pt>
    <dgm:pt modelId="{4757086F-A8CE-4115-8807-736E9711FE6D}" type="pres">
      <dgm:prSet presAssocID="{2EB3E9A7-42E3-449D-A2C4-6FD03D780B36}" presName="parentShp" presStyleLbl="node1" presStyleIdx="2" presStyleCnt="3" custLinFactNeighborX="97378" custLinFactNeighborY="-6129">
        <dgm:presLayoutVars>
          <dgm:bulletEnabled val="1"/>
        </dgm:presLayoutVars>
      </dgm:prSet>
      <dgm:spPr/>
    </dgm:pt>
    <dgm:pt modelId="{0EBCFBCB-AE8B-4363-AC88-BB0D534FF095}" type="pres">
      <dgm:prSet presAssocID="{2EB3E9A7-42E3-449D-A2C4-6FD03D780B36}" presName="childShp" presStyleLbl="bgAccFollowNode1" presStyleIdx="2" presStyleCnt="3" custScaleX="95671" custLinFactX="-1876" custLinFactNeighborX="-100000" custLinFactNeighborY="-6129">
        <dgm:presLayoutVars>
          <dgm:bulletEnabled val="1"/>
        </dgm:presLayoutVars>
      </dgm:prSet>
      <dgm:spPr/>
    </dgm:pt>
  </dgm:ptLst>
  <dgm:cxnLst>
    <dgm:cxn modelId="{2A61D11D-1D52-4F05-BC84-55F4E5FB3361}" type="presOf" srcId="{57F5D089-C38D-4E39-8CC4-E11A5201988D}" destId="{2164896A-87E2-46F0-B795-405D862AACBB}" srcOrd="0" destOrd="3" presId="urn:microsoft.com/office/officeart/2005/8/layout/vList6"/>
    <dgm:cxn modelId="{A1399A27-1B67-452A-B169-51D953D43DC6}" srcId="{D5AE8C0C-8818-41AD-A0A0-A12C70333244}" destId="{2D1DA44B-9FAF-4321-A0C4-65B1B6C8204A}" srcOrd="1" destOrd="0" parTransId="{04A6A68F-792C-46C1-948F-43D567C65ADD}" sibTransId="{AA02951E-BF69-4540-977E-6A25810A10F6}"/>
    <dgm:cxn modelId="{35BA382E-C322-4DB6-A510-71FA78E94D26}" srcId="{2D1DA44B-9FAF-4321-A0C4-65B1B6C8204A}" destId="{7D3B6664-6AAB-4B5D-B989-8555376F97A0}" srcOrd="0" destOrd="0" parTransId="{62CECE46-C10D-430B-8D83-2C71324E28B8}" sibTransId="{7F410DAA-92F0-431B-92D2-349CFA233F0A}"/>
    <dgm:cxn modelId="{C407DD33-26F5-49BD-9B79-2AA49ED8F71C}" srcId="{2EB3E9A7-42E3-449D-A2C4-6FD03D780B36}" destId="{0CB56AA3-108D-45BE-8CFC-C09A419338C8}" srcOrd="1" destOrd="0" parTransId="{BA2A91FF-1377-4CA9-98AC-B9F353D641B9}" sibTransId="{747D4A4E-D662-4294-9327-E858799F3BA6}"/>
    <dgm:cxn modelId="{1D240161-CA5C-4F42-9D9B-E43644F913AD}" type="presOf" srcId="{2EB3E9A7-42E3-449D-A2C4-6FD03D780B36}" destId="{4757086F-A8CE-4115-8807-736E9711FE6D}" srcOrd="0" destOrd="0" presId="urn:microsoft.com/office/officeart/2005/8/layout/vList6"/>
    <dgm:cxn modelId="{A1C75E62-00AD-4DE3-A052-8B955761DBA9}" srcId="{2EB3E9A7-42E3-449D-A2C4-6FD03D780B36}" destId="{C2E083CC-F0D5-4674-AAAE-809387FC5170}" srcOrd="0" destOrd="0" parTransId="{EE2FEF4F-7A8E-4AAE-9D41-AE5E4D2FEA83}" sibTransId="{18E7D8A1-61D7-46F5-9DB6-D6CEFF22C760}"/>
    <dgm:cxn modelId="{30A31448-5FF4-47AA-9E32-5EB60A3B06B7}" type="presOf" srcId="{941340FD-6B10-435C-8A3E-7B6BFFFABE26}" destId="{2164896A-87E2-46F0-B795-405D862AACBB}" srcOrd="0" destOrd="1" presId="urn:microsoft.com/office/officeart/2005/8/layout/vList6"/>
    <dgm:cxn modelId="{A4303768-F0F9-4D81-BAAC-6264E2D4A11E}" type="presOf" srcId="{4ADF525A-6EED-4582-B9AD-966516B8A08E}" destId="{2E62CCE7-B218-4614-8325-7D998AA7B56E}" srcOrd="0" destOrd="1" presId="urn:microsoft.com/office/officeart/2005/8/layout/vList6"/>
    <dgm:cxn modelId="{65779155-D5DB-4351-AC7D-86B599F8A80A}" type="presOf" srcId="{C2E083CC-F0D5-4674-AAAE-809387FC5170}" destId="{0EBCFBCB-AE8B-4363-AC88-BB0D534FF095}" srcOrd="0" destOrd="0" presId="urn:microsoft.com/office/officeart/2005/8/layout/vList6"/>
    <dgm:cxn modelId="{6AC5027F-13D1-4683-8F07-51FC1439C982}" type="presOf" srcId="{7CACCB3B-6EB2-4FCA-A57F-E825C7173CDD}" destId="{2164896A-87E2-46F0-B795-405D862AACBB}" srcOrd="0" destOrd="0" presId="urn:microsoft.com/office/officeart/2005/8/layout/vList6"/>
    <dgm:cxn modelId="{3CDAA57F-5C3E-4722-A6EF-EC2914B1CD80}" type="presOf" srcId="{3A468C2C-892F-4448-B4C5-CBD941DA2C5B}" destId="{2164896A-87E2-46F0-B795-405D862AACBB}" srcOrd="0" destOrd="2" presId="urn:microsoft.com/office/officeart/2005/8/layout/vList6"/>
    <dgm:cxn modelId="{39846980-C6AB-466C-B72B-46DE1E014D16}" srcId="{A9241C59-6A97-4B5E-BE61-E78134411CD4}" destId="{941340FD-6B10-435C-8A3E-7B6BFFFABE26}" srcOrd="1" destOrd="0" parTransId="{DCD4FF9B-DBF4-4A9E-9B8D-31C3ED70CC8D}" sibTransId="{43B3BAF1-CE1F-42F2-B987-B9D375C3A841}"/>
    <dgm:cxn modelId="{E9AF6D8E-B73A-4137-AB35-30702AC3B5F1}" type="presOf" srcId="{2D1DA44B-9FAF-4321-A0C4-65B1B6C8204A}" destId="{51BB101C-7DC9-485B-9ECE-373820795AA2}" srcOrd="0" destOrd="0" presId="urn:microsoft.com/office/officeart/2005/8/layout/vList6"/>
    <dgm:cxn modelId="{F3FFD993-D3B1-44A8-9BA1-BC1C4703AFE1}" srcId="{A9241C59-6A97-4B5E-BE61-E78134411CD4}" destId="{57F5D089-C38D-4E39-8CC4-E11A5201988D}" srcOrd="3" destOrd="0" parTransId="{AF284ACC-7503-4F12-8882-07B526789281}" sibTransId="{8A30C226-0259-410D-947F-9AEC82B383B4}"/>
    <dgm:cxn modelId="{B823489C-1282-46A0-BD90-21A434BC1F9D}" srcId="{D5AE8C0C-8818-41AD-A0A0-A12C70333244}" destId="{2EB3E9A7-42E3-449D-A2C4-6FD03D780B36}" srcOrd="2" destOrd="0" parTransId="{88AD3F02-39B9-44A1-9DDF-60B0363C40AD}" sibTransId="{1F913388-B803-44E0-9B7C-1421DADEBFA0}"/>
    <dgm:cxn modelId="{28C4F2A7-5B78-445D-9006-FFBC2A88D174}" type="presOf" srcId="{A9241C59-6A97-4B5E-BE61-E78134411CD4}" destId="{C6A7233D-6C60-41D9-A358-B40DF1BCD8E4}" srcOrd="0" destOrd="0" presId="urn:microsoft.com/office/officeart/2005/8/layout/vList6"/>
    <dgm:cxn modelId="{3DE742AA-78F7-4D21-820C-E13EE99FFBAC}" srcId="{A9241C59-6A97-4B5E-BE61-E78134411CD4}" destId="{3A468C2C-892F-4448-B4C5-CBD941DA2C5B}" srcOrd="2" destOrd="0" parTransId="{83AD6D95-9A75-4956-A827-FDBBCDBAD217}" sibTransId="{44ECBBB8-6E55-4100-B251-9B0619A8FE4E}"/>
    <dgm:cxn modelId="{1EC05FC5-62E6-41AB-A23C-F25391A63C15}" srcId="{A9241C59-6A97-4B5E-BE61-E78134411CD4}" destId="{7CACCB3B-6EB2-4FCA-A57F-E825C7173CDD}" srcOrd="0" destOrd="0" parTransId="{C30B41ED-FA66-486D-8FDA-C23852D7A399}" sibTransId="{1D20CEE5-CF66-47B6-B727-46A41383622C}"/>
    <dgm:cxn modelId="{8959E6D9-A5BD-4241-979A-7F3F713B5C5D}" type="presOf" srcId="{7D3B6664-6AAB-4B5D-B989-8555376F97A0}" destId="{2E62CCE7-B218-4614-8325-7D998AA7B56E}" srcOrd="0" destOrd="0" presId="urn:microsoft.com/office/officeart/2005/8/layout/vList6"/>
    <dgm:cxn modelId="{627243DF-3CA0-4539-BAE7-33C3302AEC54}" srcId="{2D1DA44B-9FAF-4321-A0C4-65B1B6C8204A}" destId="{4ADF525A-6EED-4582-B9AD-966516B8A08E}" srcOrd="1" destOrd="0" parTransId="{752CFD6F-7B26-4159-80A1-623F8BD160AF}" sibTransId="{2A23A5FC-64BE-4DC7-A319-CAE7689F2E39}"/>
    <dgm:cxn modelId="{8CB7FBE4-E17E-49F7-AD9B-DF132938BC4E}" type="presOf" srcId="{D5AE8C0C-8818-41AD-A0A0-A12C70333244}" destId="{304EC867-FEA3-412E-A344-871329C78AD0}" srcOrd="0" destOrd="0" presId="urn:microsoft.com/office/officeart/2005/8/layout/vList6"/>
    <dgm:cxn modelId="{C7F040E5-CFE3-47E4-893F-EA8EF390AF3E}" type="presOf" srcId="{0CB56AA3-108D-45BE-8CFC-C09A419338C8}" destId="{0EBCFBCB-AE8B-4363-AC88-BB0D534FF095}" srcOrd="0" destOrd="1" presId="urn:microsoft.com/office/officeart/2005/8/layout/vList6"/>
    <dgm:cxn modelId="{93214DEC-5338-4132-AACF-6EE52A6A3965}" srcId="{D5AE8C0C-8818-41AD-A0A0-A12C70333244}" destId="{A9241C59-6A97-4B5E-BE61-E78134411CD4}" srcOrd="0" destOrd="0" parTransId="{511EC49A-8572-41CE-A33E-76C8C0ED25F5}" sibTransId="{A9B10298-9476-4A38-8B07-EC08B801202B}"/>
    <dgm:cxn modelId="{837AEFC7-E415-441F-A18A-5CC2449B17BE}" type="presParOf" srcId="{304EC867-FEA3-412E-A344-871329C78AD0}" destId="{05AA26A7-E1B9-4ADC-9716-381A559BC9E8}" srcOrd="0" destOrd="0" presId="urn:microsoft.com/office/officeart/2005/8/layout/vList6"/>
    <dgm:cxn modelId="{D19A454F-5E37-4E1C-90E5-C580F0C657E1}" type="presParOf" srcId="{05AA26A7-E1B9-4ADC-9716-381A559BC9E8}" destId="{C6A7233D-6C60-41D9-A358-B40DF1BCD8E4}" srcOrd="0" destOrd="0" presId="urn:microsoft.com/office/officeart/2005/8/layout/vList6"/>
    <dgm:cxn modelId="{E0A743D5-1E97-4EDA-835E-8F817AA1ECD3}" type="presParOf" srcId="{05AA26A7-E1B9-4ADC-9716-381A559BC9E8}" destId="{2164896A-87E2-46F0-B795-405D862AACBB}" srcOrd="1" destOrd="0" presId="urn:microsoft.com/office/officeart/2005/8/layout/vList6"/>
    <dgm:cxn modelId="{673C93F3-5EBA-4F16-B4F8-5A1A222225A1}" type="presParOf" srcId="{304EC867-FEA3-412E-A344-871329C78AD0}" destId="{D9AFEC96-4211-4E72-886F-E91B3013AE48}" srcOrd="1" destOrd="0" presId="urn:microsoft.com/office/officeart/2005/8/layout/vList6"/>
    <dgm:cxn modelId="{2DAD9C43-78AD-4359-BD9D-B699467E6659}" type="presParOf" srcId="{304EC867-FEA3-412E-A344-871329C78AD0}" destId="{3F6060D4-4380-412C-9D02-7C19293964C6}" srcOrd="2" destOrd="0" presId="urn:microsoft.com/office/officeart/2005/8/layout/vList6"/>
    <dgm:cxn modelId="{CFBD3AD0-90B7-4AE0-BBBC-DF1DDDBD1527}" type="presParOf" srcId="{3F6060D4-4380-412C-9D02-7C19293964C6}" destId="{51BB101C-7DC9-485B-9ECE-373820795AA2}" srcOrd="0" destOrd="0" presId="urn:microsoft.com/office/officeart/2005/8/layout/vList6"/>
    <dgm:cxn modelId="{678E88CE-DDE8-4170-816E-67487579300E}" type="presParOf" srcId="{3F6060D4-4380-412C-9D02-7C19293964C6}" destId="{2E62CCE7-B218-4614-8325-7D998AA7B56E}" srcOrd="1" destOrd="0" presId="urn:microsoft.com/office/officeart/2005/8/layout/vList6"/>
    <dgm:cxn modelId="{569B92F9-C676-4743-B3E9-04FBE4FF3A95}" type="presParOf" srcId="{304EC867-FEA3-412E-A344-871329C78AD0}" destId="{0A59E817-B120-48D8-A3E1-203B32853566}" srcOrd="3" destOrd="0" presId="urn:microsoft.com/office/officeart/2005/8/layout/vList6"/>
    <dgm:cxn modelId="{3DA0068F-A4B5-4891-8345-646E7EB13FC0}" type="presParOf" srcId="{304EC867-FEA3-412E-A344-871329C78AD0}" destId="{39490855-724A-4FF4-B6E4-6FFE76E124B1}" srcOrd="4" destOrd="0" presId="urn:microsoft.com/office/officeart/2005/8/layout/vList6"/>
    <dgm:cxn modelId="{5AB6A3FA-5458-4B79-BDE0-12C328044C0F}" type="presParOf" srcId="{39490855-724A-4FF4-B6E4-6FFE76E124B1}" destId="{4757086F-A8CE-4115-8807-736E9711FE6D}" srcOrd="0" destOrd="0" presId="urn:microsoft.com/office/officeart/2005/8/layout/vList6"/>
    <dgm:cxn modelId="{087E54F1-16D8-48BC-B91B-6464648096B0}" type="presParOf" srcId="{39490855-724A-4FF4-B6E4-6FFE76E124B1}" destId="{0EBCFBCB-AE8B-4363-AC88-BB0D534FF095}"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DA94D8-56F7-4C08-8790-CE29357BA8E4}" type="doc">
      <dgm:prSet loTypeId="urn:microsoft.com/office/officeart/2005/8/layout/chevron1" loCatId="process" qsTypeId="urn:microsoft.com/office/officeart/2005/8/quickstyle/simple5" qsCatId="simple" csTypeId="urn:microsoft.com/office/officeart/2005/8/colors/accent2_2" csCatId="accent2" phldr="1"/>
      <dgm:spPr/>
    </dgm:pt>
    <dgm:pt modelId="{0926CEE6-7435-474C-BC98-31A9EFE21595}">
      <dgm:prSet phldrT="[Текст]"/>
      <dgm:spPr/>
      <dgm:t>
        <a:bodyPr/>
        <a:lstStyle/>
        <a:p>
          <a:r>
            <a:rPr lang="ru-RU" b="1" dirty="0"/>
            <a:t>ЦЕЛЬ ИСПОЛЬЗОВАНИЯ</a:t>
          </a:r>
        </a:p>
      </dgm:t>
    </dgm:pt>
    <dgm:pt modelId="{B5618544-A231-41D1-8F5E-F4092000CE5D}" type="parTrans" cxnId="{5403DBDC-1A10-44ED-B707-027804C0DD9E}">
      <dgm:prSet/>
      <dgm:spPr/>
      <dgm:t>
        <a:bodyPr/>
        <a:lstStyle/>
        <a:p>
          <a:endParaRPr lang="ru-RU" b="1"/>
        </a:p>
      </dgm:t>
    </dgm:pt>
    <dgm:pt modelId="{9FECAEA6-C4AF-44A3-87D9-80C99863C939}" type="sibTrans" cxnId="{5403DBDC-1A10-44ED-B707-027804C0DD9E}">
      <dgm:prSet/>
      <dgm:spPr/>
      <dgm:t>
        <a:bodyPr/>
        <a:lstStyle/>
        <a:p>
          <a:endParaRPr lang="ru-RU" b="1"/>
        </a:p>
      </dgm:t>
    </dgm:pt>
    <dgm:pt modelId="{3670D5CB-474A-4F48-96B3-A3E5097B3CD4}">
      <dgm:prSet phldrT="[Текст]"/>
      <dgm:spPr/>
      <dgm:t>
        <a:bodyPr/>
        <a:lstStyle/>
        <a:p>
          <a:r>
            <a:rPr lang="ru-RU" b="1" dirty="0"/>
            <a:t>ЭФФЕКТ</a:t>
          </a:r>
        </a:p>
      </dgm:t>
    </dgm:pt>
    <dgm:pt modelId="{7BAA08E2-E1AE-4BDE-B22C-3FBA50174FD0}" type="parTrans" cxnId="{24BFCA02-FC4A-45DA-A7BB-50CA0DEC8C1D}">
      <dgm:prSet/>
      <dgm:spPr/>
      <dgm:t>
        <a:bodyPr/>
        <a:lstStyle/>
        <a:p>
          <a:endParaRPr lang="ru-RU" b="1"/>
        </a:p>
      </dgm:t>
    </dgm:pt>
    <dgm:pt modelId="{C2897F1C-7DE8-4E54-8C92-63282096942E}" type="sibTrans" cxnId="{24BFCA02-FC4A-45DA-A7BB-50CA0DEC8C1D}">
      <dgm:prSet/>
      <dgm:spPr/>
      <dgm:t>
        <a:bodyPr/>
        <a:lstStyle/>
        <a:p>
          <a:endParaRPr lang="ru-RU" b="1"/>
        </a:p>
      </dgm:t>
    </dgm:pt>
    <dgm:pt modelId="{9B126C29-645E-4607-BF97-F07A3794C128}">
      <dgm:prSet phldrT="[Текст]"/>
      <dgm:spPr/>
      <dgm:t>
        <a:bodyPr/>
        <a:lstStyle/>
        <a:p>
          <a:r>
            <a:rPr lang="ru-RU" b="1" dirty="0"/>
            <a:t>УСЛОВИЯ ИСПОЛЬЗОВАНИЯ</a:t>
          </a:r>
        </a:p>
      </dgm:t>
    </dgm:pt>
    <dgm:pt modelId="{EB85262A-DBCF-4025-86E7-A021997BE147}" type="parTrans" cxnId="{6174B1FE-6FFB-4C09-B739-A2A4DFC1D746}">
      <dgm:prSet/>
      <dgm:spPr/>
      <dgm:t>
        <a:bodyPr/>
        <a:lstStyle/>
        <a:p>
          <a:endParaRPr lang="ru-RU" b="1"/>
        </a:p>
      </dgm:t>
    </dgm:pt>
    <dgm:pt modelId="{C6C420A0-56CC-4F60-A295-4375BC1FF483}" type="sibTrans" cxnId="{6174B1FE-6FFB-4C09-B739-A2A4DFC1D746}">
      <dgm:prSet/>
      <dgm:spPr/>
      <dgm:t>
        <a:bodyPr/>
        <a:lstStyle/>
        <a:p>
          <a:endParaRPr lang="ru-RU" b="1"/>
        </a:p>
      </dgm:t>
    </dgm:pt>
    <dgm:pt modelId="{4E80833A-872A-4E49-82A2-AA49ACC1E13E}" type="pres">
      <dgm:prSet presAssocID="{08DA94D8-56F7-4C08-8790-CE29357BA8E4}" presName="Name0" presStyleCnt="0">
        <dgm:presLayoutVars>
          <dgm:dir/>
          <dgm:animLvl val="lvl"/>
          <dgm:resizeHandles val="exact"/>
        </dgm:presLayoutVars>
      </dgm:prSet>
      <dgm:spPr/>
    </dgm:pt>
    <dgm:pt modelId="{CAA729E4-0795-4AEB-91BB-433B510A6580}" type="pres">
      <dgm:prSet presAssocID="{0926CEE6-7435-474C-BC98-31A9EFE21595}" presName="parTxOnly" presStyleLbl="node1" presStyleIdx="0" presStyleCnt="3">
        <dgm:presLayoutVars>
          <dgm:chMax val="0"/>
          <dgm:chPref val="0"/>
          <dgm:bulletEnabled val="1"/>
        </dgm:presLayoutVars>
      </dgm:prSet>
      <dgm:spPr/>
    </dgm:pt>
    <dgm:pt modelId="{D22D1C35-8CB3-49F9-9287-5FA1A168DC54}" type="pres">
      <dgm:prSet presAssocID="{9FECAEA6-C4AF-44A3-87D9-80C99863C939}" presName="parTxOnlySpace" presStyleCnt="0"/>
      <dgm:spPr/>
    </dgm:pt>
    <dgm:pt modelId="{82FE06C7-3DD0-4701-B290-4EAF0052F916}" type="pres">
      <dgm:prSet presAssocID="{3670D5CB-474A-4F48-96B3-A3E5097B3CD4}" presName="parTxOnly" presStyleLbl="node1" presStyleIdx="1" presStyleCnt="3">
        <dgm:presLayoutVars>
          <dgm:chMax val="0"/>
          <dgm:chPref val="0"/>
          <dgm:bulletEnabled val="1"/>
        </dgm:presLayoutVars>
      </dgm:prSet>
      <dgm:spPr/>
    </dgm:pt>
    <dgm:pt modelId="{ED3E2684-64F6-406A-BAE0-FCB15748D62D}" type="pres">
      <dgm:prSet presAssocID="{C2897F1C-7DE8-4E54-8C92-63282096942E}" presName="parTxOnlySpace" presStyleCnt="0"/>
      <dgm:spPr/>
    </dgm:pt>
    <dgm:pt modelId="{95370B56-1612-4631-BB12-581A9DABB21B}" type="pres">
      <dgm:prSet presAssocID="{9B126C29-645E-4607-BF97-F07A3794C128}" presName="parTxOnly" presStyleLbl="node1" presStyleIdx="2" presStyleCnt="3">
        <dgm:presLayoutVars>
          <dgm:chMax val="0"/>
          <dgm:chPref val="0"/>
          <dgm:bulletEnabled val="1"/>
        </dgm:presLayoutVars>
      </dgm:prSet>
      <dgm:spPr/>
    </dgm:pt>
  </dgm:ptLst>
  <dgm:cxnLst>
    <dgm:cxn modelId="{24BFCA02-FC4A-45DA-A7BB-50CA0DEC8C1D}" srcId="{08DA94D8-56F7-4C08-8790-CE29357BA8E4}" destId="{3670D5CB-474A-4F48-96B3-A3E5097B3CD4}" srcOrd="1" destOrd="0" parTransId="{7BAA08E2-E1AE-4BDE-B22C-3FBA50174FD0}" sibTransId="{C2897F1C-7DE8-4E54-8C92-63282096942E}"/>
    <dgm:cxn modelId="{53E24703-8420-49DE-BAF4-DDAB68DDEADF}" type="presOf" srcId="{08DA94D8-56F7-4C08-8790-CE29357BA8E4}" destId="{4E80833A-872A-4E49-82A2-AA49ACC1E13E}" srcOrd="0" destOrd="0" presId="urn:microsoft.com/office/officeart/2005/8/layout/chevron1"/>
    <dgm:cxn modelId="{9A2F0312-B363-4F0C-B2D1-C0078505C057}" type="presOf" srcId="{9B126C29-645E-4607-BF97-F07A3794C128}" destId="{95370B56-1612-4631-BB12-581A9DABB21B}" srcOrd="0" destOrd="0" presId="urn:microsoft.com/office/officeart/2005/8/layout/chevron1"/>
    <dgm:cxn modelId="{53CDCB43-1407-4F91-AE76-378BC5902D28}" type="presOf" srcId="{0926CEE6-7435-474C-BC98-31A9EFE21595}" destId="{CAA729E4-0795-4AEB-91BB-433B510A6580}" srcOrd="0" destOrd="0" presId="urn:microsoft.com/office/officeart/2005/8/layout/chevron1"/>
    <dgm:cxn modelId="{F970D282-6880-4BF8-AD7A-DB3D71160320}" type="presOf" srcId="{3670D5CB-474A-4F48-96B3-A3E5097B3CD4}" destId="{82FE06C7-3DD0-4701-B290-4EAF0052F916}" srcOrd="0" destOrd="0" presId="urn:microsoft.com/office/officeart/2005/8/layout/chevron1"/>
    <dgm:cxn modelId="{5403DBDC-1A10-44ED-B707-027804C0DD9E}" srcId="{08DA94D8-56F7-4C08-8790-CE29357BA8E4}" destId="{0926CEE6-7435-474C-BC98-31A9EFE21595}" srcOrd="0" destOrd="0" parTransId="{B5618544-A231-41D1-8F5E-F4092000CE5D}" sibTransId="{9FECAEA6-C4AF-44A3-87D9-80C99863C939}"/>
    <dgm:cxn modelId="{6174B1FE-6FFB-4C09-B739-A2A4DFC1D746}" srcId="{08DA94D8-56F7-4C08-8790-CE29357BA8E4}" destId="{9B126C29-645E-4607-BF97-F07A3794C128}" srcOrd="2" destOrd="0" parTransId="{EB85262A-DBCF-4025-86E7-A021997BE147}" sibTransId="{C6C420A0-56CC-4F60-A295-4375BC1FF483}"/>
    <dgm:cxn modelId="{8FC3B0C3-7E08-470A-9195-DC7BB9EFF83D}" type="presParOf" srcId="{4E80833A-872A-4E49-82A2-AA49ACC1E13E}" destId="{CAA729E4-0795-4AEB-91BB-433B510A6580}" srcOrd="0" destOrd="0" presId="urn:microsoft.com/office/officeart/2005/8/layout/chevron1"/>
    <dgm:cxn modelId="{3C41295B-5001-4A0A-A3CA-858A66B43DE8}" type="presParOf" srcId="{4E80833A-872A-4E49-82A2-AA49ACC1E13E}" destId="{D22D1C35-8CB3-49F9-9287-5FA1A168DC54}" srcOrd="1" destOrd="0" presId="urn:microsoft.com/office/officeart/2005/8/layout/chevron1"/>
    <dgm:cxn modelId="{7AC543D5-8DCD-4822-948F-29F61EF09169}" type="presParOf" srcId="{4E80833A-872A-4E49-82A2-AA49ACC1E13E}" destId="{82FE06C7-3DD0-4701-B290-4EAF0052F916}" srcOrd="2" destOrd="0" presId="urn:microsoft.com/office/officeart/2005/8/layout/chevron1"/>
    <dgm:cxn modelId="{02AF1DF4-7A2C-4A76-8316-1CBD722A45BD}" type="presParOf" srcId="{4E80833A-872A-4E49-82A2-AA49ACC1E13E}" destId="{ED3E2684-64F6-406A-BAE0-FCB15748D62D}" srcOrd="3" destOrd="0" presId="urn:microsoft.com/office/officeart/2005/8/layout/chevron1"/>
    <dgm:cxn modelId="{ED418445-9BB4-4C26-900B-307A9F2B4713}" type="presParOf" srcId="{4E80833A-872A-4E49-82A2-AA49ACC1E13E}" destId="{95370B56-1612-4631-BB12-581A9DABB21B}"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1326E0-CFA6-41AF-B03A-D0F53EAB257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AD537BF9-5544-4095-98EE-AC33D710DA7C}">
      <dgm:prSet phldrT="[Текст]" custT="1"/>
      <dgm:spPr>
        <a:solidFill>
          <a:srgbClr val="FFCCFF"/>
        </a:solidFill>
      </dgm:spPr>
      <dgm:t>
        <a:bodyPr/>
        <a:lstStyle/>
        <a:p>
          <a:r>
            <a:rPr lang="ru-RU" sz="2000" b="1" dirty="0">
              <a:latin typeface="Arial" panose="020B0604020202020204" pitchFamily="34" charset="0"/>
              <a:cs typeface="Arial" panose="020B0604020202020204" pitchFamily="34" charset="0"/>
            </a:rPr>
            <a:t>Содержательная область</a:t>
          </a:r>
        </a:p>
      </dgm:t>
    </dgm:pt>
    <dgm:pt modelId="{385FB662-EAB5-4C36-8EF5-F83D58B24278}" type="parTrans" cxnId="{BEEE87B5-E806-4091-B2BB-D501E3737A79}">
      <dgm:prSet/>
      <dgm:spPr/>
      <dgm:t>
        <a:bodyPr/>
        <a:lstStyle/>
        <a:p>
          <a:endParaRPr lang="ru-RU" sz="2000" b="1">
            <a:latin typeface="Arial" panose="020B0604020202020204" pitchFamily="34" charset="0"/>
            <a:cs typeface="Arial" panose="020B0604020202020204" pitchFamily="34" charset="0"/>
          </a:endParaRPr>
        </a:p>
      </dgm:t>
    </dgm:pt>
    <dgm:pt modelId="{06A8FA8B-4961-43D7-B6D2-6D13F9F96F10}" type="sibTrans" cxnId="{BEEE87B5-E806-4091-B2BB-D501E3737A79}">
      <dgm:prSet/>
      <dgm:spPr/>
      <dgm:t>
        <a:bodyPr/>
        <a:lstStyle/>
        <a:p>
          <a:endParaRPr lang="ru-RU" sz="2000" b="1">
            <a:latin typeface="Arial" panose="020B0604020202020204" pitchFamily="34" charset="0"/>
            <a:cs typeface="Arial" panose="020B0604020202020204" pitchFamily="34" charset="0"/>
          </a:endParaRPr>
        </a:p>
      </dgm:t>
    </dgm:pt>
    <dgm:pt modelId="{775DEF4F-36B5-4893-85E1-60C4964DA234}">
      <dgm:prSet phldrT="[Текст]" custT="1"/>
      <dgm:spPr>
        <a:solidFill>
          <a:srgbClr val="FF0000">
            <a:alpha val="50000"/>
          </a:srgbClr>
        </a:solidFill>
      </dgm:spPr>
      <dgm:t>
        <a:bodyPr/>
        <a:lstStyle/>
        <a:p>
          <a:pPr marL="900000"/>
          <a:r>
            <a:rPr lang="ru-RU" sz="2000" b="1" dirty="0">
              <a:latin typeface="Arial" panose="020B0604020202020204" pitchFamily="34" charset="0"/>
              <a:cs typeface="Arial" panose="020B0604020202020204" pitchFamily="34" charset="0"/>
            </a:rPr>
            <a:t>Контексты/ ситуации</a:t>
          </a:r>
        </a:p>
      </dgm:t>
    </dgm:pt>
    <dgm:pt modelId="{DCA71657-8931-430D-AEC2-46E46540845F}" type="parTrans" cxnId="{437FDFA8-B9D9-4E02-A353-CABC00470107}">
      <dgm:prSet/>
      <dgm:spPr/>
      <dgm:t>
        <a:bodyPr/>
        <a:lstStyle/>
        <a:p>
          <a:endParaRPr lang="ru-RU" sz="2000" b="1">
            <a:latin typeface="Arial" panose="020B0604020202020204" pitchFamily="34" charset="0"/>
            <a:cs typeface="Arial" panose="020B0604020202020204" pitchFamily="34" charset="0"/>
          </a:endParaRPr>
        </a:p>
      </dgm:t>
    </dgm:pt>
    <dgm:pt modelId="{E9790EB3-E407-4AA3-ACA0-75A60FB1AFD8}" type="sibTrans" cxnId="{437FDFA8-B9D9-4E02-A353-CABC00470107}">
      <dgm:prSet/>
      <dgm:spPr/>
      <dgm:t>
        <a:bodyPr/>
        <a:lstStyle/>
        <a:p>
          <a:endParaRPr lang="ru-RU" sz="2000" b="1">
            <a:latin typeface="Arial" panose="020B0604020202020204" pitchFamily="34" charset="0"/>
            <a:cs typeface="Arial" panose="020B0604020202020204" pitchFamily="34" charset="0"/>
          </a:endParaRPr>
        </a:p>
      </dgm:t>
    </dgm:pt>
    <dgm:pt modelId="{87B42553-4854-4EA4-83F3-B3E002F97E11}">
      <dgm:prSet phldrT="[Текст]" custT="1"/>
      <dgm:spPr>
        <a:solidFill>
          <a:schemeClr val="accent5">
            <a:lumMod val="75000"/>
            <a:alpha val="50000"/>
          </a:schemeClr>
        </a:solidFill>
      </dgm:spPr>
      <dgm:t>
        <a:bodyPr/>
        <a:lstStyle/>
        <a:p>
          <a:r>
            <a:rPr lang="ru-RU" sz="2000" b="1" dirty="0" err="1">
              <a:latin typeface="Arial" panose="020B0604020202020204" pitchFamily="34" charset="0"/>
              <a:cs typeface="Arial" panose="020B0604020202020204" pitchFamily="34" charset="0"/>
            </a:rPr>
            <a:t>Компетентностная</a:t>
          </a:r>
          <a:r>
            <a:rPr lang="ru-RU" sz="2000" b="1" dirty="0">
              <a:latin typeface="Arial" panose="020B0604020202020204" pitchFamily="34" charset="0"/>
              <a:cs typeface="Arial" panose="020B0604020202020204" pitchFamily="34" charset="0"/>
            </a:rPr>
            <a:t> область</a:t>
          </a:r>
        </a:p>
      </dgm:t>
    </dgm:pt>
    <dgm:pt modelId="{6DB62CB8-0893-428C-A3ED-0DC761E973D5}" type="parTrans" cxnId="{95BB51AF-9418-464A-ADE3-6D6F105DB409}">
      <dgm:prSet/>
      <dgm:spPr/>
      <dgm:t>
        <a:bodyPr/>
        <a:lstStyle/>
        <a:p>
          <a:endParaRPr lang="ru-RU" sz="2000" b="1">
            <a:latin typeface="Arial" panose="020B0604020202020204" pitchFamily="34" charset="0"/>
            <a:cs typeface="Arial" panose="020B0604020202020204" pitchFamily="34" charset="0"/>
          </a:endParaRPr>
        </a:p>
      </dgm:t>
    </dgm:pt>
    <dgm:pt modelId="{1E9BDF2D-BAA4-46A0-A585-30F0B780E85B}" type="sibTrans" cxnId="{95BB51AF-9418-464A-ADE3-6D6F105DB409}">
      <dgm:prSet/>
      <dgm:spPr/>
      <dgm:t>
        <a:bodyPr/>
        <a:lstStyle/>
        <a:p>
          <a:endParaRPr lang="ru-RU" sz="2000" b="1">
            <a:latin typeface="Arial" panose="020B0604020202020204" pitchFamily="34" charset="0"/>
            <a:cs typeface="Arial" panose="020B0604020202020204" pitchFamily="34" charset="0"/>
          </a:endParaRPr>
        </a:p>
      </dgm:t>
    </dgm:pt>
    <dgm:pt modelId="{2088230E-7EE5-4F33-AC3E-0356B3364B66}" type="pres">
      <dgm:prSet presAssocID="{8C1326E0-CFA6-41AF-B03A-D0F53EAB2578}" presName="compositeShape" presStyleCnt="0">
        <dgm:presLayoutVars>
          <dgm:chMax val="7"/>
          <dgm:dir/>
          <dgm:resizeHandles val="exact"/>
        </dgm:presLayoutVars>
      </dgm:prSet>
      <dgm:spPr/>
    </dgm:pt>
    <dgm:pt modelId="{9EA5165E-67D6-4469-863A-842734A92BAB}" type="pres">
      <dgm:prSet presAssocID="{AD537BF9-5544-4095-98EE-AC33D710DA7C}" presName="circ1" presStyleLbl="vennNode1" presStyleIdx="0" presStyleCnt="3" custScaleX="142546" custScaleY="113555" custLinFactNeighborX="18825" custLinFactNeighborY="-4368"/>
      <dgm:spPr/>
    </dgm:pt>
    <dgm:pt modelId="{EA169432-8591-43B8-BE4B-CC2CF38892DA}" type="pres">
      <dgm:prSet presAssocID="{AD537BF9-5544-4095-98EE-AC33D710DA7C}" presName="circ1Tx" presStyleLbl="revTx" presStyleIdx="0" presStyleCnt="0">
        <dgm:presLayoutVars>
          <dgm:chMax val="0"/>
          <dgm:chPref val="0"/>
          <dgm:bulletEnabled val="1"/>
        </dgm:presLayoutVars>
      </dgm:prSet>
      <dgm:spPr/>
    </dgm:pt>
    <dgm:pt modelId="{22BCF64A-6A02-4793-A6ED-DED440A18AE6}" type="pres">
      <dgm:prSet presAssocID="{775DEF4F-36B5-4893-85E1-60C4964DA234}" presName="circ2" presStyleLbl="vennNode1" presStyleIdx="1" presStyleCnt="3" custScaleX="159272" custScaleY="113555" custLinFactNeighborX="2162" custLinFactNeighborY="1853"/>
      <dgm:spPr/>
    </dgm:pt>
    <dgm:pt modelId="{0DEB0D55-9FE7-4865-AEA2-E1911BA25DCA}" type="pres">
      <dgm:prSet presAssocID="{775DEF4F-36B5-4893-85E1-60C4964DA234}" presName="circ2Tx" presStyleLbl="revTx" presStyleIdx="0" presStyleCnt="0">
        <dgm:presLayoutVars>
          <dgm:chMax val="0"/>
          <dgm:chPref val="0"/>
          <dgm:bulletEnabled val="1"/>
        </dgm:presLayoutVars>
      </dgm:prSet>
      <dgm:spPr/>
    </dgm:pt>
    <dgm:pt modelId="{4EECC0DA-4D37-41D6-AC54-4EFAD6D48CD5}" type="pres">
      <dgm:prSet presAssocID="{87B42553-4854-4EA4-83F3-B3E002F97E11}" presName="circ3" presStyleLbl="vennNode1" presStyleIdx="2" presStyleCnt="3" custScaleX="163503" custScaleY="113555" custLinFactNeighborX="-1650" custLinFactNeighborY="-3210"/>
      <dgm:spPr/>
    </dgm:pt>
    <dgm:pt modelId="{731D2D39-E1BD-4195-A764-DF6016C51A6C}" type="pres">
      <dgm:prSet presAssocID="{87B42553-4854-4EA4-83F3-B3E002F97E11}" presName="circ3Tx" presStyleLbl="revTx" presStyleIdx="0" presStyleCnt="0">
        <dgm:presLayoutVars>
          <dgm:chMax val="0"/>
          <dgm:chPref val="0"/>
          <dgm:bulletEnabled val="1"/>
        </dgm:presLayoutVars>
      </dgm:prSet>
      <dgm:spPr/>
    </dgm:pt>
  </dgm:ptLst>
  <dgm:cxnLst>
    <dgm:cxn modelId="{A7EB6614-4781-44F5-8DA3-6AF9568A70EA}" type="presOf" srcId="{8C1326E0-CFA6-41AF-B03A-D0F53EAB2578}" destId="{2088230E-7EE5-4F33-AC3E-0356B3364B66}" srcOrd="0" destOrd="0" presId="urn:microsoft.com/office/officeart/2005/8/layout/venn1"/>
    <dgm:cxn modelId="{707B101B-4668-4B70-8E35-2FCF9B7525D5}" type="presOf" srcId="{AD537BF9-5544-4095-98EE-AC33D710DA7C}" destId="{EA169432-8591-43B8-BE4B-CC2CF38892DA}" srcOrd="1" destOrd="0" presId="urn:microsoft.com/office/officeart/2005/8/layout/venn1"/>
    <dgm:cxn modelId="{D83AAB35-C8B5-4120-9721-7C7BB471A27B}" type="presOf" srcId="{775DEF4F-36B5-4893-85E1-60C4964DA234}" destId="{22BCF64A-6A02-4793-A6ED-DED440A18AE6}" srcOrd="0" destOrd="0" presId="urn:microsoft.com/office/officeart/2005/8/layout/venn1"/>
    <dgm:cxn modelId="{68478A96-F785-4B06-8858-0469E358B2F4}" type="presOf" srcId="{87B42553-4854-4EA4-83F3-B3E002F97E11}" destId="{4EECC0DA-4D37-41D6-AC54-4EFAD6D48CD5}" srcOrd="0" destOrd="0" presId="urn:microsoft.com/office/officeart/2005/8/layout/venn1"/>
    <dgm:cxn modelId="{80BF279F-9F66-483D-BA41-957451606247}" type="presOf" srcId="{AD537BF9-5544-4095-98EE-AC33D710DA7C}" destId="{9EA5165E-67D6-4469-863A-842734A92BAB}" srcOrd="0" destOrd="0" presId="urn:microsoft.com/office/officeart/2005/8/layout/venn1"/>
    <dgm:cxn modelId="{437FDFA8-B9D9-4E02-A353-CABC00470107}" srcId="{8C1326E0-CFA6-41AF-B03A-D0F53EAB2578}" destId="{775DEF4F-36B5-4893-85E1-60C4964DA234}" srcOrd="1" destOrd="0" parTransId="{DCA71657-8931-430D-AEC2-46E46540845F}" sibTransId="{E9790EB3-E407-4AA3-ACA0-75A60FB1AFD8}"/>
    <dgm:cxn modelId="{95BB51AF-9418-464A-ADE3-6D6F105DB409}" srcId="{8C1326E0-CFA6-41AF-B03A-D0F53EAB2578}" destId="{87B42553-4854-4EA4-83F3-B3E002F97E11}" srcOrd="2" destOrd="0" parTransId="{6DB62CB8-0893-428C-A3ED-0DC761E973D5}" sibTransId="{1E9BDF2D-BAA4-46A0-A585-30F0B780E85B}"/>
    <dgm:cxn modelId="{BEEE87B5-E806-4091-B2BB-D501E3737A79}" srcId="{8C1326E0-CFA6-41AF-B03A-D0F53EAB2578}" destId="{AD537BF9-5544-4095-98EE-AC33D710DA7C}" srcOrd="0" destOrd="0" parTransId="{385FB662-EAB5-4C36-8EF5-F83D58B24278}" sibTransId="{06A8FA8B-4961-43D7-B6D2-6D13F9F96F10}"/>
    <dgm:cxn modelId="{FA84F9B5-0BAF-4100-92CE-D2D664D5A793}" type="presOf" srcId="{775DEF4F-36B5-4893-85E1-60C4964DA234}" destId="{0DEB0D55-9FE7-4865-AEA2-E1911BA25DCA}" srcOrd="1" destOrd="0" presId="urn:microsoft.com/office/officeart/2005/8/layout/venn1"/>
    <dgm:cxn modelId="{11F814D2-61F5-49A6-B376-9D8841B7222F}" type="presOf" srcId="{87B42553-4854-4EA4-83F3-B3E002F97E11}" destId="{731D2D39-E1BD-4195-A764-DF6016C51A6C}" srcOrd="1" destOrd="0" presId="urn:microsoft.com/office/officeart/2005/8/layout/venn1"/>
    <dgm:cxn modelId="{A37FD3E8-69BD-4CCA-A7ED-4D6D614B6A1E}" type="presParOf" srcId="{2088230E-7EE5-4F33-AC3E-0356B3364B66}" destId="{9EA5165E-67D6-4469-863A-842734A92BAB}" srcOrd="0" destOrd="0" presId="urn:microsoft.com/office/officeart/2005/8/layout/venn1"/>
    <dgm:cxn modelId="{5C1B3378-FEAF-4EFA-993F-96DAA2BDF3E2}" type="presParOf" srcId="{2088230E-7EE5-4F33-AC3E-0356B3364B66}" destId="{EA169432-8591-43B8-BE4B-CC2CF38892DA}" srcOrd="1" destOrd="0" presId="urn:microsoft.com/office/officeart/2005/8/layout/venn1"/>
    <dgm:cxn modelId="{A99F3924-0B72-4597-9AC3-4A1BAA832389}" type="presParOf" srcId="{2088230E-7EE5-4F33-AC3E-0356B3364B66}" destId="{22BCF64A-6A02-4793-A6ED-DED440A18AE6}" srcOrd="2" destOrd="0" presId="urn:microsoft.com/office/officeart/2005/8/layout/venn1"/>
    <dgm:cxn modelId="{61DCE5CF-3464-4013-8D00-8BB7DF933F44}" type="presParOf" srcId="{2088230E-7EE5-4F33-AC3E-0356B3364B66}" destId="{0DEB0D55-9FE7-4865-AEA2-E1911BA25DCA}" srcOrd="3" destOrd="0" presId="urn:microsoft.com/office/officeart/2005/8/layout/venn1"/>
    <dgm:cxn modelId="{339F3D62-B8C3-4EC0-BCF1-E5C4BF310061}" type="presParOf" srcId="{2088230E-7EE5-4F33-AC3E-0356B3364B66}" destId="{4EECC0DA-4D37-41D6-AC54-4EFAD6D48CD5}" srcOrd="4" destOrd="0" presId="urn:microsoft.com/office/officeart/2005/8/layout/venn1"/>
    <dgm:cxn modelId="{08632CC6-7775-406E-B92D-41758D2B5870}" type="presParOf" srcId="{2088230E-7EE5-4F33-AC3E-0356B3364B66}" destId="{731D2D39-E1BD-4195-A764-DF6016C51A6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CBEDB4-5D71-4799-A01C-091E7100446A}"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ru-RU"/>
        </a:p>
      </dgm:t>
    </dgm:pt>
    <dgm:pt modelId="{13352562-92BF-4E69-A2A3-64AA80F5679E}">
      <dgm:prSet phldrT="[Текст]" custT="1"/>
      <dgm:spPr/>
      <dgm:t>
        <a:bodyPr/>
        <a:lstStyle/>
        <a:p>
          <a:pPr>
            <a:lnSpc>
              <a:spcPct val="50000"/>
            </a:lnSpc>
            <a:spcAft>
              <a:spcPts val="0"/>
            </a:spcAft>
          </a:pPr>
          <a:r>
            <a:rPr lang="ru-RU" sz="1600" dirty="0"/>
            <a:t>Формулировать   </a:t>
          </a:r>
        </a:p>
        <a:p>
          <a:pPr>
            <a:lnSpc>
              <a:spcPct val="50000"/>
            </a:lnSpc>
            <a:spcAft>
              <a:spcPts val="0"/>
            </a:spcAft>
          </a:pPr>
          <a:r>
            <a:rPr lang="ru-RU" sz="1600" dirty="0"/>
            <a:t>                                             Применять</a:t>
          </a:r>
        </a:p>
        <a:p>
          <a:pPr>
            <a:lnSpc>
              <a:spcPct val="50000"/>
            </a:lnSpc>
            <a:spcAft>
              <a:spcPts val="0"/>
            </a:spcAft>
          </a:pPr>
          <a:r>
            <a:rPr lang="ru-RU" sz="1600" dirty="0"/>
            <a:t> Рассуждать</a:t>
          </a:r>
        </a:p>
        <a:p>
          <a:pPr>
            <a:lnSpc>
              <a:spcPct val="50000"/>
            </a:lnSpc>
            <a:spcAft>
              <a:spcPts val="0"/>
            </a:spcAft>
          </a:pPr>
          <a:r>
            <a:rPr lang="ru-RU" sz="1600" dirty="0"/>
            <a:t>                                             Интерпретировать</a:t>
          </a:r>
        </a:p>
      </dgm:t>
    </dgm:pt>
    <dgm:pt modelId="{283A07AE-0D45-4FD8-B2AF-135D9D64AF46}" type="parTrans" cxnId="{52B40051-B869-4742-BFE4-6DA87F6980C2}">
      <dgm:prSet/>
      <dgm:spPr/>
      <dgm:t>
        <a:bodyPr/>
        <a:lstStyle/>
        <a:p>
          <a:endParaRPr lang="ru-RU"/>
        </a:p>
      </dgm:t>
    </dgm:pt>
    <dgm:pt modelId="{77DFF5B7-264C-4569-8DF9-3646CC3DEBB9}" type="sibTrans" cxnId="{52B40051-B869-4742-BFE4-6DA87F6980C2}">
      <dgm:prSet/>
      <dgm:spPr/>
      <dgm:t>
        <a:bodyPr/>
        <a:lstStyle/>
        <a:p>
          <a:endParaRPr lang="ru-RU"/>
        </a:p>
      </dgm:t>
    </dgm:pt>
    <dgm:pt modelId="{0AD723AC-09DF-4486-A78C-5F966962D1F8}">
      <dgm:prSet phldrT="[Текст]" custT="1"/>
      <dgm:spPr/>
      <dgm:t>
        <a:bodyPr/>
        <a:lstStyle/>
        <a:p>
          <a:pPr>
            <a:lnSpc>
              <a:spcPct val="70000"/>
            </a:lnSpc>
            <a:spcAft>
              <a:spcPts val="0"/>
            </a:spcAft>
          </a:pPr>
          <a:r>
            <a:rPr lang="ru-RU" sz="1600" dirty="0"/>
            <a:t>Находить и извлекать информацию</a:t>
          </a:r>
        </a:p>
        <a:p>
          <a:pPr>
            <a:lnSpc>
              <a:spcPct val="70000"/>
            </a:lnSpc>
            <a:spcAft>
              <a:spcPts val="0"/>
            </a:spcAft>
          </a:pPr>
          <a:r>
            <a:rPr lang="ru-RU" sz="1600" dirty="0"/>
            <a:t>                                                                               Интегрировать и интерпретировать информацию</a:t>
          </a:r>
        </a:p>
        <a:p>
          <a:pPr>
            <a:lnSpc>
              <a:spcPct val="70000"/>
            </a:lnSpc>
            <a:spcAft>
              <a:spcPts val="0"/>
            </a:spcAft>
          </a:pPr>
          <a:r>
            <a:rPr lang="ru-RU" sz="1600" dirty="0"/>
            <a:t>Оценивать содержание и форму текста</a:t>
          </a:r>
        </a:p>
        <a:p>
          <a:pPr>
            <a:lnSpc>
              <a:spcPct val="70000"/>
            </a:lnSpc>
            <a:spcAft>
              <a:spcPts val="0"/>
            </a:spcAft>
          </a:pPr>
          <a:r>
            <a:rPr lang="ru-RU" sz="1600" dirty="0"/>
            <a:t>                                                                                Использовать информацию из текста</a:t>
          </a:r>
        </a:p>
      </dgm:t>
    </dgm:pt>
    <dgm:pt modelId="{CE9E8120-A024-4471-A965-1C0F216458F9}" type="parTrans" cxnId="{7D984984-D1FF-4977-BC10-6C3480B78490}">
      <dgm:prSet/>
      <dgm:spPr/>
      <dgm:t>
        <a:bodyPr/>
        <a:lstStyle/>
        <a:p>
          <a:endParaRPr lang="ru-RU"/>
        </a:p>
      </dgm:t>
    </dgm:pt>
    <dgm:pt modelId="{36A9F640-2702-48DA-A665-1A1369F909B4}" type="sibTrans" cxnId="{7D984984-D1FF-4977-BC10-6C3480B78490}">
      <dgm:prSet/>
      <dgm:spPr/>
      <dgm:t>
        <a:bodyPr/>
        <a:lstStyle/>
        <a:p>
          <a:endParaRPr lang="ru-RU"/>
        </a:p>
      </dgm:t>
    </dgm:pt>
    <dgm:pt modelId="{1823F5F9-5448-40CC-8633-C6A9135C82AC}">
      <dgm:prSet phldrT="[Текст]" custT="1"/>
      <dgm:spPr/>
      <dgm:t>
        <a:bodyPr/>
        <a:lstStyle/>
        <a:p>
          <a:pPr>
            <a:lnSpc>
              <a:spcPct val="80000"/>
            </a:lnSpc>
            <a:spcAft>
              <a:spcPts val="0"/>
            </a:spcAft>
          </a:pPr>
          <a:r>
            <a:rPr lang="ru-RU" sz="1600" dirty="0"/>
            <a:t>Научное объяснение явлений</a:t>
          </a:r>
        </a:p>
        <a:p>
          <a:pPr>
            <a:lnSpc>
              <a:spcPct val="80000"/>
            </a:lnSpc>
            <a:spcAft>
              <a:spcPts val="0"/>
            </a:spcAft>
          </a:pPr>
          <a:r>
            <a:rPr lang="ru-RU" sz="1600" dirty="0"/>
            <a:t>Применение методов естественнонаучного исследования</a:t>
          </a:r>
        </a:p>
        <a:p>
          <a:pPr>
            <a:lnSpc>
              <a:spcPct val="80000"/>
            </a:lnSpc>
            <a:spcAft>
              <a:spcPts val="0"/>
            </a:spcAft>
          </a:pPr>
          <a:r>
            <a:rPr lang="ru-RU" sz="1600" dirty="0"/>
            <a:t>Интерпретация данных для получения выводов</a:t>
          </a:r>
        </a:p>
      </dgm:t>
    </dgm:pt>
    <dgm:pt modelId="{5AC984EA-1FD2-4F83-8B99-32758A45444D}" type="parTrans" cxnId="{D92DB7F9-223F-497F-924B-3F2B2B209DDC}">
      <dgm:prSet/>
      <dgm:spPr/>
      <dgm:t>
        <a:bodyPr/>
        <a:lstStyle/>
        <a:p>
          <a:endParaRPr lang="ru-RU"/>
        </a:p>
      </dgm:t>
    </dgm:pt>
    <dgm:pt modelId="{01A3A92F-497F-4BC1-A587-42F055DCD2D6}" type="sibTrans" cxnId="{D92DB7F9-223F-497F-924B-3F2B2B209DDC}">
      <dgm:prSet/>
      <dgm:spPr/>
      <dgm:t>
        <a:bodyPr/>
        <a:lstStyle/>
        <a:p>
          <a:endParaRPr lang="ru-RU"/>
        </a:p>
      </dgm:t>
    </dgm:pt>
    <dgm:pt modelId="{0D29B914-0556-428B-A3FE-9A8C53EE7A15}">
      <dgm:prSet custT="1"/>
      <dgm:spPr/>
      <dgm:t>
        <a:bodyPr/>
        <a:lstStyle/>
        <a:p>
          <a:pPr>
            <a:lnSpc>
              <a:spcPct val="70000"/>
            </a:lnSpc>
            <a:spcAft>
              <a:spcPts val="0"/>
            </a:spcAft>
          </a:pPr>
          <a:r>
            <a:rPr lang="ru-RU" sz="1600" dirty="0"/>
            <a:t>Выявление финансовой информации</a:t>
          </a:r>
        </a:p>
        <a:p>
          <a:pPr>
            <a:lnSpc>
              <a:spcPct val="70000"/>
            </a:lnSpc>
            <a:spcAft>
              <a:spcPts val="0"/>
            </a:spcAft>
          </a:pPr>
          <a:r>
            <a:rPr lang="ru-RU" sz="1600" dirty="0"/>
            <a:t>                                                                        Анализ информации в финансовом контексте</a:t>
          </a:r>
        </a:p>
        <a:p>
          <a:pPr>
            <a:lnSpc>
              <a:spcPct val="70000"/>
            </a:lnSpc>
            <a:spcAft>
              <a:spcPts val="0"/>
            </a:spcAft>
          </a:pPr>
          <a:r>
            <a:rPr lang="ru-RU" sz="1600" dirty="0"/>
            <a:t>Оценка финансовой проблемы</a:t>
          </a:r>
        </a:p>
        <a:p>
          <a:pPr>
            <a:lnSpc>
              <a:spcPct val="70000"/>
            </a:lnSpc>
            <a:spcAft>
              <a:spcPts val="0"/>
            </a:spcAft>
          </a:pPr>
          <a:r>
            <a:rPr lang="ru-RU" sz="1600" dirty="0"/>
            <a:t>                                                                       Применение финансовых знаний и понимания</a:t>
          </a:r>
        </a:p>
      </dgm:t>
    </dgm:pt>
    <dgm:pt modelId="{9E3264B3-256E-4500-904E-E7E50EC773CD}" type="parTrans" cxnId="{D5E1E07C-DD43-4F56-84E6-4108A7C6D839}">
      <dgm:prSet/>
      <dgm:spPr/>
      <dgm:t>
        <a:bodyPr/>
        <a:lstStyle/>
        <a:p>
          <a:endParaRPr lang="ru-RU"/>
        </a:p>
      </dgm:t>
    </dgm:pt>
    <dgm:pt modelId="{B8CD6B11-6605-4C17-BDB1-2C162820178B}" type="sibTrans" cxnId="{D5E1E07C-DD43-4F56-84E6-4108A7C6D839}">
      <dgm:prSet/>
      <dgm:spPr/>
      <dgm:t>
        <a:bodyPr/>
        <a:lstStyle/>
        <a:p>
          <a:endParaRPr lang="ru-RU"/>
        </a:p>
      </dgm:t>
    </dgm:pt>
    <dgm:pt modelId="{7DBD9EA0-9D99-4C3E-81F9-EFAEABE5A51F}">
      <dgm:prSet custT="1"/>
      <dgm:spPr/>
      <dgm:t>
        <a:bodyPr/>
        <a:lstStyle/>
        <a:p>
          <a:pPr>
            <a:lnSpc>
              <a:spcPct val="70000"/>
            </a:lnSpc>
            <a:spcAft>
              <a:spcPts val="0"/>
            </a:spcAft>
          </a:pPr>
          <a:r>
            <a:rPr lang="ru-RU" sz="1600" dirty="0"/>
            <a:t>Выявлять мнения, подходы, перспективы</a:t>
          </a:r>
        </a:p>
        <a:p>
          <a:pPr>
            <a:lnSpc>
              <a:spcPct val="70000"/>
            </a:lnSpc>
            <a:spcAft>
              <a:spcPts val="0"/>
            </a:spcAft>
          </a:pPr>
          <a:r>
            <a:rPr lang="ru-RU" sz="1600" dirty="0"/>
            <a:t>                                                                      Анализировать различные мнения, подходы, перспективы </a:t>
          </a:r>
        </a:p>
        <a:p>
          <a:pPr>
            <a:lnSpc>
              <a:spcPct val="70000"/>
            </a:lnSpc>
            <a:spcAft>
              <a:spcPts val="0"/>
            </a:spcAft>
          </a:pPr>
          <a:r>
            <a:rPr lang="ru-RU" sz="1600" dirty="0"/>
            <a:t>Объяснять сложные ситуации и проблемы</a:t>
          </a:r>
        </a:p>
        <a:p>
          <a:pPr>
            <a:lnSpc>
              <a:spcPct val="70000"/>
            </a:lnSpc>
            <a:spcAft>
              <a:spcPts val="0"/>
            </a:spcAft>
          </a:pPr>
          <a:r>
            <a:rPr lang="ru-RU" sz="1600" dirty="0"/>
            <a:t>                                                                                   Оценивать информацию</a:t>
          </a:r>
        </a:p>
      </dgm:t>
    </dgm:pt>
    <dgm:pt modelId="{5C6CE5CB-CF33-4184-A251-79D8E578B96D}" type="parTrans" cxnId="{64691E86-4486-414A-96DF-A48D1496C22F}">
      <dgm:prSet/>
      <dgm:spPr/>
      <dgm:t>
        <a:bodyPr/>
        <a:lstStyle/>
        <a:p>
          <a:endParaRPr lang="ru-RU"/>
        </a:p>
      </dgm:t>
    </dgm:pt>
    <dgm:pt modelId="{CD2A0C98-82D6-49E5-BAB9-68E2C2763D97}" type="sibTrans" cxnId="{64691E86-4486-414A-96DF-A48D1496C22F}">
      <dgm:prSet/>
      <dgm:spPr/>
      <dgm:t>
        <a:bodyPr/>
        <a:lstStyle/>
        <a:p>
          <a:endParaRPr lang="ru-RU"/>
        </a:p>
      </dgm:t>
    </dgm:pt>
    <dgm:pt modelId="{3F8472AA-8846-4410-A465-A9ED83577BEE}">
      <dgm:prSet custT="1"/>
      <dgm:spPr/>
      <dgm:t>
        <a:bodyPr/>
        <a:lstStyle/>
        <a:p>
          <a:pPr>
            <a:lnSpc>
              <a:spcPct val="70000"/>
            </a:lnSpc>
            <a:spcAft>
              <a:spcPts val="0"/>
            </a:spcAft>
          </a:pPr>
          <a:r>
            <a:rPr lang="ru-RU" sz="1600" dirty="0"/>
            <a:t>Выдвижение разнообразных идей</a:t>
          </a:r>
        </a:p>
        <a:p>
          <a:pPr>
            <a:lnSpc>
              <a:spcPct val="70000"/>
            </a:lnSpc>
            <a:spcAft>
              <a:spcPts val="0"/>
            </a:spcAft>
          </a:pPr>
          <a:r>
            <a:rPr lang="ru-RU" sz="1600" dirty="0"/>
            <a:t>                                                                    Отбор креативных идей</a:t>
          </a:r>
        </a:p>
        <a:p>
          <a:pPr>
            <a:lnSpc>
              <a:spcPct val="70000"/>
            </a:lnSpc>
            <a:spcAft>
              <a:spcPts val="0"/>
            </a:spcAft>
          </a:pPr>
          <a:r>
            <a:rPr lang="ru-RU" sz="1600" dirty="0"/>
            <a:t>Доработка идеи</a:t>
          </a:r>
        </a:p>
        <a:p>
          <a:pPr>
            <a:lnSpc>
              <a:spcPct val="70000"/>
            </a:lnSpc>
            <a:spcAft>
              <a:spcPts val="0"/>
            </a:spcAft>
          </a:pPr>
          <a:r>
            <a:rPr lang="ru-RU" sz="1600" dirty="0"/>
            <a:t>                                                                    Выдвижение креативной идеи</a:t>
          </a:r>
        </a:p>
      </dgm:t>
    </dgm:pt>
    <dgm:pt modelId="{F76AEC26-C906-4239-A141-A22F351BB022}" type="parTrans" cxnId="{C474836C-5561-4F08-B37C-25088E4787B8}">
      <dgm:prSet/>
      <dgm:spPr/>
      <dgm:t>
        <a:bodyPr/>
        <a:lstStyle/>
        <a:p>
          <a:endParaRPr lang="ru-RU"/>
        </a:p>
      </dgm:t>
    </dgm:pt>
    <dgm:pt modelId="{729F37A1-07AC-4DAF-92FE-82A7CF86F2C4}" type="sibTrans" cxnId="{C474836C-5561-4F08-B37C-25088E4787B8}">
      <dgm:prSet/>
      <dgm:spPr/>
      <dgm:t>
        <a:bodyPr/>
        <a:lstStyle/>
        <a:p>
          <a:endParaRPr lang="ru-RU"/>
        </a:p>
      </dgm:t>
    </dgm:pt>
    <dgm:pt modelId="{0A025F1C-4AAE-45FC-A927-E3283CC25B48}" type="pres">
      <dgm:prSet presAssocID="{68CBEDB4-5D71-4799-A01C-091E7100446A}" presName="linear" presStyleCnt="0">
        <dgm:presLayoutVars>
          <dgm:dir/>
          <dgm:resizeHandles val="exact"/>
        </dgm:presLayoutVars>
      </dgm:prSet>
      <dgm:spPr/>
    </dgm:pt>
    <dgm:pt modelId="{9769F41A-2BBF-4AE9-92F3-74FF57001190}" type="pres">
      <dgm:prSet presAssocID="{13352562-92BF-4E69-A2A3-64AA80F5679E}" presName="comp" presStyleCnt="0"/>
      <dgm:spPr/>
    </dgm:pt>
    <dgm:pt modelId="{50722C34-A323-40C2-9C8C-134F1C1DCD6D}" type="pres">
      <dgm:prSet presAssocID="{13352562-92BF-4E69-A2A3-64AA80F5679E}" presName="box" presStyleLbl="node1" presStyleIdx="0" presStyleCnt="6" custLinFactNeighborX="-1851" custLinFactNeighborY="-11949"/>
      <dgm:spPr/>
    </dgm:pt>
    <dgm:pt modelId="{7AA692DF-EDC7-4E38-B472-B73043D265FE}" type="pres">
      <dgm:prSet presAssocID="{13352562-92BF-4E69-A2A3-64AA80F5679E}" presName="img" presStyleLbl="fgImgPlace1" presStyleIdx="0" presStyleCnt="6"/>
      <dgm:spPr>
        <a:blipFill rotWithShape="1">
          <a:blip xmlns:r="http://schemas.openxmlformats.org/officeDocument/2006/relationships" r:embed="rId1"/>
          <a:stretch>
            <a:fillRect/>
          </a:stretch>
        </a:blipFill>
      </dgm:spPr>
    </dgm:pt>
    <dgm:pt modelId="{F1BC1648-FFF2-4BB9-9087-3175ECB7EB12}" type="pres">
      <dgm:prSet presAssocID="{13352562-92BF-4E69-A2A3-64AA80F5679E}" presName="text" presStyleLbl="node1" presStyleIdx="0" presStyleCnt="6">
        <dgm:presLayoutVars>
          <dgm:bulletEnabled val="1"/>
        </dgm:presLayoutVars>
      </dgm:prSet>
      <dgm:spPr/>
    </dgm:pt>
    <dgm:pt modelId="{70F12678-DFD0-49A0-B0C5-8BEF5DC9D08A}" type="pres">
      <dgm:prSet presAssocID="{77DFF5B7-264C-4569-8DF9-3646CC3DEBB9}" presName="spacer" presStyleCnt="0"/>
      <dgm:spPr/>
    </dgm:pt>
    <dgm:pt modelId="{6DABC0EB-A090-47C0-A93F-FA6D94E2F6CF}" type="pres">
      <dgm:prSet presAssocID="{0AD723AC-09DF-4486-A78C-5F966962D1F8}" presName="comp" presStyleCnt="0"/>
      <dgm:spPr/>
    </dgm:pt>
    <dgm:pt modelId="{276E4CA7-DED5-4188-AF17-83B4F5F56C08}" type="pres">
      <dgm:prSet presAssocID="{0AD723AC-09DF-4486-A78C-5F966962D1F8}" presName="box" presStyleLbl="node1" presStyleIdx="1" presStyleCnt="6"/>
      <dgm:spPr/>
    </dgm:pt>
    <dgm:pt modelId="{ADC99402-97F7-4AF8-BB31-4182A4E2A0C0}" type="pres">
      <dgm:prSet presAssocID="{0AD723AC-09DF-4486-A78C-5F966962D1F8}" presName="img" presStyleLbl="fgImgPlace1" presStyleIdx="1" presStyleCnt="6"/>
      <dgm:spPr>
        <a:blipFill rotWithShape="1">
          <a:blip xmlns:r="http://schemas.openxmlformats.org/officeDocument/2006/relationships" r:embed="rId2"/>
          <a:stretch>
            <a:fillRect/>
          </a:stretch>
        </a:blipFill>
      </dgm:spPr>
    </dgm:pt>
    <dgm:pt modelId="{AC3D2B41-714A-4D10-94B2-E1CA6456BCB6}" type="pres">
      <dgm:prSet presAssocID="{0AD723AC-09DF-4486-A78C-5F966962D1F8}" presName="text" presStyleLbl="node1" presStyleIdx="1" presStyleCnt="6">
        <dgm:presLayoutVars>
          <dgm:bulletEnabled val="1"/>
        </dgm:presLayoutVars>
      </dgm:prSet>
      <dgm:spPr/>
    </dgm:pt>
    <dgm:pt modelId="{65D3E07F-C39C-4A6F-B0C2-83875AB4F30B}" type="pres">
      <dgm:prSet presAssocID="{36A9F640-2702-48DA-A665-1A1369F909B4}" presName="spacer" presStyleCnt="0"/>
      <dgm:spPr/>
    </dgm:pt>
    <dgm:pt modelId="{FC6652D6-A39B-4149-B02D-3D3D3D55B6D4}" type="pres">
      <dgm:prSet presAssocID="{1823F5F9-5448-40CC-8633-C6A9135C82AC}" presName="comp" presStyleCnt="0"/>
      <dgm:spPr/>
    </dgm:pt>
    <dgm:pt modelId="{42AD0288-D823-4B5F-8F4C-628BADB5F2E3}" type="pres">
      <dgm:prSet presAssocID="{1823F5F9-5448-40CC-8633-C6A9135C82AC}" presName="box" presStyleLbl="node1" presStyleIdx="2" presStyleCnt="6"/>
      <dgm:spPr/>
    </dgm:pt>
    <dgm:pt modelId="{77A2D0BF-232B-4DD1-B42B-9FBAA613D2A6}" type="pres">
      <dgm:prSet presAssocID="{1823F5F9-5448-40CC-8633-C6A9135C82AC}" presName="img" presStyleLbl="fgImgPlace1" presStyleIdx="2" presStyleCnt="6"/>
      <dgm:spPr>
        <a:blipFill rotWithShape="1">
          <a:blip xmlns:r="http://schemas.openxmlformats.org/officeDocument/2006/relationships" r:embed="rId3"/>
          <a:stretch>
            <a:fillRect/>
          </a:stretch>
        </a:blipFill>
      </dgm:spPr>
    </dgm:pt>
    <dgm:pt modelId="{EC6BBB65-9E11-4B9A-A333-973E1C3E3312}" type="pres">
      <dgm:prSet presAssocID="{1823F5F9-5448-40CC-8633-C6A9135C82AC}" presName="text" presStyleLbl="node1" presStyleIdx="2" presStyleCnt="6">
        <dgm:presLayoutVars>
          <dgm:bulletEnabled val="1"/>
        </dgm:presLayoutVars>
      </dgm:prSet>
      <dgm:spPr/>
    </dgm:pt>
    <dgm:pt modelId="{2BEB9B13-D496-491D-8C17-1207E4D83F24}" type="pres">
      <dgm:prSet presAssocID="{01A3A92F-497F-4BC1-A587-42F055DCD2D6}" presName="spacer" presStyleCnt="0"/>
      <dgm:spPr/>
    </dgm:pt>
    <dgm:pt modelId="{B6BC5AEB-3167-4FB1-9754-38F21443BFA5}" type="pres">
      <dgm:prSet presAssocID="{0D29B914-0556-428B-A3FE-9A8C53EE7A15}" presName="comp" presStyleCnt="0"/>
      <dgm:spPr/>
    </dgm:pt>
    <dgm:pt modelId="{031BF10E-367D-4BFA-9655-86707F91BA7E}" type="pres">
      <dgm:prSet presAssocID="{0D29B914-0556-428B-A3FE-9A8C53EE7A15}" presName="box" presStyleLbl="node1" presStyleIdx="3" presStyleCnt="6"/>
      <dgm:spPr/>
    </dgm:pt>
    <dgm:pt modelId="{F82803CA-67BF-4942-A6FE-6DAFFADB7614}" type="pres">
      <dgm:prSet presAssocID="{0D29B914-0556-428B-A3FE-9A8C53EE7A15}" presName="img" presStyleLbl="fgImgPlace1" presStyleIdx="3" presStyleCnt="6"/>
      <dgm:spPr>
        <a:blipFill rotWithShape="1">
          <a:blip xmlns:r="http://schemas.openxmlformats.org/officeDocument/2006/relationships" r:embed="rId4"/>
          <a:stretch>
            <a:fillRect/>
          </a:stretch>
        </a:blipFill>
      </dgm:spPr>
    </dgm:pt>
    <dgm:pt modelId="{1026436D-0145-489D-86EE-25CA770D9492}" type="pres">
      <dgm:prSet presAssocID="{0D29B914-0556-428B-A3FE-9A8C53EE7A15}" presName="text" presStyleLbl="node1" presStyleIdx="3" presStyleCnt="6">
        <dgm:presLayoutVars>
          <dgm:bulletEnabled val="1"/>
        </dgm:presLayoutVars>
      </dgm:prSet>
      <dgm:spPr/>
    </dgm:pt>
    <dgm:pt modelId="{D3620787-AAE9-4345-AE44-E7E168B42C55}" type="pres">
      <dgm:prSet presAssocID="{B8CD6B11-6605-4C17-BDB1-2C162820178B}" presName="spacer" presStyleCnt="0"/>
      <dgm:spPr/>
    </dgm:pt>
    <dgm:pt modelId="{B2C2F03A-AC7E-4AA9-A426-085DEDB95612}" type="pres">
      <dgm:prSet presAssocID="{7DBD9EA0-9D99-4C3E-81F9-EFAEABE5A51F}" presName="comp" presStyleCnt="0"/>
      <dgm:spPr/>
    </dgm:pt>
    <dgm:pt modelId="{10A023E1-ECE4-455E-B528-CF658115F981}" type="pres">
      <dgm:prSet presAssocID="{7DBD9EA0-9D99-4C3E-81F9-EFAEABE5A51F}" presName="box" presStyleLbl="node1" presStyleIdx="4" presStyleCnt="6" custLinFactNeighborX="-104" custLinFactNeighborY="9414"/>
      <dgm:spPr/>
    </dgm:pt>
    <dgm:pt modelId="{5FBA27B3-2D9E-45FE-B4C6-5FAE9D11F1BF}" type="pres">
      <dgm:prSet presAssocID="{7DBD9EA0-9D99-4C3E-81F9-EFAEABE5A51F}" presName="img" presStyleLbl="fgImgPlace1" presStyleIdx="4" presStyleCnt="6"/>
      <dgm:spPr>
        <a:blipFill rotWithShape="1">
          <a:blip xmlns:r="http://schemas.openxmlformats.org/officeDocument/2006/relationships" r:embed="rId5"/>
          <a:stretch>
            <a:fillRect/>
          </a:stretch>
        </a:blipFill>
      </dgm:spPr>
    </dgm:pt>
    <dgm:pt modelId="{9FC5FF8C-AE73-479A-9F2A-54120409EED1}" type="pres">
      <dgm:prSet presAssocID="{7DBD9EA0-9D99-4C3E-81F9-EFAEABE5A51F}" presName="text" presStyleLbl="node1" presStyleIdx="4" presStyleCnt="6">
        <dgm:presLayoutVars>
          <dgm:bulletEnabled val="1"/>
        </dgm:presLayoutVars>
      </dgm:prSet>
      <dgm:spPr/>
    </dgm:pt>
    <dgm:pt modelId="{F0049994-8231-410C-B7B6-96A5B358DF06}" type="pres">
      <dgm:prSet presAssocID="{CD2A0C98-82D6-49E5-BAB9-68E2C2763D97}" presName="spacer" presStyleCnt="0"/>
      <dgm:spPr/>
    </dgm:pt>
    <dgm:pt modelId="{A14F77E3-861E-42AC-B70A-85C2219829ED}" type="pres">
      <dgm:prSet presAssocID="{3F8472AA-8846-4410-A465-A9ED83577BEE}" presName="comp" presStyleCnt="0"/>
      <dgm:spPr/>
    </dgm:pt>
    <dgm:pt modelId="{A281BC3A-1B79-48E5-A79E-456C999A45AC}" type="pres">
      <dgm:prSet presAssocID="{3F8472AA-8846-4410-A465-A9ED83577BEE}" presName="box" presStyleLbl="node1" presStyleIdx="5" presStyleCnt="6"/>
      <dgm:spPr/>
    </dgm:pt>
    <dgm:pt modelId="{A82FED41-F6DB-45F6-AFB9-A5B4067D2FA1}" type="pres">
      <dgm:prSet presAssocID="{3F8472AA-8846-4410-A465-A9ED83577BEE}" presName="img" presStyleLbl="fgImgPlace1" presStyleIdx="5" presStyleCnt="6"/>
      <dgm:spPr>
        <a:blipFill rotWithShape="1">
          <a:blip xmlns:r="http://schemas.openxmlformats.org/officeDocument/2006/relationships" r:embed="rId6"/>
          <a:stretch>
            <a:fillRect/>
          </a:stretch>
        </a:blipFill>
      </dgm:spPr>
    </dgm:pt>
    <dgm:pt modelId="{80799208-38D6-4413-BF85-8316F91E1433}" type="pres">
      <dgm:prSet presAssocID="{3F8472AA-8846-4410-A465-A9ED83577BEE}" presName="text" presStyleLbl="node1" presStyleIdx="5" presStyleCnt="6">
        <dgm:presLayoutVars>
          <dgm:bulletEnabled val="1"/>
        </dgm:presLayoutVars>
      </dgm:prSet>
      <dgm:spPr/>
    </dgm:pt>
  </dgm:ptLst>
  <dgm:cxnLst>
    <dgm:cxn modelId="{85BD8D0A-EF59-456C-8A46-C516CDF3873E}" type="presOf" srcId="{1823F5F9-5448-40CC-8633-C6A9135C82AC}" destId="{42AD0288-D823-4B5F-8F4C-628BADB5F2E3}" srcOrd="0" destOrd="0" presId="urn:microsoft.com/office/officeart/2005/8/layout/vList4#2"/>
    <dgm:cxn modelId="{7871AE16-98F1-4F1D-B714-F4CFB329A738}" type="presOf" srcId="{7DBD9EA0-9D99-4C3E-81F9-EFAEABE5A51F}" destId="{9FC5FF8C-AE73-479A-9F2A-54120409EED1}" srcOrd="1" destOrd="0" presId="urn:microsoft.com/office/officeart/2005/8/layout/vList4#2"/>
    <dgm:cxn modelId="{5840FE33-153B-468D-837B-55A1521C24AB}" type="presOf" srcId="{0D29B914-0556-428B-A3FE-9A8C53EE7A15}" destId="{031BF10E-367D-4BFA-9655-86707F91BA7E}" srcOrd="0" destOrd="0" presId="urn:microsoft.com/office/officeart/2005/8/layout/vList4#2"/>
    <dgm:cxn modelId="{C1E53435-204C-4BCC-8E7C-13B6A5247CA9}" type="presOf" srcId="{7DBD9EA0-9D99-4C3E-81F9-EFAEABE5A51F}" destId="{10A023E1-ECE4-455E-B528-CF658115F981}" srcOrd="0" destOrd="0" presId="urn:microsoft.com/office/officeart/2005/8/layout/vList4#2"/>
    <dgm:cxn modelId="{39B1A237-53DD-4CB4-91DE-ABADC0627FD6}" type="presOf" srcId="{0AD723AC-09DF-4486-A78C-5F966962D1F8}" destId="{276E4CA7-DED5-4188-AF17-83B4F5F56C08}" srcOrd="0" destOrd="0" presId="urn:microsoft.com/office/officeart/2005/8/layout/vList4#2"/>
    <dgm:cxn modelId="{8F4C2C49-29EA-4A7D-BE75-FF6B2A450BEF}" type="presOf" srcId="{0AD723AC-09DF-4486-A78C-5F966962D1F8}" destId="{AC3D2B41-714A-4D10-94B2-E1CA6456BCB6}" srcOrd="1" destOrd="0" presId="urn:microsoft.com/office/officeart/2005/8/layout/vList4#2"/>
    <dgm:cxn modelId="{C474836C-5561-4F08-B37C-25088E4787B8}" srcId="{68CBEDB4-5D71-4799-A01C-091E7100446A}" destId="{3F8472AA-8846-4410-A465-A9ED83577BEE}" srcOrd="5" destOrd="0" parTransId="{F76AEC26-C906-4239-A141-A22F351BB022}" sibTransId="{729F37A1-07AC-4DAF-92FE-82A7CF86F2C4}"/>
    <dgm:cxn modelId="{97075A4E-AD7C-4669-8816-6FAF94E7442B}" type="presOf" srcId="{3F8472AA-8846-4410-A465-A9ED83577BEE}" destId="{80799208-38D6-4413-BF85-8316F91E1433}" srcOrd="1" destOrd="0" presId="urn:microsoft.com/office/officeart/2005/8/layout/vList4#2"/>
    <dgm:cxn modelId="{52B40051-B869-4742-BFE4-6DA87F6980C2}" srcId="{68CBEDB4-5D71-4799-A01C-091E7100446A}" destId="{13352562-92BF-4E69-A2A3-64AA80F5679E}" srcOrd="0" destOrd="0" parTransId="{283A07AE-0D45-4FD8-B2AF-135D9D64AF46}" sibTransId="{77DFF5B7-264C-4569-8DF9-3646CC3DEBB9}"/>
    <dgm:cxn modelId="{00152C52-7FA8-4B48-9B9B-03F3A2848DA7}" type="presOf" srcId="{3F8472AA-8846-4410-A465-A9ED83577BEE}" destId="{A281BC3A-1B79-48E5-A79E-456C999A45AC}" srcOrd="0" destOrd="0" presId="urn:microsoft.com/office/officeart/2005/8/layout/vList4#2"/>
    <dgm:cxn modelId="{A2CC9C75-97AD-48D2-A094-F816665E2B93}" type="presOf" srcId="{13352562-92BF-4E69-A2A3-64AA80F5679E}" destId="{50722C34-A323-40C2-9C8C-134F1C1DCD6D}" srcOrd="0" destOrd="0" presId="urn:microsoft.com/office/officeart/2005/8/layout/vList4#2"/>
    <dgm:cxn modelId="{D5E1E07C-DD43-4F56-84E6-4108A7C6D839}" srcId="{68CBEDB4-5D71-4799-A01C-091E7100446A}" destId="{0D29B914-0556-428B-A3FE-9A8C53EE7A15}" srcOrd="3" destOrd="0" parTransId="{9E3264B3-256E-4500-904E-E7E50EC773CD}" sibTransId="{B8CD6B11-6605-4C17-BDB1-2C162820178B}"/>
    <dgm:cxn modelId="{73B37F80-EA40-4E1A-86CD-ADF9688B0193}" type="presOf" srcId="{13352562-92BF-4E69-A2A3-64AA80F5679E}" destId="{F1BC1648-FFF2-4BB9-9087-3175ECB7EB12}" srcOrd="1" destOrd="0" presId="urn:microsoft.com/office/officeart/2005/8/layout/vList4#2"/>
    <dgm:cxn modelId="{7D984984-D1FF-4977-BC10-6C3480B78490}" srcId="{68CBEDB4-5D71-4799-A01C-091E7100446A}" destId="{0AD723AC-09DF-4486-A78C-5F966962D1F8}" srcOrd="1" destOrd="0" parTransId="{CE9E8120-A024-4471-A965-1C0F216458F9}" sibTransId="{36A9F640-2702-48DA-A665-1A1369F909B4}"/>
    <dgm:cxn modelId="{64691E86-4486-414A-96DF-A48D1496C22F}" srcId="{68CBEDB4-5D71-4799-A01C-091E7100446A}" destId="{7DBD9EA0-9D99-4C3E-81F9-EFAEABE5A51F}" srcOrd="4" destOrd="0" parTransId="{5C6CE5CB-CF33-4184-A251-79D8E578B96D}" sibTransId="{CD2A0C98-82D6-49E5-BAB9-68E2C2763D97}"/>
    <dgm:cxn modelId="{E4BABEA3-DA95-4A59-80AD-9CA5501A4AB2}" type="presOf" srcId="{1823F5F9-5448-40CC-8633-C6A9135C82AC}" destId="{EC6BBB65-9E11-4B9A-A333-973E1C3E3312}" srcOrd="1" destOrd="0" presId="urn:microsoft.com/office/officeart/2005/8/layout/vList4#2"/>
    <dgm:cxn modelId="{877185D0-2912-4C84-B5C3-411D6DDCC77A}" type="presOf" srcId="{0D29B914-0556-428B-A3FE-9A8C53EE7A15}" destId="{1026436D-0145-489D-86EE-25CA770D9492}" srcOrd="1" destOrd="0" presId="urn:microsoft.com/office/officeart/2005/8/layout/vList4#2"/>
    <dgm:cxn modelId="{972612E0-B519-4FB5-8F7C-E025221F949E}" type="presOf" srcId="{68CBEDB4-5D71-4799-A01C-091E7100446A}" destId="{0A025F1C-4AAE-45FC-A927-E3283CC25B48}" srcOrd="0" destOrd="0" presId="urn:microsoft.com/office/officeart/2005/8/layout/vList4#2"/>
    <dgm:cxn modelId="{D92DB7F9-223F-497F-924B-3F2B2B209DDC}" srcId="{68CBEDB4-5D71-4799-A01C-091E7100446A}" destId="{1823F5F9-5448-40CC-8633-C6A9135C82AC}" srcOrd="2" destOrd="0" parTransId="{5AC984EA-1FD2-4F83-8B99-32758A45444D}" sibTransId="{01A3A92F-497F-4BC1-A587-42F055DCD2D6}"/>
    <dgm:cxn modelId="{9FC8FE00-5A77-4E55-8758-091ADF6367B2}" type="presParOf" srcId="{0A025F1C-4AAE-45FC-A927-E3283CC25B48}" destId="{9769F41A-2BBF-4AE9-92F3-74FF57001190}" srcOrd="0" destOrd="0" presId="urn:microsoft.com/office/officeart/2005/8/layout/vList4#2"/>
    <dgm:cxn modelId="{5158B084-0C72-4568-BE2B-669EBBEA021E}" type="presParOf" srcId="{9769F41A-2BBF-4AE9-92F3-74FF57001190}" destId="{50722C34-A323-40C2-9C8C-134F1C1DCD6D}" srcOrd="0" destOrd="0" presId="urn:microsoft.com/office/officeart/2005/8/layout/vList4#2"/>
    <dgm:cxn modelId="{675B7D23-8D06-426F-B69E-F276D8969766}" type="presParOf" srcId="{9769F41A-2BBF-4AE9-92F3-74FF57001190}" destId="{7AA692DF-EDC7-4E38-B472-B73043D265FE}" srcOrd="1" destOrd="0" presId="urn:microsoft.com/office/officeart/2005/8/layout/vList4#2"/>
    <dgm:cxn modelId="{953D2417-4995-4959-9926-B18EF44B829E}" type="presParOf" srcId="{9769F41A-2BBF-4AE9-92F3-74FF57001190}" destId="{F1BC1648-FFF2-4BB9-9087-3175ECB7EB12}" srcOrd="2" destOrd="0" presId="urn:microsoft.com/office/officeart/2005/8/layout/vList4#2"/>
    <dgm:cxn modelId="{BD429154-2946-4982-8D43-4E1B0E4911AA}" type="presParOf" srcId="{0A025F1C-4AAE-45FC-A927-E3283CC25B48}" destId="{70F12678-DFD0-49A0-B0C5-8BEF5DC9D08A}" srcOrd="1" destOrd="0" presId="urn:microsoft.com/office/officeart/2005/8/layout/vList4#2"/>
    <dgm:cxn modelId="{6677E3A9-26CE-4480-896D-B11EAF8EF537}" type="presParOf" srcId="{0A025F1C-4AAE-45FC-A927-E3283CC25B48}" destId="{6DABC0EB-A090-47C0-A93F-FA6D94E2F6CF}" srcOrd="2" destOrd="0" presId="urn:microsoft.com/office/officeart/2005/8/layout/vList4#2"/>
    <dgm:cxn modelId="{EF693583-5CFD-4FA4-BFFB-C5B944DC9072}" type="presParOf" srcId="{6DABC0EB-A090-47C0-A93F-FA6D94E2F6CF}" destId="{276E4CA7-DED5-4188-AF17-83B4F5F56C08}" srcOrd="0" destOrd="0" presId="urn:microsoft.com/office/officeart/2005/8/layout/vList4#2"/>
    <dgm:cxn modelId="{EE667F10-2CD9-468E-A9EA-69FA1453272B}" type="presParOf" srcId="{6DABC0EB-A090-47C0-A93F-FA6D94E2F6CF}" destId="{ADC99402-97F7-4AF8-BB31-4182A4E2A0C0}" srcOrd="1" destOrd="0" presId="urn:microsoft.com/office/officeart/2005/8/layout/vList4#2"/>
    <dgm:cxn modelId="{EB3E94B8-14F1-4B29-A600-293B32466300}" type="presParOf" srcId="{6DABC0EB-A090-47C0-A93F-FA6D94E2F6CF}" destId="{AC3D2B41-714A-4D10-94B2-E1CA6456BCB6}" srcOrd="2" destOrd="0" presId="urn:microsoft.com/office/officeart/2005/8/layout/vList4#2"/>
    <dgm:cxn modelId="{7A9EFE55-1D21-4A8A-9C97-5711A2B29A8F}" type="presParOf" srcId="{0A025F1C-4AAE-45FC-A927-E3283CC25B48}" destId="{65D3E07F-C39C-4A6F-B0C2-83875AB4F30B}" srcOrd="3" destOrd="0" presId="urn:microsoft.com/office/officeart/2005/8/layout/vList4#2"/>
    <dgm:cxn modelId="{F135DE6C-04AC-4114-803D-96264827DF4C}" type="presParOf" srcId="{0A025F1C-4AAE-45FC-A927-E3283CC25B48}" destId="{FC6652D6-A39B-4149-B02D-3D3D3D55B6D4}" srcOrd="4" destOrd="0" presId="urn:microsoft.com/office/officeart/2005/8/layout/vList4#2"/>
    <dgm:cxn modelId="{CA4A712A-9C69-4E7B-A890-C317E84D7B98}" type="presParOf" srcId="{FC6652D6-A39B-4149-B02D-3D3D3D55B6D4}" destId="{42AD0288-D823-4B5F-8F4C-628BADB5F2E3}" srcOrd="0" destOrd="0" presId="urn:microsoft.com/office/officeart/2005/8/layout/vList4#2"/>
    <dgm:cxn modelId="{C43D4958-10A9-4126-A6D9-D10C9E89635A}" type="presParOf" srcId="{FC6652D6-A39B-4149-B02D-3D3D3D55B6D4}" destId="{77A2D0BF-232B-4DD1-B42B-9FBAA613D2A6}" srcOrd="1" destOrd="0" presId="urn:microsoft.com/office/officeart/2005/8/layout/vList4#2"/>
    <dgm:cxn modelId="{DC83FB8B-C5B9-4D6A-94E0-B13D41C3659E}" type="presParOf" srcId="{FC6652D6-A39B-4149-B02D-3D3D3D55B6D4}" destId="{EC6BBB65-9E11-4B9A-A333-973E1C3E3312}" srcOrd="2" destOrd="0" presId="urn:microsoft.com/office/officeart/2005/8/layout/vList4#2"/>
    <dgm:cxn modelId="{D5DA068D-1DBD-4C7C-A9F4-6DCAEF95AA79}" type="presParOf" srcId="{0A025F1C-4AAE-45FC-A927-E3283CC25B48}" destId="{2BEB9B13-D496-491D-8C17-1207E4D83F24}" srcOrd="5" destOrd="0" presId="urn:microsoft.com/office/officeart/2005/8/layout/vList4#2"/>
    <dgm:cxn modelId="{EFCD3DF4-0741-44AA-8E04-20CD4AEDFA52}" type="presParOf" srcId="{0A025F1C-4AAE-45FC-A927-E3283CC25B48}" destId="{B6BC5AEB-3167-4FB1-9754-38F21443BFA5}" srcOrd="6" destOrd="0" presId="urn:microsoft.com/office/officeart/2005/8/layout/vList4#2"/>
    <dgm:cxn modelId="{7C340E80-1F7B-4126-AD48-D680D693E6D2}" type="presParOf" srcId="{B6BC5AEB-3167-4FB1-9754-38F21443BFA5}" destId="{031BF10E-367D-4BFA-9655-86707F91BA7E}" srcOrd="0" destOrd="0" presId="urn:microsoft.com/office/officeart/2005/8/layout/vList4#2"/>
    <dgm:cxn modelId="{BA1A7766-BE7D-493D-93DB-F02C9B5ED33E}" type="presParOf" srcId="{B6BC5AEB-3167-4FB1-9754-38F21443BFA5}" destId="{F82803CA-67BF-4942-A6FE-6DAFFADB7614}" srcOrd="1" destOrd="0" presId="urn:microsoft.com/office/officeart/2005/8/layout/vList4#2"/>
    <dgm:cxn modelId="{9CBD29F0-CE9F-49D7-9F15-39DEC87E3616}" type="presParOf" srcId="{B6BC5AEB-3167-4FB1-9754-38F21443BFA5}" destId="{1026436D-0145-489D-86EE-25CA770D9492}" srcOrd="2" destOrd="0" presId="urn:microsoft.com/office/officeart/2005/8/layout/vList4#2"/>
    <dgm:cxn modelId="{03A8412F-4205-40A4-B831-B08F07E35360}" type="presParOf" srcId="{0A025F1C-4AAE-45FC-A927-E3283CC25B48}" destId="{D3620787-AAE9-4345-AE44-E7E168B42C55}" srcOrd="7" destOrd="0" presId="urn:microsoft.com/office/officeart/2005/8/layout/vList4#2"/>
    <dgm:cxn modelId="{048AAD56-2B8F-4D1F-A0FD-F4212B4507FA}" type="presParOf" srcId="{0A025F1C-4AAE-45FC-A927-E3283CC25B48}" destId="{B2C2F03A-AC7E-4AA9-A426-085DEDB95612}" srcOrd="8" destOrd="0" presId="urn:microsoft.com/office/officeart/2005/8/layout/vList4#2"/>
    <dgm:cxn modelId="{4229C287-EDF8-43E5-B572-847363A57A99}" type="presParOf" srcId="{B2C2F03A-AC7E-4AA9-A426-085DEDB95612}" destId="{10A023E1-ECE4-455E-B528-CF658115F981}" srcOrd="0" destOrd="0" presId="urn:microsoft.com/office/officeart/2005/8/layout/vList4#2"/>
    <dgm:cxn modelId="{553D2A73-E787-42FD-8D8E-9B2E12BC1904}" type="presParOf" srcId="{B2C2F03A-AC7E-4AA9-A426-085DEDB95612}" destId="{5FBA27B3-2D9E-45FE-B4C6-5FAE9D11F1BF}" srcOrd="1" destOrd="0" presId="urn:microsoft.com/office/officeart/2005/8/layout/vList4#2"/>
    <dgm:cxn modelId="{E6B8EBCB-5F84-4434-A771-C5B5B25DE8CB}" type="presParOf" srcId="{B2C2F03A-AC7E-4AA9-A426-085DEDB95612}" destId="{9FC5FF8C-AE73-479A-9F2A-54120409EED1}" srcOrd="2" destOrd="0" presId="urn:microsoft.com/office/officeart/2005/8/layout/vList4#2"/>
    <dgm:cxn modelId="{9BC49E38-3AB1-4BAA-9B3D-2A599E3BBC6D}" type="presParOf" srcId="{0A025F1C-4AAE-45FC-A927-E3283CC25B48}" destId="{F0049994-8231-410C-B7B6-96A5B358DF06}" srcOrd="9" destOrd="0" presId="urn:microsoft.com/office/officeart/2005/8/layout/vList4#2"/>
    <dgm:cxn modelId="{8F1AA4F6-E86A-4A97-A96F-9EFB0E97F85A}" type="presParOf" srcId="{0A025F1C-4AAE-45FC-A927-E3283CC25B48}" destId="{A14F77E3-861E-42AC-B70A-85C2219829ED}" srcOrd="10" destOrd="0" presId="urn:microsoft.com/office/officeart/2005/8/layout/vList4#2"/>
    <dgm:cxn modelId="{975D1895-27E5-4DC7-9E11-6E01DDF83C3F}" type="presParOf" srcId="{A14F77E3-861E-42AC-B70A-85C2219829ED}" destId="{A281BC3A-1B79-48E5-A79E-456C999A45AC}" srcOrd="0" destOrd="0" presId="urn:microsoft.com/office/officeart/2005/8/layout/vList4#2"/>
    <dgm:cxn modelId="{3569F661-1D0E-45F0-B31C-DF5E24510D4F}" type="presParOf" srcId="{A14F77E3-861E-42AC-B70A-85C2219829ED}" destId="{A82FED41-F6DB-45F6-AFB9-A5B4067D2FA1}" srcOrd="1" destOrd="0" presId="urn:microsoft.com/office/officeart/2005/8/layout/vList4#2"/>
    <dgm:cxn modelId="{5571957B-1CD3-4E6B-8A62-70DC7176F281}" type="presParOf" srcId="{A14F77E3-861E-42AC-B70A-85C2219829ED}" destId="{80799208-38D6-4413-BF85-8316F91E1433}"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CBEDB4-5D71-4799-A01C-091E7100446A}"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ru-RU"/>
        </a:p>
      </dgm:t>
    </dgm:pt>
    <dgm:pt modelId="{13352562-92BF-4E69-A2A3-64AA80F5679E}">
      <dgm:prSet phldrT="[Текст]" custT="1"/>
      <dgm:spPr/>
      <dgm:t>
        <a:bodyPr/>
        <a:lstStyle/>
        <a:p>
          <a:pPr>
            <a:lnSpc>
              <a:spcPct val="85000"/>
            </a:lnSpc>
            <a:spcAft>
              <a:spcPts val="0"/>
            </a:spcAft>
          </a:pPr>
          <a:r>
            <a:rPr lang="ru-RU" sz="1600" dirty="0"/>
            <a:t>Общественный</a:t>
          </a:r>
        </a:p>
        <a:p>
          <a:pPr>
            <a:lnSpc>
              <a:spcPct val="85000"/>
            </a:lnSpc>
            <a:spcAft>
              <a:spcPts val="0"/>
            </a:spcAft>
          </a:pPr>
          <a:r>
            <a:rPr lang="ru-RU" sz="1600" dirty="0"/>
            <a:t>                                Научная деятельность</a:t>
          </a:r>
        </a:p>
        <a:p>
          <a:pPr>
            <a:lnSpc>
              <a:spcPct val="85000"/>
            </a:lnSpc>
            <a:spcAft>
              <a:spcPts val="0"/>
            </a:spcAft>
          </a:pPr>
          <a:r>
            <a:rPr lang="ru-RU" sz="1600" dirty="0"/>
            <a:t>Личный</a:t>
          </a:r>
        </a:p>
      </dgm:t>
    </dgm:pt>
    <dgm:pt modelId="{283A07AE-0D45-4FD8-B2AF-135D9D64AF46}" type="parTrans" cxnId="{52B40051-B869-4742-BFE4-6DA87F6980C2}">
      <dgm:prSet/>
      <dgm:spPr/>
      <dgm:t>
        <a:bodyPr/>
        <a:lstStyle/>
        <a:p>
          <a:endParaRPr lang="ru-RU"/>
        </a:p>
      </dgm:t>
    </dgm:pt>
    <dgm:pt modelId="{77DFF5B7-264C-4569-8DF9-3646CC3DEBB9}" type="sibTrans" cxnId="{52B40051-B869-4742-BFE4-6DA87F6980C2}">
      <dgm:prSet/>
      <dgm:spPr/>
      <dgm:t>
        <a:bodyPr/>
        <a:lstStyle/>
        <a:p>
          <a:endParaRPr lang="ru-RU"/>
        </a:p>
      </dgm:t>
    </dgm:pt>
    <dgm:pt modelId="{0AD723AC-09DF-4486-A78C-5F966962D1F8}">
      <dgm:prSet phldrT="[Текст]" custT="1"/>
      <dgm:spPr/>
      <dgm:t>
        <a:bodyPr/>
        <a:lstStyle/>
        <a:p>
          <a:r>
            <a:rPr lang="ru-RU" sz="1600" dirty="0"/>
            <a:t>Образовательный</a:t>
          </a:r>
        </a:p>
        <a:p>
          <a:r>
            <a:rPr lang="ru-RU" sz="1600" dirty="0"/>
            <a:t>Личный </a:t>
          </a:r>
        </a:p>
      </dgm:t>
    </dgm:pt>
    <dgm:pt modelId="{CE9E8120-A024-4471-A965-1C0F216458F9}" type="parTrans" cxnId="{7D984984-D1FF-4977-BC10-6C3480B78490}">
      <dgm:prSet/>
      <dgm:spPr/>
      <dgm:t>
        <a:bodyPr/>
        <a:lstStyle/>
        <a:p>
          <a:endParaRPr lang="ru-RU"/>
        </a:p>
      </dgm:t>
    </dgm:pt>
    <dgm:pt modelId="{36A9F640-2702-48DA-A665-1A1369F909B4}" type="sibTrans" cxnId="{7D984984-D1FF-4977-BC10-6C3480B78490}">
      <dgm:prSet/>
      <dgm:spPr/>
      <dgm:t>
        <a:bodyPr/>
        <a:lstStyle/>
        <a:p>
          <a:endParaRPr lang="ru-RU"/>
        </a:p>
      </dgm:t>
    </dgm:pt>
    <dgm:pt modelId="{1823F5F9-5448-40CC-8633-C6A9135C82AC}">
      <dgm:prSet phldrT="[Текст]" custT="1"/>
      <dgm:spPr/>
      <dgm:t>
        <a:bodyPr/>
        <a:lstStyle/>
        <a:p>
          <a:pPr>
            <a:lnSpc>
              <a:spcPct val="85000"/>
            </a:lnSpc>
            <a:spcAft>
              <a:spcPts val="0"/>
            </a:spcAft>
          </a:pPr>
          <a:r>
            <a:rPr lang="ru-RU" sz="1600" dirty="0"/>
            <a:t>Научный</a:t>
          </a:r>
        </a:p>
        <a:p>
          <a:pPr>
            <a:lnSpc>
              <a:spcPct val="85000"/>
            </a:lnSpc>
            <a:spcAft>
              <a:spcPts val="0"/>
            </a:spcAft>
          </a:pPr>
          <a:r>
            <a:rPr lang="ru-RU" sz="1600" dirty="0"/>
            <a:t>                                 Общественный</a:t>
          </a:r>
        </a:p>
        <a:p>
          <a:pPr>
            <a:lnSpc>
              <a:spcPct val="85000"/>
            </a:lnSpc>
            <a:spcAft>
              <a:spcPts val="0"/>
            </a:spcAft>
          </a:pPr>
          <a:r>
            <a:rPr lang="ru-RU" sz="1600" dirty="0"/>
            <a:t>Изобретательство</a:t>
          </a:r>
        </a:p>
      </dgm:t>
    </dgm:pt>
    <dgm:pt modelId="{5AC984EA-1FD2-4F83-8B99-32758A45444D}" type="parTrans" cxnId="{D92DB7F9-223F-497F-924B-3F2B2B209DDC}">
      <dgm:prSet/>
      <dgm:spPr/>
      <dgm:t>
        <a:bodyPr/>
        <a:lstStyle/>
        <a:p>
          <a:endParaRPr lang="ru-RU"/>
        </a:p>
      </dgm:t>
    </dgm:pt>
    <dgm:pt modelId="{01A3A92F-497F-4BC1-A587-42F055DCD2D6}" type="sibTrans" cxnId="{D92DB7F9-223F-497F-924B-3F2B2B209DDC}">
      <dgm:prSet/>
      <dgm:spPr/>
      <dgm:t>
        <a:bodyPr/>
        <a:lstStyle/>
        <a:p>
          <a:endParaRPr lang="ru-RU"/>
        </a:p>
      </dgm:t>
    </dgm:pt>
    <dgm:pt modelId="{0D29B914-0556-428B-A3FE-9A8C53EE7A15}">
      <dgm:prSet custT="1"/>
      <dgm:spPr/>
      <dgm:t>
        <a:bodyPr/>
        <a:lstStyle/>
        <a:p>
          <a:pPr>
            <a:lnSpc>
              <a:spcPct val="80000"/>
            </a:lnSpc>
            <a:spcAft>
              <a:spcPts val="0"/>
            </a:spcAft>
          </a:pPr>
          <a:r>
            <a:rPr lang="ru-RU" sz="1600" dirty="0"/>
            <a:t>Личные траты, досуг и отдых</a:t>
          </a:r>
        </a:p>
        <a:p>
          <a:pPr>
            <a:lnSpc>
              <a:spcPct val="80000"/>
            </a:lnSpc>
            <a:spcAft>
              <a:spcPts val="0"/>
            </a:spcAft>
          </a:pPr>
          <a:r>
            <a:rPr lang="ru-RU" sz="1600" dirty="0"/>
            <a:t>                                                            Гражданин и сообщество</a:t>
          </a:r>
        </a:p>
        <a:p>
          <a:pPr>
            <a:lnSpc>
              <a:spcPct val="80000"/>
            </a:lnSpc>
            <a:spcAft>
              <a:spcPts val="0"/>
            </a:spcAft>
          </a:pPr>
          <a:r>
            <a:rPr lang="ru-RU" sz="1600" dirty="0"/>
            <a:t>Дом и семья</a:t>
          </a:r>
        </a:p>
        <a:p>
          <a:pPr>
            <a:lnSpc>
              <a:spcPct val="80000"/>
            </a:lnSpc>
            <a:spcAft>
              <a:spcPts val="0"/>
            </a:spcAft>
          </a:pPr>
          <a:r>
            <a:rPr lang="ru-RU" sz="1600" dirty="0"/>
            <a:t>                                             Личный</a:t>
          </a:r>
        </a:p>
      </dgm:t>
    </dgm:pt>
    <dgm:pt modelId="{9E3264B3-256E-4500-904E-E7E50EC773CD}" type="parTrans" cxnId="{D5E1E07C-DD43-4F56-84E6-4108A7C6D839}">
      <dgm:prSet/>
      <dgm:spPr/>
      <dgm:t>
        <a:bodyPr/>
        <a:lstStyle/>
        <a:p>
          <a:endParaRPr lang="ru-RU"/>
        </a:p>
      </dgm:t>
    </dgm:pt>
    <dgm:pt modelId="{B8CD6B11-6605-4C17-BDB1-2C162820178B}" type="sibTrans" cxnId="{D5E1E07C-DD43-4F56-84E6-4108A7C6D839}">
      <dgm:prSet/>
      <dgm:spPr/>
      <dgm:t>
        <a:bodyPr/>
        <a:lstStyle/>
        <a:p>
          <a:endParaRPr lang="ru-RU"/>
        </a:p>
      </dgm:t>
    </dgm:pt>
    <dgm:pt modelId="{7DBD9EA0-9D99-4C3E-81F9-EFAEABE5A51F}">
      <dgm:prSet custT="1"/>
      <dgm:spPr/>
      <dgm:t>
        <a:bodyPr/>
        <a:lstStyle/>
        <a:p>
          <a:r>
            <a:rPr lang="ru-RU" sz="1600" dirty="0"/>
            <a:t>Личный</a:t>
          </a:r>
        </a:p>
        <a:p>
          <a:r>
            <a:rPr lang="ru-RU" sz="1600" dirty="0"/>
            <a:t>Общественный</a:t>
          </a:r>
        </a:p>
      </dgm:t>
    </dgm:pt>
    <dgm:pt modelId="{5C6CE5CB-CF33-4184-A251-79D8E578B96D}" type="parTrans" cxnId="{64691E86-4486-414A-96DF-A48D1496C22F}">
      <dgm:prSet/>
      <dgm:spPr/>
      <dgm:t>
        <a:bodyPr/>
        <a:lstStyle/>
        <a:p>
          <a:endParaRPr lang="ru-RU"/>
        </a:p>
      </dgm:t>
    </dgm:pt>
    <dgm:pt modelId="{CD2A0C98-82D6-49E5-BAB9-68E2C2763D97}" type="sibTrans" cxnId="{64691E86-4486-414A-96DF-A48D1496C22F}">
      <dgm:prSet/>
      <dgm:spPr/>
      <dgm:t>
        <a:bodyPr/>
        <a:lstStyle/>
        <a:p>
          <a:endParaRPr lang="ru-RU"/>
        </a:p>
      </dgm:t>
    </dgm:pt>
    <dgm:pt modelId="{3F8472AA-8846-4410-A465-A9ED83577BEE}">
      <dgm:prSet custT="1"/>
      <dgm:spPr/>
      <dgm:t>
        <a:bodyPr/>
        <a:lstStyle/>
        <a:p>
          <a:pPr>
            <a:lnSpc>
              <a:spcPct val="80000"/>
            </a:lnSpc>
            <a:spcAft>
              <a:spcPts val="0"/>
            </a:spcAft>
          </a:pPr>
          <a:r>
            <a:rPr lang="ru-RU" sz="1600" dirty="0"/>
            <a:t>Общественный</a:t>
          </a:r>
        </a:p>
        <a:p>
          <a:pPr>
            <a:lnSpc>
              <a:spcPct val="80000"/>
            </a:lnSpc>
            <a:spcAft>
              <a:spcPts val="0"/>
            </a:spcAft>
          </a:pPr>
          <a:r>
            <a:rPr lang="ru-RU" sz="1600" dirty="0"/>
            <a:t>                                      Изобретательство</a:t>
          </a:r>
        </a:p>
        <a:p>
          <a:pPr>
            <a:lnSpc>
              <a:spcPct val="80000"/>
            </a:lnSpc>
            <a:spcAft>
              <a:spcPts val="0"/>
            </a:spcAft>
          </a:pPr>
          <a:r>
            <a:rPr lang="ru-RU" sz="1600" dirty="0"/>
            <a:t>Научный</a:t>
          </a:r>
        </a:p>
      </dgm:t>
    </dgm:pt>
    <dgm:pt modelId="{F76AEC26-C906-4239-A141-A22F351BB022}" type="parTrans" cxnId="{C474836C-5561-4F08-B37C-25088E4787B8}">
      <dgm:prSet/>
      <dgm:spPr/>
      <dgm:t>
        <a:bodyPr/>
        <a:lstStyle/>
        <a:p>
          <a:endParaRPr lang="ru-RU"/>
        </a:p>
      </dgm:t>
    </dgm:pt>
    <dgm:pt modelId="{729F37A1-07AC-4DAF-92FE-82A7CF86F2C4}" type="sibTrans" cxnId="{C474836C-5561-4F08-B37C-25088E4787B8}">
      <dgm:prSet/>
      <dgm:spPr/>
      <dgm:t>
        <a:bodyPr/>
        <a:lstStyle/>
        <a:p>
          <a:endParaRPr lang="ru-RU"/>
        </a:p>
      </dgm:t>
    </dgm:pt>
    <dgm:pt modelId="{0A025F1C-4AAE-45FC-A927-E3283CC25B48}" type="pres">
      <dgm:prSet presAssocID="{68CBEDB4-5D71-4799-A01C-091E7100446A}" presName="linear" presStyleCnt="0">
        <dgm:presLayoutVars>
          <dgm:dir/>
          <dgm:resizeHandles val="exact"/>
        </dgm:presLayoutVars>
      </dgm:prSet>
      <dgm:spPr/>
    </dgm:pt>
    <dgm:pt modelId="{9769F41A-2BBF-4AE9-92F3-74FF57001190}" type="pres">
      <dgm:prSet presAssocID="{13352562-92BF-4E69-A2A3-64AA80F5679E}" presName="comp" presStyleCnt="0"/>
      <dgm:spPr/>
    </dgm:pt>
    <dgm:pt modelId="{50722C34-A323-40C2-9C8C-134F1C1DCD6D}" type="pres">
      <dgm:prSet presAssocID="{13352562-92BF-4E69-A2A3-64AA80F5679E}" presName="box" presStyleLbl="node1" presStyleIdx="0" presStyleCnt="6" custLinFactNeighborX="-1851" custLinFactNeighborY="-11949"/>
      <dgm:spPr/>
    </dgm:pt>
    <dgm:pt modelId="{7AA692DF-EDC7-4E38-B472-B73043D265FE}" type="pres">
      <dgm:prSet presAssocID="{13352562-92BF-4E69-A2A3-64AA80F5679E}" presName="img" presStyleLbl="fgImgPlace1" presStyleIdx="0" presStyleCnt="6"/>
      <dgm:spPr>
        <a:blipFill rotWithShape="1">
          <a:blip xmlns:r="http://schemas.openxmlformats.org/officeDocument/2006/relationships" r:embed="rId1"/>
          <a:stretch>
            <a:fillRect/>
          </a:stretch>
        </a:blipFill>
      </dgm:spPr>
    </dgm:pt>
    <dgm:pt modelId="{F1BC1648-FFF2-4BB9-9087-3175ECB7EB12}" type="pres">
      <dgm:prSet presAssocID="{13352562-92BF-4E69-A2A3-64AA80F5679E}" presName="text" presStyleLbl="node1" presStyleIdx="0" presStyleCnt="6">
        <dgm:presLayoutVars>
          <dgm:bulletEnabled val="1"/>
        </dgm:presLayoutVars>
      </dgm:prSet>
      <dgm:spPr/>
    </dgm:pt>
    <dgm:pt modelId="{70F12678-DFD0-49A0-B0C5-8BEF5DC9D08A}" type="pres">
      <dgm:prSet presAssocID="{77DFF5B7-264C-4569-8DF9-3646CC3DEBB9}" presName="spacer" presStyleCnt="0"/>
      <dgm:spPr/>
    </dgm:pt>
    <dgm:pt modelId="{6DABC0EB-A090-47C0-A93F-FA6D94E2F6CF}" type="pres">
      <dgm:prSet presAssocID="{0AD723AC-09DF-4486-A78C-5F966962D1F8}" presName="comp" presStyleCnt="0"/>
      <dgm:spPr/>
    </dgm:pt>
    <dgm:pt modelId="{276E4CA7-DED5-4188-AF17-83B4F5F56C08}" type="pres">
      <dgm:prSet presAssocID="{0AD723AC-09DF-4486-A78C-5F966962D1F8}" presName="box" presStyleLbl="node1" presStyleIdx="1" presStyleCnt="6"/>
      <dgm:spPr/>
    </dgm:pt>
    <dgm:pt modelId="{ADC99402-97F7-4AF8-BB31-4182A4E2A0C0}" type="pres">
      <dgm:prSet presAssocID="{0AD723AC-09DF-4486-A78C-5F966962D1F8}" presName="img" presStyleLbl="fgImgPlace1" presStyleIdx="1" presStyleCnt="6"/>
      <dgm:spPr>
        <a:blipFill rotWithShape="1">
          <a:blip xmlns:r="http://schemas.openxmlformats.org/officeDocument/2006/relationships" r:embed="rId2"/>
          <a:stretch>
            <a:fillRect/>
          </a:stretch>
        </a:blipFill>
      </dgm:spPr>
    </dgm:pt>
    <dgm:pt modelId="{AC3D2B41-714A-4D10-94B2-E1CA6456BCB6}" type="pres">
      <dgm:prSet presAssocID="{0AD723AC-09DF-4486-A78C-5F966962D1F8}" presName="text" presStyleLbl="node1" presStyleIdx="1" presStyleCnt="6">
        <dgm:presLayoutVars>
          <dgm:bulletEnabled val="1"/>
        </dgm:presLayoutVars>
      </dgm:prSet>
      <dgm:spPr/>
    </dgm:pt>
    <dgm:pt modelId="{65D3E07F-C39C-4A6F-B0C2-83875AB4F30B}" type="pres">
      <dgm:prSet presAssocID="{36A9F640-2702-48DA-A665-1A1369F909B4}" presName="spacer" presStyleCnt="0"/>
      <dgm:spPr/>
    </dgm:pt>
    <dgm:pt modelId="{FC6652D6-A39B-4149-B02D-3D3D3D55B6D4}" type="pres">
      <dgm:prSet presAssocID="{1823F5F9-5448-40CC-8633-C6A9135C82AC}" presName="comp" presStyleCnt="0"/>
      <dgm:spPr/>
    </dgm:pt>
    <dgm:pt modelId="{42AD0288-D823-4B5F-8F4C-628BADB5F2E3}" type="pres">
      <dgm:prSet presAssocID="{1823F5F9-5448-40CC-8633-C6A9135C82AC}" presName="box" presStyleLbl="node1" presStyleIdx="2" presStyleCnt="6" custLinFactNeighborX="-1851" custLinFactNeighborY="3137"/>
      <dgm:spPr/>
    </dgm:pt>
    <dgm:pt modelId="{77A2D0BF-232B-4DD1-B42B-9FBAA613D2A6}" type="pres">
      <dgm:prSet presAssocID="{1823F5F9-5448-40CC-8633-C6A9135C82AC}" presName="img" presStyleLbl="fgImgPlace1" presStyleIdx="2" presStyleCnt="6"/>
      <dgm:spPr>
        <a:blipFill rotWithShape="1">
          <a:blip xmlns:r="http://schemas.openxmlformats.org/officeDocument/2006/relationships" r:embed="rId3"/>
          <a:stretch>
            <a:fillRect/>
          </a:stretch>
        </a:blipFill>
      </dgm:spPr>
    </dgm:pt>
    <dgm:pt modelId="{EC6BBB65-9E11-4B9A-A333-973E1C3E3312}" type="pres">
      <dgm:prSet presAssocID="{1823F5F9-5448-40CC-8633-C6A9135C82AC}" presName="text" presStyleLbl="node1" presStyleIdx="2" presStyleCnt="6">
        <dgm:presLayoutVars>
          <dgm:bulletEnabled val="1"/>
        </dgm:presLayoutVars>
      </dgm:prSet>
      <dgm:spPr/>
    </dgm:pt>
    <dgm:pt modelId="{2BEB9B13-D496-491D-8C17-1207E4D83F24}" type="pres">
      <dgm:prSet presAssocID="{01A3A92F-497F-4BC1-A587-42F055DCD2D6}" presName="spacer" presStyleCnt="0"/>
      <dgm:spPr/>
    </dgm:pt>
    <dgm:pt modelId="{B6BC5AEB-3167-4FB1-9754-38F21443BFA5}" type="pres">
      <dgm:prSet presAssocID="{0D29B914-0556-428B-A3FE-9A8C53EE7A15}" presName="comp" presStyleCnt="0"/>
      <dgm:spPr/>
    </dgm:pt>
    <dgm:pt modelId="{031BF10E-367D-4BFA-9655-86707F91BA7E}" type="pres">
      <dgm:prSet presAssocID="{0D29B914-0556-428B-A3FE-9A8C53EE7A15}" presName="box" presStyleLbl="node1" presStyleIdx="3" presStyleCnt="6"/>
      <dgm:spPr/>
    </dgm:pt>
    <dgm:pt modelId="{F82803CA-67BF-4942-A6FE-6DAFFADB7614}" type="pres">
      <dgm:prSet presAssocID="{0D29B914-0556-428B-A3FE-9A8C53EE7A15}" presName="img" presStyleLbl="fgImgPlace1" presStyleIdx="3" presStyleCnt="6"/>
      <dgm:spPr>
        <a:blipFill rotWithShape="1">
          <a:blip xmlns:r="http://schemas.openxmlformats.org/officeDocument/2006/relationships" r:embed="rId4"/>
          <a:stretch>
            <a:fillRect/>
          </a:stretch>
        </a:blipFill>
      </dgm:spPr>
    </dgm:pt>
    <dgm:pt modelId="{1026436D-0145-489D-86EE-25CA770D9492}" type="pres">
      <dgm:prSet presAssocID="{0D29B914-0556-428B-A3FE-9A8C53EE7A15}" presName="text" presStyleLbl="node1" presStyleIdx="3" presStyleCnt="6">
        <dgm:presLayoutVars>
          <dgm:bulletEnabled val="1"/>
        </dgm:presLayoutVars>
      </dgm:prSet>
      <dgm:spPr/>
    </dgm:pt>
    <dgm:pt modelId="{D3620787-AAE9-4345-AE44-E7E168B42C55}" type="pres">
      <dgm:prSet presAssocID="{B8CD6B11-6605-4C17-BDB1-2C162820178B}" presName="spacer" presStyleCnt="0"/>
      <dgm:spPr/>
    </dgm:pt>
    <dgm:pt modelId="{B2C2F03A-AC7E-4AA9-A426-085DEDB95612}" type="pres">
      <dgm:prSet presAssocID="{7DBD9EA0-9D99-4C3E-81F9-EFAEABE5A51F}" presName="comp" presStyleCnt="0"/>
      <dgm:spPr/>
    </dgm:pt>
    <dgm:pt modelId="{10A023E1-ECE4-455E-B528-CF658115F981}" type="pres">
      <dgm:prSet presAssocID="{7DBD9EA0-9D99-4C3E-81F9-EFAEABE5A51F}" presName="box" presStyleLbl="node1" presStyleIdx="4" presStyleCnt="6"/>
      <dgm:spPr/>
    </dgm:pt>
    <dgm:pt modelId="{5FBA27B3-2D9E-45FE-B4C6-5FAE9D11F1BF}" type="pres">
      <dgm:prSet presAssocID="{7DBD9EA0-9D99-4C3E-81F9-EFAEABE5A51F}" presName="img" presStyleLbl="fgImgPlace1" presStyleIdx="4" presStyleCnt="6"/>
      <dgm:spPr>
        <a:blipFill rotWithShape="1">
          <a:blip xmlns:r="http://schemas.openxmlformats.org/officeDocument/2006/relationships" r:embed="rId5"/>
          <a:stretch>
            <a:fillRect/>
          </a:stretch>
        </a:blipFill>
      </dgm:spPr>
    </dgm:pt>
    <dgm:pt modelId="{9FC5FF8C-AE73-479A-9F2A-54120409EED1}" type="pres">
      <dgm:prSet presAssocID="{7DBD9EA0-9D99-4C3E-81F9-EFAEABE5A51F}" presName="text" presStyleLbl="node1" presStyleIdx="4" presStyleCnt="6">
        <dgm:presLayoutVars>
          <dgm:bulletEnabled val="1"/>
        </dgm:presLayoutVars>
      </dgm:prSet>
      <dgm:spPr/>
    </dgm:pt>
    <dgm:pt modelId="{F0049994-8231-410C-B7B6-96A5B358DF06}" type="pres">
      <dgm:prSet presAssocID="{CD2A0C98-82D6-49E5-BAB9-68E2C2763D97}" presName="spacer" presStyleCnt="0"/>
      <dgm:spPr/>
    </dgm:pt>
    <dgm:pt modelId="{A14F77E3-861E-42AC-B70A-85C2219829ED}" type="pres">
      <dgm:prSet presAssocID="{3F8472AA-8846-4410-A465-A9ED83577BEE}" presName="comp" presStyleCnt="0"/>
      <dgm:spPr/>
    </dgm:pt>
    <dgm:pt modelId="{A281BC3A-1B79-48E5-A79E-456C999A45AC}" type="pres">
      <dgm:prSet presAssocID="{3F8472AA-8846-4410-A465-A9ED83577BEE}" presName="box" presStyleLbl="node1" presStyleIdx="5" presStyleCnt="6" custLinFactNeighborX="-104" custLinFactNeighborY="-1067"/>
      <dgm:spPr/>
    </dgm:pt>
    <dgm:pt modelId="{A82FED41-F6DB-45F6-AFB9-A5B4067D2FA1}" type="pres">
      <dgm:prSet presAssocID="{3F8472AA-8846-4410-A465-A9ED83577BEE}" presName="img" presStyleLbl="fgImgPlace1" presStyleIdx="5" presStyleCnt="6"/>
      <dgm:spPr>
        <a:blipFill rotWithShape="1">
          <a:blip xmlns:r="http://schemas.openxmlformats.org/officeDocument/2006/relationships" r:embed="rId6"/>
          <a:stretch>
            <a:fillRect/>
          </a:stretch>
        </a:blipFill>
      </dgm:spPr>
    </dgm:pt>
    <dgm:pt modelId="{80799208-38D6-4413-BF85-8316F91E1433}" type="pres">
      <dgm:prSet presAssocID="{3F8472AA-8846-4410-A465-A9ED83577BEE}" presName="text" presStyleLbl="node1" presStyleIdx="5" presStyleCnt="6">
        <dgm:presLayoutVars>
          <dgm:bulletEnabled val="1"/>
        </dgm:presLayoutVars>
      </dgm:prSet>
      <dgm:spPr/>
    </dgm:pt>
  </dgm:ptLst>
  <dgm:cxnLst>
    <dgm:cxn modelId="{54789100-198D-43EB-8CF5-6A4F9B8F8E3F}" type="presOf" srcId="{3F8472AA-8846-4410-A465-A9ED83577BEE}" destId="{80799208-38D6-4413-BF85-8316F91E1433}" srcOrd="1" destOrd="0" presId="urn:microsoft.com/office/officeart/2005/8/layout/vList4#1"/>
    <dgm:cxn modelId="{79EBC35B-6DA1-47CC-85A1-D1FF41570EC4}" type="presOf" srcId="{0D29B914-0556-428B-A3FE-9A8C53EE7A15}" destId="{031BF10E-367D-4BFA-9655-86707F91BA7E}" srcOrd="0" destOrd="0" presId="urn:microsoft.com/office/officeart/2005/8/layout/vList4#1"/>
    <dgm:cxn modelId="{7124BB69-DE87-4339-87C2-2DA5A25F5BD6}" type="presOf" srcId="{0AD723AC-09DF-4486-A78C-5F966962D1F8}" destId="{AC3D2B41-714A-4D10-94B2-E1CA6456BCB6}" srcOrd="1" destOrd="0" presId="urn:microsoft.com/office/officeart/2005/8/layout/vList4#1"/>
    <dgm:cxn modelId="{C474836C-5561-4F08-B37C-25088E4787B8}" srcId="{68CBEDB4-5D71-4799-A01C-091E7100446A}" destId="{3F8472AA-8846-4410-A465-A9ED83577BEE}" srcOrd="5" destOrd="0" parTransId="{F76AEC26-C906-4239-A141-A22F351BB022}" sibTransId="{729F37A1-07AC-4DAF-92FE-82A7CF86F2C4}"/>
    <dgm:cxn modelId="{52B40051-B869-4742-BFE4-6DA87F6980C2}" srcId="{68CBEDB4-5D71-4799-A01C-091E7100446A}" destId="{13352562-92BF-4E69-A2A3-64AA80F5679E}" srcOrd="0" destOrd="0" parTransId="{283A07AE-0D45-4FD8-B2AF-135D9D64AF46}" sibTransId="{77DFF5B7-264C-4569-8DF9-3646CC3DEBB9}"/>
    <dgm:cxn modelId="{C10CE975-6850-4931-9DFE-185CE9B24E6D}" type="presOf" srcId="{0AD723AC-09DF-4486-A78C-5F966962D1F8}" destId="{276E4CA7-DED5-4188-AF17-83B4F5F56C08}" srcOrd="0" destOrd="0" presId="urn:microsoft.com/office/officeart/2005/8/layout/vList4#1"/>
    <dgm:cxn modelId="{50DB0878-9868-461D-9779-FA7B8F08F8B6}" type="presOf" srcId="{7DBD9EA0-9D99-4C3E-81F9-EFAEABE5A51F}" destId="{10A023E1-ECE4-455E-B528-CF658115F981}" srcOrd="0" destOrd="0" presId="urn:microsoft.com/office/officeart/2005/8/layout/vList4#1"/>
    <dgm:cxn modelId="{D5E1E07C-DD43-4F56-84E6-4108A7C6D839}" srcId="{68CBEDB4-5D71-4799-A01C-091E7100446A}" destId="{0D29B914-0556-428B-A3FE-9A8C53EE7A15}" srcOrd="3" destOrd="0" parTransId="{9E3264B3-256E-4500-904E-E7E50EC773CD}" sibTransId="{B8CD6B11-6605-4C17-BDB1-2C162820178B}"/>
    <dgm:cxn modelId="{7D984984-D1FF-4977-BC10-6C3480B78490}" srcId="{68CBEDB4-5D71-4799-A01C-091E7100446A}" destId="{0AD723AC-09DF-4486-A78C-5F966962D1F8}" srcOrd="1" destOrd="0" parTransId="{CE9E8120-A024-4471-A965-1C0F216458F9}" sibTransId="{36A9F640-2702-48DA-A665-1A1369F909B4}"/>
    <dgm:cxn modelId="{64691E86-4486-414A-96DF-A48D1496C22F}" srcId="{68CBEDB4-5D71-4799-A01C-091E7100446A}" destId="{7DBD9EA0-9D99-4C3E-81F9-EFAEABE5A51F}" srcOrd="4" destOrd="0" parTransId="{5C6CE5CB-CF33-4184-A251-79D8E578B96D}" sibTransId="{CD2A0C98-82D6-49E5-BAB9-68E2C2763D97}"/>
    <dgm:cxn modelId="{C6CDF395-4297-4EB5-9A92-49641152A202}" type="presOf" srcId="{13352562-92BF-4E69-A2A3-64AA80F5679E}" destId="{50722C34-A323-40C2-9C8C-134F1C1DCD6D}" srcOrd="0" destOrd="0" presId="urn:microsoft.com/office/officeart/2005/8/layout/vList4#1"/>
    <dgm:cxn modelId="{22D12C9F-53FA-4A72-B66C-2A834FD77104}" type="presOf" srcId="{1823F5F9-5448-40CC-8633-C6A9135C82AC}" destId="{42AD0288-D823-4B5F-8F4C-628BADB5F2E3}" srcOrd="0" destOrd="0" presId="urn:microsoft.com/office/officeart/2005/8/layout/vList4#1"/>
    <dgm:cxn modelId="{63B62BC0-1045-4D3A-AE8A-569FB06D3952}" type="presOf" srcId="{13352562-92BF-4E69-A2A3-64AA80F5679E}" destId="{F1BC1648-FFF2-4BB9-9087-3175ECB7EB12}" srcOrd="1" destOrd="0" presId="urn:microsoft.com/office/officeart/2005/8/layout/vList4#1"/>
    <dgm:cxn modelId="{518B92DF-FC53-411F-A2C1-EF04574F4395}" type="presOf" srcId="{68CBEDB4-5D71-4799-A01C-091E7100446A}" destId="{0A025F1C-4AAE-45FC-A927-E3283CC25B48}" srcOrd="0" destOrd="0" presId="urn:microsoft.com/office/officeart/2005/8/layout/vList4#1"/>
    <dgm:cxn modelId="{2A2191ED-D9A6-4F46-9B43-FA11C5545DD7}" type="presOf" srcId="{1823F5F9-5448-40CC-8633-C6A9135C82AC}" destId="{EC6BBB65-9E11-4B9A-A333-973E1C3E3312}" srcOrd="1" destOrd="0" presId="urn:microsoft.com/office/officeart/2005/8/layout/vList4#1"/>
    <dgm:cxn modelId="{74F93FEF-C836-458F-8987-4FCA9C95F103}" type="presOf" srcId="{3F8472AA-8846-4410-A465-A9ED83577BEE}" destId="{A281BC3A-1B79-48E5-A79E-456C999A45AC}" srcOrd="0" destOrd="0" presId="urn:microsoft.com/office/officeart/2005/8/layout/vList4#1"/>
    <dgm:cxn modelId="{9691AAF2-ECEF-4ECE-95AB-75F6E74A4830}" type="presOf" srcId="{7DBD9EA0-9D99-4C3E-81F9-EFAEABE5A51F}" destId="{9FC5FF8C-AE73-479A-9F2A-54120409EED1}" srcOrd="1" destOrd="0" presId="urn:microsoft.com/office/officeart/2005/8/layout/vList4#1"/>
    <dgm:cxn modelId="{F1A03DF5-A5FE-4C46-857F-D1B3A24458C0}" type="presOf" srcId="{0D29B914-0556-428B-A3FE-9A8C53EE7A15}" destId="{1026436D-0145-489D-86EE-25CA770D9492}" srcOrd="1" destOrd="0" presId="urn:microsoft.com/office/officeart/2005/8/layout/vList4#1"/>
    <dgm:cxn modelId="{D92DB7F9-223F-497F-924B-3F2B2B209DDC}" srcId="{68CBEDB4-5D71-4799-A01C-091E7100446A}" destId="{1823F5F9-5448-40CC-8633-C6A9135C82AC}" srcOrd="2" destOrd="0" parTransId="{5AC984EA-1FD2-4F83-8B99-32758A45444D}" sibTransId="{01A3A92F-497F-4BC1-A587-42F055DCD2D6}"/>
    <dgm:cxn modelId="{3264C446-A8A4-4D0C-91F4-2FAA1D5B79FA}" type="presParOf" srcId="{0A025F1C-4AAE-45FC-A927-E3283CC25B48}" destId="{9769F41A-2BBF-4AE9-92F3-74FF57001190}" srcOrd="0" destOrd="0" presId="urn:microsoft.com/office/officeart/2005/8/layout/vList4#1"/>
    <dgm:cxn modelId="{CEF3D0D6-D243-4721-BC55-D95D661794BB}" type="presParOf" srcId="{9769F41A-2BBF-4AE9-92F3-74FF57001190}" destId="{50722C34-A323-40C2-9C8C-134F1C1DCD6D}" srcOrd="0" destOrd="0" presId="urn:microsoft.com/office/officeart/2005/8/layout/vList4#1"/>
    <dgm:cxn modelId="{F75EE8DE-D406-4491-AAC8-1E51B4C27C45}" type="presParOf" srcId="{9769F41A-2BBF-4AE9-92F3-74FF57001190}" destId="{7AA692DF-EDC7-4E38-B472-B73043D265FE}" srcOrd="1" destOrd="0" presId="urn:microsoft.com/office/officeart/2005/8/layout/vList4#1"/>
    <dgm:cxn modelId="{494149F2-E956-4F09-81DF-4808007EA5C7}" type="presParOf" srcId="{9769F41A-2BBF-4AE9-92F3-74FF57001190}" destId="{F1BC1648-FFF2-4BB9-9087-3175ECB7EB12}" srcOrd="2" destOrd="0" presId="urn:microsoft.com/office/officeart/2005/8/layout/vList4#1"/>
    <dgm:cxn modelId="{87BA59BA-BFC9-4708-9FF8-6E65DE19C8D6}" type="presParOf" srcId="{0A025F1C-4AAE-45FC-A927-E3283CC25B48}" destId="{70F12678-DFD0-49A0-B0C5-8BEF5DC9D08A}" srcOrd="1" destOrd="0" presId="urn:microsoft.com/office/officeart/2005/8/layout/vList4#1"/>
    <dgm:cxn modelId="{9625953D-E826-4CF9-AE4F-DFEE58C4F34B}" type="presParOf" srcId="{0A025F1C-4AAE-45FC-A927-E3283CC25B48}" destId="{6DABC0EB-A090-47C0-A93F-FA6D94E2F6CF}" srcOrd="2" destOrd="0" presId="urn:microsoft.com/office/officeart/2005/8/layout/vList4#1"/>
    <dgm:cxn modelId="{2FE767F8-71D7-4E5C-AE56-F7193185CD52}" type="presParOf" srcId="{6DABC0EB-A090-47C0-A93F-FA6D94E2F6CF}" destId="{276E4CA7-DED5-4188-AF17-83B4F5F56C08}" srcOrd="0" destOrd="0" presId="urn:microsoft.com/office/officeart/2005/8/layout/vList4#1"/>
    <dgm:cxn modelId="{5D63A5D5-003F-4532-AE3D-E05623ADEDCC}" type="presParOf" srcId="{6DABC0EB-A090-47C0-A93F-FA6D94E2F6CF}" destId="{ADC99402-97F7-4AF8-BB31-4182A4E2A0C0}" srcOrd="1" destOrd="0" presId="urn:microsoft.com/office/officeart/2005/8/layout/vList4#1"/>
    <dgm:cxn modelId="{9510845D-A3C5-4E92-A5D2-368638B96270}" type="presParOf" srcId="{6DABC0EB-A090-47C0-A93F-FA6D94E2F6CF}" destId="{AC3D2B41-714A-4D10-94B2-E1CA6456BCB6}" srcOrd="2" destOrd="0" presId="urn:microsoft.com/office/officeart/2005/8/layout/vList4#1"/>
    <dgm:cxn modelId="{5726CA60-0B4D-413A-8C8D-6302625332AF}" type="presParOf" srcId="{0A025F1C-4AAE-45FC-A927-E3283CC25B48}" destId="{65D3E07F-C39C-4A6F-B0C2-83875AB4F30B}" srcOrd="3" destOrd="0" presId="urn:microsoft.com/office/officeart/2005/8/layout/vList4#1"/>
    <dgm:cxn modelId="{60DDF393-7812-4B20-A198-16737759B2D9}" type="presParOf" srcId="{0A025F1C-4AAE-45FC-A927-E3283CC25B48}" destId="{FC6652D6-A39B-4149-B02D-3D3D3D55B6D4}" srcOrd="4" destOrd="0" presId="urn:microsoft.com/office/officeart/2005/8/layout/vList4#1"/>
    <dgm:cxn modelId="{E88C521E-3825-478E-9FEF-2501B74DC4C0}" type="presParOf" srcId="{FC6652D6-A39B-4149-B02D-3D3D3D55B6D4}" destId="{42AD0288-D823-4B5F-8F4C-628BADB5F2E3}" srcOrd="0" destOrd="0" presId="urn:microsoft.com/office/officeart/2005/8/layout/vList4#1"/>
    <dgm:cxn modelId="{5752ECC5-55AF-4B26-9CF5-BEF292630D66}" type="presParOf" srcId="{FC6652D6-A39B-4149-B02D-3D3D3D55B6D4}" destId="{77A2D0BF-232B-4DD1-B42B-9FBAA613D2A6}" srcOrd="1" destOrd="0" presId="urn:microsoft.com/office/officeart/2005/8/layout/vList4#1"/>
    <dgm:cxn modelId="{65171196-C01B-4ED0-AC6C-6DAFE3091DFC}" type="presParOf" srcId="{FC6652D6-A39B-4149-B02D-3D3D3D55B6D4}" destId="{EC6BBB65-9E11-4B9A-A333-973E1C3E3312}" srcOrd="2" destOrd="0" presId="urn:microsoft.com/office/officeart/2005/8/layout/vList4#1"/>
    <dgm:cxn modelId="{DA83B776-04D9-4D41-821F-AB8DC5225BB5}" type="presParOf" srcId="{0A025F1C-4AAE-45FC-A927-E3283CC25B48}" destId="{2BEB9B13-D496-491D-8C17-1207E4D83F24}" srcOrd="5" destOrd="0" presId="urn:microsoft.com/office/officeart/2005/8/layout/vList4#1"/>
    <dgm:cxn modelId="{ED53D9A1-FC46-4DC9-B6A7-F7C065AC0407}" type="presParOf" srcId="{0A025F1C-4AAE-45FC-A927-E3283CC25B48}" destId="{B6BC5AEB-3167-4FB1-9754-38F21443BFA5}" srcOrd="6" destOrd="0" presId="urn:microsoft.com/office/officeart/2005/8/layout/vList4#1"/>
    <dgm:cxn modelId="{7823A341-91E0-4F56-9812-26FA8FE06423}" type="presParOf" srcId="{B6BC5AEB-3167-4FB1-9754-38F21443BFA5}" destId="{031BF10E-367D-4BFA-9655-86707F91BA7E}" srcOrd="0" destOrd="0" presId="urn:microsoft.com/office/officeart/2005/8/layout/vList4#1"/>
    <dgm:cxn modelId="{F5A9C86E-FE3B-4D5B-8479-24A381A96C76}" type="presParOf" srcId="{B6BC5AEB-3167-4FB1-9754-38F21443BFA5}" destId="{F82803CA-67BF-4942-A6FE-6DAFFADB7614}" srcOrd="1" destOrd="0" presId="urn:microsoft.com/office/officeart/2005/8/layout/vList4#1"/>
    <dgm:cxn modelId="{08E8F6CF-2EC0-4C3E-870F-9BE41B5976B6}" type="presParOf" srcId="{B6BC5AEB-3167-4FB1-9754-38F21443BFA5}" destId="{1026436D-0145-489D-86EE-25CA770D9492}" srcOrd="2" destOrd="0" presId="urn:microsoft.com/office/officeart/2005/8/layout/vList4#1"/>
    <dgm:cxn modelId="{D5775429-3640-429E-B122-95E488504F9F}" type="presParOf" srcId="{0A025F1C-4AAE-45FC-A927-E3283CC25B48}" destId="{D3620787-AAE9-4345-AE44-E7E168B42C55}" srcOrd="7" destOrd="0" presId="urn:microsoft.com/office/officeart/2005/8/layout/vList4#1"/>
    <dgm:cxn modelId="{39BA2980-A0B7-404A-9E55-5EF4D6C40957}" type="presParOf" srcId="{0A025F1C-4AAE-45FC-A927-E3283CC25B48}" destId="{B2C2F03A-AC7E-4AA9-A426-085DEDB95612}" srcOrd="8" destOrd="0" presId="urn:microsoft.com/office/officeart/2005/8/layout/vList4#1"/>
    <dgm:cxn modelId="{5942AE35-985B-433D-9900-C7A5E4664098}" type="presParOf" srcId="{B2C2F03A-AC7E-4AA9-A426-085DEDB95612}" destId="{10A023E1-ECE4-455E-B528-CF658115F981}" srcOrd="0" destOrd="0" presId="urn:microsoft.com/office/officeart/2005/8/layout/vList4#1"/>
    <dgm:cxn modelId="{45ADD2E7-A67F-4A15-8A16-A4FD5FDB0325}" type="presParOf" srcId="{B2C2F03A-AC7E-4AA9-A426-085DEDB95612}" destId="{5FBA27B3-2D9E-45FE-B4C6-5FAE9D11F1BF}" srcOrd="1" destOrd="0" presId="urn:microsoft.com/office/officeart/2005/8/layout/vList4#1"/>
    <dgm:cxn modelId="{A039F04C-8A5E-404E-A344-86FADAE71FF2}" type="presParOf" srcId="{B2C2F03A-AC7E-4AA9-A426-085DEDB95612}" destId="{9FC5FF8C-AE73-479A-9F2A-54120409EED1}" srcOrd="2" destOrd="0" presId="urn:microsoft.com/office/officeart/2005/8/layout/vList4#1"/>
    <dgm:cxn modelId="{EE103028-B98B-4915-8D9A-B5E73C95D8A3}" type="presParOf" srcId="{0A025F1C-4AAE-45FC-A927-E3283CC25B48}" destId="{F0049994-8231-410C-B7B6-96A5B358DF06}" srcOrd="9" destOrd="0" presId="urn:microsoft.com/office/officeart/2005/8/layout/vList4#1"/>
    <dgm:cxn modelId="{AD94371E-142C-4177-8416-DEFE8062A1E8}" type="presParOf" srcId="{0A025F1C-4AAE-45FC-A927-E3283CC25B48}" destId="{A14F77E3-861E-42AC-B70A-85C2219829ED}" srcOrd="10" destOrd="0" presId="urn:microsoft.com/office/officeart/2005/8/layout/vList4#1"/>
    <dgm:cxn modelId="{FCF5017D-3CCE-4727-AD55-6DFE5C6C2B17}" type="presParOf" srcId="{A14F77E3-861E-42AC-B70A-85C2219829ED}" destId="{A281BC3A-1B79-48E5-A79E-456C999A45AC}" srcOrd="0" destOrd="0" presId="urn:microsoft.com/office/officeart/2005/8/layout/vList4#1"/>
    <dgm:cxn modelId="{8AD78A6C-0F90-4437-A94B-68BCD866A48E}" type="presParOf" srcId="{A14F77E3-861E-42AC-B70A-85C2219829ED}" destId="{A82FED41-F6DB-45F6-AFB9-A5B4067D2FA1}" srcOrd="1" destOrd="0" presId="urn:microsoft.com/office/officeart/2005/8/layout/vList4#1"/>
    <dgm:cxn modelId="{F8794AA5-E7BF-43BC-9AF1-AD65FCC2A785}" type="presParOf" srcId="{A14F77E3-861E-42AC-B70A-85C2219829ED}" destId="{80799208-38D6-4413-BF85-8316F91E1433}"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B9A54-1048-4E87-B49B-0E6E934C6CE7}">
      <dsp:nvSpPr>
        <dsp:cNvPr id="0" name=""/>
        <dsp:cNvSpPr/>
      </dsp:nvSpPr>
      <dsp:spPr>
        <a:xfrm>
          <a:off x="0" y="1566818"/>
          <a:ext cx="2382447" cy="238244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ru-RU" sz="1900" b="1" kern="1200" dirty="0">
              <a:latin typeface="Arial Narrow" panose="020B0606020202030204" pitchFamily="34" charset="0"/>
            </a:rPr>
            <a:t>Национальный инструментарий, разработанный по методологии  </a:t>
          </a:r>
          <a:r>
            <a:rPr lang="en-US" sz="3200" b="1" kern="1200" dirty="0">
              <a:latin typeface="Arial Narrow" panose="020B0606020202030204" pitchFamily="34" charset="0"/>
            </a:rPr>
            <a:t>PISA</a:t>
          </a:r>
          <a:endParaRPr lang="ru-RU" sz="3200" b="1" kern="1200" dirty="0">
            <a:latin typeface="Arial Narrow" panose="020B0606020202030204" pitchFamily="34" charset="0"/>
          </a:endParaRPr>
        </a:p>
      </dsp:txBody>
      <dsp:txXfrm>
        <a:off x="348901" y="1915719"/>
        <a:ext cx="1684645" cy="1684645"/>
      </dsp:txXfrm>
    </dsp:sp>
    <dsp:sp modelId="{CD659E1A-517E-4C1A-9FA2-E71077B3274C}">
      <dsp:nvSpPr>
        <dsp:cNvPr id="0" name=""/>
        <dsp:cNvSpPr/>
      </dsp:nvSpPr>
      <dsp:spPr>
        <a:xfrm rot="12283936">
          <a:off x="2267951" y="3225591"/>
          <a:ext cx="890447" cy="67899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64C5C11-9EE0-41CE-BB44-2D39B1EBC6C1}">
      <dsp:nvSpPr>
        <dsp:cNvPr id="0" name=""/>
        <dsp:cNvSpPr/>
      </dsp:nvSpPr>
      <dsp:spPr>
        <a:xfrm>
          <a:off x="3307026" y="3417481"/>
          <a:ext cx="1877563" cy="15436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ru-RU" sz="2400" b="1" kern="1200" dirty="0"/>
            <a:t>Создание тренажеров</a:t>
          </a:r>
        </a:p>
      </dsp:txBody>
      <dsp:txXfrm>
        <a:off x="3352237" y="3462692"/>
        <a:ext cx="1787141" cy="1453183"/>
      </dsp:txXfrm>
    </dsp:sp>
    <dsp:sp modelId="{BAB364DB-DEF1-4B33-A8F7-0A698210C0CC}">
      <dsp:nvSpPr>
        <dsp:cNvPr id="0" name=""/>
        <dsp:cNvSpPr/>
      </dsp:nvSpPr>
      <dsp:spPr>
        <a:xfrm rot="8989816">
          <a:off x="2193738" y="1465733"/>
          <a:ext cx="997321" cy="67899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2BD309-77CA-452F-B077-98E62419AD72}">
      <dsp:nvSpPr>
        <dsp:cNvPr id="0" name=""/>
        <dsp:cNvSpPr/>
      </dsp:nvSpPr>
      <dsp:spPr>
        <a:xfrm>
          <a:off x="3305820" y="115629"/>
          <a:ext cx="1877563" cy="15436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ru-RU" sz="2400" b="1" kern="1200" dirty="0"/>
            <a:t>Включение заданий в различные предметы</a:t>
          </a:r>
        </a:p>
      </dsp:txBody>
      <dsp:txXfrm>
        <a:off x="3351031" y="160840"/>
        <a:ext cx="1787141" cy="1453183"/>
      </dsp:txXfrm>
    </dsp:sp>
    <dsp:sp modelId="{0BE03C11-4BE4-40FC-A881-5BF14743A104}">
      <dsp:nvSpPr>
        <dsp:cNvPr id="0" name=""/>
        <dsp:cNvSpPr/>
      </dsp:nvSpPr>
      <dsp:spPr>
        <a:xfrm rot="10561210">
          <a:off x="2483919" y="2292619"/>
          <a:ext cx="674035" cy="678997"/>
        </a:xfrm>
        <a:prstGeom prst="lef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D3BD94-5A6F-4BAE-819D-B4EEBED9C47F}">
      <dsp:nvSpPr>
        <dsp:cNvPr id="0" name=""/>
        <dsp:cNvSpPr/>
      </dsp:nvSpPr>
      <dsp:spPr>
        <a:xfrm>
          <a:off x="3305846" y="1766563"/>
          <a:ext cx="1877563" cy="154360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ru-RU" sz="2400" b="1" kern="1200" dirty="0"/>
            <a:t>Проведение оценочных процедур</a:t>
          </a:r>
        </a:p>
      </dsp:txBody>
      <dsp:txXfrm>
        <a:off x="3351057" y="1811774"/>
        <a:ext cx="1787141" cy="1453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4896A-87E2-46F0-B795-405D862AACBB}">
      <dsp:nvSpPr>
        <dsp:cNvPr id="0" name=""/>
        <dsp:cNvSpPr/>
      </dsp:nvSpPr>
      <dsp:spPr>
        <a:xfrm>
          <a:off x="74813" y="72012"/>
          <a:ext cx="3306757" cy="1515103"/>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ru-RU" sz="1400" b="1" kern="1200" dirty="0"/>
        </a:p>
        <a:p>
          <a:pPr marL="114300" lvl="1" indent="-114300" algn="l" defTabSz="622300">
            <a:lnSpc>
              <a:spcPct val="90000"/>
            </a:lnSpc>
            <a:spcBef>
              <a:spcPct val="0"/>
            </a:spcBef>
            <a:spcAft>
              <a:spcPct val="15000"/>
            </a:spcAft>
            <a:buChar char="•"/>
          </a:pPr>
          <a:r>
            <a:rPr lang="ru-RU" sz="1400" b="1" kern="1200" dirty="0"/>
            <a:t>Внедрение новых учебно-методических материалов</a:t>
          </a:r>
        </a:p>
        <a:p>
          <a:pPr marL="114300" lvl="1" indent="-114300" algn="l" defTabSz="622300">
            <a:lnSpc>
              <a:spcPct val="90000"/>
            </a:lnSpc>
            <a:spcBef>
              <a:spcPct val="0"/>
            </a:spcBef>
            <a:spcAft>
              <a:spcPct val="15000"/>
            </a:spcAft>
            <a:buChar char="•"/>
          </a:pPr>
          <a:r>
            <a:rPr lang="ru-RU" sz="1400" b="1" kern="1200" dirty="0"/>
            <a:t>Изменение учебного процесса</a:t>
          </a:r>
        </a:p>
        <a:p>
          <a:pPr marL="114300" lvl="1" indent="-114300" algn="l" defTabSz="622300">
            <a:lnSpc>
              <a:spcPct val="90000"/>
            </a:lnSpc>
            <a:spcBef>
              <a:spcPct val="0"/>
            </a:spcBef>
            <a:spcAft>
              <a:spcPct val="15000"/>
            </a:spcAft>
            <a:buChar char="•"/>
          </a:pPr>
          <a:endParaRPr lang="ru-RU" sz="1400" kern="1200" dirty="0"/>
        </a:p>
      </dsp:txBody>
      <dsp:txXfrm>
        <a:off x="74813" y="261400"/>
        <a:ext cx="2738593" cy="1136327"/>
      </dsp:txXfrm>
    </dsp:sp>
    <dsp:sp modelId="{C6A7233D-6C60-41D9-A358-B40DF1BCD8E4}">
      <dsp:nvSpPr>
        <dsp:cNvPr id="0" name=""/>
        <dsp:cNvSpPr/>
      </dsp:nvSpPr>
      <dsp:spPr>
        <a:xfrm>
          <a:off x="3440571" y="72012"/>
          <a:ext cx="2304256" cy="151510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ru-RU" sz="1400" b="1" kern="1200" dirty="0"/>
            <a:t>Подготовка учителей  </a:t>
          </a:r>
          <a:r>
            <a:rPr lang="ru-RU" sz="1400" b="1" kern="1200" dirty="0" err="1"/>
            <a:t>Подготока</a:t>
          </a:r>
          <a:r>
            <a:rPr lang="ru-RU" sz="1400" b="1" kern="1200" dirty="0"/>
            <a:t>  разработчиков учебных заданий </a:t>
          </a:r>
        </a:p>
        <a:p>
          <a:pPr marL="0" lvl="0" indent="0" algn="ctr" defTabSz="622300">
            <a:lnSpc>
              <a:spcPct val="90000"/>
            </a:lnSpc>
            <a:spcBef>
              <a:spcPct val="0"/>
            </a:spcBef>
            <a:spcAft>
              <a:spcPct val="35000"/>
            </a:spcAft>
            <a:buNone/>
          </a:pPr>
          <a:r>
            <a:rPr lang="ru-RU" sz="1400" b="1" kern="1200" dirty="0"/>
            <a:t>Создание  учебно-методических пособий</a:t>
          </a:r>
        </a:p>
      </dsp:txBody>
      <dsp:txXfrm>
        <a:off x="3514532" y="145973"/>
        <a:ext cx="2156334" cy="1367181"/>
      </dsp:txXfrm>
    </dsp:sp>
    <dsp:sp modelId="{2E62CCE7-B218-4614-8325-7D998AA7B56E}">
      <dsp:nvSpPr>
        <dsp:cNvPr id="0" name=""/>
        <dsp:cNvSpPr/>
      </dsp:nvSpPr>
      <dsp:spPr>
        <a:xfrm>
          <a:off x="570" y="1868516"/>
          <a:ext cx="3306757" cy="1515103"/>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a:t>Внедрение формирующего и диагностического оценивания</a:t>
          </a:r>
        </a:p>
        <a:p>
          <a:pPr marL="114300" lvl="1" indent="-114300" algn="l" defTabSz="622300">
            <a:lnSpc>
              <a:spcPct val="90000"/>
            </a:lnSpc>
            <a:spcBef>
              <a:spcPct val="0"/>
            </a:spcBef>
            <a:spcAft>
              <a:spcPct val="15000"/>
            </a:spcAft>
            <a:buChar char="•"/>
          </a:pPr>
          <a:r>
            <a:rPr lang="ru-RU" sz="1400" b="1" kern="1200" dirty="0"/>
            <a:t>Проведение мониторинговых исследований</a:t>
          </a:r>
        </a:p>
      </dsp:txBody>
      <dsp:txXfrm>
        <a:off x="570" y="2057904"/>
        <a:ext cx="2738593" cy="1136327"/>
      </dsp:txXfrm>
    </dsp:sp>
    <dsp:sp modelId="{51BB101C-7DC9-485B-9ECE-373820795AA2}">
      <dsp:nvSpPr>
        <dsp:cNvPr id="0" name=""/>
        <dsp:cNvSpPr/>
      </dsp:nvSpPr>
      <dsp:spPr>
        <a:xfrm>
          <a:off x="3440571" y="1656189"/>
          <a:ext cx="2304256" cy="151510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ru-RU" sz="1400" b="1" kern="1200" dirty="0"/>
            <a:t>Подготовка специалистов:  разработчиков заданий, </a:t>
          </a:r>
          <a:r>
            <a:rPr lang="ru-RU" sz="1400" b="1" kern="1200" dirty="0" err="1"/>
            <a:t>психометриков</a:t>
          </a:r>
          <a:endParaRPr lang="ru-RU" sz="1400" b="1" kern="1200" dirty="0"/>
        </a:p>
        <a:p>
          <a:pPr marL="0" lvl="0" indent="0" algn="ctr" defTabSz="622300">
            <a:lnSpc>
              <a:spcPct val="90000"/>
            </a:lnSpc>
            <a:spcBef>
              <a:spcPct val="0"/>
            </a:spcBef>
            <a:spcAft>
              <a:spcPct val="35000"/>
            </a:spcAft>
            <a:buNone/>
          </a:pPr>
          <a:r>
            <a:rPr lang="ru-RU" sz="1400" b="1" kern="1200" dirty="0"/>
            <a:t>Введение в штат школы специалиста по диагностике</a:t>
          </a:r>
        </a:p>
      </dsp:txBody>
      <dsp:txXfrm>
        <a:off x="3514532" y="1730150"/>
        <a:ext cx="2156334" cy="1367181"/>
      </dsp:txXfrm>
    </dsp:sp>
    <dsp:sp modelId="{0EBCFBCB-AE8B-4363-AC88-BB0D534FF095}">
      <dsp:nvSpPr>
        <dsp:cNvPr id="0" name=""/>
        <dsp:cNvSpPr/>
      </dsp:nvSpPr>
      <dsp:spPr>
        <a:xfrm>
          <a:off x="9971" y="3240366"/>
          <a:ext cx="3306757" cy="1515103"/>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ru-RU" sz="1400" b="1" kern="1200" dirty="0"/>
        </a:p>
        <a:p>
          <a:pPr marL="114300" lvl="1" indent="-114300" algn="l" defTabSz="622300">
            <a:lnSpc>
              <a:spcPct val="90000"/>
            </a:lnSpc>
            <a:spcBef>
              <a:spcPct val="0"/>
            </a:spcBef>
            <a:spcAft>
              <a:spcPct val="15000"/>
            </a:spcAft>
            <a:buChar char="•"/>
          </a:pPr>
          <a:r>
            <a:rPr lang="ru-RU" sz="1400" b="1" kern="1200" dirty="0"/>
            <a:t>Формирование функциональной грамотности  по индивидуальной траектории</a:t>
          </a:r>
        </a:p>
      </dsp:txBody>
      <dsp:txXfrm>
        <a:off x="9971" y="3429754"/>
        <a:ext cx="2738593" cy="1136327"/>
      </dsp:txXfrm>
    </dsp:sp>
    <dsp:sp modelId="{4757086F-A8CE-4115-8807-736E9711FE6D}">
      <dsp:nvSpPr>
        <dsp:cNvPr id="0" name=""/>
        <dsp:cNvSpPr/>
      </dsp:nvSpPr>
      <dsp:spPr>
        <a:xfrm>
          <a:off x="3440571" y="3240366"/>
          <a:ext cx="2304256" cy="151510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ru-RU" sz="1400" b="1" kern="1200" dirty="0"/>
            <a:t>Наличие цифровых устройств</a:t>
          </a:r>
        </a:p>
        <a:p>
          <a:pPr marL="0" lvl="0" indent="0" algn="ctr" defTabSz="622300">
            <a:lnSpc>
              <a:spcPct val="90000"/>
            </a:lnSpc>
            <a:spcBef>
              <a:spcPct val="0"/>
            </a:spcBef>
            <a:spcAft>
              <a:spcPct val="35000"/>
            </a:spcAft>
            <a:buNone/>
          </a:pPr>
          <a:r>
            <a:rPr lang="ru-RU" sz="1400" b="1" kern="1200" dirty="0"/>
            <a:t>Доступ в интернет</a:t>
          </a:r>
        </a:p>
        <a:p>
          <a:pPr marL="0" lvl="0" indent="0" algn="ctr" defTabSz="622300">
            <a:lnSpc>
              <a:spcPct val="90000"/>
            </a:lnSpc>
            <a:spcBef>
              <a:spcPct val="0"/>
            </a:spcBef>
            <a:spcAft>
              <a:spcPct val="35000"/>
            </a:spcAft>
            <a:buNone/>
          </a:pPr>
          <a:r>
            <a:rPr lang="ru-RU" sz="1400" b="1" kern="1200" dirty="0"/>
            <a:t>Качество программного обеспечения</a:t>
          </a:r>
        </a:p>
      </dsp:txBody>
      <dsp:txXfrm>
        <a:off x="3514532" y="3314327"/>
        <a:ext cx="2156334" cy="1367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729E4-0795-4AEB-91BB-433B510A6580}">
      <dsp:nvSpPr>
        <dsp:cNvPr id="0" name=""/>
        <dsp:cNvSpPr/>
      </dsp:nvSpPr>
      <dsp:spPr>
        <a:xfrm>
          <a:off x="2410" y="0"/>
          <a:ext cx="2936369" cy="75135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ru-RU" sz="2000" b="1" kern="1200" dirty="0"/>
            <a:t>ЦЕЛЬ ИСПОЛЬЗОВАНИЯ</a:t>
          </a:r>
        </a:p>
      </dsp:txBody>
      <dsp:txXfrm>
        <a:off x="378089" y="0"/>
        <a:ext cx="2185011" cy="751358"/>
      </dsp:txXfrm>
    </dsp:sp>
    <dsp:sp modelId="{82FE06C7-3DD0-4701-B290-4EAF0052F916}">
      <dsp:nvSpPr>
        <dsp:cNvPr id="0" name=""/>
        <dsp:cNvSpPr/>
      </dsp:nvSpPr>
      <dsp:spPr>
        <a:xfrm>
          <a:off x="2645142" y="0"/>
          <a:ext cx="2936369" cy="75135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ru-RU" sz="2000" b="1" kern="1200" dirty="0"/>
            <a:t>ЭФФЕКТ</a:t>
          </a:r>
        </a:p>
      </dsp:txBody>
      <dsp:txXfrm>
        <a:off x="3020821" y="0"/>
        <a:ext cx="2185011" cy="751358"/>
      </dsp:txXfrm>
    </dsp:sp>
    <dsp:sp modelId="{95370B56-1612-4631-BB12-581A9DABB21B}">
      <dsp:nvSpPr>
        <dsp:cNvPr id="0" name=""/>
        <dsp:cNvSpPr/>
      </dsp:nvSpPr>
      <dsp:spPr>
        <a:xfrm>
          <a:off x="5287875" y="0"/>
          <a:ext cx="2936369" cy="75135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ru-RU" sz="2000" b="1" kern="1200" dirty="0"/>
            <a:t>УСЛОВИЯ ИСПОЛЬЗОВАНИЯ</a:t>
          </a:r>
        </a:p>
      </dsp:txBody>
      <dsp:txXfrm>
        <a:off x="5663554" y="0"/>
        <a:ext cx="2185011" cy="7513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5165E-67D6-4469-863A-842734A92BAB}">
      <dsp:nvSpPr>
        <dsp:cNvPr id="0" name=""/>
        <dsp:cNvSpPr/>
      </dsp:nvSpPr>
      <dsp:spPr>
        <a:xfrm>
          <a:off x="2932531" y="-51902"/>
          <a:ext cx="3805453" cy="3031500"/>
        </a:xfrm>
        <a:prstGeom prst="ellipse">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Arial" panose="020B0604020202020204" pitchFamily="34" charset="0"/>
              <a:cs typeface="Arial" panose="020B0604020202020204" pitchFamily="34" charset="0"/>
            </a:rPr>
            <a:t>Содержательная область</a:t>
          </a:r>
        </a:p>
      </dsp:txBody>
      <dsp:txXfrm>
        <a:off x="3439925" y="478610"/>
        <a:ext cx="2790665" cy="1364175"/>
      </dsp:txXfrm>
    </dsp:sp>
    <dsp:sp modelId="{22BCF64A-6A02-4793-A6ED-DED440A18AE6}">
      <dsp:nvSpPr>
        <dsp:cNvPr id="0" name=""/>
        <dsp:cNvSpPr/>
      </dsp:nvSpPr>
      <dsp:spPr>
        <a:xfrm>
          <a:off x="3227721" y="1616617"/>
          <a:ext cx="4251975" cy="3031500"/>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900000" lvl="0" indent="0" algn="ctr" defTabSz="889000">
            <a:lnSpc>
              <a:spcPct val="90000"/>
            </a:lnSpc>
            <a:spcBef>
              <a:spcPct val="0"/>
            </a:spcBef>
            <a:spcAft>
              <a:spcPct val="35000"/>
            </a:spcAft>
            <a:buNone/>
          </a:pPr>
          <a:r>
            <a:rPr lang="ru-RU" sz="2000" b="1" kern="1200" dirty="0">
              <a:latin typeface="Arial" panose="020B0604020202020204" pitchFamily="34" charset="0"/>
              <a:cs typeface="Arial" panose="020B0604020202020204" pitchFamily="34" charset="0"/>
            </a:rPr>
            <a:t>Контексты/ ситуации</a:t>
          </a:r>
        </a:p>
      </dsp:txBody>
      <dsp:txXfrm>
        <a:off x="4528117" y="2399755"/>
        <a:ext cx="2551185" cy="1667325"/>
      </dsp:txXfrm>
    </dsp:sp>
    <dsp:sp modelId="{4EECC0DA-4D37-41D6-AC54-4EFAD6D48CD5}">
      <dsp:nvSpPr>
        <dsp:cNvPr id="0" name=""/>
        <dsp:cNvSpPr/>
      </dsp:nvSpPr>
      <dsp:spPr>
        <a:xfrm>
          <a:off x="1142894" y="1530922"/>
          <a:ext cx="4364928" cy="3031500"/>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u-RU" sz="2000" b="1" kern="1200" dirty="0" err="1">
              <a:latin typeface="Arial" panose="020B0604020202020204" pitchFamily="34" charset="0"/>
              <a:cs typeface="Arial" panose="020B0604020202020204" pitchFamily="34" charset="0"/>
            </a:rPr>
            <a:t>Компетентностная</a:t>
          </a:r>
          <a:r>
            <a:rPr lang="ru-RU" sz="2000" b="1" kern="1200" dirty="0">
              <a:latin typeface="Arial" panose="020B0604020202020204" pitchFamily="34" charset="0"/>
              <a:cs typeface="Arial" panose="020B0604020202020204" pitchFamily="34" charset="0"/>
            </a:rPr>
            <a:t> область</a:t>
          </a:r>
        </a:p>
      </dsp:txBody>
      <dsp:txXfrm>
        <a:off x="1553925" y="2314060"/>
        <a:ext cx="2618956" cy="1667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22C34-A323-40C2-9C8C-134F1C1DCD6D}">
      <dsp:nvSpPr>
        <dsp:cNvPr id="0" name=""/>
        <dsp:cNvSpPr/>
      </dsp:nvSpPr>
      <dsp:spPr>
        <a:xfrm>
          <a:off x="0" y="0"/>
          <a:ext cx="10693400" cy="85704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50000"/>
            </a:lnSpc>
            <a:spcBef>
              <a:spcPct val="0"/>
            </a:spcBef>
            <a:spcAft>
              <a:spcPts val="0"/>
            </a:spcAft>
            <a:buNone/>
          </a:pPr>
          <a:r>
            <a:rPr lang="ru-RU" sz="1600" kern="1200" dirty="0"/>
            <a:t>Формулировать   </a:t>
          </a:r>
        </a:p>
        <a:p>
          <a:pPr marL="0" lvl="0" indent="0" algn="l" defTabSz="711200">
            <a:lnSpc>
              <a:spcPct val="50000"/>
            </a:lnSpc>
            <a:spcBef>
              <a:spcPct val="0"/>
            </a:spcBef>
            <a:spcAft>
              <a:spcPts val="0"/>
            </a:spcAft>
            <a:buNone/>
          </a:pPr>
          <a:r>
            <a:rPr lang="ru-RU" sz="1600" kern="1200" dirty="0"/>
            <a:t>                                             Применять</a:t>
          </a:r>
        </a:p>
        <a:p>
          <a:pPr marL="0" lvl="0" indent="0" algn="l" defTabSz="711200">
            <a:lnSpc>
              <a:spcPct val="50000"/>
            </a:lnSpc>
            <a:spcBef>
              <a:spcPct val="0"/>
            </a:spcBef>
            <a:spcAft>
              <a:spcPts val="0"/>
            </a:spcAft>
            <a:buNone/>
          </a:pPr>
          <a:r>
            <a:rPr lang="ru-RU" sz="1600" kern="1200" dirty="0"/>
            <a:t> Рассуждать</a:t>
          </a:r>
        </a:p>
        <a:p>
          <a:pPr marL="0" lvl="0" indent="0" algn="l" defTabSz="711200">
            <a:lnSpc>
              <a:spcPct val="50000"/>
            </a:lnSpc>
            <a:spcBef>
              <a:spcPct val="0"/>
            </a:spcBef>
            <a:spcAft>
              <a:spcPts val="0"/>
            </a:spcAft>
            <a:buNone/>
          </a:pPr>
          <a:r>
            <a:rPr lang="ru-RU" sz="1600" kern="1200" dirty="0"/>
            <a:t>                                             Интерпретировать</a:t>
          </a:r>
        </a:p>
      </dsp:txBody>
      <dsp:txXfrm>
        <a:off x="2224384" y="0"/>
        <a:ext cx="8469015" cy="857046"/>
      </dsp:txXfrm>
    </dsp:sp>
    <dsp:sp modelId="{7AA692DF-EDC7-4E38-B472-B73043D265FE}">
      <dsp:nvSpPr>
        <dsp:cNvPr id="0" name=""/>
        <dsp:cNvSpPr/>
      </dsp:nvSpPr>
      <dsp:spPr>
        <a:xfrm>
          <a:off x="85704" y="85704"/>
          <a:ext cx="2138680" cy="68563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E4CA7-DED5-4188-AF17-83B4F5F56C08}">
      <dsp:nvSpPr>
        <dsp:cNvPr id="0" name=""/>
        <dsp:cNvSpPr/>
      </dsp:nvSpPr>
      <dsp:spPr>
        <a:xfrm>
          <a:off x="0" y="942751"/>
          <a:ext cx="10693400" cy="85704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70000"/>
            </a:lnSpc>
            <a:spcBef>
              <a:spcPct val="0"/>
            </a:spcBef>
            <a:spcAft>
              <a:spcPts val="0"/>
            </a:spcAft>
            <a:buNone/>
          </a:pPr>
          <a:r>
            <a:rPr lang="ru-RU" sz="1600" kern="1200" dirty="0"/>
            <a:t>Находить и извлекать информацию</a:t>
          </a:r>
        </a:p>
        <a:p>
          <a:pPr marL="0" lvl="0" indent="0" algn="l" defTabSz="711200">
            <a:lnSpc>
              <a:spcPct val="70000"/>
            </a:lnSpc>
            <a:spcBef>
              <a:spcPct val="0"/>
            </a:spcBef>
            <a:spcAft>
              <a:spcPts val="0"/>
            </a:spcAft>
            <a:buNone/>
          </a:pPr>
          <a:r>
            <a:rPr lang="ru-RU" sz="1600" kern="1200" dirty="0"/>
            <a:t>                                                                               Интегрировать и интерпретировать информацию</a:t>
          </a:r>
        </a:p>
        <a:p>
          <a:pPr marL="0" lvl="0" indent="0" algn="l" defTabSz="711200">
            <a:lnSpc>
              <a:spcPct val="70000"/>
            </a:lnSpc>
            <a:spcBef>
              <a:spcPct val="0"/>
            </a:spcBef>
            <a:spcAft>
              <a:spcPts val="0"/>
            </a:spcAft>
            <a:buNone/>
          </a:pPr>
          <a:r>
            <a:rPr lang="ru-RU" sz="1600" kern="1200" dirty="0"/>
            <a:t>Оценивать содержание и форму текста</a:t>
          </a:r>
        </a:p>
        <a:p>
          <a:pPr marL="0" lvl="0" indent="0" algn="l" defTabSz="711200">
            <a:lnSpc>
              <a:spcPct val="70000"/>
            </a:lnSpc>
            <a:spcBef>
              <a:spcPct val="0"/>
            </a:spcBef>
            <a:spcAft>
              <a:spcPts val="0"/>
            </a:spcAft>
            <a:buNone/>
          </a:pPr>
          <a:r>
            <a:rPr lang="ru-RU" sz="1600" kern="1200" dirty="0"/>
            <a:t>                                                                                Использовать информацию из текста</a:t>
          </a:r>
        </a:p>
      </dsp:txBody>
      <dsp:txXfrm>
        <a:off x="2224384" y="942751"/>
        <a:ext cx="8469015" cy="857046"/>
      </dsp:txXfrm>
    </dsp:sp>
    <dsp:sp modelId="{ADC99402-97F7-4AF8-BB31-4182A4E2A0C0}">
      <dsp:nvSpPr>
        <dsp:cNvPr id="0" name=""/>
        <dsp:cNvSpPr/>
      </dsp:nvSpPr>
      <dsp:spPr>
        <a:xfrm>
          <a:off x="85704" y="1028456"/>
          <a:ext cx="2138680" cy="68563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D0288-D823-4B5F-8F4C-628BADB5F2E3}">
      <dsp:nvSpPr>
        <dsp:cNvPr id="0" name=""/>
        <dsp:cNvSpPr/>
      </dsp:nvSpPr>
      <dsp:spPr>
        <a:xfrm>
          <a:off x="0" y="1885502"/>
          <a:ext cx="10693400" cy="85704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80000"/>
            </a:lnSpc>
            <a:spcBef>
              <a:spcPct val="0"/>
            </a:spcBef>
            <a:spcAft>
              <a:spcPts val="0"/>
            </a:spcAft>
            <a:buNone/>
          </a:pPr>
          <a:r>
            <a:rPr lang="ru-RU" sz="1600" kern="1200" dirty="0"/>
            <a:t>Научное объяснение явлений</a:t>
          </a:r>
        </a:p>
        <a:p>
          <a:pPr marL="0" lvl="0" indent="0" algn="l" defTabSz="711200">
            <a:lnSpc>
              <a:spcPct val="80000"/>
            </a:lnSpc>
            <a:spcBef>
              <a:spcPct val="0"/>
            </a:spcBef>
            <a:spcAft>
              <a:spcPts val="0"/>
            </a:spcAft>
            <a:buNone/>
          </a:pPr>
          <a:r>
            <a:rPr lang="ru-RU" sz="1600" kern="1200" dirty="0"/>
            <a:t>Применение методов естественнонаучного исследования</a:t>
          </a:r>
        </a:p>
        <a:p>
          <a:pPr marL="0" lvl="0" indent="0" algn="l" defTabSz="711200">
            <a:lnSpc>
              <a:spcPct val="80000"/>
            </a:lnSpc>
            <a:spcBef>
              <a:spcPct val="0"/>
            </a:spcBef>
            <a:spcAft>
              <a:spcPts val="0"/>
            </a:spcAft>
            <a:buNone/>
          </a:pPr>
          <a:r>
            <a:rPr lang="ru-RU" sz="1600" kern="1200" dirty="0"/>
            <a:t>Интерпретация данных для получения выводов</a:t>
          </a:r>
        </a:p>
      </dsp:txBody>
      <dsp:txXfrm>
        <a:off x="2224384" y="1885502"/>
        <a:ext cx="8469015" cy="857046"/>
      </dsp:txXfrm>
    </dsp:sp>
    <dsp:sp modelId="{77A2D0BF-232B-4DD1-B42B-9FBAA613D2A6}">
      <dsp:nvSpPr>
        <dsp:cNvPr id="0" name=""/>
        <dsp:cNvSpPr/>
      </dsp:nvSpPr>
      <dsp:spPr>
        <a:xfrm>
          <a:off x="85704" y="1971207"/>
          <a:ext cx="2138680" cy="68563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BF10E-367D-4BFA-9655-86707F91BA7E}">
      <dsp:nvSpPr>
        <dsp:cNvPr id="0" name=""/>
        <dsp:cNvSpPr/>
      </dsp:nvSpPr>
      <dsp:spPr>
        <a:xfrm>
          <a:off x="0" y="2828254"/>
          <a:ext cx="10693400" cy="85704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70000"/>
            </a:lnSpc>
            <a:spcBef>
              <a:spcPct val="0"/>
            </a:spcBef>
            <a:spcAft>
              <a:spcPts val="0"/>
            </a:spcAft>
            <a:buNone/>
          </a:pPr>
          <a:r>
            <a:rPr lang="ru-RU" sz="1600" kern="1200" dirty="0"/>
            <a:t>Выявление финансовой информации</a:t>
          </a:r>
        </a:p>
        <a:p>
          <a:pPr marL="0" lvl="0" indent="0" algn="l" defTabSz="711200">
            <a:lnSpc>
              <a:spcPct val="70000"/>
            </a:lnSpc>
            <a:spcBef>
              <a:spcPct val="0"/>
            </a:spcBef>
            <a:spcAft>
              <a:spcPts val="0"/>
            </a:spcAft>
            <a:buNone/>
          </a:pPr>
          <a:r>
            <a:rPr lang="ru-RU" sz="1600" kern="1200" dirty="0"/>
            <a:t>                                                                        Анализ информации в финансовом контексте</a:t>
          </a:r>
        </a:p>
        <a:p>
          <a:pPr marL="0" lvl="0" indent="0" algn="l" defTabSz="711200">
            <a:lnSpc>
              <a:spcPct val="70000"/>
            </a:lnSpc>
            <a:spcBef>
              <a:spcPct val="0"/>
            </a:spcBef>
            <a:spcAft>
              <a:spcPts val="0"/>
            </a:spcAft>
            <a:buNone/>
          </a:pPr>
          <a:r>
            <a:rPr lang="ru-RU" sz="1600" kern="1200" dirty="0"/>
            <a:t>Оценка финансовой проблемы</a:t>
          </a:r>
        </a:p>
        <a:p>
          <a:pPr marL="0" lvl="0" indent="0" algn="l" defTabSz="711200">
            <a:lnSpc>
              <a:spcPct val="70000"/>
            </a:lnSpc>
            <a:spcBef>
              <a:spcPct val="0"/>
            </a:spcBef>
            <a:spcAft>
              <a:spcPts val="0"/>
            </a:spcAft>
            <a:buNone/>
          </a:pPr>
          <a:r>
            <a:rPr lang="ru-RU" sz="1600" kern="1200" dirty="0"/>
            <a:t>                                                                       Применение финансовых знаний и понимания</a:t>
          </a:r>
        </a:p>
      </dsp:txBody>
      <dsp:txXfrm>
        <a:off x="2224384" y="2828254"/>
        <a:ext cx="8469015" cy="857046"/>
      </dsp:txXfrm>
    </dsp:sp>
    <dsp:sp modelId="{F82803CA-67BF-4942-A6FE-6DAFFADB7614}">
      <dsp:nvSpPr>
        <dsp:cNvPr id="0" name=""/>
        <dsp:cNvSpPr/>
      </dsp:nvSpPr>
      <dsp:spPr>
        <a:xfrm>
          <a:off x="85704" y="2913958"/>
          <a:ext cx="2138680" cy="68563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023E1-ECE4-455E-B528-CF658115F981}">
      <dsp:nvSpPr>
        <dsp:cNvPr id="0" name=""/>
        <dsp:cNvSpPr/>
      </dsp:nvSpPr>
      <dsp:spPr>
        <a:xfrm>
          <a:off x="0" y="3851687"/>
          <a:ext cx="10693400" cy="85704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70000"/>
            </a:lnSpc>
            <a:spcBef>
              <a:spcPct val="0"/>
            </a:spcBef>
            <a:spcAft>
              <a:spcPts val="0"/>
            </a:spcAft>
            <a:buNone/>
          </a:pPr>
          <a:r>
            <a:rPr lang="ru-RU" sz="1600" kern="1200" dirty="0"/>
            <a:t>Выявлять мнения, подходы, перспективы</a:t>
          </a:r>
        </a:p>
        <a:p>
          <a:pPr marL="0" lvl="0" indent="0" algn="l" defTabSz="711200">
            <a:lnSpc>
              <a:spcPct val="70000"/>
            </a:lnSpc>
            <a:spcBef>
              <a:spcPct val="0"/>
            </a:spcBef>
            <a:spcAft>
              <a:spcPts val="0"/>
            </a:spcAft>
            <a:buNone/>
          </a:pPr>
          <a:r>
            <a:rPr lang="ru-RU" sz="1600" kern="1200" dirty="0"/>
            <a:t>                                                                      Анализировать различные мнения, подходы, перспективы </a:t>
          </a:r>
        </a:p>
        <a:p>
          <a:pPr marL="0" lvl="0" indent="0" algn="l" defTabSz="711200">
            <a:lnSpc>
              <a:spcPct val="70000"/>
            </a:lnSpc>
            <a:spcBef>
              <a:spcPct val="0"/>
            </a:spcBef>
            <a:spcAft>
              <a:spcPts val="0"/>
            </a:spcAft>
            <a:buNone/>
          </a:pPr>
          <a:r>
            <a:rPr lang="ru-RU" sz="1600" kern="1200" dirty="0"/>
            <a:t>Объяснять сложные ситуации и проблемы</a:t>
          </a:r>
        </a:p>
        <a:p>
          <a:pPr marL="0" lvl="0" indent="0" algn="l" defTabSz="711200">
            <a:lnSpc>
              <a:spcPct val="70000"/>
            </a:lnSpc>
            <a:spcBef>
              <a:spcPct val="0"/>
            </a:spcBef>
            <a:spcAft>
              <a:spcPts val="0"/>
            </a:spcAft>
            <a:buNone/>
          </a:pPr>
          <a:r>
            <a:rPr lang="ru-RU" sz="1600" kern="1200" dirty="0"/>
            <a:t>                                                                                   Оценивать информацию</a:t>
          </a:r>
        </a:p>
      </dsp:txBody>
      <dsp:txXfrm>
        <a:off x="2224384" y="3851687"/>
        <a:ext cx="8469015" cy="857046"/>
      </dsp:txXfrm>
    </dsp:sp>
    <dsp:sp modelId="{5FBA27B3-2D9E-45FE-B4C6-5FAE9D11F1BF}">
      <dsp:nvSpPr>
        <dsp:cNvPr id="0" name=""/>
        <dsp:cNvSpPr/>
      </dsp:nvSpPr>
      <dsp:spPr>
        <a:xfrm>
          <a:off x="85704" y="3856710"/>
          <a:ext cx="2138680" cy="685637"/>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1BC3A-1B79-48E5-A79E-456C999A45AC}">
      <dsp:nvSpPr>
        <dsp:cNvPr id="0" name=""/>
        <dsp:cNvSpPr/>
      </dsp:nvSpPr>
      <dsp:spPr>
        <a:xfrm>
          <a:off x="0" y="4713756"/>
          <a:ext cx="10693400" cy="85704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70000"/>
            </a:lnSpc>
            <a:spcBef>
              <a:spcPct val="0"/>
            </a:spcBef>
            <a:spcAft>
              <a:spcPts val="0"/>
            </a:spcAft>
            <a:buNone/>
          </a:pPr>
          <a:r>
            <a:rPr lang="ru-RU" sz="1600" kern="1200" dirty="0"/>
            <a:t>Выдвижение разнообразных идей</a:t>
          </a:r>
        </a:p>
        <a:p>
          <a:pPr marL="0" lvl="0" indent="0" algn="l" defTabSz="711200">
            <a:lnSpc>
              <a:spcPct val="70000"/>
            </a:lnSpc>
            <a:spcBef>
              <a:spcPct val="0"/>
            </a:spcBef>
            <a:spcAft>
              <a:spcPts val="0"/>
            </a:spcAft>
            <a:buNone/>
          </a:pPr>
          <a:r>
            <a:rPr lang="ru-RU" sz="1600" kern="1200" dirty="0"/>
            <a:t>                                                                    Отбор креативных идей</a:t>
          </a:r>
        </a:p>
        <a:p>
          <a:pPr marL="0" lvl="0" indent="0" algn="l" defTabSz="711200">
            <a:lnSpc>
              <a:spcPct val="70000"/>
            </a:lnSpc>
            <a:spcBef>
              <a:spcPct val="0"/>
            </a:spcBef>
            <a:spcAft>
              <a:spcPts val="0"/>
            </a:spcAft>
            <a:buNone/>
          </a:pPr>
          <a:r>
            <a:rPr lang="ru-RU" sz="1600" kern="1200" dirty="0"/>
            <a:t>Доработка идеи</a:t>
          </a:r>
        </a:p>
        <a:p>
          <a:pPr marL="0" lvl="0" indent="0" algn="l" defTabSz="711200">
            <a:lnSpc>
              <a:spcPct val="70000"/>
            </a:lnSpc>
            <a:spcBef>
              <a:spcPct val="0"/>
            </a:spcBef>
            <a:spcAft>
              <a:spcPts val="0"/>
            </a:spcAft>
            <a:buNone/>
          </a:pPr>
          <a:r>
            <a:rPr lang="ru-RU" sz="1600" kern="1200" dirty="0"/>
            <a:t>                                                                    Выдвижение креативной идеи</a:t>
          </a:r>
        </a:p>
      </dsp:txBody>
      <dsp:txXfrm>
        <a:off x="2224384" y="4713756"/>
        <a:ext cx="8469015" cy="857046"/>
      </dsp:txXfrm>
    </dsp:sp>
    <dsp:sp modelId="{A82FED41-F6DB-45F6-AFB9-A5B4067D2FA1}">
      <dsp:nvSpPr>
        <dsp:cNvPr id="0" name=""/>
        <dsp:cNvSpPr/>
      </dsp:nvSpPr>
      <dsp:spPr>
        <a:xfrm>
          <a:off x="85704" y="4799461"/>
          <a:ext cx="2138680" cy="685637"/>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22C34-A323-40C2-9C8C-134F1C1DCD6D}">
      <dsp:nvSpPr>
        <dsp:cNvPr id="0" name=""/>
        <dsp:cNvSpPr/>
      </dsp:nvSpPr>
      <dsp:spPr>
        <a:xfrm>
          <a:off x="0" y="0"/>
          <a:ext cx="10693400" cy="8068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85000"/>
            </a:lnSpc>
            <a:spcBef>
              <a:spcPct val="0"/>
            </a:spcBef>
            <a:spcAft>
              <a:spcPts val="0"/>
            </a:spcAft>
            <a:buNone/>
          </a:pPr>
          <a:r>
            <a:rPr lang="ru-RU" sz="1600" kern="1200" dirty="0"/>
            <a:t>Общественный</a:t>
          </a:r>
        </a:p>
        <a:p>
          <a:pPr marL="0" lvl="0" indent="0" algn="l" defTabSz="711200">
            <a:lnSpc>
              <a:spcPct val="85000"/>
            </a:lnSpc>
            <a:spcBef>
              <a:spcPct val="0"/>
            </a:spcBef>
            <a:spcAft>
              <a:spcPts val="0"/>
            </a:spcAft>
            <a:buNone/>
          </a:pPr>
          <a:r>
            <a:rPr lang="ru-RU" sz="1600" kern="1200" dirty="0"/>
            <a:t>                                Научная деятельность</a:t>
          </a:r>
        </a:p>
        <a:p>
          <a:pPr marL="0" lvl="0" indent="0" algn="l" defTabSz="711200">
            <a:lnSpc>
              <a:spcPct val="85000"/>
            </a:lnSpc>
            <a:spcBef>
              <a:spcPct val="0"/>
            </a:spcBef>
            <a:spcAft>
              <a:spcPts val="0"/>
            </a:spcAft>
            <a:buNone/>
          </a:pPr>
          <a:r>
            <a:rPr lang="ru-RU" sz="1600" kern="1200" dirty="0"/>
            <a:t>Личный</a:t>
          </a:r>
        </a:p>
      </dsp:txBody>
      <dsp:txXfrm>
        <a:off x="2219366" y="0"/>
        <a:ext cx="8474033" cy="806866"/>
      </dsp:txXfrm>
    </dsp:sp>
    <dsp:sp modelId="{7AA692DF-EDC7-4E38-B472-B73043D265FE}">
      <dsp:nvSpPr>
        <dsp:cNvPr id="0" name=""/>
        <dsp:cNvSpPr/>
      </dsp:nvSpPr>
      <dsp:spPr>
        <a:xfrm>
          <a:off x="80686" y="80686"/>
          <a:ext cx="2138680" cy="64549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E4CA7-DED5-4188-AF17-83B4F5F56C08}">
      <dsp:nvSpPr>
        <dsp:cNvPr id="0" name=""/>
        <dsp:cNvSpPr/>
      </dsp:nvSpPr>
      <dsp:spPr>
        <a:xfrm>
          <a:off x="0" y="887552"/>
          <a:ext cx="10693400" cy="8068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Образовательный</a:t>
          </a:r>
        </a:p>
        <a:p>
          <a:pPr marL="0" lvl="0" indent="0" algn="l" defTabSz="711200">
            <a:lnSpc>
              <a:spcPct val="90000"/>
            </a:lnSpc>
            <a:spcBef>
              <a:spcPct val="0"/>
            </a:spcBef>
            <a:spcAft>
              <a:spcPct val="35000"/>
            </a:spcAft>
            <a:buNone/>
          </a:pPr>
          <a:r>
            <a:rPr lang="ru-RU" sz="1600" kern="1200" dirty="0"/>
            <a:t>Личный </a:t>
          </a:r>
        </a:p>
      </dsp:txBody>
      <dsp:txXfrm>
        <a:off x="2219366" y="887552"/>
        <a:ext cx="8474033" cy="806866"/>
      </dsp:txXfrm>
    </dsp:sp>
    <dsp:sp modelId="{ADC99402-97F7-4AF8-BB31-4182A4E2A0C0}">
      <dsp:nvSpPr>
        <dsp:cNvPr id="0" name=""/>
        <dsp:cNvSpPr/>
      </dsp:nvSpPr>
      <dsp:spPr>
        <a:xfrm>
          <a:off x="80686" y="968239"/>
          <a:ext cx="2138680" cy="64549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D0288-D823-4B5F-8F4C-628BADB5F2E3}">
      <dsp:nvSpPr>
        <dsp:cNvPr id="0" name=""/>
        <dsp:cNvSpPr/>
      </dsp:nvSpPr>
      <dsp:spPr>
        <a:xfrm>
          <a:off x="0" y="1800417"/>
          <a:ext cx="10693400" cy="8068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85000"/>
            </a:lnSpc>
            <a:spcBef>
              <a:spcPct val="0"/>
            </a:spcBef>
            <a:spcAft>
              <a:spcPts val="0"/>
            </a:spcAft>
            <a:buNone/>
          </a:pPr>
          <a:r>
            <a:rPr lang="ru-RU" sz="1600" kern="1200" dirty="0"/>
            <a:t>Научный</a:t>
          </a:r>
        </a:p>
        <a:p>
          <a:pPr marL="0" lvl="0" indent="0" algn="l" defTabSz="711200">
            <a:lnSpc>
              <a:spcPct val="85000"/>
            </a:lnSpc>
            <a:spcBef>
              <a:spcPct val="0"/>
            </a:spcBef>
            <a:spcAft>
              <a:spcPts val="0"/>
            </a:spcAft>
            <a:buNone/>
          </a:pPr>
          <a:r>
            <a:rPr lang="ru-RU" sz="1600" kern="1200" dirty="0"/>
            <a:t>                                 Общественный</a:t>
          </a:r>
        </a:p>
        <a:p>
          <a:pPr marL="0" lvl="0" indent="0" algn="l" defTabSz="711200">
            <a:lnSpc>
              <a:spcPct val="85000"/>
            </a:lnSpc>
            <a:spcBef>
              <a:spcPct val="0"/>
            </a:spcBef>
            <a:spcAft>
              <a:spcPts val="0"/>
            </a:spcAft>
            <a:buNone/>
          </a:pPr>
          <a:r>
            <a:rPr lang="ru-RU" sz="1600" kern="1200" dirty="0"/>
            <a:t>Изобретательство</a:t>
          </a:r>
        </a:p>
      </dsp:txBody>
      <dsp:txXfrm>
        <a:off x="2219366" y="1800417"/>
        <a:ext cx="8474033" cy="806866"/>
      </dsp:txXfrm>
    </dsp:sp>
    <dsp:sp modelId="{77A2D0BF-232B-4DD1-B42B-9FBAA613D2A6}">
      <dsp:nvSpPr>
        <dsp:cNvPr id="0" name=""/>
        <dsp:cNvSpPr/>
      </dsp:nvSpPr>
      <dsp:spPr>
        <a:xfrm>
          <a:off x="80686" y="1855792"/>
          <a:ext cx="2138680" cy="64549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BF10E-367D-4BFA-9655-86707F91BA7E}">
      <dsp:nvSpPr>
        <dsp:cNvPr id="0" name=""/>
        <dsp:cNvSpPr/>
      </dsp:nvSpPr>
      <dsp:spPr>
        <a:xfrm>
          <a:off x="0" y="2662658"/>
          <a:ext cx="10693400" cy="8068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80000"/>
            </a:lnSpc>
            <a:spcBef>
              <a:spcPct val="0"/>
            </a:spcBef>
            <a:spcAft>
              <a:spcPts val="0"/>
            </a:spcAft>
            <a:buNone/>
          </a:pPr>
          <a:r>
            <a:rPr lang="ru-RU" sz="1600" kern="1200" dirty="0"/>
            <a:t>Личные траты, досуг и отдых</a:t>
          </a:r>
        </a:p>
        <a:p>
          <a:pPr marL="0" lvl="0" indent="0" algn="l" defTabSz="711200">
            <a:lnSpc>
              <a:spcPct val="80000"/>
            </a:lnSpc>
            <a:spcBef>
              <a:spcPct val="0"/>
            </a:spcBef>
            <a:spcAft>
              <a:spcPts val="0"/>
            </a:spcAft>
            <a:buNone/>
          </a:pPr>
          <a:r>
            <a:rPr lang="ru-RU" sz="1600" kern="1200" dirty="0"/>
            <a:t>                                                            Гражданин и сообщество</a:t>
          </a:r>
        </a:p>
        <a:p>
          <a:pPr marL="0" lvl="0" indent="0" algn="l" defTabSz="711200">
            <a:lnSpc>
              <a:spcPct val="80000"/>
            </a:lnSpc>
            <a:spcBef>
              <a:spcPct val="0"/>
            </a:spcBef>
            <a:spcAft>
              <a:spcPts val="0"/>
            </a:spcAft>
            <a:buNone/>
          </a:pPr>
          <a:r>
            <a:rPr lang="ru-RU" sz="1600" kern="1200" dirty="0"/>
            <a:t>Дом и семья</a:t>
          </a:r>
        </a:p>
        <a:p>
          <a:pPr marL="0" lvl="0" indent="0" algn="l" defTabSz="711200">
            <a:lnSpc>
              <a:spcPct val="80000"/>
            </a:lnSpc>
            <a:spcBef>
              <a:spcPct val="0"/>
            </a:spcBef>
            <a:spcAft>
              <a:spcPts val="0"/>
            </a:spcAft>
            <a:buNone/>
          </a:pPr>
          <a:r>
            <a:rPr lang="ru-RU" sz="1600" kern="1200" dirty="0"/>
            <a:t>                                             Личный</a:t>
          </a:r>
        </a:p>
      </dsp:txBody>
      <dsp:txXfrm>
        <a:off x="2219366" y="2662658"/>
        <a:ext cx="8474033" cy="806866"/>
      </dsp:txXfrm>
    </dsp:sp>
    <dsp:sp modelId="{F82803CA-67BF-4942-A6FE-6DAFFADB7614}">
      <dsp:nvSpPr>
        <dsp:cNvPr id="0" name=""/>
        <dsp:cNvSpPr/>
      </dsp:nvSpPr>
      <dsp:spPr>
        <a:xfrm>
          <a:off x="80686" y="2743345"/>
          <a:ext cx="2138680" cy="645492"/>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023E1-ECE4-455E-B528-CF658115F981}">
      <dsp:nvSpPr>
        <dsp:cNvPr id="0" name=""/>
        <dsp:cNvSpPr/>
      </dsp:nvSpPr>
      <dsp:spPr>
        <a:xfrm>
          <a:off x="0" y="3550211"/>
          <a:ext cx="10693400" cy="8068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t>Личный</a:t>
          </a:r>
        </a:p>
        <a:p>
          <a:pPr marL="0" lvl="0" indent="0" algn="l" defTabSz="711200">
            <a:lnSpc>
              <a:spcPct val="90000"/>
            </a:lnSpc>
            <a:spcBef>
              <a:spcPct val="0"/>
            </a:spcBef>
            <a:spcAft>
              <a:spcPct val="35000"/>
            </a:spcAft>
            <a:buNone/>
          </a:pPr>
          <a:r>
            <a:rPr lang="ru-RU" sz="1600" kern="1200" dirty="0"/>
            <a:t>Общественный</a:t>
          </a:r>
        </a:p>
      </dsp:txBody>
      <dsp:txXfrm>
        <a:off x="2219366" y="3550211"/>
        <a:ext cx="8474033" cy="806866"/>
      </dsp:txXfrm>
    </dsp:sp>
    <dsp:sp modelId="{5FBA27B3-2D9E-45FE-B4C6-5FAE9D11F1BF}">
      <dsp:nvSpPr>
        <dsp:cNvPr id="0" name=""/>
        <dsp:cNvSpPr/>
      </dsp:nvSpPr>
      <dsp:spPr>
        <a:xfrm>
          <a:off x="80686" y="3630897"/>
          <a:ext cx="2138680" cy="645492"/>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1BC3A-1B79-48E5-A79E-456C999A45AC}">
      <dsp:nvSpPr>
        <dsp:cNvPr id="0" name=""/>
        <dsp:cNvSpPr/>
      </dsp:nvSpPr>
      <dsp:spPr>
        <a:xfrm>
          <a:off x="0" y="4429154"/>
          <a:ext cx="10693400" cy="8068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80000"/>
            </a:lnSpc>
            <a:spcBef>
              <a:spcPct val="0"/>
            </a:spcBef>
            <a:spcAft>
              <a:spcPts val="0"/>
            </a:spcAft>
            <a:buNone/>
          </a:pPr>
          <a:r>
            <a:rPr lang="ru-RU" sz="1600" kern="1200" dirty="0"/>
            <a:t>Общественный</a:t>
          </a:r>
        </a:p>
        <a:p>
          <a:pPr marL="0" lvl="0" indent="0" algn="l" defTabSz="711200">
            <a:lnSpc>
              <a:spcPct val="80000"/>
            </a:lnSpc>
            <a:spcBef>
              <a:spcPct val="0"/>
            </a:spcBef>
            <a:spcAft>
              <a:spcPts val="0"/>
            </a:spcAft>
            <a:buNone/>
          </a:pPr>
          <a:r>
            <a:rPr lang="ru-RU" sz="1600" kern="1200" dirty="0"/>
            <a:t>                                      Изобретательство</a:t>
          </a:r>
        </a:p>
        <a:p>
          <a:pPr marL="0" lvl="0" indent="0" algn="l" defTabSz="711200">
            <a:lnSpc>
              <a:spcPct val="80000"/>
            </a:lnSpc>
            <a:spcBef>
              <a:spcPct val="0"/>
            </a:spcBef>
            <a:spcAft>
              <a:spcPts val="0"/>
            </a:spcAft>
            <a:buNone/>
          </a:pPr>
          <a:r>
            <a:rPr lang="ru-RU" sz="1600" kern="1200" dirty="0"/>
            <a:t>Научный</a:t>
          </a:r>
        </a:p>
      </dsp:txBody>
      <dsp:txXfrm>
        <a:off x="2219366" y="4429154"/>
        <a:ext cx="8474033" cy="806866"/>
      </dsp:txXfrm>
    </dsp:sp>
    <dsp:sp modelId="{A82FED41-F6DB-45F6-AFB9-A5B4067D2FA1}">
      <dsp:nvSpPr>
        <dsp:cNvPr id="0" name=""/>
        <dsp:cNvSpPr/>
      </dsp:nvSpPr>
      <dsp:spPr>
        <a:xfrm>
          <a:off x="80686" y="4518450"/>
          <a:ext cx="2138680" cy="645492"/>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A546F4-3602-4837-BFFD-3E3B4BA3A09D}" type="datetimeFigureOut">
              <a:rPr lang="ru-RU" smtClean="0"/>
              <a:pPr/>
              <a:t>11.11.2021</a:t>
            </a:fld>
            <a:endParaRPr lang="ru-RU"/>
          </a:p>
        </p:txBody>
      </p:sp>
      <p:sp>
        <p:nvSpPr>
          <p:cNvPr id="4" name="Образ слайда 3"/>
          <p:cNvSpPr>
            <a:spLocks noGrp="1" noRot="1" noChangeAspect="1"/>
          </p:cNvSpPr>
          <p:nvPr>
            <p:ph type="sldImg" idx="2"/>
          </p:nvPr>
        </p:nvSpPr>
        <p:spPr>
          <a:xfrm>
            <a:off x="312738" y="744538"/>
            <a:ext cx="6172200" cy="3722687"/>
          </a:xfrm>
          <a:prstGeom prst="rect">
            <a:avLst/>
          </a:prstGeom>
          <a:noFill/>
          <a:ln w="12700">
            <a:solidFill>
              <a:prstClr val="black"/>
            </a:solidFill>
          </a:ln>
        </p:spPr>
        <p:txBody>
          <a:bodyPr vert="horz" lIns="91440" tIns="45720" rIns="91440" bIns="45720" rtlCol="0" anchor="ctr"/>
          <a:lstStyle/>
          <a:p>
            <a:r>
              <a:rPr lang="ru-RU" dirty="0" err="1"/>
              <a:t>Енка</a:t>
            </a:r>
            <a:r>
              <a:rPr lang="ru-RU" dirty="0"/>
              <a:t> </a:t>
            </a:r>
            <a:r>
              <a:rPr lang="ru-RU" dirty="0" err="1"/>
              <a:t>стра</a:t>
            </a:r>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6E0C06-5FE1-4F23-A7EB-1A222EB9CE1A}" type="slidenum">
              <a:rPr lang="ru-RU" smtClean="0"/>
              <a:pPr/>
              <a:t>‹#›</a:t>
            </a:fld>
            <a:endParaRPr lang="ru-RU"/>
          </a:p>
        </p:txBody>
      </p:sp>
    </p:spTree>
    <p:extLst>
      <p:ext uri="{BB962C8B-B14F-4D97-AF65-F5344CB8AC3E}">
        <p14:creationId xmlns:p14="http://schemas.microsoft.com/office/powerpoint/2010/main" val="2892271425"/>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7"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7" algn="l" defTabSz="914293" rtl="0" eaLnBrk="1" latinLnBrk="0" hangingPunct="1">
      <a:defRPr sz="1200" kern="1200">
        <a:solidFill>
          <a:schemeClr val="tx1"/>
        </a:solidFill>
        <a:latin typeface="+mn-lt"/>
        <a:ea typeface="+mn-ea"/>
        <a:cs typeface="+mn-cs"/>
      </a:defRPr>
    </a:lvl5pPr>
    <a:lvl6pPr marL="2285734"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3"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a:t>До 2024 года в целях осуществления прорывного научно-технического и социально-экономического развития страны планируется обеспечение вхождения России в число пяти крупнейших экономик мира, в том числе обеспечение темпов экономического роста выше мировых. Правительству РФ поручено обеспечить глобальную конкурентоспособность российского образования, вхождение Российской Федерации в число 10 ведущих стран мира по качеству общего образования.</a:t>
            </a:r>
          </a:p>
          <a:p>
            <a:endParaRPr lang="ru-RU" sz="1400" dirty="0"/>
          </a:p>
          <a:p>
            <a:endParaRPr lang="ru-RU" sz="1400" dirty="0"/>
          </a:p>
          <a:p>
            <a:r>
              <a:rPr lang="ru-RU" sz="1400" dirty="0"/>
              <a:t>Повышение  качества  общего образования , реализация  указов президента России может быть обеспечена успешной реализацией ФГОС общего образования, т.е. за счет  формирования  функциональной грамотности, достижения планируемых предметных, </a:t>
            </a:r>
            <a:r>
              <a:rPr lang="ru-RU" sz="1400" dirty="0" err="1"/>
              <a:t>метапредметных</a:t>
            </a:r>
            <a:r>
              <a:rPr lang="ru-RU" sz="1400" dirty="0"/>
              <a:t> и личностных результатов, если в учебном процессе реализован комплексный </a:t>
            </a:r>
            <a:r>
              <a:rPr lang="ru-RU" sz="1400" dirty="0" err="1"/>
              <a:t>системно-деятельностный</a:t>
            </a:r>
            <a:r>
              <a:rPr lang="ru-RU" sz="1400" dirty="0"/>
              <a:t> подход, если процесс обучения идет как процесс решения учащимися различных классов учебно-познавательных и учебно-практических задач, задач на применение или перенос тех знаний и тех умений, которые учитель формирует.</a:t>
            </a:r>
          </a:p>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1</a:t>
            </a:fld>
            <a:endParaRPr lang="ru-RU"/>
          </a:p>
        </p:txBody>
      </p:sp>
    </p:spTree>
    <p:extLst>
      <p:ext uri="{BB962C8B-B14F-4D97-AF65-F5344CB8AC3E}">
        <p14:creationId xmlns:p14="http://schemas.microsoft.com/office/powerpoint/2010/main" val="438774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18</a:t>
            </a:fld>
            <a:endParaRPr lang="ru-RU"/>
          </a:p>
        </p:txBody>
      </p:sp>
    </p:spTree>
    <p:extLst>
      <p:ext uri="{BB962C8B-B14F-4D97-AF65-F5344CB8AC3E}">
        <p14:creationId xmlns:p14="http://schemas.microsoft.com/office/powerpoint/2010/main" val="945150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19</a:t>
            </a:fld>
            <a:endParaRPr lang="ru-RU"/>
          </a:p>
        </p:txBody>
      </p:sp>
    </p:spTree>
    <p:extLst>
      <p:ext uri="{BB962C8B-B14F-4D97-AF65-F5344CB8AC3E}">
        <p14:creationId xmlns:p14="http://schemas.microsoft.com/office/powerpoint/2010/main" val="393650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20</a:t>
            </a:fld>
            <a:endParaRPr lang="ru-RU"/>
          </a:p>
        </p:txBody>
      </p:sp>
    </p:spTree>
    <p:extLst>
      <p:ext uri="{BB962C8B-B14F-4D97-AF65-F5344CB8AC3E}">
        <p14:creationId xmlns:p14="http://schemas.microsoft.com/office/powerpoint/2010/main" val="148300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21</a:t>
            </a:fld>
            <a:endParaRPr lang="ru-RU"/>
          </a:p>
        </p:txBody>
      </p:sp>
    </p:spTree>
    <p:extLst>
      <p:ext uri="{BB962C8B-B14F-4D97-AF65-F5344CB8AC3E}">
        <p14:creationId xmlns:p14="http://schemas.microsoft.com/office/powerpoint/2010/main" val="2567826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24</a:t>
            </a:fld>
            <a:endParaRPr lang="ru-RU"/>
          </a:p>
        </p:txBody>
      </p:sp>
    </p:spTree>
    <p:extLst>
      <p:ext uri="{BB962C8B-B14F-4D97-AF65-F5344CB8AC3E}">
        <p14:creationId xmlns:p14="http://schemas.microsoft.com/office/powerpoint/2010/main" val="123546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E358DA-AB7E-4255-89C5-8DC93C0A79E6}" type="slidenum">
              <a:rPr lang="ru-RU" smtClean="0"/>
              <a:pPr/>
              <a:t>25</a:t>
            </a:fld>
            <a:endParaRPr lang="ru-RU"/>
          </a:p>
        </p:txBody>
      </p:sp>
    </p:spTree>
    <p:extLst>
      <p:ext uri="{BB962C8B-B14F-4D97-AF65-F5344CB8AC3E}">
        <p14:creationId xmlns:p14="http://schemas.microsoft.com/office/powerpoint/2010/main" val="2806318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a:ln/>
        </p:spPr>
      </p:sp>
      <p:sp>
        <p:nvSpPr>
          <p:cNvPr id="78851" name="Заметки 2"/>
          <p:cNvSpPr>
            <a:spLocks noGrp="1"/>
          </p:cNvSpPr>
          <p:nvPr>
            <p:ph type="body" idx="1"/>
          </p:nvPr>
        </p:nvSpPr>
        <p:spPr>
          <a:noFill/>
          <a:ln/>
        </p:spPr>
        <p:txBody>
          <a:bodyPr/>
          <a:lstStyle/>
          <a:p>
            <a:endParaRPr lang="ru-RU"/>
          </a:p>
        </p:txBody>
      </p:sp>
      <p:sp>
        <p:nvSpPr>
          <p:cNvPr id="78852" name="Номер слайда 3"/>
          <p:cNvSpPr>
            <a:spLocks noGrp="1"/>
          </p:cNvSpPr>
          <p:nvPr>
            <p:ph type="sldNum" sz="quarter" idx="5"/>
          </p:nvPr>
        </p:nvSpPr>
        <p:spPr>
          <a:noFill/>
        </p:spPr>
        <p:txBody>
          <a:bodyPr/>
          <a:lstStyle/>
          <a:p>
            <a:fld id="{876606BA-0030-4ECF-A0B2-1D221DE62FE0}" type="slidenum">
              <a:rPr lang="ru-RU" smtClean="0"/>
              <a:pPr/>
              <a:t>31</a:t>
            </a:fld>
            <a:endParaRPr lang="ru-RU"/>
          </a:p>
        </p:txBody>
      </p:sp>
    </p:spTree>
    <p:extLst>
      <p:ext uri="{BB962C8B-B14F-4D97-AF65-F5344CB8AC3E}">
        <p14:creationId xmlns:p14="http://schemas.microsoft.com/office/powerpoint/2010/main" val="29695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11442" y="744896"/>
            <a:ext cx="6174793" cy="3722886"/>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6E0C06-5FE1-4F23-A7EB-1A222EB9CE1A}" type="slidenum">
              <a:rPr lang="ru-RU" smtClean="0"/>
              <a:pPr/>
              <a:t>2</a:t>
            </a:fld>
            <a:endParaRPr lang="ru-RU"/>
          </a:p>
        </p:txBody>
      </p:sp>
    </p:spTree>
    <p:extLst>
      <p:ext uri="{BB962C8B-B14F-4D97-AF65-F5344CB8AC3E}">
        <p14:creationId xmlns:p14="http://schemas.microsoft.com/office/powerpoint/2010/main" val="230907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88582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66A88B-A956-BF4F-AD0A-9AA2CEDEB924}" type="slidenum">
              <a:rPr lang="x-none" smtClean="0"/>
              <a:pPr/>
              <a:t>8</a:t>
            </a:fld>
            <a:endParaRPr lang="x-none"/>
          </a:p>
        </p:txBody>
      </p:sp>
    </p:spTree>
    <p:extLst>
      <p:ext uri="{BB962C8B-B14F-4D97-AF65-F5344CB8AC3E}">
        <p14:creationId xmlns:p14="http://schemas.microsoft.com/office/powerpoint/2010/main" val="133309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949">
              <a:defRPr/>
            </a:pPr>
            <a:r>
              <a:rPr lang="ru-RU" sz="1400" b="1" dirty="0"/>
              <a:t>Типы текста:</a:t>
            </a:r>
          </a:p>
          <a:p>
            <a:pPr marL="629027" lvl="1" indent="-171553" defTabSz="914949">
              <a:buFont typeface="Arial" panose="020B0604020202020204" pitchFamily="34" charset="0"/>
              <a:buChar char="•"/>
              <a:defRPr/>
            </a:pPr>
            <a:r>
              <a:rPr lang="ru-RU" dirty="0"/>
              <a:t>Повествование</a:t>
            </a:r>
          </a:p>
          <a:p>
            <a:pPr marL="629027" lvl="1" indent="-171553">
              <a:buFont typeface="Arial" panose="020B0604020202020204" pitchFamily="34" charset="0"/>
              <a:buChar char="•"/>
            </a:pPr>
            <a:r>
              <a:rPr lang="ru-RU" dirty="0"/>
              <a:t>Рассуждение</a:t>
            </a:r>
          </a:p>
          <a:p>
            <a:pPr marL="629027" lvl="1" indent="-171553">
              <a:buFont typeface="Arial" panose="020B0604020202020204" pitchFamily="34" charset="0"/>
              <a:buChar char="•"/>
            </a:pPr>
            <a:r>
              <a:rPr lang="ru-RU" dirty="0"/>
              <a:t>Описание</a:t>
            </a:r>
          </a:p>
          <a:p>
            <a:pPr marL="629027" lvl="1" indent="-171553">
              <a:buFont typeface="Arial" panose="020B0604020202020204" pitchFamily="34" charset="0"/>
              <a:buChar char="•"/>
            </a:pPr>
            <a:r>
              <a:rPr lang="ru-RU" dirty="0"/>
              <a:t>Толкование</a:t>
            </a:r>
          </a:p>
          <a:p>
            <a:pPr marL="629027" lvl="1" indent="-171553">
              <a:buFont typeface="Arial" panose="020B0604020202020204" pitchFamily="34" charset="0"/>
              <a:buChar char="•"/>
            </a:pPr>
            <a:r>
              <a:rPr lang="ru-RU" dirty="0"/>
              <a:t>Инструкция</a:t>
            </a:r>
          </a:p>
          <a:p>
            <a:pPr marL="629027" lvl="1" indent="-171553" defTabSz="914949">
              <a:buFont typeface="Arial" panose="020B0604020202020204" pitchFamily="34" charset="0"/>
              <a:buChar char="•"/>
              <a:defRPr/>
            </a:pPr>
            <a:r>
              <a:rPr lang="ru-RU" dirty="0"/>
              <a:t>Переговоры</a:t>
            </a:r>
          </a:p>
          <a:p>
            <a:pPr marL="629027" lvl="1" indent="-171553" defTabSz="914949">
              <a:buFont typeface="Arial" panose="020B0604020202020204" pitchFamily="34" charset="0"/>
              <a:buChar char="•"/>
              <a:defRPr/>
            </a:pPr>
            <a:r>
              <a:rPr lang="ru-RU" dirty="0"/>
              <a:t>Обсуждение</a:t>
            </a:r>
          </a:p>
          <a:p>
            <a:pPr marL="629027" lvl="1" indent="-171553" defTabSz="914949">
              <a:buFont typeface="Arial" panose="020B0604020202020204" pitchFamily="34" charset="0"/>
              <a:buChar char="•"/>
              <a:defRPr/>
            </a:pPr>
            <a:r>
              <a:rPr lang="ru-RU" dirty="0"/>
              <a:t>Множественный тип</a:t>
            </a:r>
          </a:p>
          <a:p>
            <a:pPr marL="629027" lvl="1" indent="-171553" defTabSz="914949">
              <a:buFont typeface="Arial" panose="020B0604020202020204" pitchFamily="34" charset="0"/>
              <a:buChar char="•"/>
              <a:defRPr/>
            </a:pPr>
            <a:endParaRPr lang="ru-RU" dirty="0"/>
          </a:p>
          <a:p>
            <a:pPr defTabSz="914949">
              <a:defRPr/>
            </a:pPr>
            <a:r>
              <a:rPr lang="ru-RU" b="1" dirty="0"/>
              <a:t>Форматы</a:t>
            </a:r>
            <a:r>
              <a:rPr lang="ru-RU" b="1" baseline="0" dirty="0"/>
              <a:t> текста:</a:t>
            </a:r>
            <a:endParaRPr lang="ru-RU" b="1" dirty="0"/>
          </a:p>
          <a:p>
            <a:pPr marL="629027" lvl="1" indent="-171553" defTabSz="914949">
              <a:buFont typeface="Arial" panose="020B0604020202020204" pitchFamily="34" charset="0"/>
              <a:buChar char="•"/>
              <a:defRPr/>
            </a:pPr>
            <a:r>
              <a:rPr lang="ru-RU" dirty="0"/>
              <a:t>Сплошной</a:t>
            </a:r>
          </a:p>
          <a:p>
            <a:pPr marL="629027" lvl="1" indent="-171553" defTabSz="914949">
              <a:buFont typeface="Arial" panose="020B0604020202020204" pitchFamily="34" charset="0"/>
              <a:buChar char="•"/>
              <a:defRPr/>
            </a:pPr>
            <a:r>
              <a:rPr lang="ru-RU" dirty="0" err="1"/>
              <a:t>Несплошной</a:t>
            </a:r>
            <a:endParaRPr lang="ru-RU" dirty="0"/>
          </a:p>
          <a:p>
            <a:pPr marL="629027" lvl="1" indent="-171553" defTabSz="914949">
              <a:buFont typeface="Arial" panose="020B0604020202020204" pitchFamily="34" charset="0"/>
              <a:buChar char="•"/>
              <a:defRPr/>
            </a:pPr>
            <a:r>
              <a:rPr lang="ru-RU" dirty="0"/>
              <a:t>Множественный</a:t>
            </a:r>
          </a:p>
          <a:p>
            <a:pPr marL="629027" lvl="1" indent="-171553" defTabSz="914949">
              <a:buFont typeface="Arial" panose="020B0604020202020204" pitchFamily="34" charset="0"/>
              <a:buChar char="•"/>
              <a:defRPr/>
            </a:pPr>
            <a:endParaRPr lang="ru-RU" dirty="0"/>
          </a:p>
          <a:p>
            <a:pPr defTabSz="914949">
              <a:defRPr/>
            </a:pPr>
            <a:r>
              <a:rPr lang="ru-RU" b="1" dirty="0"/>
              <a:t>Ситуации функционирования текста:</a:t>
            </a:r>
          </a:p>
          <a:p>
            <a:pPr marL="629027" lvl="1" indent="-171553" defTabSz="914949">
              <a:buFont typeface="Arial" panose="020B0604020202020204" pitchFamily="34" charset="0"/>
              <a:buChar char="•"/>
              <a:defRPr/>
            </a:pPr>
            <a:r>
              <a:rPr lang="ru-RU" dirty="0"/>
              <a:t>Учебная</a:t>
            </a:r>
          </a:p>
          <a:p>
            <a:pPr marL="629027" lvl="1" indent="-171553" defTabSz="914949">
              <a:buFont typeface="Arial" panose="020B0604020202020204" pitchFamily="34" charset="0"/>
              <a:buChar char="•"/>
              <a:defRPr/>
            </a:pPr>
            <a:r>
              <a:rPr lang="ru-RU" dirty="0"/>
              <a:t>Деловая</a:t>
            </a:r>
          </a:p>
          <a:p>
            <a:pPr marL="629027" lvl="1" indent="-171553" defTabSz="914949">
              <a:buFont typeface="Arial" panose="020B0604020202020204" pitchFamily="34" charset="0"/>
              <a:buChar char="•"/>
              <a:defRPr/>
            </a:pPr>
            <a:r>
              <a:rPr lang="ru-RU" dirty="0"/>
              <a:t>Личная</a:t>
            </a:r>
          </a:p>
          <a:p>
            <a:pPr marL="629027" lvl="1" indent="-171553" defTabSz="914949">
              <a:buFont typeface="Arial" panose="020B0604020202020204" pitchFamily="34" charset="0"/>
              <a:buChar char="•"/>
              <a:defRPr/>
            </a:pPr>
            <a:r>
              <a:rPr lang="ru-RU" dirty="0"/>
              <a:t>Общественная</a:t>
            </a:r>
          </a:p>
          <a:p>
            <a:pPr marL="629027" lvl="1" indent="-171553" defTabSz="914949">
              <a:buFont typeface="Arial" panose="020B0604020202020204" pitchFamily="34" charset="0"/>
              <a:buChar char="•"/>
              <a:defRPr/>
            </a:pPr>
            <a:r>
              <a:rPr lang="ru-RU" dirty="0"/>
              <a:t>Множественная</a:t>
            </a:r>
          </a:p>
          <a:p>
            <a:pPr marL="629027" lvl="1" indent="-171553" defTabSz="914949">
              <a:buFont typeface="Arial" panose="020B0604020202020204" pitchFamily="34" charset="0"/>
              <a:buChar char="•"/>
              <a:defRPr/>
            </a:pPr>
            <a:endParaRPr lang="ru-RU" dirty="0"/>
          </a:p>
          <a:p>
            <a:pPr marL="629027" lvl="1" indent="-171553" defTabSz="914949">
              <a:buFont typeface="Arial" panose="020B0604020202020204" pitchFamily="34" charset="0"/>
              <a:buChar char="•"/>
              <a:defRPr/>
            </a:pPr>
            <a:endParaRPr lang="ru-RU" dirty="0"/>
          </a:p>
          <a:p>
            <a:endParaRPr lang="ru-RU" dirty="0"/>
          </a:p>
        </p:txBody>
      </p:sp>
      <p:sp>
        <p:nvSpPr>
          <p:cNvPr id="4" name="Номер слайда 3"/>
          <p:cNvSpPr>
            <a:spLocks noGrp="1"/>
          </p:cNvSpPr>
          <p:nvPr>
            <p:ph type="sldNum" sz="quarter" idx="10"/>
          </p:nvPr>
        </p:nvSpPr>
        <p:spPr/>
        <p:txBody>
          <a:bodyPr/>
          <a:lstStyle/>
          <a:p>
            <a:fld id="{29E358DA-AB7E-4255-89C5-8DC93C0A79E6}" type="slidenum">
              <a:rPr lang="ru-RU" smtClean="0"/>
              <a:pPr/>
              <a:t>9</a:t>
            </a:fld>
            <a:endParaRPr lang="ru-RU"/>
          </a:p>
        </p:txBody>
      </p:sp>
    </p:spTree>
    <p:extLst>
      <p:ext uri="{BB962C8B-B14F-4D97-AF65-F5344CB8AC3E}">
        <p14:creationId xmlns:p14="http://schemas.microsoft.com/office/powerpoint/2010/main" val="193189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BF41B6D-794E-42B5-8813-1F3292FFB450}" type="slidenum">
              <a:rPr lang="ru-RU"/>
              <a:pPr/>
              <a:t>10</a:t>
            </a:fld>
            <a:endParaRPr lang="ru-RU"/>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679133" y="4712892"/>
            <a:ext cx="5433060" cy="4464844"/>
          </a:xfrm>
          <a:noFill/>
          <a:ln/>
        </p:spPr>
        <p:txBody>
          <a:bodyPr/>
          <a:lstStyle/>
          <a:p>
            <a:pPr eaLnBrk="1" hangingPunct="1"/>
            <a:endParaRPr lang="ru-RU" sz="1600" dirty="0"/>
          </a:p>
        </p:txBody>
      </p:sp>
    </p:spTree>
    <p:extLst>
      <p:ext uri="{BB962C8B-B14F-4D97-AF65-F5344CB8AC3E}">
        <p14:creationId xmlns:p14="http://schemas.microsoft.com/office/powerpoint/2010/main" val="137036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11</a:t>
            </a:fld>
            <a:endParaRPr lang="ru-RU"/>
          </a:p>
        </p:txBody>
      </p:sp>
    </p:spTree>
    <p:extLst>
      <p:ext uri="{BB962C8B-B14F-4D97-AF65-F5344CB8AC3E}">
        <p14:creationId xmlns:p14="http://schemas.microsoft.com/office/powerpoint/2010/main" val="113294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16</a:t>
            </a:fld>
            <a:endParaRPr lang="ru-RU"/>
          </a:p>
        </p:txBody>
      </p:sp>
    </p:spTree>
    <p:extLst>
      <p:ext uri="{BB962C8B-B14F-4D97-AF65-F5344CB8AC3E}">
        <p14:creationId xmlns:p14="http://schemas.microsoft.com/office/powerpoint/2010/main" val="35170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66E0C06-5FE1-4F23-A7EB-1A222EB9CE1A}" type="slidenum">
              <a:rPr lang="ru-RU" smtClean="0"/>
              <a:pPr/>
              <a:t>17</a:t>
            </a:fld>
            <a:endParaRPr lang="ru-RU"/>
          </a:p>
        </p:txBody>
      </p:sp>
    </p:spTree>
    <p:extLst>
      <p:ext uri="{BB962C8B-B14F-4D97-AF65-F5344CB8AC3E}">
        <p14:creationId xmlns:p14="http://schemas.microsoft.com/office/powerpoint/2010/main" val="153770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1066" y="2225605"/>
            <a:ext cx="10098723" cy="1535700"/>
          </a:xfrm>
        </p:spPr>
        <p:txBody>
          <a:bodyPr/>
          <a:lstStyle/>
          <a:p>
            <a:r>
              <a:rPr lang="ru-RU"/>
              <a:t>Образец заголовка</a:t>
            </a:r>
          </a:p>
        </p:txBody>
      </p:sp>
      <p:sp>
        <p:nvSpPr>
          <p:cNvPr id="3" name="Подзаголовок 2"/>
          <p:cNvSpPr>
            <a:spLocks noGrp="1"/>
          </p:cNvSpPr>
          <p:nvPr>
            <p:ph type="subTitle" idx="1"/>
          </p:nvPr>
        </p:nvSpPr>
        <p:spPr>
          <a:xfrm>
            <a:off x="1782130" y="4059820"/>
            <a:ext cx="8316595" cy="1830899"/>
          </a:xfrm>
        </p:spPr>
        <p:txBody>
          <a:bodyPr/>
          <a:lstStyle>
            <a:lvl1pPr marL="0" indent="0" algn="ctr">
              <a:buNone/>
              <a:defRPr>
                <a:solidFill>
                  <a:schemeClr val="tx1">
                    <a:tint val="75000"/>
                  </a:schemeClr>
                </a:solidFill>
              </a:defRPr>
            </a:lvl1pPr>
            <a:lvl2pPr marL="521284" indent="0" algn="ctr">
              <a:buNone/>
              <a:defRPr>
                <a:solidFill>
                  <a:schemeClr val="tx1">
                    <a:tint val="75000"/>
                  </a:schemeClr>
                </a:solidFill>
              </a:defRPr>
            </a:lvl2pPr>
            <a:lvl3pPr marL="1042569" indent="0" algn="ctr">
              <a:buNone/>
              <a:defRPr>
                <a:solidFill>
                  <a:schemeClr val="tx1">
                    <a:tint val="75000"/>
                  </a:schemeClr>
                </a:solidFill>
              </a:defRPr>
            </a:lvl3pPr>
            <a:lvl4pPr marL="1563853" indent="0" algn="ctr">
              <a:buNone/>
              <a:defRPr>
                <a:solidFill>
                  <a:schemeClr val="tx1">
                    <a:tint val="75000"/>
                  </a:schemeClr>
                </a:solidFill>
              </a:defRPr>
            </a:lvl4pPr>
            <a:lvl5pPr marL="2085137" indent="0" algn="ctr">
              <a:buNone/>
              <a:defRPr>
                <a:solidFill>
                  <a:schemeClr val="tx1">
                    <a:tint val="75000"/>
                  </a:schemeClr>
                </a:solidFill>
              </a:defRPr>
            </a:lvl5pPr>
            <a:lvl6pPr marL="2606422" indent="0" algn="ctr">
              <a:buNone/>
              <a:defRPr>
                <a:solidFill>
                  <a:schemeClr val="tx1">
                    <a:tint val="75000"/>
                  </a:schemeClr>
                </a:solidFill>
              </a:defRPr>
            </a:lvl6pPr>
            <a:lvl7pPr marL="3127706" indent="0" algn="ctr">
              <a:buNone/>
              <a:defRPr>
                <a:solidFill>
                  <a:schemeClr val="tx1">
                    <a:tint val="75000"/>
                  </a:schemeClr>
                </a:solidFill>
              </a:defRPr>
            </a:lvl7pPr>
            <a:lvl8pPr marL="3648990" indent="0" algn="ctr">
              <a:buNone/>
              <a:defRPr>
                <a:solidFill>
                  <a:schemeClr val="tx1">
                    <a:tint val="75000"/>
                  </a:schemeClr>
                </a:solidFill>
              </a:defRPr>
            </a:lvl8pPr>
            <a:lvl9pPr marL="4170275"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13618" y="286908"/>
            <a:ext cx="2673191" cy="611294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94044" y="286908"/>
            <a:ext cx="7821560" cy="611294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2" name="Line">
            <a:extLst>
              <a:ext uri="{FF2B5EF4-FFF2-40B4-BE49-F238E27FC236}">
                <a16:creationId xmlns:a16="http://schemas.microsoft.com/office/drawing/2014/main" id="{20208602-AC7C-4641-9A6F-07A4D8C32F47}"/>
              </a:ext>
            </a:extLst>
          </p:cNvPr>
          <p:cNvSpPr/>
          <p:nvPr userDrawn="1"/>
        </p:nvSpPr>
        <p:spPr>
          <a:xfrm>
            <a:off x="-120999" y="1214188"/>
            <a:ext cx="12123621" cy="1"/>
          </a:xfrm>
          <a:prstGeom prst="line">
            <a:avLst/>
          </a:prstGeom>
          <a:ln w="63500">
            <a:solidFill>
              <a:srgbClr val="FFCC00"/>
            </a:solidFill>
            <a:miter lim="400000"/>
          </a:ln>
        </p:spPr>
        <p:txBody>
          <a:bodyPr lIns="0" tIns="0" rIns="0" bIns="0" anchor="ctr">
            <a:noAutofit/>
          </a:bodyPr>
          <a:lstStyle/>
          <a:p>
            <a:pPr algn="ctr" defTabSz="412585">
              <a:defRPr sz="3200" b="0" cap="none" spc="0">
                <a:ln>
                  <a:noFill/>
                </a:ln>
                <a:solidFill>
                  <a:srgbClr val="FFFFFF"/>
                </a:solidFill>
                <a:latin typeface="Helvetica Neue Medium"/>
                <a:ea typeface="Helvetica Neue Medium"/>
                <a:cs typeface="Helvetica Neue Medium"/>
                <a:sym typeface="Helvetica Neue Medium"/>
              </a:defRPr>
            </a:pPr>
            <a:endParaRPr dirty="0">
              <a:solidFill>
                <a:schemeClr val="tx2"/>
              </a:solidFill>
            </a:endParaRPr>
          </a:p>
        </p:txBody>
      </p:sp>
      <p:sp>
        <p:nvSpPr>
          <p:cNvPr id="7" name="Title 1">
            <a:extLst>
              <a:ext uri="{FF2B5EF4-FFF2-40B4-BE49-F238E27FC236}">
                <a16:creationId xmlns:a16="http://schemas.microsoft.com/office/drawing/2014/main" id="{423D82F9-CBA0-744D-BC7C-98E5D6A4DD46}"/>
              </a:ext>
            </a:extLst>
          </p:cNvPr>
          <p:cNvSpPr>
            <a:spLocks noGrp="1"/>
          </p:cNvSpPr>
          <p:nvPr>
            <p:ph type="ctrTitle"/>
          </p:nvPr>
        </p:nvSpPr>
        <p:spPr>
          <a:xfrm>
            <a:off x="458147" y="0"/>
            <a:ext cx="10956257" cy="1196438"/>
          </a:xfrm>
          <a:prstGeom prst="rect">
            <a:avLst/>
          </a:prstGeom>
        </p:spPr>
        <p:txBody>
          <a:bodyPr wrap="square" anchor="ctr">
            <a:noAutofit/>
          </a:bodyPr>
          <a:lstStyle>
            <a:lvl1pPr algn="l">
              <a:defRPr sz="3000">
                <a:solidFill>
                  <a:schemeClr val="tx2"/>
                </a:solidFill>
                <a:latin typeface="Georgia" panose="02040502050405020303" pitchFamily="18" charset="0"/>
              </a:defRPr>
            </a:lvl1pPr>
          </a:lstStyle>
          <a:p>
            <a:r>
              <a:rPr lang="en-GB" dirty="0"/>
              <a:t>Click to edit Master title style</a:t>
            </a:r>
            <a:endParaRPr lang="en-US" dirty="0"/>
          </a:p>
        </p:txBody>
      </p:sp>
      <p:sp>
        <p:nvSpPr>
          <p:cNvPr id="9" name="Footer Placeholder 4">
            <a:extLst>
              <a:ext uri="{FF2B5EF4-FFF2-40B4-BE49-F238E27FC236}">
                <a16:creationId xmlns:a16="http://schemas.microsoft.com/office/drawing/2014/main" id="{7DF9CD4A-4E45-514F-AB06-B975C3B49D13}"/>
              </a:ext>
            </a:extLst>
          </p:cNvPr>
          <p:cNvSpPr>
            <a:spLocks noGrp="1"/>
          </p:cNvSpPr>
          <p:nvPr>
            <p:ph type="ftr" sz="quarter" idx="11"/>
          </p:nvPr>
        </p:nvSpPr>
        <p:spPr>
          <a:xfrm rot="16200000">
            <a:off x="9805500" y="4658868"/>
            <a:ext cx="3691678" cy="141213"/>
          </a:xfrm>
          <a:prstGeom prst="rect">
            <a:avLst/>
          </a:prstGeom>
        </p:spPr>
        <p:txBody>
          <a:bodyPr anchor="ctr"/>
          <a:lstStyle>
            <a:lvl1pPr algn="l">
              <a:defRPr sz="700" spc="150">
                <a:solidFill>
                  <a:schemeClr val="tx2"/>
                </a:solidFill>
              </a:defRPr>
            </a:lvl1pPr>
          </a:lstStyle>
          <a:p>
            <a:r>
              <a:rPr lang="ru-RU"/>
              <a:t>ЯНДЕКС.УЧЕБНИК ДЛЯ НАЧАЛЬНОЙ ШКОЛЫ</a:t>
            </a:r>
            <a:endParaRPr lang="x-none"/>
          </a:p>
        </p:txBody>
      </p:sp>
      <p:sp>
        <p:nvSpPr>
          <p:cNvPr id="11" name="Slide Number Placeholder 5">
            <a:extLst>
              <a:ext uri="{FF2B5EF4-FFF2-40B4-BE49-F238E27FC236}">
                <a16:creationId xmlns:a16="http://schemas.microsoft.com/office/drawing/2014/main" id="{3F117E17-D9A1-4F4A-B511-4294C0CD164D}"/>
              </a:ext>
            </a:extLst>
          </p:cNvPr>
          <p:cNvSpPr>
            <a:spLocks noGrp="1"/>
          </p:cNvSpPr>
          <p:nvPr>
            <p:ph type="sldNum" sz="quarter" idx="12"/>
          </p:nvPr>
        </p:nvSpPr>
        <p:spPr>
          <a:xfrm>
            <a:off x="11546911" y="6698785"/>
            <a:ext cx="208857" cy="381437"/>
          </a:xfrm>
          <a:prstGeom prst="rect">
            <a:avLst/>
          </a:prstGeom>
        </p:spPr>
        <p:txBody>
          <a:bodyPr/>
          <a:lstStyle>
            <a:lvl1pPr algn="ctr">
              <a:defRPr sz="700">
                <a:solidFill>
                  <a:schemeClr val="tx2"/>
                </a:solidFill>
              </a:defRPr>
            </a:lvl1pPr>
          </a:lstStyle>
          <a:p>
            <a:fld id="{922B6D4D-164A-9E43-B00A-6F12B8C4E2FE}" type="slidenum">
              <a:rPr lang="x-none" smtClean="0"/>
              <a:pPr/>
              <a:t>‹#›</a:t>
            </a:fld>
            <a:endParaRPr lang="x-none"/>
          </a:p>
        </p:txBody>
      </p:sp>
      <p:sp>
        <p:nvSpPr>
          <p:cNvPr id="8" name="Text Placeholder 3">
            <a:extLst>
              <a:ext uri="{FF2B5EF4-FFF2-40B4-BE49-F238E27FC236}">
                <a16:creationId xmlns:a16="http://schemas.microsoft.com/office/drawing/2014/main" id="{58464FED-5235-3745-8263-1CA9A2905431}"/>
              </a:ext>
            </a:extLst>
          </p:cNvPr>
          <p:cNvSpPr>
            <a:spLocks noGrp="1"/>
          </p:cNvSpPr>
          <p:nvPr>
            <p:ph type="body" sz="half" idx="28"/>
          </p:nvPr>
        </p:nvSpPr>
        <p:spPr>
          <a:xfrm>
            <a:off x="471092" y="1627189"/>
            <a:ext cx="6765897" cy="5020600"/>
          </a:xfrm>
          <a:prstGeom prst="rect">
            <a:avLst/>
          </a:prstGeom>
        </p:spPr>
        <p:txBody>
          <a:bodyPr wrap="square" lIns="44982">
            <a:noAutofit/>
          </a:bodyPr>
          <a:lstStyle>
            <a:lvl1pPr marL="447496" indent="-447496">
              <a:lnSpc>
                <a:spcPct val="100000"/>
              </a:lnSpc>
              <a:buClr>
                <a:schemeClr val="accent4">
                  <a:lumMod val="75000"/>
                </a:schemeClr>
              </a:buClr>
              <a:buSzPct val="80000"/>
              <a:buFont typeface=".PingFang SC Regular"/>
              <a:buChar char="＞"/>
              <a:tabLst/>
              <a:defRPr sz="2500">
                <a:solidFill>
                  <a:schemeClr val="tx2"/>
                </a:solidFill>
              </a:defRPr>
            </a:lvl1pPr>
            <a:lvl2pPr marL="456994" indent="0">
              <a:buNone/>
              <a:defRPr sz="1400"/>
            </a:lvl2pPr>
            <a:lvl3pPr marL="913989" indent="0">
              <a:buNone/>
              <a:defRPr sz="1200"/>
            </a:lvl3pPr>
            <a:lvl4pPr marL="1370983" indent="0">
              <a:buNone/>
              <a:defRPr sz="1000"/>
            </a:lvl4pPr>
            <a:lvl5pPr marL="1827977" indent="0">
              <a:buNone/>
              <a:defRPr sz="1000"/>
            </a:lvl5pPr>
            <a:lvl6pPr marL="2284971" indent="0">
              <a:buNone/>
              <a:defRPr sz="1000"/>
            </a:lvl6pPr>
            <a:lvl7pPr marL="2741966" indent="0">
              <a:buNone/>
              <a:defRPr sz="1000"/>
            </a:lvl7pPr>
            <a:lvl8pPr marL="3198960" indent="0">
              <a:buNone/>
              <a:defRPr sz="1000"/>
            </a:lvl8pPr>
            <a:lvl9pPr marL="3655954" indent="0">
              <a:buNone/>
              <a:defRPr sz="1000"/>
            </a:lvl9pPr>
          </a:lstStyle>
          <a:p>
            <a:pPr lvl="0"/>
            <a:r>
              <a:rPr lang="en-GB" dirty="0"/>
              <a:t>Click to edit Master text styles</a:t>
            </a:r>
          </a:p>
        </p:txBody>
      </p:sp>
    </p:spTree>
    <p:extLst>
      <p:ext uri="{BB962C8B-B14F-4D97-AF65-F5344CB8AC3E}">
        <p14:creationId xmlns:p14="http://schemas.microsoft.com/office/powerpoint/2010/main" val="3817420009"/>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guide id="3" pos="581">
          <p15:clr>
            <a:srgbClr val="FBAE40"/>
          </p15:clr>
        </p15:guide>
        <p15:guide id="4" pos="14756">
          <p15:clr>
            <a:srgbClr val="FBAE40"/>
          </p15:clr>
        </p15:guide>
        <p15:guide id="5" pos="7884">
          <p15:clr>
            <a:srgbClr val="FBAE40"/>
          </p15:clr>
        </p15:guide>
        <p15:guide id="6" pos="7453">
          <p15:clr>
            <a:srgbClr val="FBAE40"/>
          </p15:clr>
        </p15:guide>
        <p15:guide id="7" pos="5434">
          <p15:clr>
            <a:srgbClr val="FBAE40"/>
          </p15:clr>
        </p15:guide>
        <p15:guide id="8" pos="4981">
          <p15:clr>
            <a:srgbClr val="FBAE40"/>
          </p15:clr>
        </p15:guide>
        <p15:guide id="9" pos="2985">
          <p15:clr>
            <a:srgbClr val="FBAE40"/>
          </p15:clr>
        </p15:guide>
        <p15:guide id="10" pos="2509">
          <p15:clr>
            <a:srgbClr val="FBAE40"/>
          </p15:clr>
        </p15:guide>
        <p15:guide id="11" pos="9902">
          <p15:clr>
            <a:srgbClr val="FBAE40"/>
          </p15:clr>
        </p15:guide>
        <p15:guide id="12" pos="10356">
          <p15:clr>
            <a:srgbClr val="FBAE40"/>
          </p15:clr>
        </p15:guide>
        <p15:guide id="13" pos="12374">
          <p15:clr>
            <a:srgbClr val="FBAE40"/>
          </p15:clr>
        </p15:guide>
        <p15:guide id="14" pos="12828">
          <p15:clr>
            <a:srgbClr val="FBAE40"/>
          </p15:clr>
        </p15:guide>
        <p15:guide id="15" orient="horz" pos="1939" userDrawn="1">
          <p15:clr>
            <a:srgbClr val="FBAE40"/>
          </p15:clr>
        </p15:guide>
        <p15:guide id="16" orient="horz" pos="801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47600240"/>
              </p:ext>
            </p:extLst>
          </p:nvPr>
        </p:nvGraphicFramePr>
        <p:xfrm>
          <a:off x="1551" y="1660"/>
          <a:ext cx="1547" cy="1659"/>
        </p:xfrm>
        <a:graphic>
          <a:graphicData uri="http://schemas.openxmlformats.org/presentationml/2006/ole">
            <mc:AlternateContent xmlns:mc="http://schemas.openxmlformats.org/markup-compatibility/2006">
              <mc:Choice xmlns:v="urn:schemas-microsoft-com:vml" Requires="v">
                <p:oleObj spid="_x0000_s1034" name="think-cell Slide" r:id="rId6" imgW="360" imgH="360" progId="">
                  <p:embed/>
                </p:oleObj>
              </mc:Choice>
              <mc:Fallback>
                <p:oleObj name="think-cell Slide" r:id="rId6" imgW="360" imgH="36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1" y="1660"/>
                        <a:ext cx="1547" cy="16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1" y="0"/>
            <a:ext cx="154701" cy="165842"/>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400" dirty="0">
              <a:solidFill>
                <a:srgbClr val="FFFFFF"/>
              </a:solidFill>
              <a:cs typeface="Arial" panose="020B0604020202020204" pitchFamily="34" charset="0"/>
              <a:sym typeface="Arial" panose="020B0604020202020204" pitchFamily="34" charset="0"/>
            </a:endParaRPr>
          </a:p>
        </p:txBody>
      </p:sp>
      <p:sp>
        <p:nvSpPr>
          <p:cNvPr id="57" name="Date Placeholder 56"/>
          <p:cNvSpPr>
            <a:spLocks noGrp="1"/>
          </p:cNvSpPr>
          <p:nvPr>
            <p:ph type="dt" sz="half" idx="14"/>
          </p:nvPr>
        </p:nvSpPr>
        <p:spPr>
          <a:xfrm>
            <a:off x="594043" y="6640325"/>
            <a:ext cx="2772198" cy="381438"/>
          </a:xfrm>
          <a:prstGeom prst="rect">
            <a:avLst/>
          </a:prstGeom>
        </p:spPr>
        <p:txBody>
          <a:bodyPr lIns="91422" tIns="45711" rIns="91422" bIns="45711"/>
          <a:lstStyle>
            <a:lvl1pPr>
              <a:defRPr>
                <a:solidFill>
                  <a:schemeClr val="bg1">
                    <a:lumMod val="50000"/>
                  </a:schemeClr>
                </a:solidFill>
                <a:latin typeface="Arial" panose="020B0604020202020204" pitchFamily="34" charset="0"/>
                <a:ea typeface="+mn-ea"/>
                <a:cs typeface="Arial" panose="020B0604020202020204" pitchFamily="34" charset="0"/>
                <a:sym typeface="Arial" panose="020B0604020202020204" pitchFamily="34" charset="0"/>
              </a:defRPr>
            </a:lvl1pPr>
          </a:lstStyle>
          <a:p>
            <a:endParaRPr lang="en-US" dirty="0">
              <a:solidFill>
                <a:srgbClr val="FFFFFF">
                  <a:lumMod val="50000"/>
                </a:srgbClr>
              </a:solidFill>
            </a:endParaRPr>
          </a:p>
        </p:txBody>
      </p:sp>
      <p:sp>
        <p:nvSpPr>
          <p:cNvPr id="7" name="Copyright" hidden="1"/>
          <p:cNvSpPr txBox="1"/>
          <p:nvPr userDrawn="1"/>
        </p:nvSpPr>
        <p:spPr>
          <a:xfrm rot="16200000">
            <a:off x="9064595" y="4099906"/>
            <a:ext cx="5363340" cy="96950"/>
          </a:xfrm>
          <a:prstGeom prst="rect">
            <a:avLst/>
          </a:prstGeom>
          <a:noFill/>
        </p:spPr>
        <p:txBody>
          <a:bodyPr wrap="square" lIns="0" tIns="0" rIns="0" bIns="0" rtlCol="0" anchor="t">
            <a:spAutoFit/>
          </a:bodyPr>
          <a:lstStyle/>
          <a:p>
            <a:pPr>
              <a:lnSpc>
                <a:spcPct val="90000"/>
              </a:lnSpc>
              <a:spcAft>
                <a:spcPts val="600"/>
              </a:spcAft>
            </a:pPr>
            <a:r>
              <a:rPr lang="en-US" sz="700" dirty="0">
                <a:solidFill>
                  <a:srgbClr val="FFFFFF">
                    <a:lumMod val="50000"/>
                  </a:srgbClr>
                </a:solidFill>
                <a:cs typeface="Arial" panose="020B0604020202020204" pitchFamily="34" charset="0"/>
                <a:sym typeface="Arial" panose="020B0604020202020204" pitchFamily="34" charset="0"/>
              </a:rPr>
              <a:t>Copyright © 2019 by The Boston Consulting Group, Inc. All rights reserved.</a:t>
            </a:r>
          </a:p>
        </p:txBody>
      </p:sp>
      <p:sp>
        <p:nvSpPr>
          <p:cNvPr id="10" name="FooterSimple" hidden="1"/>
          <p:cNvSpPr txBox="1"/>
          <p:nvPr userDrawn="1">
            <p:custDataLst>
              <p:tags r:id="rId4"/>
            </p:custDataLst>
          </p:nvPr>
        </p:nvSpPr>
        <p:spPr>
          <a:xfrm rot="16200000">
            <a:off x="10195505" y="5348698"/>
            <a:ext cx="2865755" cy="96950"/>
          </a:xfrm>
          <a:prstGeom prst="rect">
            <a:avLst/>
          </a:prstGeom>
          <a:noFill/>
        </p:spPr>
        <p:txBody>
          <a:bodyPr wrap="square" lIns="0" tIns="0" rIns="0" bIns="0" rtlCol="0" anchor="b">
            <a:spAutoFit/>
          </a:bodyPr>
          <a:lstStyle/>
          <a:p>
            <a:pPr>
              <a:lnSpc>
                <a:spcPct val="90000"/>
              </a:lnSpc>
              <a:spcAft>
                <a:spcPts val="600"/>
              </a:spcAft>
            </a:pPr>
            <a:r>
              <a:rPr lang="ru-RU" sz="700" dirty="0" err="1">
                <a:solidFill>
                  <a:srgbClr val="FFFFFF">
                    <a:lumMod val="50000"/>
                  </a:srgbClr>
                </a:solidFill>
                <a:cs typeface="Arial" panose="020B0604020202020204" pitchFamily="34" charset="0"/>
                <a:sym typeface="Arial" panose="020B0604020202020204" pitchFamily="34" charset="0"/>
              </a:rPr>
              <a:t>ПР-Малые</a:t>
            </a:r>
            <a:r>
              <a:rPr lang="ru-RU" sz="700" dirty="0">
                <a:solidFill>
                  <a:srgbClr val="FFFFFF">
                    <a:lumMod val="50000"/>
                  </a:srgbClr>
                </a:solidFill>
                <a:cs typeface="Arial" panose="020B0604020202020204" pitchFamily="34" charset="0"/>
                <a:sym typeface="Arial" panose="020B0604020202020204" pitchFamily="34" charset="0"/>
              </a:rPr>
              <a:t> розничные форматы-8</a:t>
            </a:r>
            <a:r>
              <a:rPr lang="en-US" sz="700" dirty="0">
                <a:solidFill>
                  <a:srgbClr val="FFFFFF">
                    <a:lumMod val="50000"/>
                  </a:srgbClr>
                </a:solidFill>
                <a:cs typeface="Arial" panose="020B0604020202020204" pitchFamily="34" charset="0"/>
                <a:sym typeface="Arial" panose="020B0604020202020204" pitchFamily="34" charset="0"/>
              </a:rPr>
              <a:t>Apr19 v3.pptx</a:t>
            </a:r>
          </a:p>
        </p:txBody>
      </p:sp>
    </p:spTree>
    <p:extLst>
      <p:ext uri="{BB962C8B-B14F-4D97-AF65-F5344CB8AC3E}">
        <p14:creationId xmlns:p14="http://schemas.microsoft.com/office/powerpoint/2010/main" val="71119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7" name="Номер слайда"/>
          <p:cNvSpPr txBox="1">
            <a:spLocks noGrp="1"/>
          </p:cNvSpPr>
          <p:nvPr>
            <p:ph type="sldNum" sz="quarter" idx="2"/>
          </p:nvPr>
        </p:nvSpPr>
        <p:spPr>
          <a:xfrm>
            <a:off x="11359130" y="6887713"/>
            <a:ext cx="253840" cy="268273"/>
          </a:xfrm>
          <a:prstGeom prst="rect">
            <a:avLst/>
          </a:prstGeom>
        </p:spPr>
        <p:txBody>
          <a:bodyPr lIns="26789" tIns="26789" rIns="26789" bIns="26789" anchor="t"/>
          <a:lstStyle>
            <a:lvl1pPr algn="ctr" defTabSz="400281">
              <a:defRPr b="1">
                <a:solidFill>
                  <a:schemeClr val="bg1"/>
                </a:solidFill>
                <a:latin typeface="+mn-lt"/>
                <a:ea typeface="+mn-ea"/>
                <a:cs typeface="+mn-cs"/>
                <a:sym typeface="Helvetica Light"/>
              </a:defRPr>
            </a:lvl1pPr>
          </a:lstStyle>
          <a:p>
            <a:fld id="{86CB4B4D-7CA3-9044-876B-883B54F8677D}" type="slidenum">
              <a:rPr lang="ru-RU" smtClean="0"/>
              <a:pPr/>
              <a:t>‹#›</a:t>
            </a:fld>
            <a:endParaRPr lang="ru-RU"/>
          </a:p>
        </p:txBody>
      </p:sp>
    </p:spTree>
    <p:extLst>
      <p:ext uri="{BB962C8B-B14F-4D97-AF65-F5344CB8AC3E}">
        <p14:creationId xmlns:p14="http://schemas.microsoft.com/office/powerpoint/2010/main" val="30350594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775005"/>
          </a:xfrm>
        </p:spPr>
        <p:txBody>
          <a:bodyPr>
            <a:normAutofit/>
          </a:bodyPr>
          <a:lstStyle>
            <a:lvl1pPr>
              <a:defRPr sz="4000" b="1"/>
            </a:lvl1p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508" y="4603785"/>
            <a:ext cx="10098723" cy="1422928"/>
          </a:xfrm>
        </p:spPr>
        <p:txBody>
          <a:bodyPr anchor="t"/>
          <a:lstStyle>
            <a:lvl1pPr algn="l">
              <a:defRPr sz="4700" b="1" cap="all"/>
            </a:lvl1pPr>
          </a:lstStyle>
          <a:p>
            <a:r>
              <a:rPr lang="ru-RU"/>
              <a:t>Образец заголовка</a:t>
            </a:r>
          </a:p>
        </p:txBody>
      </p:sp>
      <p:sp>
        <p:nvSpPr>
          <p:cNvPr id="3" name="Текст 2"/>
          <p:cNvSpPr>
            <a:spLocks noGrp="1"/>
          </p:cNvSpPr>
          <p:nvPr>
            <p:ph type="body" idx="1"/>
          </p:nvPr>
        </p:nvSpPr>
        <p:spPr>
          <a:xfrm>
            <a:off x="938508" y="3036576"/>
            <a:ext cx="10098723" cy="1567210"/>
          </a:xfrm>
        </p:spPr>
        <p:txBody>
          <a:bodyPr anchor="b"/>
          <a:lstStyle>
            <a:lvl1pPr marL="0" indent="0">
              <a:buNone/>
              <a:defRPr sz="2300">
                <a:solidFill>
                  <a:schemeClr val="tx1">
                    <a:tint val="75000"/>
                  </a:schemeClr>
                </a:solidFill>
              </a:defRPr>
            </a:lvl1pPr>
            <a:lvl2pPr marL="521284" indent="0">
              <a:buNone/>
              <a:defRPr sz="2100">
                <a:solidFill>
                  <a:schemeClr val="tx1">
                    <a:tint val="75000"/>
                  </a:schemeClr>
                </a:solidFill>
              </a:defRPr>
            </a:lvl2pPr>
            <a:lvl3pPr marL="1042569" indent="0">
              <a:buNone/>
              <a:defRPr sz="1900">
                <a:solidFill>
                  <a:schemeClr val="tx1">
                    <a:tint val="75000"/>
                  </a:schemeClr>
                </a:solidFill>
              </a:defRPr>
            </a:lvl3pPr>
            <a:lvl4pPr marL="1563853" indent="0">
              <a:buNone/>
              <a:defRPr sz="1600">
                <a:solidFill>
                  <a:schemeClr val="tx1">
                    <a:tint val="75000"/>
                  </a:schemeClr>
                </a:solidFill>
              </a:defRPr>
            </a:lvl4pPr>
            <a:lvl5pPr marL="2085137" indent="0">
              <a:buNone/>
              <a:defRPr sz="1600">
                <a:solidFill>
                  <a:schemeClr val="tx1">
                    <a:tint val="75000"/>
                  </a:schemeClr>
                </a:solidFill>
              </a:defRPr>
            </a:lvl5pPr>
            <a:lvl6pPr marL="2606422" indent="0">
              <a:buNone/>
              <a:defRPr sz="1600">
                <a:solidFill>
                  <a:schemeClr val="tx1">
                    <a:tint val="75000"/>
                  </a:schemeClr>
                </a:solidFill>
              </a:defRPr>
            </a:lvl6pPr>
            <a:lvl7pPr marL="3127706" indent="0">
              <a:buNone/>
              <a:defRPr sz="1600">
                <a:solidFill>
                  <a:schemeClr val="tx1">
                    <a:tint val="75000"/>
                  </a:schemeClr>
                </a:solidFill>
              </a:defRPr>
            </a:lvl7pPr>
            <a:lvl8pPr marL="3648990" indent="0">
              <a:buNone/>
              <a:defRPr sz="1600">
                <a:solidFill>
                  <a:schemeClr val="tx1">
                    <a:tint val="75000"/>
                  </a:schemeClr>
                </a:solidFill>
              </a:defRPr>
            </a:lvl8pPr>
            <a:lvl9pPr marL="4170275"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94047" y="1671693"/>
            <a:ext cx="5247375" cy="472816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39435" y="1671693"/>
            <a:ext cx="5247375" cy="472816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94045" y="1603698"/>
            <a:ext cx="5249437" cy="668343"/>
          </a:xfrm>
        </p:spPr>
        <p:txBody>
          <a:bodyPr anchor="b"/>
          <a:lstStyle>
            <a:lvl1pPr marL="0" indent="0">
              <a:buNone/>
              <a:defRPr sz="2700" b="1"/>
            </a:lvl1pPr>
            <a:lvl2pPr marL="521284" indent="0">
              <a:buNone/>
              <a:defRPr sz="2300" b="1"/>
            </a:lvl2pPr>
            <a:lvl3pPr marL="1042569" indent="0">
              <a:buNone/>
              <a:defRPr sz="2100" b="1"/>
            </a:lvl3pPr>
            <a:lvl4pPr marL="1563853" indent="0">
              <a:buNone/>
              <a:defRPr sz="1900" b="1"/>
            </a:lvl4pPr>
            <a:lvl5pPr marL="2085137" indent="0">
              <a:buNone/>
              <a:defRPr sz="1900" b="1"/>
            </a:lvl5pPr>
            <a:lvl6pPr marL="2606422" indent="0">
              <a:buNone/>
              <a:defRPr sz="1900" b="1"/>
            </a:lvl6pPr>
            <a:lvl7pPr marL="3127706" indent="0">
              <a:buNone/>
              <a:defRPr sz="1900" b="1"/>
            </a:lvl7pPr>
            <a:lvl8pPr marL="3648990" indent="0">
              <a:buNone/>
              <a:defRPr sz="1900" b="1"/>
            </a:lvl8pPr>
            <a:lvl9pPr marL="4170275" indent="0">
              <a:buNone/>
              <a:defRPr sz="1900" b="1"/>
            </a:lvl9pPr>
          </a:lstStyle>
          <a:p>
            <a:pPr lvl="0"/>
            <a:r>
              <a:rPr lang="ru-RU"/>
              <a:t>Образец текста</a:t>
            </a:r>
          </a:p>
        </p:txBody>
      </p:sp>
      <p:sp>
        <p:nvSpPr>
          <p:cNvPr id="4" name="Содержимое 3"/>
          <p:cNvSpPr>
            <a:spLocks noGrp="1"/>
          </p:cNvSpPr>
          <p:nvPr>
            <p:ph sz="half" idx="2"/>
          </p:nvPr>
        </p:nvSpPr>
        <p:spPr>
          <a:xfrm>
            <a:off x="594045" y="2272043"/>
            <a:ext cx="5249437" cy="412781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035309" y="1603698"/>
            <a:ext cx="5251501" cy="668343"/>
          </a:xfrm>
        </p:spPr>
        <p:txBody>
          <a:bodyPr anchor="b"/>
          <a:lstStyle>
            <a:lvl1pPr marL="0" indent="0">
              <a:buNone/>
              <a:defRPr sz="2700" b="1"/>
            </a:lvl1pPr>
            <a:lvl2pPr marL="521284" indent="0">
              <a:buNone/>
              <a:defRPr sz="2300" b="1"/>
            </a:lvl2pPr>
            <a:lvl3pPr marL="1042569" indent="0">
              <a:buNone/>
              <a:defRPr sz="2100" b="1"/>
            </a:lvl3pPr>
            <a:lvl4pPr marL="1563853" indent="0">
              <a:buNone/>
              <a:defRPr sz="1900" b="1"/>
            </a:lvl4pPr>
            <a:lvl5pPr marL="2085137" indent="0">
              <a:buNone/>
              <a:defRPr sz="1900" b="1"/>
            </a:lvl5pPr>
            <a:lvl6pPr marL="2606422" indent="0">
              <a:buNone/>
              <a:defRPr sz="1900" b="1"/>
            </a:lvl6pPr>
            <a:lvl7pPr marL="3127706" indent="0">
              <a:buNone/>
              <a:defRPr sz="1900" b="1"/>
            </a:lvl7pPr>
            <a:lvl8pPr marL="3648990" indent="0">
              <a:buNone/>
              <a:defRPr sz="1900" b="1"/>
            </a:lvl8pPr>
            <a:lvl9pPr marL="4170275" indent="0">
              <a:buNone/>
              <a:defRPr sz="1900" b="1"/>
            </a:lvl9pPr>
          </a:lstStyle>
          <a:p>
            <a:pPr lvl="0"/>
            <a:r>
              <a:rPr lang="ru-RU"/>
              <a:t>Образец текста</a:t>
            </a:r>
          </a:p>
        </p:txBody>
      </p:sp>
      <p:sp>
        <p:nvSpPr>
          <p:cNvPr id="6" name="Содержимое 5"/>
          <p:cNvSpPr>
            <a:spLocks noGrp="1"/>
          </p:cNvSpPr>
          <p:nvPr>
            <p:ph sz="quarter" idx="4"/>
          </p:nvPr>
        </p:nvSpPr>
        <p:spPr>
          <a:xfrm>
            <a:off x="6035309" y="2272043"/>
            <a:ext cx="5251501" cy="4127814"/>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6" y="285251"/>
            <a:ext cx="3908718" cy="1213966"/>
          </a:xfrm>
        </p:spPr>
        <p:txBody>
          <a:bodyPr anchor="b"/>
          <a:lstStyle>
            <a:lvl1pPr algn="l">
              <a:defRPr sz="2300" b="1"/>
            </a:lvl1pPr>
          </a:lstStyle>
          <a:p>
            <a:r>
              <a:rPr lang="ru-RU"/>
              <a:t>Образец заголовка</a:t>
            </a:r>
          </a:p>
        </p:txBody>
      </p:sp>
      <p:sp>
        <p:nvSpPr>
          <p:cNvPr id="3" name="Содержимое 2"/>
          <p:cNvSpPr>
            <a:spLocks noGrp="1"/>
          </p:cNvSpPr>
          <p:nvPr>
            <p:ph idx="1"/>
          </p:nvPr>
        </p:nvSpPr>
        <p:spPr>
          <a:xfrm>
            <a:off x="4645084" y="285251"/>
            <a:ext cx="6641725" cy="6114606"/>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94046" y="1499216"/>
            <a:ext cx="3908718" cy="4900641"/>
          </a:xfrm>
        </p:spPr>
        <p:txBody>
          <a:bodyPr/>
          <a:lstStyle>
            <a:lvl1pPr marL="0" indent="0">
              <a:buNone/>
              <a:defRPr sz="1600"/>
            </a:lvl1pPr>
            <a:lvl2pPr marL="521284" indent="0">
              <a:buNone/>
              <a:defRPr sz="1500"/>
            </a:lvl2pPr>
            <a:lvl3pPr marL="1042569" indent="0">
              <a:buNone/>
              <a:defRPr sz="1100"/>
            </a:lvl3pPr>
            <a:lvl4pPr marL="1563853" indent="0">
              <a:buNone/>
              <a:defRPr sz="1100"/>
            </a:lvl4pPr>
            <a:lvl5pPr marL="2085137" indent="0">
              <a:buNone/>
              <a:defRPr sz="1100"/>
            </a:lvl5pPr>
            <a:lvl6pPr marL="2606422" indent="0">
              <a:buNone/>
              <a:defRPr sz="1100"/>
            </a:lvl6pPr>
            <a:lvl7pPr marL="3127706" indent="0">
              <a:buNone/>
              <a:defRPr sz="1100"/>
            </a:lvl7pPr>
            <a:lvl8pPr marL="3648990" indent="0">
              <a:buNone/>
              <a:defRPr sz="1100"/>
            </a:lvl8pPr>
            <a:lvl9pPr marL="4170275"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730" y="5015073"/>
            <a:ext cx="7128510" cy="592058"/>
          </a:xfrm>
        </p:spPr>
        <p:txBody>
          <a:bodyPr anchor="b"/>
          <a:lstStyle>
            <a:lvl1pPr algn="l">
              <a:defRPr sz="2300" b="1"/>
            </a:lvl1pPr>
          </a:lstStyle>
          <a:p>
            <a:r>
              <a:rPr lang="ru-RU"/>
              <a:t>Образец заголовка</a:t>
            </a:r>
          </a:p>
        </p:txBody>
      </p:sp>
      <p:sp>
        <p:nvSpPr>
          <p:cNvPr id="3" name="Рисунок 2"/>
          <p:cNvSpPr>
            <a:spLocks noGrp="1"/>
          </p:cNvSpPr>
          <p:nvPr>
            <p:ph type="pic" idx="1"/>
          </p:nvPr>
        </p:nvSpPr>
        <p:spPr>
          <a:xfrm>
            <a:off x="2328730" y="640151"/>
            <a:ext cx="7128510" cy="4298633"/>
          </a:xfrm>
        </p:spPr>
        <p:txBody>
          <a:bodyPr/>
          <a:lstStyle>
            <a:lvl1pPr marL="0" indent="0">
              <a:buNone/>
              <a:defRPr sz="3600"/>
            </a:lvl1pPr>
            <a:lvl2pPr marL="521284" indent="0">
              <a:buNone/>
              <a:defRPr sz="3200"/>
            </a:lvl2pPr>
            <a:lvl3pPr marL="1042569" indent="0">
              <a:buNone/>
              <a:defRPr sz="2700"/>
            </a:lvl3pPr>
            <a:lvl4pPr marL="1563853" indent="0">
              <a:buNone/>
              <a:defRPr sz="2300"/>
            </a:lvl4pPr>
            <a:lvl5pPr marL="2085137" indent="0">
              <a:buNone/>
              <a:defRPr sz="2300"/>
            </a:lvl5pPr>
            <a:lvl6pPr marL="2606422" indent="0">
              <a:buNone/>
              <a:defRPr sz="2300"/>
            </a:lvl6pPr>
            <a:lvl7pPr marL="3127706" indent="0">
              <a:buNone/>
              <a:defRPr sz="2300"/>
            </a:lvl7pPr>
            <a:lvl8pPr marL="3648990" indent="0">
              <a:buNone/>
              <a:defRPr sz="2300"/>
            </a:lvl8pPr>
            <a:lvl9pPr marL="4170275" indent="0">
              <a:buNone/>
              <a:defRPr sz="2300"/>
            </a:lvl9pPr>
          </a:lstStyle>
          <a:p>
            <a:endParaRPr lang="ru-RU"/>
          </a:p>
        </p:txBody>
      </p:sp>
      <p:sp>
        <p:nvSpPr>
          <p:cNvPr id="4" name="Текст 3"/>
          <p:cNvSpPr>
            <a:spLocks noGrp="1"/>
          </p:cNvSpPr>
          <p:nvPr>
            <p:ph type="body" sz="half" idx="2"/>
          </p:nvPr>
        </p:nvSpPr>
        <p:spPr>
          <a:xfrm>
            <a:off x="2328730" y="5607131"/>
            <a:ext cx="7128510" cy="840819"/>
          </a:xfrm>
        </p:spPr>
        <p:txBody>
          <a:bodyPr/>
          <a:lstStyle>
            <a:lvl1pPr marL="0" indent="0">
              <a:buNone/>
              <a:defRPr sz="1600"/>
            </a:lvl1pPr>
            <a:lvl2pPr marL="521284" indent="0">
              <a:buNone/>
              <a:defRPr sz="1500"/>
            </a:lvl2pPr>
            <a:lvl3pPr marL="1042569" indent="0">
              <a:buNone/>
              <a:defRPr sz="1100"/>
            </a:lvl3pPr>
            <a:lvl4pPr marL="1563853" indent="0">
              <a:buNone/>
              <a:defRPr sz="1100"/>
            </a:lvl4pPr>
            <a:lvl5pPr marL="2085137" indent="0">
              <a:buNone/>
              <a:defRPr sz="1100"/>
            </a:lvl5pPr>
            <a:lvl6pPr marL="2606422" indent="0">
              <a:buNone/>
              <a:defRPr sz="1100"/>
            </a:lvl6pPr>
            <a:lvl7pPr marL="3127706" indent="0">
              <a:buNone/>
              <a:defRPr sz="1100"/>
            </a:lvl7pPr>
            <a:lvl8pPr marL="3648990" indent="0">
              <a:buNone/>
              <a:defRPr sz="1100"/>
            </a:lvl8pPr>
            <a:lvl9pPr marL="4170275"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460BE020-E3D2-4B40-A05B-7CD782450F67}"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BAD091-9B88-4E15-8364-9591871735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1194065"/>
          </a:xfrm>
          <a:prstGeom prst="rect">
            <a:avLst/>
          </a:prstGeom>
        </p:spPr>
        <p:txBody>
          <a:bodyPr vert="horz" lIns="104257" tIns="52128" rIns="104257" bIns="52128" rtlCol="0" anchor="ctr">
            <a:normAutofit/>
          </a:bodyPr>
          <a:lstStyle/>
          <a:p>
            <a:r>
              <a:rPr lang="ru-RU"/>
              <a:t>Образец заголовка</a:t>
            </a:r>
          </a:p>
        </p:txBody>
      </p:sp>
      <p:sp>
        <p:nvSpPr>
          <p:cNvPr id="3" name="Текст 2"/>
          <p:cNvSpPr>
            <a:spLocks noGrp="1"/>
          </p:cNvSpPr>
          <p:nvPr>
            <p:ph type="body" idx="1"/>
          </p:nvPr>
        </p:nvSpPr>
        <p:spPr>
          <a:xfrm>
            <a:off x="594044" y="1671693"/>
            <a:ext cx="10692765" cy="4728165"/>
          </a:xfrm>
          <a:prstGeom prst="rect">
            <a:avLst/>
          </a:prstGeom>
        </p:spPr>
        <p:txBody>
          <a:bodyPr vert="horz" lIns="104257" tIns="52128" rIns="104257" bIns="5212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94043" y="6640325"/>
            <a:ext cx="2772198" cy="381438"/>
          </a:xfrm>
          <a:prstGeom prst="rect">
            <a:avLst/>
          </a:prstGeom>
        </p:spPr>
        <p:txBody>
          <a:bodyPr vert="horz" lIns="104257" tIns="52128" rIns="104257" bIns="52128" rtlCol="0" anchor="ctr"/>
          <a:lstStyle>
            <a:lvl1pPr algn="l">
              <a:defRPr sz="1500">
                <a:solidFill>
                  <a:schemeClr val="tx1">
                    <a:tint val="75000"/>
                  </a:schemeClr>
                </a:solidFill>
              </a:defRPr>
            </a:lvl1pPr>
          </a:lstStyle>
          <a:p>
            <a:fld id="{460BE020-E3D2-4B40-A05B-7CD782450F67}" type="datetimeFigureOut">
              <a:rPr lang="ru-RU" smtClean="0"/>
              <a:pPr/>
              <a:t>11.11.2021</a:t>
            </a:fld>
            <a:endParaRPr lang="ru-RU"/>
          </a:p>
        </p:txBody>
      </p:sp>
      <p:sp>
        <p:nvSpPr>
          <p:cNvPr id="5" name="Нижний колонтитул 4"/>
          <p:cNvSpPr>
            <a:spLocks noGrp="1"/>
          </p:cNvSpPr>
          <p:nvPr>
            <p:ph type="ftr" sz="quarter" idx="3"/>
          </p:nvPr>
        </p:nvSpPr>
        <p:spPr>
          <a:xfrm>
            <a:off x="4059292" y="6640325"/>
            <a:ext cx="3762269" cy="381438"/>
          </a:xfrm>
          <a:prstGeom prst="rect">
            <a:avLst/>
          </a:prstGeom>
        </p:spPr>
        <p:txBody>
          <a:bodyPr vert="horz" lIns="104257" tIns="52128" rIns="104257" bIns="52128" rtlCol="0" anchor="ctr"/>
          <a:lstStyle>
            <a:lvl1pPr algn="ctr">
              <a:defRPr sz="1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514611" y="6640325"/>
            <a:ext cx="2772198" cy="381438"/>
          </a:xfrm>
          <a:prstGeom prst="rect">
            <a:avLst/>
          </a:prstGeom>
        </p:spPr>
        <p:txBody>
          <a:bodyPr vert="horz" lIns="104257" tIns="52128" rIns="104257" bIns="52128" rtlCol="0" anchor="ctr"/>
          <a:lstStyle>
            <a:lvl1pPr algn="r">
              <a:defRPr sz="1500">
                <a:solidFill>
                  <a:schemeClr val="tx1">
                    <a:tint val="75000"/>
                  </a:schemeClr>
                </a:solidFill>
              </a:defRPr>
            </a:lvl1pPr>
          </a:lstStyle>
          <a:p>
            <a:fld id="{D2BAD091-9B88-4E15-8364-95918717355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txStyles>
    <p:titleStyle>
      <a:lvl1pPr algn="ctr" defTabSz="1042569" rtl="0" eaLnBrk="1" latinLnBrk="0" hangingPunct="1">
        <a:spcBef>
          <a:spcPct val="0"/>
        </a:spcBef>
        <a:buNone/>
        <a:defRPr sz="5100" kern="1200">
          <a:solidFill>
            <a:schemeClr val="tx1"/>
          </a:solidFill>
          <a:latin typeface="+mj-lt"/>
          <a:ea typeface="+mj-ea"/>
          <a:cs typeface="+mj-cs"/>
        </a:defRPr>
      </a:lvl1pPr>
    </p:titleStyle>
    <p:bodyStyle>
      <a:lvl1pPr marL="390964" indent="-390964" algn="l" defTabSz="104256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7087" indent="-325803" algn="l" defTabSz="104256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211" indent="-260643" algn="l" defTabSz="104256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4494"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577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706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8349"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9633"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0917" indent="-260643" algn="l" defTabSz="1042569"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ru-RU"/>
      </a:defPPr>
      <a:lvl1pPr marL="0" algn="l" defTabSz="1042569" rtl="0" eaLnBrk="1" latinLnBrk="0" hangingPunct="1">
        <a:defRPr sz="2100" kern="1200">
          <a:solidFill>
            <a:schemeClr val="tx1"/>
          </a:solidFill>
          <a:latin typeface="+mn-lt"/>
          <a:ea typeface="+mn-ea"/>
          <a:cs typeface="+mn-cs"/>
        </a:defRPr>
      </a:lvl1pPr>
      <a:lvl2pPr marL="521284" algn="l" defTabSz="1042569" rtl="0" eaLnBrk="1" latinLnBrk="0" hangingPunct="1">
        <a:defRPr sz="2100" kern="1200">
          <a:solidFill>
            <a:schemeClr val="tx1"/>
          </a:solidFill>
          <a:latin typeface="+mn-lt"/>
          <a:ea typeface="+mn-ea"/>
          <a:cs typeface="+mn-cs"/>
        </a:defRPr>
      </a:lvl2pPr>
      <a:lvl3pPr marL="1042569" algn="l" defTabSz="1042569" rtl="0" eaLnBrk="1" latinLnBrk="0" hangingPunct="1">
        <a:defRPr sz="2100" kern="1200">
          <a:solidFill>
            <a:schemeClr val="tx1"/>
          </a:solidFill>
          <a:latin typeface="+mn-lt"/>
          <a:ea typeface="+mn-ea"/>
          <a:cs typeface="+mn-cs"/>
        </a:defRPr>
      </a:lvl3pPr>
      <a:lvl4pPr marL="1563853" algn="l" defTabSz="1042569" rtl="0" eaLnBrk="1" latinLnBrk="0" hangingPunct="1">
        <a:defRPr sz="2100" kern="1200">
          <a:solidFill>
            <a:schemeClr val="tx1"/>
          </a:solidFill>
          <a:latin typeface="+mn-lt"/>
          <a:ea typeface="+mn-ea"/>
          <a:cs typeface="+mn-cs"/>
        </a:defRPr>
      </a:lvl4pPr>
      <a:lvl5pPr marL="2085137" algn="l" defTabSz="1042569" rtl="0" eaLnBrk="1" latinLnBrk="0" hangingPunct="1">
        <a:defRPr sz="2100" kern="1200">
          <a:solidFill>
            <a:schemeClr val="tx1"/>
          </a:solidFill>
          <a:latin typeface="+mn-lt"/>
          <a:ea typeface="+mn-ea"/>
          <a:cs typeface="+mn-cs"/>
        </a:defRPr>
      </a:lvl5pPr>
      <a:lvl6pPr marL="2606422" algn="l" defTabSz="1042569" rtl="0" eaLnBrk="1" latinLnBrk="0" hangingPunct="1">
        <a:defRPr sz="2100" kern="1200">
          <a:solidFill>
            <a:schemeClr val="tx1"/>
          </a:solidFill>
          <a:latin typeface="+mn-lt"/>
          <a:ea typeface="+mn-ea"/>
          <a:cs typeface="+mn-cs"/>
        </a:defRPr>
      </a:lvl6pPr>
      <a:lvl7pPr marL="3127706" algn="l" defTabSz="1042569" rtl="0" eaLnBrk="1" latinLnBrk="0" hangingPunct="1">
        <a:defRPr sz="2100" kern="1200">
          <a:solidFill>
            <a:schemeClr val="tx1"/>
          </a:solidFill>
          <a:latin typeface="+mn-lt"/>
          <a:ea typeface="+mn-ea"/>
          <a:cs typeface="+mn-cs"/>
        </a:defRPr>
      </a:lvl7pPr>
      <a:lvl8pPr marL="3648990" algn="l" defTabSz="1042569" rtl="0" eaLnBrk="1" latinLnBrk="0" hangingPunct="1">
        <a:defRPr sz="2100" kern="1200">
          <a:solidFill>
            <a:schemeClr val="tx1"/>
          </a:solidFill>
          <a:latin typeface="+mn-lt"/>
          <a:ea typeface="+mn-ea"/>
          <a:cs typeface="+mn-cs"/>
        </a:defRPr>
      </a:lvl8pPr>
      <a:lvl9pPr marL="4170275" algn="l" defTabSz="104256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fg.resh.edu.r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centeroko@mail.ru" TargetMode="Externa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hyperlink" Target="http://www.strana-oz.ru/2012/4/funkcionalnaya--gramotnost-shkolnikov-i-problemy-vysshey-shkoly"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27857" y="1796244"/>
            <a:ext cx="9721080" cy="3554819"/>
          </a:xfrm>
          <a:prstGeom prst="rect">
            <a:avLst/>
          </a:prstGeom>
        </p:spPr>
        <p:txBody>
          <a:bodyPr wrap="square">
            <a:spAutoFit/>
          </a:bodyPr>
          <a:lstStyle/>
          <a:p>
            <a:pPr algn="ctr"/>
            <a:r>
              <a:rPr lang="ru-RU" sz="3200" dirty="0"/>
              <a:t>Оценка уровня </a:t>
            </a:r>
            <a:r>
              <a:rPr lang="ru-RU" sz="3200" dirty="0" err="1"/>
              <a:t>сформированности</a:t>
            </a:r>
            <a:r>
              <a:rPr lang="ru-RU" sz="3200" dirty="0"/>
              <a:t> функциональной грамотности у обучающихся 7 класса. Особенности диагностической работы.</a:t>
            </a:r>
          </a:p>
          <a:p>
            <a:pPr algn="ctr"/>
            <a:br>
              <a:rPr lang="ru-RU" sz="3600" dirty="0"/>
            </a:br>
            <a:br>
              <a:rPr lang="ru-RU" sz="3600" b="1" i="1" dirty="0"/>
            </a:br>
            <a:br>
              <a:rPr lang="ru-RU" sz="3600" i="1" dirty="0"/>
            </a:b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852193" cy="1277938"/>
          </a:xfrm>
          <a:prstGeom prst="rect">
            <a:avLst/>
          </a:prstGeom>
        </p:spPr>
      </p:pic>
      <p:sp>
        <p:nvSpPr>
          <p:cNvPr id="7" name="Прямоугольник 6"/>
          <p:cNvSpPr/>
          <p:nvPr/>
        </p:nvSpPr>
        <p:spPr>
          <a:xfrm>
            <a:off x="1225517" y="4582326"/>
            <a:ext cx="9787006" cy="1135054"/>
          </a:xfrm>
          <a:prstGeom prst="rect">
            <a:avLst/>
          </a:prstGeom>
        </p:spPr>
        <p:txBody>
          <a:bodyPr wrap="square">
            <a:spAutoFit/>
          </a:bodyPr>
          <a:lstStyle/>
          <a:p>
            <a:pPr algn="just">
              <a:lnSpc>
                <a:spcPct val="80000"/>
              </a:lnSpc>
            </a:pPr>
            <a:r>
              <a:rPr lang="ru-RU" sz="2800" i="1" dirty="0"/>
              <a:t>Ковалева Галина Сергеевна, руководитель Центра оценки качества образования Института стратегии развития образования Российской академии образования, к.п.н.</a:t>
            </a:r>
            <a:endParaRPr lang="en-US" sz="28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026"/>
          <p:cNvSpPr>
            <a:spLocks noGrp="1" noChangeArrowheads="1"/>
          </p:cNvSpPr>
          <p:nvPr>
            <p:ph type="title"/>
          </p:nvPr>
        </p:nvSpPr>
        <p:spPr>
          <a:xfrm>
            <a:off x="835549" y="716772"/>
            <a:ext cx="9927960" cy="3531800"/>
          </a:xfrm>
        </p:spPr>
        <p:txBody>
          <a:bodyPr vert="horz" lIns="85279" tIns="42639" rIns="85279" bIns="42639" rtlCol="0" anchor="ctr">
            <a:normAutofit fontScale="90000"/>
          </a:bodyPr>
          <a:lstStyle/>
          <a:p>
            <a:pPr marL="487730" indent="-25164"/>
            <a:r>
              <a:rPr lang="ru-RU" sz="3358" u="sng" dirty="0">
                <a:solidFill>
                  <a:srgbClr val="660066"/>
                </a:solidFill>
              </a:rPr>
              <a:t>Функциональная грамотность – это не новые знания или новые грамотности!</a:t>
            </a:r>
            <a:br>
              <a:rPr lang="ru-RU" sz="3358" u="sng" dirty="0">
                <a:solidFill>
                  <a:srgbClr val="660066"/>
                </a:solidFill>
              </a:rPr>
            </a:br>
            <a:r>
              <a:rPr lang="ru-RU" sz="3358" u="sng" dirty="0">
                <a:solidFill>
                  <a:srgbClr val="660066"/>
                </a:solidFill>
              </a:rPr>
              <a:t>Функциональная грамотность </a:t>
            </a:r>
            <a:r>
              <a:rPr lang="ru-RU" sz="3358" dirty="0">
                <a:solidFill>
                  <a:srgbClr val="660066"/>
                </a:solidFill>
              </a:rPr>
              <a:t>– способность использовать знания</a:t>
            </a:r>
            <a:r>
              <a:rPr lang="en-US" sz="3358" dirty="0">
                <a:solidFill>
                  <a:srgbClr val="660066"/>
                </a:solidFill>
              </a:rPr>
              <a:t>,</a:t>
            </a:r>
            <a:r>
              <a:rPr lang="ru-RU" sz="3358" dirty="0">
                <a:solidFill>
                  <a:srgbClr val="660066"/>
                </a:solidFill>
              </a:rPr>
              <a:t> умения</a:t>
            </a:r>
            <a:r>
              <a:rPr lang="en-US" sz="3358" dirty="0">
                <a:solidFill>
                  <a:srgbClr val="660066"/>
                </a:solidFill>
              </a:rPr>
              <a:t>,</a:t>
            </a:r>
            <a:r>
              <a:rPr lang="ru-RU" sz="3358" dirty="0">
                <a:solidFill>
                  <a:srgbClr val="660066"/>
                </a:solidFill>
              </a:rPr>
              <a:t> способы в действии при решении широкого круга задач, </a:t>
            </a:r>
            <a:br>
              <a:rPr lang="ru-RU" sz="3358" dirty="0">
                <a:solidFill>
                  <a:srgbClr val="660066"/>
                </a:solidFill>
              </a:rPr>
            </a:br>
            <a:r>
              <a:rPr lang="ru-RU" sz="3358" dirty="0">
                <a:solidFill>
                  <a:srgbClr val="660066"/>
                </a:solidFill>
              </a:rPr>
              <a:t> </a:t>
            </a:r>
            <a:r>
              <a:rPr lang="ru-RU" sz="3358" u="sng" dirty="0">
                <a:solidFill>
                  <a:srgbClr val="660066"/>
                </a:solidFill>
              </a:rPr>
              <a:t>обнаруживает себя  за пределами учебных ситуаций</a:t>
            </a:r>
            <a:r>
              <a:rPr lang="ru-RU" sz="3358" dirty="0">
                <a:solidFill>
                  <a:srgbClr val="660066"/>
                </a:solidFill>
              </a:rPr>
              <a:t>,  в задачах, не похожих на те, где эти знания, умения, способы приобретались.</a:t>
            </a:r>
            <a:br>
              <a:rPr lang="en-US" sz="3358" dirty="0">
                <a:solidFill>
                  <a:schemeClr val="accent4">
                    <a:lumMod val="25000"/>
                  </a:schemeClr>
                </a:solidFill>
              </a:rPr>
            </a:br>
            <a:endParaRPr lang="ru-RU" sz="3358" i="1" dirty="0">
              <a:solidFill>
                <a:srgbClr val="660066"/>
              </a:solidFill>
            </a:endParaRPr>
          </a:p>
        </p:txBody>
      </p:sp>
      <p:sp>
        <p:nvSpPr>
          <p:cNvPr id="47108" name="Rectangle 1027"/>
          <p:cNvSpPr>
            <a:spLocks noGrp="1" noChangeArrowheads="1"/>
          </p:cNvSpPr>
          <p:nvPr>
            <p:ph type="body" idx="4294967295"/>
          </p:nvPr>
        </p:nvSpPr>
        <p:spPr>
          <a:xfrm>
            <a:off x="835549" y="4515122"/>
            <a:ext cx="10411263" cy="1740262"/>
          </a:xfrm>
          <a:prstGeom prst="rect">
            <a:avLst/>
          </a:prstGeom>
        </p:spPr>
        <p:txBody>
          <a:bodyPr vert="horz" lIns="85279" tIns="42639" rIns="85279" bIns="42639" rtlCol="0">
            <a:normAutofit fontScale="62500" lnSpcReduction="20000"/>
          </a:bodyPr>
          <a:lstStyle/>
          <a:p>
            <a:pPr indent="-42935">
              <a:buNone/>
            </a:pPr>
            <a:r>
              <a:rPr lang="ru-RU" dirty="0"/>
              <a:t>Чтобы оценить уровень функциональной грамотности учащихся, нужно дать им нетипичные задания, в которых предлагается рассмотреть некоторые проблемы из реальной жизни. Решение этих задач, как правило, требует применения знаний в незнакомой ситуации, поиска новых решений или способов действий, т.е. требует творческой активности.</a:t>
            </a:r>
          </a:p>
          <a:p>
            <a:pPr marL="488062" indent="-394678">
              <a:buNone/>
            </a:pPr>
            <a:endParaRPr lang="ru-RU" dirty="0">
              <a:solidFill>
                <a:schemeClr val="accent4">
                  <a:lumMod val="25000"/>
                </a:schemeClr>
              </a:solidFill>
            </a:endParaRPr>
          </a:p>
        </p:txBody>
      </p:sp>
    </p:spTree>
    <p:extLst>
      <p:ext uri="{BB962C8B-B14F-4D97-AF65-F5344CB8AC3E}">
        <p14:creationId xmlns:p14="http://schemas.microsoft.com/office/powerpoint/2010/main" val="405549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Особенности диагностической работы</a:t>
            </a:r>
          </a:p>
        </p:txBody>
      </p:sp>
      <p:sp>
        <p:nvSpPr>
          <p:cNvPr id="3" name="Содержимое 2"/>
          <p:cNvSpPr>
            <a:spLocks noGrp="1"/>
          </p:cNvSpPr>
          <p:nvPr>
            <p:ph idx="1"/>
          </p:nvPr>
        </p:nvSpPr>
        <p:spPr>
          <a:xfrm>
            <a:off x="594044" y="1153302"/>
            <a:ext cx="10692765" cy="5786477"/>
          </a:xfrm>
        </p:spPr>
        <p:txBody>
          <a:bodyPr>
            <a:normAutofit fontScale="62500" lnSpcReduction="20000"/>
          </a:bodyPr>
          <a:lstStyle/>
          <a:p>
            <a:pPr lvl="0"/>
            <a:r>
              <a:rPr lang="ru-RU" b="1" dirty="0"/>
              <a:t>Цель</a:t>
            </a:r>
            <a:r>
              <a:rPr lang="ru-RU" dirty="0"/>
              <a:t>: оценить уровень </a:t>
            </a:r>
            <a:r>
              <a:rPr lang="ru-RU" dirty="0" err="1"/>
              <a:t>сформированности</a:t>
            </a:r>
            <a:r>
              <a:rPr lang="ru-RU" dirty="0"/>
              <a:t> читательской, математической, естественнонаучной, финансовой грамотности, а так же таких направлений как «глобальные компетенции» и «креативное мышление» как составляющих функциональной грамотности обучающихся 7-х классов.</a:t>
            </a:r>
          </a:p>
          <a:p>
            <a:r>
              <a:rPr lang="ru-RU" b="1" dirty="0"/>
              <a:t>Состав варианта: </a:t>
            </a:r>
            <a:r>
              <a:rPr lang="ru-RU" dirty="0"/>
              <a:t>Вариант сформирован по четырем из  шести направлений функциональной грамотности: читательской (ЧГ),  математической (МГ) и естественнонаучной (ЕНГ), финансовой(ФН), глобальным компетенциям (ГК), креативному мышлению (КМ).</a:t>
            </a:r>
          </a:p>
          <a:p>
            <a:pPr marL="360363" lvl="1" indent="-360363">
              <a:buFont typeface="Arial" pitchFamily="34" charset="0"/>
              <a:buChar char="•"/>
            </a:pPr>
            <a:r>
              <a:rPr lang="ru-RU" sz="3800" b="1" dirty="0"/>
              <a:t>Выделение приоритетных компетенций</a:t>
            </a:r>
            <a:r>
              <a:rPr lang="ru-RU" sz="3800" dirty="0"/>
              <a:t>: работа с информацией и решение проблем</a:t>
            </a:r>
          </a:p>
          <a:p>
            <a:pPr lvl="0"/>
            <a:r>
              <a:rPr lang="ru-RU" b="1" dirty="0"/>
              <a:t>Типы заданий</a:t>
            </a:r>
            <a:r>
              <a:rPr lang="ru-RU" dirty="0"/>
              <a:t>: с выбором одного или нескольких верных ответов; с множественным комплексным выбором; с кратким ответом (в виде букв, слов, цифр); с развернутым ответом; с выбором ответа и пояснением к нему  </a:t>
            </a:r>
          </a:p>
          <a:p>
            <a:r>
              <a:rPr lang="ru-RU" b="1" dirty="0"/>
              <a:t>Система оценивания</a:t>
            </a:r>
            <a:r>
              <a:rPr lang="ru-RU" dirty="0"/>
              <a:t>:  за выполнение заданий – 0, 1 или 2 балла, за работу в целом – суммарный балл и уровень </a:t>
            </a:r>
            <a:r>
              <a:rPr lang="ru-RU" dirty="0" err="1"/>
              <a:t>сформированности</a:t>
            </a:r>
            <a:r>
              <a:rPr lang="ru-RU" dirty="0"/>
              <a:t> функциональной грамотности</a:t>
            </a:r>
          </a:p>
          <a:p>
            <a:endParaRPr lang="ru-RU" dirty="0"/>
          </a:p>
        </p:txBody>
      </p:sp>
    </p:spTree>
    <p:extLst>
      <p:ext uri="{BB962C8B-B14F-4D97-AF65-F5344CB8AC3E}">
        <p14:creationId xmlns:p14="http://schemas.microsoft.com/office/powerpoint/2010/main" val="251187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118" dirty="0">
                <a:latin typeface="Times New Roman" panose="02020603050405020304" pitchFamily="18" charset="0"/>
                <a:cs typeface="Times New Roman" panose="02020603050405020304" pitchFamily="18" charset="0"/>
              </a:rPr>
              <a:t>Основные характеристики диагностической работы</a:t>
            </a:r>
          </a:p>
        </p:txBody>
      </p:sp>
      <p:sp>
        <p:nvSpPr>
          <p:cNvPr id="3" name="Объект 2"/>
          <p:cNvSpPr>
            <a:spLocks noGrp="1"/>
          </p:cNvSpPr>
          <p:nvPr>
            <p:ph idx="1"/>
          </p:nvPr>
        </p:nvSpPr>
        <p:spPr/>
        <p:txBody>
          <a:bodyPr/>
          <a:lstStyle/>
          <a:p>
            <a:endParaRPr lang="ru-RU" dirty="0"/>
          </a:p>
        </p:txBody>
      </p:sp>
      <p:graphicFrame>
        <p:nvGraphicFramePr>
          <p:cNvPr id="4" name="Содержимое 3"/>
          <p:cNvGraphicFramePr>
            <a:graphicFrameLocks/>
          </p:cNvGraphicFramePr>
          <p:nvPr>
            <p:extLst>
              <p:ext uri="{D42A27DB-BD31-4B8C-83A1-F6EECF244321}">
                <p14:modId xmlns:p14="http://schemas.microsoft.com/office/powerpoint/2010/main" val="28486255"/>
              </p:ext>
            </p:extLst>
          </p:nvPr>
        </p:nvGraphicFramePr>
        <p:xfrm>
          <a:off x="594042" y="1671693"/>
          <a:ext cx="10692766" cy="4728166"/>
        </p:xfrm>
        <a:graphic>
          <a:graphicData uri="http://schemas.openxmlformats.org/drawingml/2006/table">
            <a:tbl>
              <a:tblPr firstRow="1" bandRow="1">
                <a:tableStyleId>{5C22544A-7EE6-4342-B048-85BDC9FD1C3A}</a:tableStyleId>
              </a:tblPr>
              <a:tblGrid>
                <a:gridCol w="5346383">
                  <a:extLst>
                    <a:ext uri="{9D8B030D-6E8A-4147-A177-3AD203B41FA5}">
                      <a16:colId xmlns:a16="http://schemas.microsoft.com/office/drawing/2014/main" val="20000"/>
                    </a:ext>
                  </a:extLst>
                </a:gridCol>
                <a:gridCol w="5346383">
                  <a:extLst>
                    <a:ext uri="{9D8B030D-6E8A-4147-A177-3AD203B41FA5}">
                      <a16:colId xmlns:a16="http://schemas.microsoft.com/office/drawing/2014/main" val="20001"/>
                    </a:ext>
                  </a:extLst>
                </a:gridCol>
              </a:tblGrid>
              <a:tr h="506590">
                <a:tc>
                  <a:txBody>
                    <a:bodyPr/>
                    <a:lstStyle/>
                    <a:p>
                      <a:pPr algn="ctr"/>
                      <a:r>
                        <a:rPr lang="ru-RU" sz="2000" dirty="0"/>
                        <a:t>Характеристики</a:t>
                      </a:r>
                    </a:p>
                  </a:txBody>
                  <a:tcPr marL="89106" marR="89106" marT="44553" marB="44553"/>
                </a:tc>
                <a:tc>
                  <a:txBody>
                    <a:bodyPr/>
                    <a:lstStyle/>
                    <a:p>
                      <a:pPr algn="ctr"/>
                      <a:r>
                        <a:rPr lang="ru-RU" sz="2000" dirty="0"/>
                        <a:t>7 класс</a:t>
                      </a:r>
                    </a:p>
                  </a:txBody>
                  <a:tcPr marL="89106" marR="89106" marT="44553" marB="44553"/>
                </a:tc>
                <a:extLst>
                  <a:ext uri="{0D108BD9-81ED-4DB2-BD59-A6C34878D82A}">
                    <a16:rowId xmlns:a16="http://schemas.microsoft.com/office/drawing/2014/main" val="10000"/>
                  </a:ext>
                </a:extLst>
              </a:tr>
              <a:tr h="506590">
                <a:tc>
                  <a:txBody>
                    <a:bodyPr/>
                    <a:lstStyle/>
                    <a:p>
                      <a:r>
                        <a:rPr lang="ru-RU" sz="2000" dirty="0"/>
                        <a:t>1. Число вариантов</a:t>
                      </a:r>
                    </a:p>
                  </a:txBody>
                  <a:tcPr marL="89106" marR="89106" marT="44553" marB="44553"/>
                </a:tc>
                <a:tc>
                  <a:txBody>
                    <a:bodyPr/>
                    <a:lstStyle/>
                    <a:p>
                      <a:pPr algn="ctr"/>
                      <a:r>
                        <a:rPr lang="ru-RU" sz="2000" dirty="0"/>
                        <a:t>6</a:t>
                      </a:r>
                    </a:p>
                  </a:txBody>
                  <a:tcPr marL="89106" marR="89106" marT="44553" marB="44553"/>
                </a:tc>
                <a:extLst>
                  <a:ext uri="{0D108BD9-81ED-4DB2-BD59-A6C34878D82A}">
                    <a16:rowId xmlns:a16="http://schemas.microsoft.com/office/drawing/2014/main" val="10001"/>
                  </a:ext>
                </a:extLst>
              </a:tr>
              <a:tr h="506590">
                <a:tc>
                  <a:txBody>
                    <a:bodyPr/>
                    <a:lstStyle/>
                    <a:p>
                      <a:r>
                        <a:rPr lang="ru-RU" sz="2000" dirty="0"/>
                        <a:t>2. Число блоков в варианте</a:t>
                      </a:r>
                    </a:p>
                  </a:txBody>
                  <a:tcPr marL="89106" marR="89106" marT="44553" marB="44553"/>
                </a:tc>
                <a:tc>
                  <a:txBody>
                    <a:bodyPr/>
                    <a:lstStyle/>
                    <a:p>
                      <a:pPr algn="ctr"/>
                      <a:r>
                        <a:rPr lang="ru-RU" sz="2000" dirty="0"/>
                        <a:t>4</a:t>
                      </a:r>
                    </a:p>
                  </a:txBody>
                  <a:tcPr marL="89106" marR="89106" marT="44553" marB="44553"/>
                </a:tc>
                <a:extLst>
                  <a:ext uri="{0D108BD9-81ED-4DB2-BD59-A6C34878D82A}">
                    <a16:rowId xmlns:a16="http://schemas.microsoft.com/office/drawing/2014/main" val="10002"/>
                  </a:ext>
                </a:extLst>
              </a:tr>
              <a:tr h="506590">
                <a:tc>
                  <a:txBody>
                    <a:bodyPr/>
                    <a:lstStyle/>
                    <a:p>
                      <a:r>
                        <a:rPr lang="ru-RU" sz="2000" dirty="0"/>
                        <a:t>3. Время выполнения работы</a:t>
                      </a:r>
                    </a:p>
                  </a:txBody>
                  <a:tcPr marL="89106" marR="89106" marT="44553" marB="44553"/>
                </a:tc>
                <a:tc>
                  <a:txBody>
                    <a:bodyPr/>
                    <a:lstStyle/>
                    <a:p>
                      <a:pPr algn="ctr"/>
                      <a:r>
                        <a:rPr lang="ru-RU" sz="2000" dirty="0"/>
                        <a:t>2 урока с перерывом</a:t>
                      </a:r>
                    </a:p>
                  </a:txBody>
                  <a:tcPr marL="89106" marR="89106" marT="44553" marB="44553"/>
                </a:tc>
                <a:extLst>
                  <a:ext uri="{0D108BD9-81ED-4DB2-BD59-A6C34878D82A}">
                    <a16:rowId xmlns:a16="http://schemas.microsoft.com/office/drawing/2014/main" val="10003"/>
                  </a:ext>
                </a:extLst>
              </a:tr>
              <a:tr h="900602">
                <a:tc>
                  <a:txBody>
                    <a:bodyPr/>
                    <a:lstStyle/>
                    <a:p>
                      <a:r>
                        <a:rPr lang="ru-RU" sz="2000" dirty="0"/>
                        <a:t>4. Число заданий в одном блоке</a:t>
                      </a:r>
                    </a:p>
                  </a:txBody>
                  <a:tcPr marL="89106" marR="89106" marT="44553" marB="44553"/>
                </a:tc>
                <a:tc>
                  <a:txBody>
                    <a:bodyPr/>
                    <a:lstStyle/>
                    <a:p>
                      <a:pPr algn="ctr"/>
                      <a:r>
                        <a:rPr lang="ru-RU" sz="2000" dirty="0"/>
                        <a:t>От 4  до 11</a:t>
                      </a:r>
                    </a:p>
                  </a:txBody>
                  <a:tcPr marL="89106" marR="89106" marT="44553" marB="44553"/>
                </a:tc>
                <a:extLst>
                  <a:ext uri="{0D108BD9-81ED-4DB2-BD59-A6C34878D82A}">
                    <a16:rowId xmlns:a16="http://schemas.microsoft.com/office/drawing/2014/main" val="10004"/>
                  </a:ext>
                </a:extLst>
              </a:tr>
              <a:tr h="900602">
                <a:tc>
                  <a:txBody>
                    <a:bodyPr/>
                    <a:lstStyle/>
                    <a:p>
                      <a:r>
                        <a:rPr lang="ru-RU" sz="2000" dirty="0"/>
                        <a:t>5. Число заданий в одном варианте</a:t>
                      </a:r>
                    </a:p>
                  </a:txBody>
                  <a:tcPr marL="89106" marR="89106" marT="44553" marB="44553"/>
                </a:tc>
                <a:tc>
                  <a:txBody>
                    <a:bodyPr/>
                    <a:lstStyle/>
                    <a:p>
                      <a:pPr algn="ctr"/>
                      <a:r>
                        <a:rPr lang="ru-RU" sz="2000" dirty="0"/>
                        <a:t>От 27 до 34 </a:t>
                      </a:r>
                    </a:p>
                  </a:txBody>
                  <a:tcPr marL="89106" marR="89106" marT="44553" marB="44553"/>
                </a:tc>
                <a:extLst>
                  <a:ext uri="{0D108BD9-81ED-4DB2-BD59-A6C34878D82A}">
                    <a16:rowId xmlns:a16="http://schemas.microsoft.com/office/drawing/2014/main" val="10005"/>
                  </a:ext>
                </a:extLst>
              </a:tr>
              <a:tr h="900602">
                <a:tc>
                  <a:txBody>
                    <a:bodyPr/>
                    <a:lstStyle/>
                    <a:p>
                      <a:r>
                        <a:rPr lang="ru-RU" sz="2000" dirty="0"/>
                        <a:t>6. Максимальный балл  за выполнение работы</a:t>
                      </a:r>
                    </a:p>
                  </a:txBody>
                  <a:tcPr marL="89106" marR="89106" marT="44553" marB="44553"/>
                </a:tc>
                <a:tc>
                  <a:txBody>
                    <a:bodyPr/>
                    <a:lstStyle/>
                    <a:p>
                      <a:pPr algn="ctr"/>
                      <a:r>
                        <a:rPr lang="ru-RU" sz="2000" dirty="0"/>
                        <a:t>От 43 до 49 </a:t>
                      </a:r>
                    </a:p>
                  </a:txBody>
                  <a:tcPr marL="89106" marR="89106" marT="44553" marB="4455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355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194975" y="-101641"/>
            <a:ext cx="13075825" cy="875523"/>
          </a:xfrm>
          <a:prstGeom prst="rect">
            <a:avLst/>
          </a:prstGeom>
        </p:spPr>
        <p:txBody>
          <a:bodyPr vert="horz" lIns="89106" tIns="44553" rIns="89106" bIns="4455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118" b="1" dirty="0">
                <a:latin typeface="Times New Roman" panose="02020603050405020304" pitchFamily="18" charset="0"/>
                <a:cs typeface="Times New Roman" panose="02020603050405020304" pitchFamily="18" charset="0"/>
              </a:rPr>
              <a:t>Структура вариантов</a:t>
            </a:r>
          </a:p>
        </p:txBody>
      </p:sp>
      <p:sp>
        <p:nvSpPr>
          <p:cNvPr id="6" name="TextBox 5"/>
          <p:cNvSpPr txBox="1"/>
          <p:nvPr/>
        </p:nvSpPr>
        <p:spPr>
          <a:xfrm>
            <a:off x="9442961" y="3943784"/>
            <a:ext cx="2279736" cy="2862322"/>
          </a:xfrm>
          <a:prstGeom prst="rect">
            <a:avLst/>
          </a:prstGeom>
          <a:noFill/>
        </p:spPr>
        <p:txBody>
          <a:bodyPr wrap="square" rtlCol="0">
            <a:spAutoFit/>
          </a:bodyPr>
          <a:lstStyle/>
          <a:p>
            <a:r>
              <a:rPr lang="ru-RU" sz="1800" i="1" u="sng" dirty="0"/>
              <a:t>Количество направлений: </a:t>
            </a:r>
            <a:r>
              <a:rPr lang="ru-RU" sz="1800" b="1" i="1" dirty="0"/>
              <a:t>6 </a:t>
            </a:r>
          </a:p>
          <a:p>
            <a:r>
              <a:rPr lang="ru-RU" sz="1800" i="1" u="sng" dirty="0"/>
              <a:t>Количество вариантов: </a:t>
            </a:r>
            <a:r>
              <a:rPr lang="ru-RU" sz="1800" b="1" i="1" dirty="0"/>
              <a:t>6 </a:t>
            </a:r>
          </a:p>
          <a:p>
            <a:r>
              <a:rPr lang="ru-RU" sz="1800" i="1" u="sng" dirty="0"/>
              <a:t>Время выполнения блока: </a:t>
            </a:r>
            <a:r>
              <a:rPr lang="ru-RU" sz="1800" b="1" i="1" dirty="0"/>
              <a:t>20 минут</a:t>
            </a:r>
          </a:p>
          <a:p>
            <a:r>
              <a:rPr lang="ru-RU" sz="1800" i="1" u="sng" dirty="0"/>
              <a:t>Время выполнения варианта: </a:t>
            </a:r>
            <a:r>
              <a:rPr lang="ru-RU" sz="1800" b="1" i="1" dirty="0"/>
              <a:t>80 минут (2 урока)</a:t>
            </a:r>
          </a:p>
          <a:p>
            <a:endParaRPr lang="ru-RU" sz="1800" i="1" dirty="0"/>
          </a:p>
        </p:txBody>
      </p:sp>
      <p:graphicFrame>
        <p:nvGraphicFramePr>
          <p:cNvPr id="3" name="Таблица 2"/>
          <p:cNvGraphicFramePr>
            <a:graphicFrameLocks noGrp="1"/>
          </p:cNvGraphicFramePr>
          <p:nvPr/>
        </p:nvGraphicFramePr>
        <p:xfrm>
          <a:off x="454267" y="1297749"/>
          <a:ext cx="8849486" cy="5421350"/>
        </p:xfrm>
        <a:graphic>
          <a:graphicData uri="http://schemas.openxmlformats.org/drawingml/2006/table">
            <a:tbl>
              <a:tblPr/>
              <a:tblGrid>
                <a:gridCol w="763442">
                  <a:extLst>
                    <a:ext uri="{9D8B030D-6E8A-4147-A177-3AD203B41FA5}">
                      <a16:colId xmlns:a16="http://schemas.microsoft.com/office/drawing/2014/main" val="4264763540"/>
                    </a:ext>
                  </a:extLst>
                </a:gridCol>
                <a:gridCol w="2097489">
                  <a:extLst>
                    <a:ext uri="{9D8B030D-6E8A-4147-A177-3AD203B41FA5}">
                      <a16:colId xmlns:a16="http://schemas.microsoft.com/office/drawing/2014/main" val="2552857847"/>
                    </a:ext>
                  </a:extLst>
                </a:gridCol>
                <a:gridCol w="2036594">
                  <a:extLst>
                    <a:ext uri="{9D8B030D-6E8A-4147-A177-3AD203B41FA5}">
                      <a16:colId xmlns:a16="http://schemas.microsoft.com/office/drawing/2014/main" val="119860046"/>
                    </a:ext>
                  </a:extLst>
                </a:gridCol>
                <a:gridCol w="2012348">
                  <a:extLst>
                    <a:ext uri="{9D8B030D-6E8A-4147-A177-3AD203B41FA5}">
                      <a16:colId xmlns:a16="http://schemas.microsoft.com/office/drawing/2014/main" val="67254486"/>
                    </a:ext>
                  </a:extLst>
                </a:gridCol>
                <a:gridCol w="1939613">
                  <a:extLst>
                    <a:ext uri="{9D8B030D-6E8A-4147-A177-3AD203B41FA5}">
                      <a16:colId xmlns:a16="http://schemas.microsoft.com/office/drawing/2014/main" val="2103886906"/>
                    </a:ext>
                  </a:extLst>
                </a:gridCol>
              </a:tblGrid>
              <a:tr h="242839">
                <a:tc>
                  <a:txBody>
                    <a:bodyPr/>
                    <a:lstStyle/>
                    <a:p>
                      <a:pPr algn="ctr" fontAlgn="ctr"/>
                      <a:r>
                        <a:rPr lang="ru-RU" sz="1600" b="1" i="0" u="none" strike="noStrike" dirty="0">
                          <a:solidFill>
                            <a:srgbClr val="000000"/>
                          </a:solidFill>
                          <a:effectLst/>
                          <a:latin typeface="Calibri" panose="020F0502020204030204" pitchFamily="34" charset="0"/>
                        </a:rPr>
                        <a:t>Вариант</a:t>
                      </a:r>
                    </a:p>
                  </a:txBody>
                  <a:tcPr marL="5222" marR="5222" marT="5222" marB="0" anchor="ctr">
                    <a:lnL>
                      <a:noFill/>
                    </a:lnL>
                    <a:lnR>
                      <a:noFill/>
                    </a:lnR>
                    <a:lnT>
                      <a:noFill/>
                    </a:lnT>
                    <a:lnB>
                      <a:noFill/>
                    </a:lnB>
                  </a:tcPr>
                </a:tc>
                <a:tc>
                  <a:txBody>
                    <a:bodyPr/>
                    <a:lstStyle/>
                    <a:p>
                      <a:pPr algn="ctr" fontAlgn="ctr"/>
                      <a:r>
                        <a:rPr lang="ru-RU" sz="1600" b="1" i="0" u="none" strike="noStrike" dirty="0">
                          <a:solidFill>
                            <a:srgbClr val="000000"/>
                          </a:solidFill>
                          <a:effectLst/>
                          <a:latin typeface="Calibri" panose="020F0502020204030204" pitchFamily="34" charset="0"/>
                        </a:rPr>
                        <a:t>Блок 1</a:t>
                      </a:r>
                    </a:p>
                  </a:txBody>
                  <a:tcPr marL="5222" marR="5222" marT="5222" marB="0" anchor="ctr">
                    <a:lnL>
                      <a:noFill/>
                    </a:lnL>
                    <a:lnR>
                      <a:noFill/>
                    </a:lnR>
                    <a:lnT>
                      <a:noFill/>
                    </a:lnT>
                    <a:lnB>
                      <a:noFill/>
                    </a:lnB>
                  </a:tcPr>
                </a:tc>
                <a:tc>
                  <a:txBody>
                    <a:bodyPr/>
                    <a:lstStyle/>
                    <a:p>
                      <a:pPr algn="ctr" fontAlgn="ctr"/>
                      <a:r>
                        <a:rPr lang="ru-RU" sz="1600" b="1" i="0" u="none" strike="noStrike" dirty="0">
                          <a:solidFill>
                            <a:srgbClr val="000000"/>
                          </a:solidFill>
                          <a:effectLst/>
                          <a:latin typeface="Calibri" panose="020F0502020204030204" pitchFamily="34" charset="0"/>
                        </a:rPr>
                        <a:t>Блок 2</a:t>
                      </a:r>
                    </a:p>
                  </a:txBody>
                  <a:tcPr marL="5222" marR="5222" marT="5222" marB="0" anchor="ctr">
                    <a:lnL>
                      <a:noFill/>
                    </a:lnL>
                    <a:lnR>
                      <a:noFill/>
                    </a:lnR>
                    <a:lnT>
                      <a:noFill/>
                    </a:lnT>
                    <a:lnB>
                      <a:noFill/>
                    </a:lnB>
                  </a:tcPr>
                </a:tc>
                <a:tc>
                  <a:txBody>
                    <a:bodyPr/>
                    <a:lstStyle/>
                    <a:p>
                      <a:pPr algn="ctr" fontAlgn="ctr"/>
                      <a:r>
                        <a:rPr lang="ru-RU" sz="1600" b="1" i="0" u="none" strike="noStrike" dirty="0">
                          <a:solidFill>
                            <a:srgbClr val="000000"/>
                          </a:solidFill>
                          <a:effectLst/>
                          <a:latin typeface="Calibri" panose="020F0502020204030204" pitchFamily="34" charset="0"/>
                        </a:rPr>
                        <a:t>Блок 3</a:t>
                      </a:r>
                    </a:p>
                  </a:txBody>
                  <a:tcPr marL="5222" marR="5222" marT="5222" marB="0" anchor="ctr">
                    <a:lnL>
                      <a:noFill/>
                    </a:lnL>
                    <a:lnR>
                      <a:noFill/>
                    </a:lnR>
                    <a:lnT>
                      <a:noFill/>
                    </a:lnT>
                    <a:lnB>
                      <a:noFill/>
                    </a:lnB>
                  </a:tcPr>
                </a:tc>
                <a:tc>
                  <a:txBody>
                    <a:bodyPr/>
                    <a:lstStyle/>
                    <a:p>
                      <a:pPr algn="ctr" fontAlgn="ctr"/>
                      <a:r>
                        <a:rPr lang="ru-RU" sz="1600" b="1" i="0" u="none" strike="noStrike" dirty="0">
                          <a:solidFill>
                            <a:srgbClr val="000000"/>
                          </a:solidFill>
                          <a:effectLst/>
                          <a:latin typeface="Calibri" panose="020F0502020204030204" pitchFamily="34" charset="0"/>
                        </a:rPr>
                        <a:t>Блок 4</a:t>
                      </a:r>
                    </a:p>
                  </a:txBody>
                  <a:tcPr marL="5222" marR="5222" marT="5222" marB="0" anchor="ctr">
                    <a:lnL>
                      <a:noFill/>
                    </a:lnL>
                    <a:lnR>
                      <a:noFill/>
                    </a:lnR>
                    <a:lnT>
                      <a:noFill/>
                    </a:lnT>
                    <a:lnB>
                      <a:noFill/>
                    </a:lnB>
                  </a:tcPr>
                </a:tc>
                <a:extLst>
                  <a:ext uri="{0D108BD9-81ED-4DB2-BD59-A6C34878D82A}">
                    <a16:rowId xmlns:a16="http://schemas.microsoft.com/office/drawing/2014/main" val="3892012949"/>
                  </a:ext>
                </a:extLst>
              </a:tr>
              <a:tr h="766265">
                <a:tc>
                  <a:txBody>
                    <a:bodyPr/>
                    <a:lstStyle/>
                    <a:p>
                      <a:pPr algn="ctr" fontAlgn="ctr"/>
                      <a:r>
                        <a:rPr lang="ru-RU" sz="1600" b="1" i="0" u="none" strike="noStrike" dirty="0">
                          <a:solidFill>
                            <a:srgbClr val="000000"/>
                          </a:solidFill>
                          <a:effectLst/>
                          <a:latin typeface="Calibri" panose="020F0502020204030204" pitchFamily="34" charset="0"/>
                        </a:rPr>
                        <a:t>1</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ЧТ2 : Чай: путь в Россию</a:t>
                      </a:r>
                    </a:p>
                  </a:txBody>
                  <a:tcPr marL="5222" marR="5222" marT="5222" marB="0" anchor="ctr">
                    <a:lnL>
                      <a:noFill/>
                    </a:lnL>
                    <a:lnR>
                      <a:noFill/>
                    </a:lnR>
                    <a:lnT>
                      <a:noFill/>
                    </a:lnT>
                    <a:lnB>
                      <a:noFill/>
                    </a:lnB>
                    <a:solidFill>
                      <a:srgbClr val="FCE4D6"/>
                    </a:solidFill>
                  </a:tcPr>
                </a:tc>
                <a:tc>
                  <a:txBody>
                    <a:bodyPr/>
                    <a:lstStyle/>
                    <a:p>
                      <a:pPr algn="ctr" fontAlgn="ctr"/>
                      <a:r>
                        <a:rPr lang="ru-RU" sz="1600" b="0" i="0" u="none" strike="noStrike">
                          <a:solidFill>
                            <a:srgbClr val="000000"/>
                          </a:solidFill>
                          <a:effectLst/>
                          <a:latin typeface="Calibri" panose="020F0502020204030204" pitchFamily="34" charset="0"/>
                        </a:rPr>
                        <a:t>КМ1: Путешествие</a:t>
                      </a:r>
                    </a:p>
                  </a:txBody>
                  <a:tcPr marL="5222" marR="5222" marT="5222" marB="0" anchor="ctr">
                    <a:lnL>
                      <a:noFill/>
                    </a:lnL>
                    <a:lnR>
                      <a:noFill/>
                    </a:lnR>
                    <a:lnT>
                      <a:noFill/>
                    </a:lnT>
                    <a:lnB>
                      <a:noFill/>
                    </a:lnB>
                  </a:tcPr>
                </a:tc>
                <a:tc>
                  <a:txBody>
                    <a:bodyPr/>
                    <a:lstStyle/>
                    <a:p>
                      <a:pPr algn="ctr" fontAlgn="ctr"/>
                      <a:r>
                        <a:rPr lang="ru-RU" sz="1600" b="0" i="0" u="none" strike="noStrike" dirty="0">
                          <a:solidFill>
                            <a:srgbClr val="000000"/>
                          </a:solidFill>
                          <a:effectLst/>
                          <a:latin typeface="Calibri" panose="020F0502020204030204" pitchFamily="34" charset="0"/>
                        </a:rPr>
                        <a:t>ЕС1: Разноликая вода + Инопланетные захватчики</a:t>
                      </a:r>
                    </a:p>
                  </a:txBody>
                  <a:tcPr marL="5222" marR="5222" marT="5222" marB="0" anchor="ctr">
                    <a:lnL>
                      <a:noFill/>
                    </a:lnL>
                    <a:lnR>
                      <a:noFill/>
                    </a:lnR>
                    <a:lnT>
                      <a:noFill/>
                    </a:lnT>
                    <a:lnB>
                      <a:noFill/>
                    </a:lnB>
                    <a:solidFill>
                      <a:srgbClr val="E2EFDA"/>
                    </a:solidFill>
                  </a:tcPr>
                </a:tc>
                <a:tc>
                  <a:txBody>
                    <a:bodyPr/>
                    <a:lstStyle/>
                    <a:p>
                      <a:pPr algn="ctr" fontAlgn="ctr"/>
                      <a:r>
                        <a:rPr lang="ru-RU" sz="1600" b="0" i="0" u="none" strike="noStrike">
                          <a:solidFill>
                            <a:srgbClr val="000000"/>
                          </a:solidFill>
                          <a:effectLst/>
                          <a:latin typeface="Calibri" panose="020F0502020204030204" pitchFamily="34" charset="0"/>
                        </a:rPr>
                        <a:t>МА2: Шагомер + Лахта Центр</a:t>
                      </a:r>
                    </a:p>
                  </a:txBody>
                  <a:tcPr marL="5222" marR="5222" marT="5222" marB="0" anchor="ctr">
                    <a:lnL>
                      <a:noFill/>
                    </a:lnL>
                    <a:lnR>
                      <a:noFill/>
                    </a:lnR>
                    <a:lnT>
                      <a:noFill/>
                    </a:lnT>
                    <a:lnB>
                      <a:noFill/>
                    </a:lnB>
                    <a:solidFill>
                      <a:srgbClr val="DDEBF7"/>
                    </a:solidFill>
                  </a:tcPr>
                </a:tc>
                <a:extLst>
                  <a:ext uri="{0D108BD9-81ED-4DB2-BD59-A6C34878D82A}">
                    <a16:rowId xmlns:a16="http://schemas.microsoft.com/office/drawing/2014/main" val="1976705949"/>
                  </a:ext>
                </a:extLst>
              </a:tr>
              <a:tr h="957831">
                <a:tc>
                  <a:txBody>
                    <a:bodyPr/>
                    <a:lstStyle/>
                    <a:p>
                      <a:pPr algn="ctr" fontAlgn="ctr"/>
                      <a:r>
                        <a:rPr lang="ru-RU" sz="1600" b="1" i="0" u="none" strike="noStrike" dirty="0">
                          <a:solidFill>
                            <a:srgbClr val="000000"/>
                          </a:solidFill>
                          <a:effectLst/>
                          <a:latin typeface="Calibri" panose="020F0502020204030204" pitchFamily="34" charset="0"/>
                        </a:rPr>
                        <a:t>2</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МА1: Сетевые игры + Кёрлинг</a:t>
                      </a:r>
                    </a:p>
                  </a:txBody>
                  <a:tcPr marL="5222" marR="5222" marT="5222" marB="0" anchor="ctr">
                    <a:lnL>
                      <a:noFill/>
                    </a:lnL>
                    <a:lnR>
                      <a:noFill/>
                    </a:lnR>
                    <a:lnT>
                      <a:noFill/>
                    </a:lnT>
                    <a:lnB>
                      <a:noFill/>
                    </a:lnB>
                    <a:solidFill>
                      <a:srgbClr val="DDEBF7"/>
                    </a:solidFill>
                  </a:tcPr>
                </a:tc>
                <a:tc>
                  <a:txBody>
                    <a:bodyPr/>
                    <a:lstStyle/>
                    <a:p>
                      <a:pPr algn="ctr" fontAlgn="ctr"/>
                      <a:r>
                        <a:rPr lang="ru-RU" sz="1600" b="0" i="0" u="none" strike="noStrike">
                          <a:solidFill>
                            <a:srgbClr val="000000"/>
                          </a:solidFill>
                          <a:effectLst/>
                          <a:latin typeface="Calibri" panose="020F0502020204030204" pitchFamily="34" charset="0"/>
                        </a:rPr>
                        <a:t>ЕС2: Как там на Луне? + Биотехнологии нашего времени</a:t>
                      </a:r>
                    </a:p>
                  </a:txBody>
                  <a:tcPr marL="5222" marR="5222" marT="5222" marB="0" anchor="ctr">
                    <a:lnL>
                      <a:noFill/>
                    </a:lnL>
                    <a:lnR>
                      <a:noFill/>
                    </a:lnR>
                    <a:lnT>
                      <a:noFill/>
                    </a:lnT>
                    <a:lnB>
                      <a:noFill/>
                    </a:lnB>
                    <a:solidFill>
                      <a:srgbClr val="E2EFDA"/>
                    </a:solidFill>
                  </a:tcPr>
                </a:tc>
                <a:tc>
                  <a:txBody>
                    <a:bodyPr/>
                    <a:lstStyle/>
                    <a:p>
                      <a:pPr algn="ctr" fontAlgn="ctr"/>
                      <a:r>
                        <a:rPr lang="ru-RU" sz="1600" b="0" i="0" u="none" strike="noStrike" dirty="0">
                          <a:solidFill>
                            <a:srgbClr val="000000"/>
                          </a:solidFill>
                          <a:effectLst/>
                          <a:latin typeface="Calibri" panose="020F0502020204030204" pitchFamily="34" charset="0"/>
                        </a:rPr>
                        <a:t>ФН1: На море + Доходы и расходы семьи</a:t>
                      </a:r>
                    </a:p>
                  </a:txBody>
                  <a:tcPr marL="5222" marR="5222" marT="5222" marB="0" anchor="ctr">
                    <a:lnL>
                      <a:noFill/>
                    </a:lnL>
                    <a:lnR>
                      <a:noFill/>
                    </a:lnR>
                    <a:lnT>
                      <a:noFill/>
                    </a:lnT>
                    <a:lnB>
                      <a:noFill/>
                    </a:lnB>
                    <a:solidFill>
                      <a:srgbClr val="E7E6E6"/>
                    </a:solidFill>
                  </a:tcPr>
                </a:tc>
                <a:tc>
                  <a:txBody>
                    <a:bodyPr/>
                    <a:lstStyle/>
                    <a:p>
                      <a:pPr algn="ctr" fontAlgn="ctr"/>
                      <a:r>
                        <a:rPr lang="ru-RU" sz="1600" b="0" i="0" u="none" strike="noStrike" dirty="0">
                          <a:solidFill>
                            <a:srgbClr val="000000"/>
                          </a:solidFill>
                          <a:effectLst/>
                          <a:latin typeface="Calibri" panose="020F0502020204030204" pitchFamily="34" charset="0"/>
                        </a:rPr>
                        <a:t>ГК1: Повышение уровня Мирового океана</a:t>
                      </a:r>
                    </a:p>
                  </a:txBody>
                  <a:tcPr marL="5222" marR="5222" marT="5222" marB="0" anchor="ctr">
                    <a:lnL>
                      <a:noFill/>
                    </a:lnL>
                    <a:lnR>
                      <a:noFill/>
                    </a:lnR>
                    <a:lnT>
                      <a:noFill/>
                    </a:lnT>
                    <a:lnB>
                      <a:noFill/>
                    </a:lnB>
                    <a:solidFill>
                      <a:srgbClr val="FFF2CC"/>
                    </a:solidFill>
                  </a:tcPr>
                </a:tc>
                <a:extLst>
                  <a:ext uri="{0D108BD9-81ED-4DB2-BD59-A6C34878D82A}">
                    <a16:rowId xmlns:a16="http://schemas.microsoft.com/office/drawing/2014/main" val="1773246130"/>
                  </a:ext>
                </a:extLst>
              </a:tr>
              <a:tr h="766265">
                <a:tc>
                  <a:txBody>
                    <a:bodyPr/>
                    <a:lstStyle/>
                    <a:p>
                      <a:pPr algn="ctr" fontAlgn="ctr"/>
                      <a:r>
                        <a:rPr lang="ru-RU" sz="1600" b="1" i="0" u="none" strike="noStrike" dirty="0">
                          <a:solidFill>
                            <a:srgbClr val="000000"/>
                          </a:solidFill>
                          <a:effectLst/>
                          <a:latin typeface="Calibri" panose="020F0502020204030204" pitchFamily="34" charset="0"/>
                        </a:rPr>
                        <a:t>3</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КМ2: Ярмарка школьных предметов</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ЧТ1: Мороженое: история и география</a:t>
                      </a:r>
                    </a:p>
                  </a:txBody>
                  <a:tcPr marL="5222" marR="5222" marT="5222" marB="0" anchor="ctr">
                    <a:lnL>
                      <a:noFill/>
                    </a:lnL>
                    <a:lnR>
                      <a:noFill/>
                    </a:lnR>
                    <a:lnT>
                      <a:noFill/>
                    </a:lnT>
                    <a:lnB>
                      <a:noFill/>
                    </a:lnB>
                    <a:solidFill>
                      <a:srgbClr val="FCE4D6"/>
                    </a:solidFill>
                  </a:tcPr>
                </a:tc>
                <a:tc>
                  <a:txBody>
                    <a:bodyPr/>
                    <a:lstStyle/>
                    <a:p>
                      <a:pPr algn="ctr" fontAlgn="ctr"/>
                      <a:r>
                        <a:rPr lang="ru-RU" sz="1600" b="0" i="0" u="none" strike="noStrike">
                          <a:solidFill>
                            <a:srgbClr val="000000"/>
                          </a:solidFill>
                          <a:effectLst/>
                          <a:latin typeface="Calibri" panose="020F0502020204030204" pitchFamily="34" charset="0"/>
                        </a:rPr>
                        <a:t>ГК2: Самоуправление в летнем лагере</a:t>
                      </a:r>
                    </a:p>
                  </a:txBody>
                  <a:tcPr marL="5222" marR="5222" marT="5222" marB="0" anchor="ctr">
                    <a:lnL>
                      <a:noFill/>
                    </a:lnL>
                    <a:lnR>
                      <a:noFill/>
                    </a:lnR>
                    <a:lnT>
                      <a:noFill/>
                    </a:lnT>
                    <a:lnB>
                      <a:noFill/>
                    </a:lnB>
                    <a:solidFill>
                      <a:srgbClr val="FFF2CC"/>
                    </a:solidFill>
                  </a:tcPr>
                </a:tc>
                <a:tc>
                  <a:txBody>
                    <a:bodyPr/>
                    <a:lstStyle/>
                    <a:p>
                      <a:pPr algn="ctr" fontAlgn="ctr"/>
                      <a:r>
                        <a:rPr lang="ru-RU" sz="1600" b="0" i="0" u="none" strike="noStrike">
                          <a:solidFill>
                            <a:srgbClr val="000000"/>
                          </a:solidFill>
                          <a:effectLst/>
                          <a:latin typeface="Calibri" panose="020F0502020204030204" pitchFamily="34" charset="0"/>
                        </a:rPr>
                        <a:t>ФН2: Взять в долг у банка + Везём кухню на дачу</a:t>
                      </a:r>
                    </a:p>
                  </a:txBody>
                  <a:tcPr marL="5222" marR="5222" marT="5222" marB="0" anchor="ctr">
                    <a:lnL>
                      <a:noFill/>
                    </a:lnL>
                    <a:lnR>
                      <a:noFill/>
                    </a:lnR>
                    <a:lnT>
                      <a:noFill/>
                    </a:lnT>
                    <a:lnB>
                      <a:noFill/>
                    </a:lnB>
                    <a:solidFill>
                      <a:srgbClr val="E7E6E6"/>
                    </a:solidFill>
                  </a:tcPr>
                </a:tc>
                <a:extLst>
                  <a:ext uri="{0D108BD9-81ED-4DB2-BD59-A6C34878D82A}">
                    <a16:rowId xmlns:a16="http://schemas.microsoft.com/office/drawing/2014/main" val="3505327647"/>
                  </a:ext>
                </a:extLst>
              </a:tr>
              <a:tr h="957831">
                <a:tc>
                  <a:txBody>
                    <a:bodyPr/>
                    <a:lstStyle/>
                    <a:p>
                      <a:pPr algn="ctr" fontAlgn="ctr"/>
                      <a:r>
                        <a:rPr lang="ru-RU" sz="1600" b="1" i="0" u="none" strike="noStrike" dirty="0">
                          <a:solidFill>
                            <a:srgbClr val="000000"/>
                          </a:solidFill>
                          <a:effectLst/>
                          <a:latin typeface="Calibri" panose="020F0502020204030204" pitchFamily="34" charset="0"/>
                        </a:rPr>
                        <a:t>4</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ЕС2: Как там на Луне? + Биотехнологии нашего времени</a:t>
                      </a:r>
                    </a:p>
                  </a:txBody>
                  <a:tcPr marL="5222" marR="5222" marT="5222" marB="0" anchor="ctr">
                    <a:lnL>
                      <a:noFill/>
                    </a:lnL>
                    <a:lnR>
                      <a:noFill/>
                    </a:lnR>
                    <a:lnT>
                      <a:noFill/>
                    </a:lnT>
                    <a:lnB>
                      <a:noFill/>
                    </a:lnB>
                    <a:solidFill>
                      <a:srgbClr val="E2EFDA"/>
                    </a:solidFill>
                  </a:tcPr>
                </a:tc>
                <a:tc>
                  <a:txBody>
                    <a:bodyPr/>
                    <a:lstStyle/>
                    <a:p>
                      <a:pPr algn="ctr" fontAlgn="ctr"/>
                      <a:r>
                        <a:rPr lang="ru-RU" sz="1600" b="0" i="0" u="none" strike="noStrike">
                          <a:solidFill>
                            <a:srgbClr val="000000"/>
                          </a:solidFill>
                          <a:effectLst/>
                          <a:latin typeface="Calibri" panose="020F0502020204030204" pitchFamily="34" charset="0"/>
                        </a:rPr>
                        <a:t>ГК1: Повышение уровня Мирового океана</a:t>
                      </a:r>
                    </a:p>
                  </a:txBody>
                  <a:tcPr marL="5222" marR="5222" marT="5222" marB="0" anchor="ctr">
                    <a:lnL>
                      <a:noFill/>
                    </a:lnL>
                    <a:lnR>
                      <a:noFill/>
                    </a:lnR>
                    <a:lnT>
                      <a:noFill/>
                    </a:lnT>
                    <a:lnB>
                      <a:noFill/>
                    </a:lnB>
                    <a:solidFill>
                      <a:srgbClr val="FFF2CC"/>
                    </a:solidFill>
                  </a:tcPr>
                </a:tc>
                <a:tc>
                  <a:txBody>
                    <a:bodyPr/>
                    <a:lstStyle/>
                    <a:p>
                      <a:pPr algn="ctr" fontAlgn="ctr"/>
                      <a:r>
                        <a:rPr lang="ru-RU" sz="1600" b="0" i="0" u="none" strike="noStrike">
                          <a:solidFill>
                            <a:srgbClr val="000000"/>
                          </a:solidFill>
                          <a:effectLst/>
                          <a:latin typeface="Calibri" panose="020F0502020204030204" pitchFamily="34" charset="0"/>
                        </a:rPr>
                        <a:t>МА1: Сетевые игры + Кёрлинг</a:t>
                      </a:r>
                    </a:p>
                  </a:txBody>
                  <a:tcPr marL="5222" marR="5222" marT="5222" marB="0" anchor="ctr">
                    <a:lnL>
                      <a:noFill/>
                    </a:lnL>
                    <a:lnR>
                      <a:noFill/>
                    </a:lnR>
                    <a:lnT>
                      <a:noFill/>
                    </a:lnT>
                    <a:lnB>
                      <a:noFill/>
                    </a:lnB>
                    <a:solidFill>
                      <a:srgbClr val="DDEBF7"/>
                    </a:solidFill>
                  </a:tcPr>
                </a:tc>
                <a:tc>
                  <a:txBody>
                    <a:bodyPr/>
                    <a:lstStyle/>
                    <a:p>
                      <a:pPr algn="ctr" fontAlgn="ctr"/>
                      <a:r>
                        <a:rPr lang="ru-RU" sz="1600" b="0" i="0" u="none" strike="noStrike">
                          <a:solidFill>
                            <a:srgbClr val="000000"/>
                          </a:solidFill>
                          <a:effectLst/>
                          <a:latin typeface="Calibri" panose="020F0502020204030204" pitchFamily="34" charset="0"/>
                        </a:rPr>
                        <a:t>КМ2: Ярмарка школьных предметов</a:t>
                      </a:r>
                    </a:p>
                  </a:txBody>
                  <a:tcPr marL="5222" marR="5222" marT="5222" marB="0" anchor="ctr">
                    <a:lnL>
                      <a:noFill/>
                    </a:lnL>
                    <a:lnR>
                      <a:noFill/>
                    </a:lnR>
                    <a:lnT>
                      <a:noFill/>
                    </a:lnT>
                    <a:lnB>
                      <a:noFill/>
                    </a:lnB>
                  </a:tcPr>
                </a:tc>
                <a:extLst>
                  <a:ext uri="{0D108BD9-81ED-4DB2-BD59-A6C34878D82A}">
                    <a16:rowId xmlns:a16="http://schemas.microsoft.com/office/drawing/2014/main" val="2392164237"/>
                  </a:ext>
                </a:extLst>
              </a:tr>
              <a:tr h="957831">
                <a:tc>
                  <a:txBody>
                    <a:bodyPr/>
                    <a:lstStyle/>
                    <a:p>
                      <a:pPr algn="ctr" fontAlgn="ctr"/>
                      <a:r>
                        <a:rPr lang="ru-RU" sz="1600" b="1" i="0" u="none" strike="noStrike" dirty="0">
                          <a:solidFill>
                            <a:srgbClr val="000000"/>
                          </a:solidFill>
                          <a:effectLst/>
                          <a:latin typeface="Calibri" panose="020F0502020204030204" pitchFamily="34" charset="0"/>
                        </a:rPr>
                        <a:t>5</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ГК1: Повышение уровня Мирового океана</a:t>
                      </a:r>
                    </a:p>
                  </a:txBody>
                  <a:tcPr marL="5222" marR="5222" marT="5222" marB="0" anchor="ctr">
                    <a:lnL>
                      <a:noFill/>
                    </a:lnL>
                    <a:lnR>
                      <a:noFill/>
                    </a:lnR>
                    <a:lnT>
                      <a:noFill/>
                    </a:lnT>
                    <a:lnB>
                      <a:noFill/>
                    </a:lnB>
                    <a:solidFill>
                      <a:srgbClr val="FFF2CC"/>
                    </a:solidFill>
                  </a:tcPr>
                </a:tc>
                <a:tc>
                  <a:txBody>
                    <a:bodyPr/>
                    <a:lstStyle/>
                    <a:p>
                      <a:pPr algn="ctr" fontAlgn="ctr"/>
                      <a:r>
                        <a:rPr lang="ru-RU" sz="1600" b="0" i="0" u="none" strike="noStrike">
                          <a:solidFill>
                            <a:srgbClr val="000000"/>
                          </a:solidFill>
                          <a:effectLst/>
                          <a:latin typeface="Calibri" panose="020F0502020204030204" pitchFamily="34" charset="0"/>
                        </a:rPr>
                        <a:t>ФН1: На море + Доходы и расходы семьи</a:t>
                      </a:r>
                    </a:p>
                  </a:txBody>
                  <a:tcPr marL="5222" marR="5222" marT="5222" marB="0" anchor="ctr">
                    <a:lnL>
                      <a:noFill/>
                    </a:lnL>
                    <a:lnR>
                      <a:noFill/>
                    </a:lnR>
                    <a:lnT>
                      <a:noFill/>
                    </a:lnT>
                    <a:lnB>
                      <a:noFill/>
                    </a:lnB>
                    <a:solidFill>
                      <a:srgbClr val="E7E6E6"/>
                    </a:solidFill>
                  </a:tcPr>
                </a:tc>
                <a:tc>
                  <a:txBody>
                    <a:bodyPr/>
                    <a:lstStyle/>
                    <a:p>
                      <a:pPr algn="ctr" fontAlgn="ctr"/>
                      <a:r>
                        <a:rPr lang="ru-RU" sz="1600" b="0" i="0" u="none" strike="noStrike">
                          <a:solidFill>
                            <a:srgbClr val="000000"/>
                          </a:solidFill>
                          <a:effectLst/>
                          <a:latin typeface="Calibri" panose="020F0502020204030204" pitchFamily="34" charset="0"/>
                        </a:rPr>
                        <a:t>ЧТ1: Мороженое: история и география</a:t>
                      </a:r>
                    </a:p>
                  </a:txBody>
                  <a:tcPr marL="5222" marR="5222" marT="5222" marB="0" anchor="ctr">
                    <a:lnL>
                      <a:noFill/>
                    </a:lnL>
                    <a:lnR>
                      <a:noFill/>
                    </a:lnR>
                    <a:lnT>
                      <a:noFill/>
                    </a:lnT>
                    <a:lnB>
                      <a:noFill/>
                    </a:lnB>
                    <a:solidFill>
                      <a:srgbClr val="FCE4D6"/>
                    </a:solidFill>
                  </a:tcPr>
                </a:tc>
                <a:tc>
                  <a:txBody>
                    <a:bodyPr/>
                    <a:lstStyle/>
                    <a:p>
                      <a:pPr algn="ctr" fontAlgn="ctr"/>
                      <a:r>
                        <a:rPr lang="ru-RU" sz="1600" b="0" i="0" u="none" strike="noStrike">
                          <a:solidFill>
                            <a:srgbClr val="000000"/>
                          </a:solidFill>
                          <a:effectLst/>
                          <a:latin typeface="Calibri" panose="020F0502020204030204" pitchFamily="34" charset="0"/>
                        </a:rPr>
                        <a:t>ЕС1: Разноликая вода + Инопланетные захватчики</a:t>
                      </a:r>
                    </a:p>
                  </a:txBody>
                  <a:tcPr marL="5222" marR="5222" marT="5222" marB="0" anchor="ctr">
                    <a:lnL>
                      <a:noFill/>
                    </a:lnL>
                    <a:lnR>
                      <a:noFill/>
                    </a:lnR>
                    <a:lnT>
                      <a:noFill/>
                    </a:lnT>
                    <a:lnB>
                      <a:noFill/>
                    </a:lnB>
                    <a:solidFill>
                      <a:srgbClr val="E2EFDA"/>
                    </a:solidFill>
                  </a:tcPr>
                </a:tc>
                <a:extLst>
                  <a:ext uri="{0D108BD9-81ED-4DB2-BD59-A6C34878D82A}">
                    <a16:rowId xmlns:a16="http://schemas.microsoft.com/office/drawing/2014/main" val="700324102"/>
                  </a:ext>
                </a:extLst>
              </a:tr>
              <a:tr h="766265">
                <a:tc>
                  <a:txBody>
                    <a:bodyPr/>
                    <a:lstStyle/>
                    <a:p>
                      <a:pPr algn="ctr" fontAlgn="ctr"/>
                      <a:r>
                        <a:rPr lang="ru-RU" sz="1600" b="1" i="0" u="none" strike="noStrike" dirty="0">
                          <a:solidFill>
                            <a:srgbClr val="000000"/>
                          </a:solidFill>
                          <a:effectLst/>
                          <a:latin typeface="Calibri" panose="020F0502020204030204" pitchFamily="34" charset="0"/>
                        </a:rPr>
                        <a:t>6</a:t>
                      </a:r>
                    </a:p>
                  </a:txBody>
                  <a:tcPr marL="5222" marR="5222" marT="5222" marB="0" anchor="ctr">
                    <a:lnL>
                      <a:noFill/>
                    </a:lnL>
                    <a:lnR>
                      <a:noFill/>
                    </a:lnR>
                    <a:lnT>
                      <a:noFill/>
                    </a:lnT>
                    <a:lnB>
                      <a:noFill/>
                    </a:lnB>
                  </a:tcPr>
                </a:tc>
                <a:tc>
                  <a:txBody>
                    <a:bodyPr/>
                    <a:lstStyle/>
                    <a:p>
                      <a:pPr algn="ctr" fontAlgn="ctr"/>
                      <a:r>
                        <a:rPr lang="ru-RU" sz="1600" b="0" i="0" u="none" strike="noStrike" dirty="0">
                          <a:solidFill>
                            <a:srgbClr val="000000"/>
                          </a:solidFill>
                          <a:effectLst/>
                          <a:latin typeface="Calibri" panose="020F0502020204030204" pitchFamily="34" charset="0"/>
                        </a:rPr>
                        <a:t>ФН2: Взять в долг у банка + Везём кухню на дачу</a:t>
                      </a:r>
                    </a:p>
                  </a:txBody>
                  <a:tcPr marL="5222" marR="5222" marT="5222" marB="0" anchor="ctr">
                    <a:lnL>
                      <a:noFill/>
                    </a:lnL>
                    <a:lnR>
                      <a:noFill/>
                    </a:lnR>
                    <a:lnT>
                      <a:noFill/>
                    </a:lnT>
                    <a:lnB>
                      <a:noFill/>
                    </a:lnB>
                    <a:solidFill>
                      <a:srgbClr val="E7E6E6"/>
                    </a:solidFill>
                  </a:tcPr>
                </a:tc>
                <a:tc>
                  <a:txBody>
                    <a:bodyPr/>
                    <a:lstStyle/>
                    <a:p>
                      <a:pPr algn="ctr" fontAlgn="ctr"/>
                      <a:r>
                        <a:rPr lang="ru-RU" sz="1600" b="0" i="0" u="none" strike="noStrike">
                          <a:solidFill>
                            <a:srgbClr val="000000"/>
                          </a:solidFill>
                          <a:effectLst/>
                          <a:latin typeface="Calibri" panose="020F0502020204030204" pitchFamily="34" charset="0"/>
                        </a:rPr>
                        <a:t>МА2: Шагомер + Лахта Центр</a:t>
                      </a:r>
                    </a:p>
                  </a:txBody>
                  <a:tcPr marL="5222" marR="5222" marT="5222" marB="0" anchor="ctr">
                    <a:lnL>
                      <a:noFill/>
                    </a:lnL>
                    <a:lnR>
                      <a:noFill/>
                    </a:lnR>
                    <a:lnT>
                      <a:noFill/>
                    </a:lnT>
                    <a:lnB>
                      <a:noFill/>
                    </a:lnB>
                    <a:solidFill>
                      <a:srgbClr val="DDEBF7"/>
                    </a:solidFill>
                  </a:tcPr>
                </a:tc>
                <a:tc>
                  <a:txBody>
                    <a:bodyPr/>
                    <a:lstStyle/>
                    <a:p>
                      <a:pPr algn="ctr" fontAlgn="ctr"/>
                      <a:r>
                        <a:rPr lang="ru-RU" sz="1600" b="0" i="0" u="none" strike="noStrike">
                          <a:solidFill>
                            <a:srgbClr val="000000"/>
                          </a:solidFill>
                          <a:effectLst/>
                          <a:latin typeface="Calibri" panose="020F0502020204030204" pitchFamily="34" charset="0"/>
                        </a:rPr>
                        <a:t>КМ1: Путешествие</a:t>
                      </a:r>
                    </a:p>
                  </a:txBody>
                  <a:tcPr marL="5222" marR="5222" marT="5222" marB="0" anchor="ctr">
                    <a:lnL>
                      <a:noFill/>
                    </a:lnL>
                    <a:lnR>
                      <a:noFill/>
                    </a:lnR>
                    <a:lnT>
                      <a:noFill/>
                    </a:lnT>
                    <a:lnB>
                      <a:noFill/>
                    </a:lnB>
                  </a:tcPr>
                </a:tc>
                <a:tc>
                  <a:txBody>
                    <a:bodyPr/>
                    <a:lstStyle/>
                    <a:p>
                      <a:pPr algn="ctr" fontAlgn="ctr"/>
                      <a:r>
                        <a:rPr lang="ru-RU" sz="1600" b="0" i="0" u="none" strike="noStrike" dirty="0">
                          <a:solidFill>
                            <a:srgbClr val="000000"/>
                          </a:solidFill>
                          <a:effectLst/>
                          <a:latin typeface="Calibri" panose="020F0502020204030204" pitchFamily="34" charset="0"/>
                        </a:rPr>
                        <a:t>ЧТ2 : Чай: путь в Россию</a:t>
                      </a:r>
                    </a:p>
                  </a:txBody>
                  <a:tcPr marL="5222" marR="5222" marT="5222" marB="0" anchor="ctr">
                    <a:lnL>
                      <a:noFill/>
                    </a:lnL>
                    <a:lnR>
                      <a:noFill/>
                    </a:lnR>
                    <a:lnT>
                      <a:noFill/>
                    </a:lnT>
                    <a:lnB>
                      <a:noFill/>
                    </a:lnB>
                    <a:solidFill>
                      <a:srgbClr val="FCE4D6"/>
                    </a:solidFill>
                  </a:tcPr>
                </a:tc>
                <a:extLst>
                  <a:ext uri="{0D108BD9-81ED-4DB2-BD59-A6C34878D82A}">
                    <a16:rowId xmlns:a16="http://schemas.microsoft.com/office/drawing/2014/main" val="1587528053"/>
                  </a:ext>
                </a:extLst>
              </a:tr>
            </a:tbl>
          </a:graphicData>
        </a:graphic>
      </p:graphicFrame>
    </p:spTree>
    <p:extLst>
      <p:ext uri="{BB962C8B-B14F-4D97-AF65-F5344CB8AC3E}">
        <p14:creationId xmlns:p14="http://schemas.microsoft.com/office/powerpoint/2010/main" val="243297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0" y="-101641"/>
            <a:ext cx="11880850" cy="783176"/>
          </a:xfrm>
          <a:prstGeom prst="rect">
            <a:avLst/>
          </a:prstGeom>
        </p:spPr>
        <p:txBody>
          <a:bodyPr vert="horz" lIns="89106" tIns="44553" rIns="89106" bIns="4455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118" b="1" dirty="0">
                <a:latin typeface="Times New Roman" panose="02020603050405020304" pitchFamily="18" charset="0"/>
                <a:cs typeface="Times New Roman" panose="02020603050405020304" pitchFamily="18" charset="0"/>
              </a:rPr>
              <a:t>Структура вариантов</a:t>
            </a:r>
          </a:p>
        </p:txBody>
      </p:sp>
      <p:graphicFrame>
        <p:nvGraphicFramePr>
          <p:cNvPr id="3" name="Таблица 2"/>
          <p:cNvGraphicFramePr>
            <a:graphicFrameLocks noGrp="1"/>
          </p:cNvGraphicFramePr>
          <p:nvPr/>
        </p:nvGraphicFramePr>
        <p:xfrm>
          <a:off x="454267" y="1297749"/>
          <a:ext cx="8849486" cy="5421350"/>
        </p:xfrm>
        <a:graphic>
          <a:graphicData uri="http://schemas.openxmlformats.org/drawingml/2006/table">
            <a:tbl>
              <a:tblPr/>
              <a:tblGrid>
                <a:gridCol w="763442">
                  <a:extLst>
                    <a:ext uri="{9D8B030D-6E8A-4147-A177-3AD203B41FA5}">
                      <a16:colId xmlns:a16="http://schemas.microsoft.com/office/drawing/2014/main" val="4264763540"/>
                    </a:ext>
                  </a:extLst>
                </a:gridCol>
                <a:gridCol w="2097489">
                  <a:extLst>
                    <a:ext uri="{9D8B030D-6E8A-4147-A177-3AD203B41FA5}">
                      <a16:colId xmlns:a16="http://schemas.microsoft.com/office/drawing/2014/main" val="2552857847"/>
                    </a:ext>
                  </a:extLst>
                </a:gridCol>
                <a:gridCol w="2036594">
                  <a:extLst>
                    <a:ext uri="{9D8B030D-6E8A-4147-A177-3AD203B41FA5}">
                      <a16:colId xmlns:a16="http://schemas.microsoft.com/office/drawing/2014/main" val="119860046"/>
                    </a:ext>
                  </a:extLst>
                </a:gridCol>
                <a:gridCol w="2012348">
                  <a:extLst>
                    <a:ext uri="{9D8B030D-6E8A-4147-A177-3AD203B41FA5}">
                      <a16:colId xmlns:a16="http://schemas.microsoft.com/office/drawing/2014/main" val="67254486"/>
                    </a:ext>
                  </a:extLst>
                </a:gridCol>
                <a:gridCol w="1939613">
                  <a:extLst>
                    <a:ext uri="{9D8B030D-6E8A-4147-A177-3AD203B41FA5}">
                      <a16:colId xmlns:a16="http://schemas.microsoft.com/office/drawing/2014/main" val="2103886906"/>
                    </a:ext>
                  </a:extLst>
                </a:gridCol>
              </a:tblGrid>
              <a:tr h="242839">
                <a:tc>
                  <a:txBody>
                    <a:bodyPr/>
                    <a:lstStyle/>
                    <a:p>
                      <a:pPr algn="ctr" fontAlgn="ctr"/>
                      <a:r>
                        <a:rPr lang="ru-RU" sz="1600" b="1" i="0" u="none" strike="noStrike" dirty="0">
                          <a:solidFill>
                            <a:srgbClr val="000000"/>
                          </a:solidFill>
                          <a:effectLst/>
                          <a:latin typeface="Calibri" panose="020F0502020204030204" pitchFamily="34" charset="0"/>
                        </a:rPr>
                        <a:t>Вариант</a:t>
                      </a:r>
                    </a:p>
                  </a:txBody>
                  <a:tcPr marL="5222" marR="5222" marT="5222" marB="0" anchor="ctr">
                    <a:lnL>
                      <a:noFill/>
                    </a:lnL>
                    <a:lnR>
                      <a:noFill/>
                    </a:lnR>
                    <a:lnT>
                      <a:noFill/>
                    </a:lnT>
                    <a:lnB>
                      <a:noFill/>
                    </a:lnB>
                  </a:tcPr>
                </a:tc>
                <a:tc>
                  <a:txBody>
                    <a:bodyPr/>
                    <a:lstStyle/>
                    <a:p>
                      <a:pPr algn="ctr" fontAlgn="ctr"/>
                      <a:r>
                        <a:rPr lang="ru-RU" sz="1600" b="1" i="0" u="none" strike="noStrike" dirty="0">
                          <a:solidFill>
                            <a:srgbClr val="000000"/>
                          </a:solidFill>
                          <a:effectLst/>
                          <a:latin typeface="Calibri" panose="020F0502020204030204" pitchFamily="34" charset="0"/>
                        </a:rPr>
                        <a:t>Блок 1</a:t>
                      </a:r>
                    </a:p>
                  </a:txBody>
                  <a:tcPr marL="5222" marR="5222" marT="5222" marB="0" anchor="ctr">
                    <a:lnL>
                      <a:noFill/>
                    </a:lnL>
                    <a:lnR>
                      <a:noFill/>
                    </a:lnR>
                    <a:lnT>
                      <a:noFill/>
                    </a:lnT>
                    <a:lnB>
                      <a:noFill/>
                    </a:lnB>
                  </a:tcPr>
                </a:tc>
                <a:tc>
                  <a:txBody>
                    <a:bodyPr/>
                    <a:lstStyle/>
                    <a:p>
                      <a:pPr algn="ctr" fontAlgn="ctr"/>
                      <a:r>
                        <a:rPr lang="ru-RU" sz="1600" b="1" i="0" u="none" strike="noStrike" dirty="0">
                          <a:solidFill>
                            <a:srgbClr val="000000"/>
                          </a:solidFill>
                          <a:effectLst/>
                          <a:latin typeface="Calibri" panose="020F0502020204030204" pitchFamily="34" charset="0"/>
                        </a:rPr>
                        <a:t>Блок 2</a:t>
                      </a:r>
                    </a:p>
                  </a:txBody>
                  <a:tcPr marL="5222" marR="5222" marT="5222" marB="0" anchor="ctr">
                    <a:lnL>
                      <a:noFill/>
                    </a:lnL>
                    <a:lnR>
                      <a:noFill/>
                    </a:lnR>
                    <a:lnT>
                      <a:noFill/>
                    </a:lnT>
                    <a:lnB>
                      <a:noFill/>
                    </a:lnB>
                  </a:tcPr>
                </a:tc>
                <a:tc>
                  <a:txBody>
                    <a:bodyPr/>
                    <a:lstStyle/>
                    <a:p>
                      <a:pPr algn="ctr" fontAlgn="ctr"/>
                      <a:r>
                        <a:rPr lang="ru-RU" sz="1600" b="1" i="0" u="none" strike="noStrike">
                          <a:solidFill>
                            <a:srgbClr val="000000"/>
                          </a:solidFill>
                          <a:effectLst/>
                          <a:latin typeface="Calibri" panose="020F0502020204030204" pitchFamily="34" charset="0"/>
                        </a:rPr>
                        <a:t>Блок 3</a:t>
                      </a:r>
                    </a:p>
                  </a:txBody>
                  <a:tcPr marL="5222" marR="5222" marT="5222" marB="0" anchor="ctr">
                    <a:lnL>
                      <a:noFill/>
                    </a:lnL>
                    <a:lnR>
                      <a:noFill/>
                    </a:lnR>
                    <a:lnT>
                      <a:noFill/>
                    </a:lnT>
                    <a:lnB>
                      <a:noFill/>
                    </a:lnB>
                  </a:tcPr>
                </a:tc>
                <a:tc>
                  <a:txBody>
                    <a:bodyPr/>
                    <a:lstStyle/>
                    <a:p>
                      <a:pPr algn="ctr" fontAlgn="ctr"/>
                      <a:r>
                        <a:rPr lang="ru-RU" sz="1600" b="1" i="0" u="none" strike="noStrike" dirty="0">
                          <a:solidFill>
                            <a:srgbClr val="000000"/>
                          </a:solidFill>
                          <a:effectLst/>
                          <a:latin typeface="Calibri" panose="020F0502020204030204" pitchFamily="34" charset="0"/>
                        </a:rPr>
                        <a:t>Блок 4</a:t>
                      </a:r>
                    </a:p>
                  </a:txBody>
                  <a:tcPr marL="5222" marR="5222" marT="5222" marB="0" anchor="ctr">
                    <a:lnL>
                      <a:noFill/>
                    </a:lnL>
                    <a:lnR>
                      <a:noFill/>
                    </a:lnR>
                    <a:lnT>
                      <a:noFill/>
                    </a:lnT>
                    <a:lnB>
                      <a:noFill/>
                    </a:lnB>
                  </a:tcPr>
                </a:tc>
                <a:extLst>
                  <a:ext uri="{0D108BD9-81ED-4DB2-BD59-A6C34878D82A}">
                    <a16:rowId xmlns:a16="http://schemas.microsoft.com/office/drawing/2014/main" val="3892012949"/>
                  </a:ext>
                </a:extLst>
              </a:tr>
              <a:tr h="766265">
                <a:tc>
                  <a:txBody>
                    <a:bodyPr/>
                    <a:lstStyle/>
                    <a:p>
                      <a:pPr algn="ctr" fontAlgn="ctr"/>
                      <a:r>
                        <a:rPr lang="ru-RU" sz="1600" b="1" i="0" u="none" strike="noStrike" dirty="0">
                          <a:solidFill>
                            <a:srgbClr val="000000"/>
                          </a:solidFill>
                          <a:effectLst/>
                          <a:latin typeface="Calibri" panose="020F0502020204030204" pitchFamily="34" charset="0"/>
                        </a:rPr>
                        <a:t>1</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ЧТ2 : Чай: путь в Россию</a:t>
                      </a:r>
                    </a:p>
                  </a:txBody>
                  <a:tcPr marL="5222" marR="5222" marT="5222" marB="0" anchor="ctr">
                    <a:lnL>
                      <a:noFill/>
                    </a:lnL>
                    <a:lnR>
                      <a:noFill/>
                    </a:lnR>
                    <a:lnT>
                      <a:noFill/>
                    </a:lnT>
                    <a:lnB>
                      <a:noFill/>
                    </a:lnB>
                    <a:solidFill>
                      <a:srgbClr val="FCE4D6"/>
                    </a:solidFill>
                  </a:tcPr>
                </a:tc>
                <a:tc>
                  <a:txBody>
                    <a:bodyPr/>
                    <a:lstStyle/>
                    <a:p>
                      <a:pPr algn="ctr" fontAlgn="ctr"/>
                      <a:r>
                        <a:rPr lang="ru-RU" sz="1600" b="0" i="0" u="none" strike="noStrike" dirty="0">
                          <a:solidFill>
                            <a:srgbClr val="000000"/>
                          </a:solidFill>
                          <a:effectLst/>
                          <a:latin typeface="Calibri" panose="020F0502020204030204" pitchFamily="34" charset="0"/>
                        </a:rPr>
                        <a:t>КМ1: Путешествие</a:t>
                      </a:r>
                    </a:p>
                  </a:txBody>
                  <a:tcPr marL="5222" marR="5222" marT="5222" marB="0" anchor="ctr">
                    <a:lnL>
                      <a:noFill/>
                    </a:lnL>
                    <a:lnR>
                      <a:noFill/>
                    </a:lnR>
                    <a:lnT>
                      <a:noFill/>
                    </a:lnT>
                    <a:lnB>
                      <a:noFill/>
                    </a:lnB>
                  </a:tcPr>
                </a:tc>
                <a:tc>
                  <a:txBody>
                    <a:bodyPr/>
                    <a:lstStyle/>
                    <a:p>
                      <a:pPr algn="ctr" fontAlgn="ctr"/>
                      <a:r>
                        <a:rPr lang="ru-RU" sz="1600" b="0" i="0" u="none" strike="noStrike" dirty="0">
                          <a:solidFill>
                            <a:srgbClr val="000000"/>
                          </a:solidFill>
                          <a:effectLst/>
                          <a:latin typeface="Calibri" panose="020F0502020204030204" pitchFamily="34" charset="0"/>
                        </a:rPr>
                        <a:t>ЕС1: Разноликая вода + Инопланетные захватчики</a:t>
                      </a:r>
                    </a:p>
                  </a:txBody>
                  <a:tcPr marL="5222" marR="5222" marT="5222" marB="0" anchor="ctr">
                    <a:lnL>
                      <a:noFill/>
                    </a:lnL>
                    <a:lnR>
                      <a:noFill/>
                    </a:lnR>
                    <a:lnT>
                      <a:noFill/>
                    </a:lnT>
                    <a:lnB>
                      <a:noFill/>
                    </a:lnB>
                    <a:solidFill>
                      <a:srgbClr val="E2EFDA"/>
                    </a:solidFill>
                  </a:tcPr>
                </a:tc>
                <a:tc>
                  <a:txBody>
                    <a:bodyPr/>
                    <a:lstStyle/>
                    <a:p>
                      <a:pPr algn="ctr" fontAlgn="ctr"/>
                      <a:r>
                        <a:rPr lang="ru-RU" sz="1600" b="0" i="0" u="none" strike="noStrike" dirty="0">
                          <a:solidFill>
                            <a:srgbClr val="000000"/>
                          </a:solidFill>
                          <a:effectLst/>
                          <a:latin typeface="Calibri" panose="020F0502020204030204" pitchFamily="34" charset="0"/>
                        </a:rPr>
                        <a:t>МА2: Шагомер + </a:t>
                      </a:r>
                      <a:r>
                        <a:rPr lang="ru-RU" sz="1600" b="0" i="0" u="none" strike="noStrike" dirty="0" err="1">
                          <a:solidFill>
                            <a:srgbClr val="000000"/>
                          </a:solidFill>
                          <a:effectLst/>
                          <a:latin typeface="Calibri" panose="020F0502020204030204" pitchFamily="34" charset="0"/>
                        </a:rPr>
                        <a:t>Лахта</a:t>
                      </a:r>
                      <a:r>
                        <a:rPr lang="ru-RU" sz="1600" b="0" i="0" u="none" strike="noStrike" dirty="0">
                          <a:solidFill>
                            <a:srgbClr val="000000"/>
                          </a:solidFill>
                          <a:effectLst/>
                          <a:latin typeface="Calibri" panose="020F0502020204030204" pitchFamily="34" charset="0"/>
                        </a:rPr>
                        <a:t> Центр</a:t>
                      </a:r>
                    </a:p>
                  </a:txBody>
                  <a:tcPr marL="5222" marR="5222" marT="5222" marB="0" anchor="ctr">
                    <a:lnL>
                      <a:noFill/>
                    </a:lnL>
                    <a:lnR>
                      <a:noFill/>
                    </a:lnR>
                    <a:lnT>
                      <a:noFill/>
                    </a:lnT>
                    <a:lnB>
                      <a:noFill/>
                    </a:lnB>
                    <a:solidFill>
                      <a:srgbClr val="DDEBF7"/>
                    </a:solidFill>
                  </a:tcPr>
                </a:tc>
                <a:extLst>
                  <a:ext uri="{0D108BD9-81ED-4DB2-BD59-A6C34878D82A}">
                    <a16:rowId xmlns:a16="http://schemas.microsoft.com/office/drawing/2014/main" val="1976705949"/>
                  </a:ext>
                </a:extLst>
              </a:tr>
              <a:tr h="957831">
                <a:tc>
                  <a:txBody>
                    <a:bodyPr/>
                    <a:lstStyle/>
                    <a:p>
                      <a:pPr algn="ctr" fontAlgn="ctr"/>
                      <a:r>
                        <a:rPr lang="ru-RU" sz="1600" b="1" i="0" u="none" strike="noStrike" dirty="0">
                          <a:solidFill>
                            <a:srgbClr val="000000"/>
                          </a:solidFill>
                          <a:effectLst/>
                          <a:latin typeface="Calibri" panose="020F0502020204030204" pitchFamily="34" charset="0"/>
                        </a:rPr>
                        <a:t>2</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МА1: Сетевые игры + Кёрлинг</a:t>
                      </a:r>
                    </a:p>
                  </a:txBody>
                  <a:tcPr marL="5222" marR="5222" marT="5222" marB="0" anchor="ctr">
                    <a:lnL>
                      <a:noFill/>
                    </a:lnL>
                    <a:lnR>
                      <a:noFill/>
                    </a:lnR>
                    <a:lnT>
                      <a:noFill/>
                    </a:lnT>
                    <a:lnB>
                      <a:noFill/>
                    </a:lnB>
                    <a:solidFill>
                      <a:srgbClr val="DDEBF7"/>
                    </a:solidFill>
                  </a:tcPr>
                </a:tc>
                <a:tc>
                  <a:txBody>
                    <a:bodyPr/>
                    <a:lstStyle/>
                    <a:p>
                      <a:pPr algn="ctr" fontAlgn="ctr"/>
                      <a:r>
                        <a:rPr lang="ru-RU" sz="1600" b="0" i="0" u="none" strike="noStrike">
                          <a:solidFill>
                            <a:srgbClr val="000000"/>
                          </a:solidFill>
                          <a:effectLst/>
                          <a:latin typeface="Calibri" panose="020F0502020204030204" pitchFamily="34" charset="0"/>
                        </a:rPr>
                        <a:t>ЕС2: Как там на Луне? + Биотехнологии нашего времени</a:t>
                      </a:r>
                    </a:p>
                  </a:txBody>
                  <a:tcPr marL="5222" marR="5222" marT="5222" marB="0" anchor="ctr">
                    <a:lnL>
                      <a:noFill/>
                    </a:lnL>
                    <a:lnR>
                      <a:noFill/>
                    </a:lnR>
                    <a:lnT>
                      <a:noFill/>
                    </a:lnT>
                    <a:lnB>
                      <a:noFill/>
                    </a:lnB>
                    <a:solidFill>
                      <a:srgbClr val="E2EFDA"/>
                    </a:solidFill>
                  </a:tcPr>
                </a:tc>
                <a:tc>
                  <a:txBody>
                    <a:bodyPr/>
                    <a:lstStyle/>
                    <a:p>
                      <a:pPr algn="ctr" fontAlgn="ctr"/>
                      <a:r>
                        <a:rPr lang="ru-RU" sz="1600" b="0" i="0" u="none" strike="noStrike">
                          <a:solidFill>
                            <a:srgbClr val="000000"/>
                          </a:solidFill>
                          <a:effectLst/>
                          <a:latin typeface="Calibri" panose="020F0502020204030204" pitchFamily="34" charset="0"/>
                        </a:rPr>
                        <a:t>ФН1: На море + Доходы и расходы семьи</a:t>
                      </a:r>
                    </a:p>
                  </a:txBody>
                  <a:tcPr marL="5222" marR="5222" marT="5222" marB="0" anchor="ctr">
                    <a:lnL>
                      <a:noFill/>
                    </a:lnL>
                    <a:lnR>
                      <a:noFill/>
                    </a:lnR>
                    <a:lnT>
                      <a:noFill/>
                    </a:lnT>
                    <a:lnB>
                      <a:noFill/>
                    </a:lnB>
                    <a:solidFill>
                      <a:srgbClr val="E7E6E6"/>
                    </a:solidFill>
                  </a:tcPr>
                </a:tc>
                <a:tc>
                  <a:txBody>
                    <a:bodyPr/>
                    <a:lstStyle/>
                    <a:p>
                      <a:pPr algn="ctr" fontAlgn="ctr"/>
                      <a:r>
                        <a:rPr lang="ru-RU" sz="1600" b="0" i="0" u="none" strike="noStrike">
                          <a:solidFill>
                            <a:srgbClr val="000000"/>
                          </a:solidFill>
                          <a:effectLst/>
                          <a:latin typeface="Calibri" panose="020F0502020204030204" pitchFamily="34" charset="0"/>
                        </a:rPr>
                        <a:t>ГК1: Повышение уровня Мирового океана</a:t>
                      </a:r>
                    </a:p>
                  </a:txBody>
                  <a:tcPr marL="5222" marR="5222" marT="5222" marB="0" anchor="ctr">
                    <a:lnL>
                      <a:noFill/>
                    </a:lnL>
                    <a:lnR>
                      <a:noFill/>
                    </a:lnR>
                    <a:lnT>
                      <a:noFill/>
                    </a:lnT>
                    <a:lnB>
                      <a:noFill/>
                    </a:lnB>
                    <a:solidFill>
                      <a:srgbClr val="FFF2CC"/>
                    </a:solidFill>
                  </a:tcPr>
                </a:tc>
                <a:extLst>
                  <a:ext uri="{0D108BD9-81ED-4DB2-BD59-A6C34878D82A}">
                    <a16:rowId xmlns:a16="http://schemas.microsoft.com/office/drawing/2014/main" val="1773246130"/>
                  </a:ext>
                </a:extLst>
              </a:tr>
              <a:tr h="766265">
                <a:tc>
                  <a:txBody>
                    <a:bodyPr/>
                    <a:lstStyle/>
                    <a:p>
                      <a:pPr algn="ctr" fontAlgn="ctr"/>
                      <a:r>
                        <a:rPr lang="ru-RU" sz="1600" b="1" i="0" u="none" strike="noStrike" dirty="0">
                          <a:solidFill>
                            <a:srgbClr val="000000"/>
                          </a:solidFill>
                          <a:effectLst/>
                          <a:latin typeface="Calibri" panose="020F0502020204030204" pitchFamily="34" charset="0"/>
                        </a:rPr>
                        <a:t>3</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КМ2: Ярмарка школьных предметов</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ЧТ1: Мороженое: история и география</a:t>
                      </a:r>
                    </a:p>
                  </a:txBody>
                  <a:tcPr marL="5222" marR="5222" marT="5222" marB="0" anchor="ctr">
                    <a:lnL>
                      <a:noFill/>
                    </a:lnL>
                    <a:lnR>
                      <a:noFill/>
                    </a:lnR>
                    <a:lnT>
                      <a:noFill/>
                    </a:lnT>
                    <a:lnB>
                      <a:noFill/>
                    </a:lnB>
                    <a:solidFill>
                      <a:srgbClr val="FCE4D6"/>
                    </a:solidFill>
                  </a:tcPr>
                </a:tc>
                <a:tc>
                  <a:txBody>
                    <a:bodyPr/>
                    <a:lstStyle/>
                    <a:p>
                      <a:pPr algn="ctr" fontAlgn="ctr"/>
                      <a:r>
                        <a:rPr lang="ru-RU" sz="1600" b="0" i="0" u="none" strike="noStrike">
                          <a:solidFill>
                            <a:srgbClr val="000000"/>
                          </a:solidFill>
                          <a:effectLst/>
                          <a:latin typeface="Calibri" panose="020F0502020204030204" pitchFamily="34" charset="0"/>
                        </a:rPr>
                        <a:t>ГК2: Самоуправление в летнем лагере</a:t>
                      </a:r>
                    </a:p>
                  </a:txBody>
                  <a:tcPr marL="5222" marR="5222" marT="5222" marB="0" anchor="ctr">
                    <a:lnL>
                      <a:noFill/>
                    </a:lnL>
                    <a:lnR>
                      <a:noFill/>
                    </a:lnR>
                    <a:lnT>
                      <a:noFill/>
                    </a:lnT>
                    <a:lnB>
                      <a:noFill/>
                    </a:lnB>
                    <a:solidFill>
                      <a:srgbClr val="FFF2CC"/>
                    </a:solidFill>
                  </a:tcPr>
                </a:tc>
                <a:tc>
                  <a:txBody>
                    <a:bodyPr/>
                    <a:lstStyle/>
                    <a:p>
                      <a:pPr algn="ctr" fontAlgn="ctr"/>
                      <a:r>
                        <a:rPr lang="ru-RU" sz="1600" b="0" i="0" u="none" strike="noStrike">
                          <a:solidFill>
                            <a:srgbClr val="000000"/>
                          </a:solidFill>
                          <a:effectLst/>
                          <a:latin typeface="Calibri" panose="020F0502020204030204" pitchFamily="34" charset="0"/>
                        </a:rPr>
                        <a:t>ФН2: Взять в долг у банка + Везём кухню на дачу</a:t>
                      </a:r>
                    </a:p>
                  </a:txBody>
                  <a:tcPr marL="5222" marR="5222" marT="5222" marB="0" anchor="ctr">
                    <a:lnL>
                      <a:noFill/>
                    </a:lnL>
                    <a:lnR>
                      <a:noFill/>
                    </a:lnR>
                    <a:lnT>
                      <a:noFill/>
                    </a:lnT>
                    <a:lnB>
                      <a:noFill/>
                    </a:lnB>
                    <a:solidFill>
                      <a:srgbClr val="E7E6E6"/>
                    </a:solidFill>
                  </a:tcPr>
                </a:tc>
                <a:extLst>
                  <a:ext uri="{0D108BD9-81ED-4DB2-BD59-A6C34878D82A}">
                    <a16:rowId xmlns:a16="http://schemas.microsoft.com/office/drawing/2014/main" val="3505327647"/>
                  </a:ext>
                </a:extLst>
              </a:tr>
              <a:tr h="957831">
                <a:tc>
                  <a:txBody>
                    <a:bodyPr/>
                    <a:lstStyle/>
                    <a:p>
                      <a:pPr algn="ctr" fontAlgn="ctr"/>
                      <a:r>
                        <a:rPr lang="ru-RU" sz="1600" b="1" i="0" u="none" strike="noStrike" dirty="0">
                          <a:solidFill>
                            <a:srgbClr val="000000"/>
                          </a:solidFill>
                          <a:effectLst/>
                          <a:latin typeface="Calibri" panose="020F0502020204030204" pitchFamily="34" charset="0"/>
                        </a:rPr>
                        <a:t>4</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ЕС2: Как там на Луне? + Биотехнологии нашего времени</a:t>
                      </a:r>
                    </a:p>
                  </a:txBody>
                  <a:tcPr marL="5222" marR="5222" marT="5222" marB="0" anchor="ctr">
                    <a:lnL>
                      <a:noFill/>
                    </a:lnL>
                    <a:lnR>
                      <a:noFill/>
                    </a:lnR>
                    <a:lnT>
                      <a:noFill/>
                    </a:lnT>
                    <a:lnB>
                      <a:noFill/>
                    </a:lnB>
                    <a:solidFill>
                      <a:srgbClr val="E2EFDA"/>
                    </a:solidFill>
                  </a:tcPr>
                </a:tc>
                <a:tc>
                  <a:txBody>
                    <a:bodyPr/>
                    <a:lstStyle/>
                    <a:p>
                      <a:pPr algn="ctr" fontAlgn="ctr"/>
                      <a:r>
                        <a:rPr lang="ru-RU" sz="1600" b="0" i="0" u="none" strike="noStrike">
                          <a:solidFill>
                            <a:srgbClr val="000000"/>
                          </a:solidFill>
                          <a:effectLst/>
                          <a:latin typeface="Calibri" panose="020F0502020204030204" pitchFamily="34" charset="0"/>
                        </a:rPr>
                        <a:t>ГК1: Повышение уровня Мирового океана</a:t>
                      </a:r>
                    </a:p>
                  </a:txBody>
                  <a:tcPr marL="5222" marR="5222" marT="5222" marB="0" anchor="ctr">
                    <a:lnL>
                      <a:noFill/>
                    </a:lnL>
                    <a:lnR>
                      <a:noFill/>
                    </a:lnR>
                    <a:lnT>
                      <a:noFill/>
                    </a:lnT>
                    <a:lnB>
                      <a:noFill/>
                    </a:lnB>
                    <a:solidFill>
                      <a:srgbClr val="FFF2CC"/>
                    </a:solidFill>
                  </a:tcPr>
                </a:tc>
                <a:tc>
                  <a:txBody>
                    <a:bodyPr/>
                    <a:lstStyle/>
                    <a:p>
                      <a:pPr algn="ctr" fontAlgn="ctr"/>
                      <a:r>
                        <a:rPr lang="ru-RU" sz="1600" b="0" i="0" u="none" strike="noStrike">
                          <a:solidFill>
                            <a:srgbClr val="000000"/>
                          </a:solidFill>
                          <a:effectLst/>
                          <a:latin typeface="Calibri" panose="020F0502020204030204" pitchFamily="34" charset="0"/>
                        </a:rPr>
                        <a:t>МА1: Сетевые игры + Кёрлинг</a:t>
                      </a:r>
                    </a:p>
                  </a:txBody>
                  <a:tcPr marL="5222" marR="5222" marT="5222" marB="0" anchor="ctr">
                    <a:lnL>
                      <a:noFill/>
                    </a:lnL>
                    <a:lnR>
                      <a:noFill/>
                    </a:lnR>
                    <a:lnT>
                      <a:noFill/>
                    </a:lnT>
                    <a:lnB>
                      <a:noFill/>
                    </a:lnB>
                    <a:solidFill>
                      <a:srgbClr val="DDEBF7"/>
                    </a:solidFill>
                  </a:tcPr>
                </a:tc>
                <a:tc>
                  <a:txBody>
                    <a:bodyPr/>
                    <a:lstStyle/>
                    <a:p>
                      <a:pPr algn="ctr" fontAlgn="ctr"/>
                      <a:r>
                        <a:rPr lang="ru-RU" sz="1600" b="0" i="0" u="none" strike="noStrike" dirty="0">
                          <a:solidFill>
                            <a:srgbClr val="000000"/>
                          </a:solidFill>
                          <a:effectLst/>
                          <a:latin typeface="Calibri" panose="020F0502020204030204" pitchFamily="34" charset="0"/>
                        </a:rPr>
                        <a:t>КМ2: Ярмарка школьных предметов</a:t>
                      </a:r>
                    </a:p>
                  </a:txBody>
                  <a:tcPr marL="5222" marR="5222" marT="5222" marB="0" anchor="ctr">
                    <a:lnL>
                      <a:noFill/>
                    </a:lnL>
                    <a:lnR>
                      <a:noFill/>
                    </a:lnR>
                    <a:lnT>
                      <a:noFill/>
                    </a:lnT>
                    <a:lnB>
                      <a:noFill/>
                    </a:lnB>
                  </a:tcPr>
                </a:tc>
                <a:extLst>
                  <a:ext uri="{0D108BD9-81ED-4DB2-BD59-A6C34878D82A}">
                    <a16:rowId xmlns:a16="http://schemas.microsoft.com/office/drawing/2014/main" val="2392164237"/>
                  </a:ext>
                </a:extLst>
              </a:tr>
              <a:tr h="957831">
                <a:tc>
                  <a:txBody>
                    <a:bodyPr/>
                    <a:lstStyle/>
                    <a:p>
                      <a:pPr algn="ctr" fontAlgn="ctr"/>
                      <a:r>
                        <a:rPr lang="ru-RU" sz="1600" b="1" i="0" u="none" strike="noStrike" dirty="0">
                          <a:solidFill>
                            <a:srgbClr val="000000"/>
                          </a:solidFill>
                          <a:effectLst/>
                          <a:latin typeface="Calibri" panose="020F0502020204030204" pitchFamily="34" charset="0"/>
                        </a:rPr>
                        <a:t>5</a:t>
                      </a:r>
                    </a:p>
                  </a:txBody>
                  <a:tcPr marL="5222" marR="5222" marT="5222" marB="0" anchor="ctr">
                    <a:lnL>
                      <a:noFill/>
                    </a:lnL>
                    <a:lnR>
                      <a:noFill/>
                    </a:lnR>
                    <a:lnT>
                      <a:noFill/>
                    </a:lnT>
                    <a:lnB>
                      <a:noFill/>
                    </a:lnB>
                  </a:tcPr>
                </a:tc>
                <a:tc>
                  <a:txBody>
                    <a:bodyPr/>
                    <a:lstStyle/>
                    <a:p>
                      <a:pPr algn="ctr" fontAlgn="ctr"/>
                      <a:r>
                        <a:rPr lang="ru-RU" sz="1600" b="0" i="0" u="none" strike="noStrike" dirty="0">
                          <a:solidFill>
                            <a:srgbClr val="000000"/>
                          </a:solidFill>
                          <a:effectLst/>
                          <a:latin typeface="Calibri" panose="020F0502020204030204" pitchFamily="34" charset="0"/>
                        </a:rPr>
                        <a:t>ГК1: Повышение уровня Мирового океана</a:t>
                      </a:r>
                    </a:p>
                  </a:txBody>
                  <a:tcPr marL="5222" marR="5222" marT="5222" marB="0" anchor="ctr">
                    <a:lnL>
                      <a:noFill/>
                    </a:lnL>
                    <a:lnR>
                      <a:noFill/>
                    </a:lnR>
                    <a:lnT>
                      <a:noFill/>
                    </a:lnT>
                    <a:lnB>
                      <a:noFill/>
                    </a:lnB>
                    <a:solidFill>
                      <a:srgbClr val="FFF2CC"/>
                    </a:solidFill>
                  </a:tcPr>
                </a:tc>
                <a:tc>
                  <a:txBody>
                    <a:bodyPr/>
                    <a:lstStyle/>
                    <a:p>
                      <a:pPr algn="ctr" fontAlgn="ctr"/>
                      <a:r>
                        <a:rPr lang="ru-RU" sz="1600" b="0" i="0" u="none" strike="noStrike">
                          <a:solidFill>
                            <a:srgbClr val="000000"/>
                          </a:solidFill>
                          <a:effectLst/>
                          <a:latin typeface="Calibri" panose="020F0502020204030204" pitchFamily="34" charset="0"/>
                        </a:rPr>
                        <a:t>ФН1: На море + Доходы и расходы семьи</a:t>
                      </a:r>
                    </a:p>
                  </a:txBody>
                  <a:tcPr marL="5222" marR="5222" marT="5222" marB="0" anchor="ctr">
                    <a:lnL>
                      <a:noFill/>
                    </a:lnL>
                    <a:lnR>
                      <a:noFill/>
                    </a:lnR>
                    <a:lnT>
                      <a:noFill/>
                    </a:lnT>
                    <a:lnB>
                      <a:noFill/>
                    </a:lnB>
                    <a:solidFill>
                      <a:srgbClr val="E7E6E6"/>
                    </a:solidFill>
                  </a:tcPr>
                </a:tc>
                <a:tc>
                  <a:txBody>
                    <a:bodyPr/>
                    <a:lstStyle/>
                    <a:p>
                      <a:pPr algn="ctr" fontAlgn="ctr"/>
                      <a:r>
                        <a:rPr lang="ru-RU" sz="1600" b="0" i="0" u="none" strike="noStrike">
                          <a:solidFill>
                            <a:srgbClr val="000000"/>
                          </a:solidFill>
                          <a:effectLst/>
                          <a:latin typeface="Calibri" panose="020F0502020204030204" pitchFamily="34" charset="0"/>
                        </a:rPr>
                        <a:t>ЧТ1: Мороженое: история и география</a:t>
                      </a:r>
                    </a:p>
                  </a:txBody>
                  <a:tcPr marL="5222" marR="5222" marT="5222" marB="0" anchor="ctr">
                    <a:lnL>
                      <a:noFill/>
                    </a:lnL>
                    <a:lnR>
                      <a:noFill/>
                    </a:lnR>
                    <a:lnT>
                      <a:noFill/>
                    </a:lnT>
                    <a:lnB>
                      <a:noFill/>
                    </a:lnB>
                    <a:solidFill>
                      <a:srgbClr val="FCE4D6"/>
                    </a:solidFill>
                  </a:tcPr>
                </a:tc>
                <a:tc>
                  <a:txBody>
                    <a:bodyPr/>
                    <a:lstStyle/>
                    <a:p>
                      <a:pPr algn="ctr" fontAlgn="ctr"/>
                      <a:r>
                        <a:rPr lang="ru-RU" sz="1600" b="0" i="0" u="none" strike="noStrike">
                          <a:solidFill>
                            <a:srgbClr val="000000"/>
                          </a:solidFill>
                          <a:effectLst/>
                          <a:latin typeface="Calibri" panose="020F0502020204030204" pitchFamily="34" charset="0"/>
                        </a:rPr>
                        <a:t>ЕС1: Разноликая вода + Инопланетные захватчики</a:t>
                      </a:r>
                    </a:p>
                  </a:txBody>
                  <a:tcPr marL="5222" marR="5222" marT="5222" marB="0" anchor="ctr">
                    <a:lnL>
                      <a:noFill/>
                    </a:lnL>
                    <a:lnR>
                      <a:noFill/>
                    </a:lnR>
                    <a:lnT>
                      <a:noFill/>
                    </a:lnT>
                    <a:lnB>
                      <a:noFill/>
                    </a:lnB>
                    <a:solidFill>
                      <a:srgbClr val="E2EFDA"/>
                    </a:solidFill>
                  </a:tcPr>
                </a:tc>
                <a:extLst>
                  <a:ext uri="{0D108BD9-81ED-4DB2-BD59-A6C34878D82A}">
                    <a16:rowId xmlns:a16="http://schemas.microsoft.com/office/drawing/2014/main" val="700324102"/>
                  </a:ext>
                </a:extLst>
              </a:tr>
              <a:tr h="766265">
                <a:tc>
                  <a:txBody>
                    <a:bodyPr/>
                    <a:lstStyle/>
                    <a:p>
                      <a:pPr algn="ctr" fontAlgn="ctr"/>
                      <a:r>
                        <a:rPr lang="ru-RU" sz="1600" b="1" i="0" u="none" strike="noStrike" dirty="0">
                          <a:solidFill>
                            <a:srgbClr val="000000"/>
                          </a:solidFill>
                          <a:effectLst/>
                          <a:latin typeface="Calibri" panose="020F0502020204030204" pitchFamily="34" charset="0"/>
                        </a:rPr>
                        <a:t>6</a:t>
                      </a:r>
                    </a:p>
                  </a:txBody>
                  <a:tcPr marL="5222" marR="5222" marT="5222" marB="0" anchor="ctr">
                    <a:lnL>
                      <a:noFill/>
                    </a:lnL>
                    <a:lnR>
                      <a:noFill/>
                    </a:lnR>
                    <a:lnT>
                      <a:noFill/>
                    </a:lnT>
                    <a:lnB>
                      <a:noFill/>
                    </a:lnB>
                  </a:tcPr>
                </a:tc>
                <a:tc>
                  <a:txBody>
                    <a:bodyPr/>
                    <a:lstStyle/>
                    <a:p>
                      <a:pPr algn="ctr" fontAlgn="ctr"/>
                      <a:r>
                        <a:rPr lang="ru-RU" sz="1600" b="0" i="0" u="none" strike="noStrike">
                          <a:solidFill>
                            <a:srgbClr val="000000"/>
                          </a:solidFill>
                          <a:effectLst/>
                          <a:latin typeface="Calibri" panose="020F0502020204030204" pitchFamily="34" charset="0"/>
                        </a:rPr>
                        <a:t>ФН2: Взять в долг у банка + Везём кухню на дачу</a:t>
                      </a:r>
                    </a:p>
                  </a:txBody>
                  <a:tcPr marL="5222" marR="5222" marT="5222" marB="0" anchor="ctr">
                    <a:lnL>
                      <a:noFill/>
                    </a:lnL>
                    <a:lnR>
                      <a:noFill/>
                    </a:lnR>
                    <a:lnT>
                      <a:noFill/>
                    </a:lnT>
                    <a:lnB>
                      <a:noFill/>
                    </a:lnB>
                    <a:solidFill>
                      <a:srgbClr val="E7E6E6"/>
                    </a:solidFill>
                  </a:tcPr>
                </a:tc>
                <a:tc>
                  <a:txBody>
                    <a:bodyPr/>
                    <a:lstStyle/>
                    <a:p>
                      <a:pPr algn="ctr" fontAlgn="ctr"/>
                      <a:r>
                        <a:rPr lang="ru-RU" sz="1600" b="0" i="0" u="none" strike="noStrike">
                          <a:solidFill>
                            <a:srgbClr val="000000"/>
                          </a:solidFill>
                          <a:effectLst/>
                          <a:latin typeface="Calibri" panose="020F0502020204030204" pitchFamily="34" charset="0"/>
                        </a:rPr>
                        <a:t>МА2: Шагомер + Лахта Центр</a:t>
                      </a:r>
                    </a:p>
                  </a:txBody>
                  <a:tcPr marL="5222" marR="5222" marT="5222" marB="0" anchor="ctr">
                    <a:lnL>
                      <a:noFill/>
                    </a:lnL>
                    <a:lnR>
                      <a:noFill/>
                    </a:lnR>
                    <a:lnT>
                      <a:noFill/>
                    </a:lnT>
                    <a:lnB>
                      <a:noFill/>
                    </a:lnB>
                    <a:solidFill>
                      <a:srgbClr val="DDEBF7"/>
                    </a:solidFill>
                  </a:tcPr>
                </a:tc>
                <a:tc>
                  <a:txBody>
                    <a:bodyPr/>
                    <a:lstStyle/>
                    <a:p>
                      <a:pPr algn="ctr" fontAlgn="ctr"/>
                      <a:r>
                        <a:rPr lang="ru-RU" sz="1600" b="0" i="0" u="none" strike="noStrike">
                          <a:solidFill>
                            <a:srgbClr val="000000"/>
                          </a:solidFill>
                          <a:effectLst/>
                          <a:latin typeface="Calibri" panose="020F0502020204030204" pitchFamily="34" charset="0"/>
                        </a:rPr>
                        <a:t>КМ1: Путешествие</a:t>
                      </a:r>
                    </a:p>
                  </a:txBody>
                  <a:tcPr marL="5222" marR="5222" marT="5222" marB="0" anchor="ctr">
                    <a:lnL>
                      <a:noFill/>
                    </a:lnL>
                    <a:lnR>
                      <a:noFill/>
                    </a:lnR>
                    <a:lnT>
                      <a:noFill/>
                    </a:lnT>
                    <a:lnB>
                      <a:noFill/>
                    </a:lnB>
                  </a:tcPr>
                </a:tc>
                <a:tc>
                  <a:txBody>
                    <a:bodyPr/>
                    <a:lstStyle/>
                    <a:p>
                      <a:pPr algn="ctr" fontAlgn="ctr"/>
                      <a:r>
                        <a:rPr lang="ru-RU" sz="1600" b="0" i="0" u="none" strike="noStrike" dirty="0">
                          <a:solidFill>
                            <a:srgbClr val="000000"/>
                          </a:solidFill>
                          <a:effectLst/>
                          <a:latin typeface="Calibri" panose="020F0502020204030204" pitchFamily="34" charset="0"/>
                        </a:rPr>
                        <a:t>ЧТ2 : Чай: путь в Россию</a:t>
                      </a:r>
                    </a:p>
                  </a:txBody>
                  <a:tcPr marL="5222" marR="5222" marT="5222" marB="0" anchor="ctr">
                    <a:lnL>
                      <a:noFill/>
                    </a:lnL>
                    <a:lnR>
                      <a:noFill/>
                    </a:lnR>
                    <a:lnT>
                      <a:noFill/>
                    </a:lnT>
                    <a:lnB>
                      <a:noFill/>
                    </a:lnB>
                    <a:solidFill>
                      <a:srgbClr val="FCE4D6"/>
                    </a:solidFill>
                  </a:tcPr>
                </a:tc>
                <a:extLst>
                  <a:ext uri="{0D108BD9-81ED-4DB2-BD59-A6C34878D82A}">
                    <a16:rowId xmlns:a16="http://schemas.microsoft.com/office/drawing/2014/main" val="1587528053"/>
                  </a:ext>
                </a:extLst>
              </a:tr>
            </a:tbl>
          </a:graphicData>
        </a:graphic>
      </p:graphicFrame>
      <p:sp>
        <p:nvSpPr>
          <p:cNvPr id="7" name="TextBox 6"/>
          <p:cNvSpPr txBox="1"/>
          <p:nvPr/>
        </p:nvSpPr>
        <p:spPr>
          <a:xfrm>
            <a:off x="9581829" y="3943783"/>
            <a:ext cx="2140867" cy="1981312"/>
          </a:xfrm>
          <a:prstGeom prst="rect">
            <a:avLst/>
          </a:prstGeom>
          <a:noFill/>
        </p:spPr>
        <p:txBody>
          <a:bodyPr wrap="square" rtlCol="0">
            <a:spAutoFit/>
          </a:bodyPr>
          <a:lstStyle/>
          <a:p>
            <a:r>
              <a:rPr lang="ru-RU" sz="2046" i="1" dirty="0"/>
              <a:t>Повтор блоков позволяет выстроить задания всех вариантов на одной шкале</a:t>
            </a:r>
          </a:p>
        </p:txBody>
      </p:sp>
      <p:pic>
        <p:nvPicPr>
          <p:cNvPr id="8" name="Рисунок 7"/>
          <p:cNvPicPr>
            <a:picLocks noChangeAspect="1"/>
          </p:cNvPicPr>
          <p:nvPr/>
        </p:nvPicPr>
        <p:blipFill>
          <a:blip r:embed="rId2"/>
          <a:stretch>
            <a:fillRect/>
          </a:stretch>
        </p:blipFill>
        <p:spPr>
          <a:xfrm>
            <a:off x="9268714" y="6338540"/>
            <a:ext cx="2767095" cy="761117"/>
          </a:xfrm>
          <a:prstGeom prst="rect">
            <a:avLst/>
          </a:prstGeom>
        </p:spPr>
      </p:pic>
    </p:spTree>
    <p:extLst>
      <p:ext uri="{BB962C8B-B14F-4D97-AF65-F5344CB8AC3E}">
        <p14:creationId xmlns:p14="http://schemas.microsoft.com/office/powerpoint/2010/main" val="422247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809" y="-494192"/>
            <a:ext cx="10247233" cy="2382439"/>
          </a:xfrm>
        </p:spPr>
        <p:txBody>
          <a:bodyPr>
            <a:normAutofit/>
          </a:bodyPr>
          <a:lstStyle/>
          <a:p>
            <a:r>
              <a:rPr lang="ru-RU" sz="3118" dirty="0">
                <a:latin typeface="Times New Roman" panose="02020603050405020304" pitchFamily="18" charset="0"/>
                <a:cs typeface="Times New Roman" panose="02020603050405020304" pitchFamily="18" charset="0"/>
              </a:rPr>
              <a:t>Характеристики заданий и система оценивания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08685111"/>
              </p:ext>
            </p:extLst>
          </p:nvPr>
        </p:nvGraphicFramePr>
        <p:xfrm>
          <a:off x="683841" y="1038058"/>
          <a:ext cx="10585176" cy="5819889"/>
        </p:xfrm>
        <a:graphic>
          <a:graphicData uri="http://schemas.openxmlformats.org/drawingml/2006/table">
            <a:tbl>
              <a:tblPr firstRow="1" firstCol="1" bandRow="1">
                <a:tableStyleId>{69012ECD-51FC-41F1-AA8D-1B2483CD663E}</a:tableStyleId>
              </a:tblPr>
              <a:tblGrid>
                <a:gridCol w="1217667">
                  <a:extLst>
                    <a:ext uri="{9D8B030D-6E8A-4147-A177-3AD203B41FA5}">
                      <a16:colId xmlns:a16="http://schemas.microsoft.com/office/drawing/2014/main" val="1094645204"/>
                    </a:ext>
                  </a:extLst>
                </a:gridCol>
                <a:gridCol w="9367509">
                  <a:extLst>
                    <a:ext uri="{9D8B030D-6E8A-4147-A177-3AD203B41FA5}">
                      <a16:colId xmlns:a16="http://schemas.microsoft.com/office/drawing/2014/main" val="3467971822"/>
                    </a:ext>
                  </a:extLst>
                </a:gridCol>
              </a:tblGrid>
              <a:tr h="546519">
                <a:tc gridSpan="2">
                  <a:txBody>
                    <a:bodyPr/>
                    <a:lstStyle/>
                    <a:p>
                      <a:pPr>
                        <a:lnSpc>
                          <a:spcPct val="115000"/>
                        </a:lnSpc>
                        <a:spcAft>
                          <a:spcPts val="0"/>
                        </a:spcAft>
                      </a:pPr>
                      <a:br>
                        <a:rPr lang="ru-RU" sz="1600" dirty="0">
                          <a:effectLst/>
                        </a:rPr>
                      </a:br>
                      <a:r>
                        <a:rPr lang="ru-RU" sz="1600" cap="all" dirty="0">
                          <a:effectLst/>
                        </a:rPr>
                        <a:t>Задание 4. </a:t>
                      </a:r>
                      <a:r>
                        <a:rPr lang="ru-RU" sz="1600" dirty="0">
                          <a:effectLst/>
                        </a:rPr>
                        <a:t>СЕТЕВЫЕ ИГРЫ</a:t>
                      </a:r>
                      <a:r>
                        <a:rPr lang="ru-RU" sz="1600" cap="all" dirty="0">
                          <a:effectLst/>
                        </a:rPr>
                        <a:t> (4 </a:t>
                      </a:r>
                      <a:r>
                        <a:rPr lang="ru-RU" sz="1600" dirty="0">
                          <a:effectLst/>
                        </a:rPr>
                        <a:t>из </a:t>
                      </a:r>
                      <a:r>
                        <a:rPr lang="ru-RU" sz="1600" cap="all" dirty="0">
                          <a:effectLst/>
                        </a:rPr>
                        <a:t>4). МФГ_МА_7_038_04</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724" marR="51724" marT="0" marB="0"/>
                </a:tc>
                <a:tc hMerge="1">
                  <a:txBody>
                    <a:bodyPr/>
                    <a:lstStyle/>
                    <a:p>
                      <a:endParaRPr lang="ru-RU"/>
                    </a:p>
                  </a:txBody>
                  <a:tcPr/>
                </a:tc>
                <a:extLst>
                  <a:ext uri="{0D108BD9-81ED-4DB2-BD59-A6C34878D82A}">
                    <a16:rowId xmlns:a16="http://schemas.microsoft.com/office/drawing/2014/main" val="107627527"/>
                  </a:ext>
                </a:extLst>
              </a:tr>
              <a:tr h="2434089">
                <a:tc gridSpan="2">
                  <a:txBody>
                    <a:bodyPr/>
                    <a:lstStyle/>
                    <a:p>
                      <a:pPr>
                        <a:lnSpc>
                          <a:spcPct val="115000"/>
                        </a:lnSpc>
                        <a:spcAft>
                          <a:spcPts val="0"/>
                        </a:spcAft>
                      </a:pPr>
                      <a:r>
                        <a:rPr lang="ru-RU" sz="1600" dirty="0">
                          <a:effectLst/>
                        </a:rPr>
                        <a:t>ХАРАКТЕРИСТИКИ ЗАДАНИЯ:</a:t>
                      </a:r>
                    </a:p>
                    <a:p>
                      <a:pPr marL="342900" lvl="0" indent="-342900">
                        <a:spcAft>
                          <a:spcPts val="300"/>
                        </a:spcAft>
                        <a:buFont typeface="Symbol" panose="05050102010706020507" pitchFamily="18" charset="2"/>
                        <a:buChar char=""/>
                      </a:pPr>
                      <a:r>
                        <a:rPr lang="ru-RU" sz="1600" dirty="0">
                          <a:effectLst/>
                        </a:rPr>
                        <a:t>Содержательная область оценки: </a:t>
                      </a:r>
                      <a:r>
                        <a:rPr lang="ru-RU" sz="1600" b="0" dirty="0">
                          <a:effectLst/>
                        </a:rPr>
                        <a:t>изменение и зависимости</a:t>
                      </a:r>
                    </a:p>
                    <a:p>
                      <a:pPr marL="342900" lvl="0" indent="-342900">
                        <a:spcAft>
                          <a:spcPts val="300"/>
                        </a:spcAft>
                        <a:buFont typeface="Symbol" panose="05050102010706020507" pitchFamily="18" charset="2"/>
                        <a:buChar char=""/>
                      </a:pPr>
                      <a:r>
                        <a:rPr lang="ru-RU" sz="1600" dirty="0" err="1">
                          <a:effectLst/>
                        </a:rPr>
                        <a:t>Компетентностная</a:t>
                      </a:r>
                      <a:r>
                        <a:rPr lang="ru-RU" sz="1600" dirty="0">
                          <a:effectLst/>
                        </a:rPr>
                        <a:t> область оценки: </a:t>
                      </a:r>
                      <a:r>
                        <a:rPr lang="ru-RU" sz="1600" b="0" dirty="0">
                          <a:effectLst/>
                        </a:rPr>
                        <a:t>рассуждать</a:t>
                      </a:r>
                    </a:p>
                    <a:p>
                      <a:pPr marL="342900" lvl="0" indent="-342900">
                        <a:spcAft>
                          <a:spcPts val="300"/>
                        </a:spcAft>
                        <a:buFont typeface="Symbol" panose="05050102010706020507" pitchFamily="18" charset="2"/>
                        <a:buChar char=""/>
                      </a:pPr>
                      <a:r>
                        <a:rPr lang="ru-RU" sz="1600" dirty="0">
                          <a:effectLst/>
                        </a:rPr>
                        <a:t>Контекст: </a:t>
                      </a:r>
                      <a:r>
                        <a:rPr lang="ru-RU" sz="1600" b="0" dirty="0">
                          <a:effectLst/>
                        </a:rPr>
                        <a:t>научный</a:t>
                      </a:r>
                    </a:p>
                    <a:p>
                      <a:pPr marL="342900" lvl="0" indent="-342900">
                        <a:spcAft>
                          <a:spcPts val="300"/>
                        </a:spcAft>
                        <a:buFont typeface="Symbol" panose="05050102010706020507" pitchFamily="18" charset="2"/>
                        <a:buChar char=""/>
                      </a:pPr>
                      <a:r>
                        <a:rPr lang="ru-RU" sz="1600" dirty="0">
                          <a:effectLst/>
                        </a:rPr>
                        <a:t>Уровень сложности: </a:t>
                      </a:r>
                      <a:r>
                        <a:rPr lang="ru-RU" sz="1600" b="0" dirty="0">
                          <a:effectLst/>
                        </a:rPr>
                        <a:t>высокий</a:t>
                      </a:r>
                    </a:p>
                    <a:p>
                      <a:pPr marL="342900" lvl="0" indent="-342900">
                        <a:spcAft>
                          <a:spcPts val="300"/>
                        </a:spcAft>
                        <a:buFont typeface="Symbol" panose="05050102010706020507" pitchFamily="18" charset="2"/>
                        <a:buChar char=""/>
                      </a:pPr>
                      <a:r>
                        <a:rPr lang="ru-RU" sz="1600" dirty="0">
                          <a:effectLst/>
                        </a:rPr>
                        <a:t>Формат ответа: </a:t>
                      </a:r>
                      <a:r>
                        <a:rPr lang="ru-RU" sz="1600" b="0" dirty="0">
                          <a:effectLst/>
                        </a:rPr>
                        <a:t>комплексное задание с выбором ответа и объяснением</a:t>
                      </a:r>
                    </a:p>
                    <a:p>
                      <a:pPr marL="342900" lvl="0" indent="-342900">
                        <a:spcAft>
                          <a:spcPts val="300"/>
                        </a:spcAft>
                        <a:buFont typeface="Symbol" panose="05050102010706020507" pitchFamily="18" charset="2"/>
                        <a:buChar char=""/>
                      </a:pPr>
                      <a:r>
                        <a:rPr lang="ru-RU" sz="1600" dirty="0">
                          <a:effectLst/>
                        </a:rPr>
                        <a:t>Объект оценки: </a:t>
                      </a:r>
                      <a:r>
                        <a:rPr lang="ru-RU" sz="1600" b="0" dirty="0">
                          <a:effectLst/>
                        </a:rPr>
                        <a:t>составлять числовое выражение для решения задачи в два действия</a:t>
                      </a:r>
                    </a:p>
                    <a:p>
                      <a:pPr marL="342900" lvl="0" indent="-342900">
                        <a:spcAft>
                          <a:spcPts val="300"/>
                        </a:spcAft>
                        <a:buFont typeface="Symbol" panose="05050102010706020507" pitchFamily="18" charset="2"/>
                        <a:buChar char=""/>
                      </a:pPr>
                      <a:r>
                        <a:rPr lang="ru-RU" sz="1600" dirty="0">
                          <a:effectLst/>
                        </a:rPr>
                        <a:t>Максимальный балл: </a:t>
                      </a:r>
                      <a:r>
                        <a:rPr lang="ru-RU" sz="1600" b="0" dirty="0">
                          <a:effectLst/>
                        </a:rPr>
                        <a:t>2</a:t>
                      </a:r>
                    </a:p>
                    <a:p>
                      <a:pPr marL="342900" lvl="0" indent="-342900">
                        <a:spcAft>
                          <a:spcPts val="300"/>
                        </a:spcAft>
                        <a:buFont typeface="Symbol" panose="05050102010706020507" pitchFamily="18" charset="2"/>
                        <a:buChar char=""/>
                      </a:pPr>
                      <a:r>
                        <a:rPr lang="ru-RU" sz="1600" dirty="0">
                          <a:effectLst/>
                        </a:rPr>
                        <a:t>Способ проверки: </a:t>
                      </a:r>
                      <a:r>
                        <a:rPr lang="ru-RU" sz="1600" b="0" dirty="0">
                          <a:effectLst/>
                        </a:rPr>
                        <a:t>экспертом</a:t>
                      </a:r>
                      <a:endParaRPr lang="ru-RU"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724" marR="51724" marT="0" marB="0"/>
                </a:tc>
                <a:tc hMerge="1">
                  <a:txBody>
                    <a:bodyPr/>
                    <a:lstStyle/>
                    <a:p>
                      <a:endParaRPr lang="ru-RU"/>
                    </a:p>
                  </a:txBody>
                  <a:tcPr/>
                </a:tc>
                <a:extLst>
                  <a:ext uri="{0D108BD9-81ED-4DB2-BD59-A6C34878D82A}">
                    <a16:rowId xmlns:a16="http://schemas.microsoft.com/office/drawing/2014/main" val="2214275997"/>
                  </a:ext>
                </a:extLst>
              </a:tr>
              <a:tr h="273260">
                <a:tc gridSpan="2">
                  <a:txBody>
                    <a:bodyPr/>
                    <a:lstStyle/>
                    <a:p>
                      <a:pPr>
                        <a:lnSpc>
                          <a:spcPct val="115000"/>
                        </a:lnSpc>
                        <a:spcAft>
                          <a:spcPts val="0"/>
                        </a:spcAft>
                      </a:pPr>
                      <a:r>
                        <a:rPr lang="ru-RU" sz="1600" dirty="0">
                          <a:effectLst/>
                        </a:rPr>
                        <a:t>Система оценивания:</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724" marR="51724" marT="0" marB="0"/>
                </a:tc>
                <a:tc hMerge="1">
                  <a:txBody>
                    <a:bodyPr/>
                    <a:lstStyle/>
                    <a:p>
                      <a:endParaRPr lang="ru-RU"/>
                    </a:p>
                  </a:txBody>
                  <a:tcPr/>
                </a:tc>
                <a:extLst>
                  <a:ext uri="{0D108BD9-81ED-4DB2-BD59-A6C34878D82A}">
                    <a16:rowId xmlns:a16="http://schemas.microsoft.com/office/drawing/2014/main" val="1314240263"/>
                  </a:ext>
                </a:extLst>
              </a:tr>
              <a:tr h="273260">
                <a:tc>
                  <a:txBody>
                    <a:bodyPr/>
                    <a:lstStyle/>
                    <a:p>
                      <a:pPr algn="ctr">
                        <a:lnSpc>
                          <a:spcPct val="115000"/>
                        </a:lnSpc>
                        <a:spcAft>
                          <a:spcPts val="0"/>
                        </a:spcAft>
                      </a:pPr>
                      <a:r>
                        <a:rPr lang="ru-RU" sz="1600">
                          <a:effectLst/>
                        </a:rPr>
                        <a:t>Балл</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724" marR="51724" marT="0" marB="0"/>
                </a:tc>
                <a:tc>
                  <a:txBody>
                    <a:bodyPr/>
                    <a:lstStyle/>
                    <a:p>
                      <a:pPr algn="ctr">
                        <a:lnSpc>
                          <a:spcPct val="115000"/>
                        </a:lnSpc>
                        <a:spcAft>
                          <a:spcPts val="0"/>
                        </a:spcAft>
                      </a:pPr>
                      <a:r>
                        <a:rPr lang="ru-RU" sz="1600" b="1" dirty="0">
                          <a:effectLst/>
                        </a:rPr>
                        <a:t>Содержание критерия</a:t>
                      </a:r>
                      <a:endParaRPr lang="ru-RU"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724" marR="51724" marT="0" marB="0"/>
                </a:tc>
                <a:extLst>
                  <a:ext uri="{0D108BD9-81ED-4DB2-BD59-A6C34878D82A}">
                    <a16:rowId xmlns:a16="http://schemas.microsoft.com/office/drawing/2014/main" val="4183744315"/>
                  </a:ext>
                </a:extLst>
              </a:tr>
              <a:tr h="1093038">
                <a:tc>
                  <a:txBody>
                    <a:bodyPr/>
                    <a:lstStyle/>
                    <a:p>
                      <a:pPr algn="ctr">
                        <a:lnSpc>
                          <a:spcPct val="115000"/>
                        </a:lnSpc>
                        <a:spcAft>
                          <a:spcPts val="0"/>
                        </a:spcAft>
                      </a:pPr>
                      <a:r>
                        <a:rPr lang="ru-RU" sz="1600">
                          <a:effectLst/>
                        </a:rPr>
                        <a:t>2</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724" marR="51724" marT="0" marB="0"/>
                </a:tc>
                <a:tc>
                  <a:txBody>
                    <a:bodyPr/>
                    <a:lstStyle/>
                    <a:p>
                      <a:pPr algn="just">
                        <a:lnSpc>
                          <a:spcPct val="115000"/>
                        </a:lnSpc>
                        <a:spcAft>
                          <a:spcPts val="0"/>
                        </a:spcAft>
                      </a:pPr>
                      <a:r>
                        <a:rPr lang="ru-RU" sz="1600" dirty="0">
                          <a:effectLst/>
                        </a:rPr>
                        <a:t>Выбран ответ «Девочки» и приведены рассуждения, подтверждающие этот ответ, например, «У Оли больше всех баллов, Петя набрал столько же баллов, сколько Лиза. Лиза набрала больше баллов, чем Гриша. Значит, девочки набрали больше баллов, чем мальчики».</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724" marR="51724" marT="0" marB="0"/>
                </a:tc>
                <a:extLst>
                  <a:ext uri="{0D108BD9-81ED-4DB2-BD59-A6C34878D82A}">
                    <a16:rowId xmlns:a16="http://schemas.microsoft.com/office/drawing/2014/main" val="1163060770"/>
                  </a:ext>
                </a:extLst>
              </a:tr>
              <a:tr h="546519">
                <a:tc>
                  <a:txBody>
                    <a:bodyPr/>
                    <a:lstStyle/>
                    <a:p>
                      <a:pPr algn="ctr">
                        <a:lnSpc>
                          <a:spcPct val="115000"/>
                        </a:lnSpc>
                        <a:spcAft>
                          <a:spcPts val="0"/>
                        </a:spcAft>
                      </a:pPr>
                      <a:r>
                        <a:rPr lang="ru-RU" sz="1600">
                          <a:effectLst/>
                        </a:rPr>
                        <a:t>1</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724" marR="51724" marT="0" marB="0"/>
                </a:tc>
                <a:tc>
                  <a:txBody>
                    <a:bodyPr/>
                    <a:lstStyle/>
                    <a:p>
                      <a:pPr>
                        <a:lnSpc>
                          <a:spcPct val="115000"/>
                        </a:lnSpc>
                        <a:spcAft>
                          <a:spcPts val="0"/>
                        </a:spcAft>
                      </a:pPr>
                      <a:r>
                        <a:rPr lang="ru-RU" sz="1600" dirty="0">
                          <a:effectLst/>
                        </a:rPr>
                        <a:t>Выбран ответ «Девочки» и приведены неполные рассуждения, в которых нет неверных утверждений.</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724" marR="51724" marT="0" marB="0"/>
                </a:tc>
                <a:extLst>
                  <a:ext uri="{0D108BD9-81ED-4DB2-BD59-A6C34878D82A}">
                    <a16:rowId xmlns:a16="http://schemas.microsoft.com/office/drawing/2014/main" val="1808349751"/>
                  </a:ext>
                </a:extLst>
              </a:tr>
              <a:tr h="546519">
                <a:tc>
                  <a:txBody>
                    <a:bodyPr/>
                    <a:lstStyle/>
                    <a:p>
                      <a:pPr algn="ctr">
                        <a:lnSpc>
                          <a:spcPct val="115000"/>
                        </a:lnSpc>
                        <a:spcAft>
                          <a:spcPts val="0"/>
                        </a:spcAft>
                      </a:pPr>
                      <a:r>
                        <a:rPr lang="ru-RU" sz="1600">
                          <a:effectLst/>
                        </a:rPr>
                        <a:t>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1724" marR="51724" marT="0" marB="0"/>
                </a:tc>
                <a:tc>
                  <a:txBody>
                    <a:bodyPr/>
                    <a:lstStyle/>
                    <a:p>
                      <a:pPr>
                        <a:lnSpc>
                          <a:spcPct val="115000"/>
                        </a:lnSpc>
                        <a:spcAft>
                          <a:spcPts val="0"/>
                        </a:spcAft>
                      </a:pPr>
                      <a:r>
                        <a:rPr lang="ru-RU" sz="1600" dirty="0">
                          <a:effectLst/>
                        </a:rPr>
                        <a:t>Другой ответ, включая тот случай, когда выбран верный ответ, а объяснение неверное или отсутствует, или ответ отсутствует.</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724" marR="51724" marT="0" marB="0"/>
                </a:tc>
                <a:extLst>
                  <a:ext uri="{0D108BD9-81ED-4DB2-BD59-A6C34878D82A}">
                    <a16:rowId xmlns:a16="http://schemas.microsoft.com/office/drawing/2014/main" val="2869423328"/>
                  </a:ext>
                </a:extLst>
              </a:tr>
            </a:tbl>
          </a:graphicData>
        </a:graphic>
      </p:graphicFrame>
    </p:spTree>
    <p:extLst>
      <p:ext uri="{BB962C8B-B14F-4D97-AF65-F5344CB8AC3E}">
        <p14:creationId xmlns:p14="http://schemas.microsoft.com/office/powerpoint/2010/main" val="30523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7515" y="252903"/>
            <a:ext cx="9974267" cy="722929"/>
          </a:xfrm>
        </p:spPr>
        <p:txBody>
          <a:bodyPr>
            <a:noAutofit/>
          </a:bodyPr>
          <a:lstStyle/>
          <a:p>
            <a:r>
              <a:rPr lang="ru-RU" altLang="ru-RU" sz="2612" dirty="0">
                <a:latin typeface="Times New Roman" panose="02020603050405020304" pitchFamily="18" charset="0"/>
                <a:ea typeface="Times New Roman" panose="02020603050405020304" pitchFamily="18" charset="0"/>
                <a:cs typeface="Times New Roman" panose="02020603050405020304" pitchFamily="18" charset="0"/>
              </a:rPr>
              <a:t>Описание основных характеристик заданий по функциональной грамотности для 7 класса: математическая грамотность</a:t>
            </a:r>
            <a:endParaRPr lang="ru-RU" sz="2612" dirty="0"/>
          </a:p>
        </p:txBody>
      </p:sp>
      <p:graphicFrame>
        <p:nvGraphicFramePr>
          <p:cNvPr id="4" name="Объект 3"/>
          <p:cNvGraphicFramePr>
            <a:graphicFrameLocks noGrp="1"/>
          </p:cNvGraphicFramePr>
          <p:nvPr>
            <p:ph idx="1"/>
          </p:nvPr>
        </p:nvGraphicFramePr>
        <p:xfrm>
          <a:off x="987515" y="1005338"/>
          <a:ext cx="9947068" cy="5838197"/>
        </p:xfrm>
        <a:graphic>
          <a:graphicData uri="http://schemas.openxmlformats.org/drawingml/2006/table">
            <a:tbl>
              <a:tblPr firstRow="1" firstCol="1" bandRow="1">
                <a:tableStyleId>{5C22544A-7EE6-4342-B048-85BDC9FD1C3A}</a:tableStyleId>
              </a:tblPr>
              <a:tblGrid>
                <a:gridCol w="6236812">
                  <a:extLst>
                    <a:ext uri="{9D8B030D-6E8A-4147-A177-3AD203B41FA5}">
                      <a16:colId xmlns:a16="http://schemas.microsoft.com/office/drawing/2014/main" val="1544038568"/>
                    </a:ext>
                  </a:extLst>
                </a:gridCol>
                <a:gridCol w="1856123">
                  <a:extLst>
                    <a:ext uri="{9D8B030D-6E8A-4147-A177-3AD203B41FA5}">
                      <a16:colId xmlns:a16="http://schemas.microsoft.com/office/drawing/2014/main" val="1334699102"/>
                    </a:ext>
                  </a:extLst>
                </a:gridCol>
                <a:gridCol w="1854134">
                  <a:extLst>
                    <a:ext uri="{9D8B030D-6E8A-4147-A177-3AD203B41FA5}">
                      <a16:colId xmlns:a16="http://schemas.microsoft.com/office/drawing/2014/main" val="1035607541"/>
                    </a:ext>
                  </a:extLst>
                </a:gridCol>
              </a:tblGrid>
              <a:tr h="427435">
                <a:tc>
                  <a:txBody>
                    <a:bodyPr/>
                    <a:lstStyle/>
                    <a:p>
                      <a:pPr algn="just">
                        <a:lnSpc>
                          <a:spcPct val="115000"/>
                        </a:lnSpc>
                        <a:spcAft>
                          <a:spcPts val="0"/>
                        </a:spcAft>
                      </a:pPr>
                      <a:r>
                        <a:rPr lang="ru-RU" sz="1500" dirty="0">
                          <a:effectLst/>
                        </a:rPr>
                        <a:t> </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tc>
                <a:tc>
                  <a:txBody>
                    <a:bodyPr/>
                    <a:lstStyle/>
                    <a:p>
                      <a:pPr>
                        <a:lnSpc>
                          <a:spcPct val="115000"/>
                        </a:lnSpc>
                        <a:spcAft>
                          <a:spcPts val="0"/>
                        </a:spcAft>
                      </a:pPr>
                      <a:r>
                        <a:rPr lang="ru-RU" sz="1500" dirty="0">
                          <a:effectLst/>
                        </a:rPr>
                        <a:t>Число заданий </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tc>
                <a:tc>
                  <a:txBody>
                    <a:bodyPr/>
                    <a:lstStyle/>
                    <a:p>
                      <a:pPr algn="ctr">
                        <a:lnSpc>
                          <a:spcPct val="115000"/>
                        </a:lnSpc>
                        <a:spcAft>
                          <a:spcPts val="0"/>
                        </a:spcAft>
                      </a:pPr>
                      <a:r>
                        <a:rPr lang="ru-RU" sz="1500" dirty="0">
                          <a:effectLst/>
                        </a:rPr>
                        <a:t>В %</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tc>
                <a:extLst>
                  <a:ext uri="{0D108BD9-81ED-4DB2-BD59-A6C34878D82A}">
                    <a16:rowId xmlns:a16="http://schemas.microsoft.com/office/drawing/2014/main" val="1446088869"/>
                  </a:ext>
                </a:extLst>
              </a:tr>
              <a:tr h="261574">
                <a:tc gridSpan="3">
                  <a:txBody>
                    <a:bodyPr/>
                    <a:lstStyle/>
                    <a:p>
                      <a:pPr algn="ctr">
                        <a:lnSpc>
                          <a:spcPct val="115000"/>
                        </a:lnSpc>
                        <a:spcAft>
                          <a:spcPts val="0"/>
                        </a:spcAft>
                      </a:pPr>
                      <a:r>
                        <a:rPr lang="ru-RU" sz="1500">
                          <a:effectLst/>
                        </a:rPr>
                        <a:t>Содержательная область </a:t>
                      </a:r>
                      <a:endParaRPr lang="ru-RU"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11104851"/>
                  </a:ext>
                </a:extLst>
              </a:tr>
              <a:tr h="261574">
                <a:tc>
                  <a:txBody>
                    <a:bodyPr/>
                    <a:lstStyle/>
                    <a:p>
                      <a:pPr>
                        <a:lnSpc>
                          <a:spcPct val="114000"/>
                        </a:lnSpc>
                        <a:spcAft>
                          <a:spcPts val="0"/>
                        </a:spcAft>
                      </a:pPr>
                      <a:r>
                        <a:rPr lang="ru-RU" sz="1500" b="0" kern="1200" dirty="0">
                          <a:solidFill>
                            <a:schemeClr val="tx1"/>
                          </a:solidFill>
                          <a:effectLst/>
                          <a:latin typeface="+mn-lt"/>
                          <a:ea typeface="+mn-ea"/>
                          <a:cs typeface="+mn-cs"/>
                        </a:rPr>
                        <a:t>Пространство и форма </a:t>
                      </a:r>
                      <a:endParaRPr lang="ru-RU" sz="15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3793" marR="63793" marT="0" marB="0" anchor="ctr"/>
                </a:tc>
                <a:tc>
                  <a:txBody>
                    <a:bodyPr/>
                    <a:lstStyle/>
                    <a:p>
                      <a:pPr algn="ctr">
                        <a:lnSpc>
                          <a:spcPct val="115000"/>
                        </a:lnSpc>
                        <a:spcAft>
                          <a:spcPts val="0"/>
                        </a:spcAft>
                      </a:pPr>
                      <a:r>
                        <a:rPr lang="ru-RU" sz="1500" dirty="0">
                          <a:effectLst/>
                        </a:rPr>
                        <a:t>25%</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3693599968"/>
                  </a:ext>
                </a:extLst>
              </a:tr>
              <a:tr h="298287">
                <a:tc>
                  <a:txBody>
                    <a:bodyPr/>
                    <a:lstStyle/>
                    <a:p>
                      <a:pPr>
                        <a:lnSpc>
                          <a:spcPct val="114000"/>
                        </a:lnSpc>
                        <a:spcAft>
                          <a:spcPts val="0"/>
                        </a:spcAft>
                      </a:pPr>
                      <a:r>
                        <a:rPr lang="ru-RU" sz="1500" b="0" kern="1200" dirty="0">
                          <a:solidFill>
                            <a:schemeClr val="tx1"/>
                          </a:solidFill>
                          <a:effectLst/>
                          <a:latin typeface="+mn-lt"/>
                          <a:ea typeface="+mn-ea"/>
                          <a:cs typeface="+mn-cs"/>
                        </a:rPr>
                        <a:t>Количество</a:t>
                      </a:r>
                      <a:endParaRPr lang="ru-RU" sz="15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7</a:t>
                      </a:r>
                    </a:p>
                  </a:txBody>
                  <a:tcPr marL="63793" marR="63793" marT="0" marB="0" anchor="ctr"/>
                </a:tc>
                <a:tc>
                  <a:txBody>
                    <a:bodyPr/>
                    <a:lstStyle/>
                    <a:p>
                      <a:pPr marL="0" marR="0" indent="0" algn="ctr" defTabSz="1042569" rtl="0" eaLnBrk="1" fontAlgn="auto" latinLnBrk="0" hangingPunct="1">
                        <a:lnSpc>
                          <a:spcPct val="115000"/>
                        </a:lnSpc>
                        <a:spcBef>
                          <a:spcPts val="0"/>
                        </a:spcBef>
                        <a:spcAft>
                          <a:spcPts val="0"/>
                        </a:spcAft>
                        <a:buClrTx/>
                        <a:buSzTx/>
                        <a:buFontTx/>
                        <a:buNone/>
                        <a:tabLst/>
                        <a:defRPr/>
                      </a:pPr>
                      <a:r>
                        <a:rPr lang="ru-RU" sz="1300" dirty="0">
                          <a:effectLst/>
                        </a:rPr>
                        <a:t>44%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2049620701"/>
                  </a:ext>
                </a:extLst>
              </a:tr>
              <a:tr h="361725">
                <a:tc>
                  <a:txBody>
                    <a:bodyPr/>
                    <a:lstStyle/>
                    <a:p>
                      <a:pPr>
                        <a:lnSpc>
                          <a:spcPct val="114000"/>
                        </a:lnSpc>
                        <a:spcAft>
                          <a:spcPts val="0"/>
                        </a:spcAft>
                      </a:pPr>
                      <a:r>
                        <a:rPr lang="ru-RU" sz="1500" b="0" kern="1200" dirty="0">
                          <a:solidFill>
                            <a:schemeClr val="tx1"/>
                          </a:solidFill>
                          <a:effectLst/>
                          <a:latin typeface="+mn-lt"/>
                          <a:ea typeface="+mn-ea"/>
                          <a:cs typeface="+mn-cs"/>
                        </a:rPr>
                        <a:t>Изменение и зависимости</a:t>
                      </a:r>
                      <a:endParaRPr lang="ru-RU" sz="15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3793" marR="63793" marT="0" marB="0" anchor="ctr"/>
                </a:tc>
                <a:tc>
                  <a:txBody>
                    <a:bodyPr/>
                    <a:lstStyle/>
                    <a:p>
                      <a:pPr marL="0" marR="0" indent="0" algn="ctr" defTabSz="1042569" rtl="0" eaLnBrk="1" fontAlgn="auto" latinLnBrk="0" hangingPunct="1">
                        <a:lnSpc>
                          <a:spcPct val="115000"/>
                        </a:lnSpc>
                        <a:spcBef>
                          <a:spcPts val="0"/>
                        </a:spcBef>
                        <a:spcAft>
                          <a:spcPts val="0"/>
                        </a:spcAft>
                        <a:buClrTx/>
                        <a:buSzTx/>
                        <a:buFontTx/>
                        <a:buNone/>
                        <a:tabLst/>
                        <a:defRPr/>
                      </a:pPr>
                      <a:r>
                        <a:rPr lang="ru-RU" sz="1300" dirty="0">
                          <a:effectLst/>
                        </a:rPr>
                        <a:t>19%</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2254160957"/>
                  </a:ext>
                </a:extLst>
              </a:tr>
              <a:tr h="261574">
                <a:tc>
                  <a:txBody>
                    <a:bodyPr/>
                    <a:lstStyle/>
                    <a:p>
                      <a:pPr algn="just">
                        <a:lnSpc>
                          <a:spcPct val="114000"/>
                        </a:lnSpc>
                        <a:spcAft>
                          <a:spcPts val="0"/>
                        </a:spcAft>
                      </a:pPr>
                      <a:r>
                        <a:rPr lang="ru-RU" sz="1500" b="0" kern="1200" dirty="0">
                          <a:solidFill>
                            <a:schemeClr val="tx1"/>
                          </a:solidFill>
                          <a:effectLst/>
                          <a:latin typeface="+mn-lt"/>
                          <a:ea typeface="+mn-ea"/>
                          <a:cs typeface="+mn-cs"/>
                        </a:rPr>
                        <a:t>Неопределенность и данные</a:t>
                      </a:r>
                      <a:endParaRPr lang="ru-RU" sz="15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3793" marR="63793" marT="0" marB="0" anchor="ctr"/>
                </a:tc>
                <a:tc>
                  <a:txBody>
                    <a:bodyPr/>
                    <a:lstStyle/>
                    <a:p>
                      <a:pPr algn="ctr">
                        <a:lnSpc>
                          <a:spcPct val="115000"/>
                        </a:lnSpc>
                        <a:spcAft>
                          <a:spcPts val="0"/>
                        </a:spcAft>
                      </a:pPr>
                      <a:r>
                        <a:rPr lang="ru-RU" sz="1500" dirty="0">
                          <a:effectLst/>
                        </a:rPr>
                        <a:t>13%</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2957598606"/>
                  </a:ext>
                </a:extLst>
              </a:tr>
              <a:tr h="261574">
                <a:tc gridSpan="3">
                  <a:txBody>
                    <a:bodyPr/>
                    <a:lstStyle/>
                    <a:p>
                      <a:pPr algn="ctr">
                        <a:lnSpc>
                          <a:spcPct val="115000"/>
                        </a:lnSpc>
                        <a:spcAft>
                          <a:spcPts val="0"/>
                        </a:spcAft>
                      </a:pPr>
                      <a:r>
                        <a:rPr lang="ru-RU" sz="1500" dirty="0" err="1">
                          <a:effectLst/>
                        </a:rPr>
                        <a:t>Компетентностная</a:t>
                      </a:r>
                      <a:r>
                        <a:rPr lang="ru-RU" sz="1500" dirty="0">
                          <a:effectLst/>
                        </a:rPr>
                        <a:t> область</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932221570"/>
                  </a:ext>
                </a:extLst>
              </a:tr>
              <a:tr h="261574">
                <a:tc>
                  <a:txBody>
                    <a:bodyPr/>
                    <a:lstStyle/>
                    <a:p>
                      <a:pPr>
                        <a:lnSpc>
                          <a:spcPct val="115000"/>
                        </a:lnSpc>
                        <a:spcAft>
                          <a:spcPts val="0"/>
                        </a:spcAft>
                      </a:pPr>
                      <a:r>
                        <a:rPr lang="ru-RU" sz="1500" b="0" kern="1200" dirty="0">
                          <a:solidFill>
                            <a:schemeClr val="tx1"/>
                          </a:solidFill>
                          <a:effectLst/>
                          <a:latin typeface="+mn-lt"/>
                          <a:ea typeface="+mn-ea"/>
                          <a:cs typeface="+mn-cs"/>
                        </a:rPr>
                        <a:t>Применять</a:t>
                      </a:r>
                      <a:endParaRPr lang="ru-RU" sz="1500" b="0" dirty="0">
                        <a:solidFill>
                          <a:schemeClr val="tx1"/>
                        </a:solidFill>
                        <a:effectLst/>
                        <a:latin typeface="+mn-lt"/>
                        <a:ea typeface="Times New Roman" panose="02020603050405020304" pitchFamily="18" charset="0"/>
                        <a:cs typeface="Times New Roman" panose="02020603050405020304" pitchFamily="18" charset="0"/>
                      </a:endParaRPr>
                    </a:p>
                  </a:txBody>
                  <a:tcPr marL="63793" marR="63793" marT="0" marB="0">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8</a:t>
                      </a:r>
                    </a:p>
                  </a:txBody>
                  <a:tcPr marL="63793" marR="63793" marT="0" marB="0" anchor="ctr"/>
                </a:tc>
                <a:tc>
                  <a:txBody>
                    <a:bodyPr/>
                    <a:lstStyle/>
                    <a:p>
                      <a:pPr algn="ctr">
                        <a:lnSpc>
                          <a:spcPct val="115000"/>
                        </a:lnSpc>
                        <a:spcAft>
                          <a:spcPts val="0"/>
                        </a:spcAft>
                      </a:pPr>
                      <a:r>
                        <a:rPr lang="ru-RU" sz="1500" dirty="0">
                          <a:effectLst/>
                        </a:rPr>
                        <a:t>50%</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2295642444"/>
                  </a:ext>
                </a:extLst>
              </a:tr>
              <a:tr h="319501">
                <a:tc>
                  <a:txBody>
                    <a:bodyPr/>
                    <a:lstStyle/>
                    <a:p>
                      <a:pPr>
                        <a:lnSpc>
                          <a:spcPct val="115000"/>
                        </a:lnSpc>
                        <a:spcAft>
                          <a:spcPts val="0"/>
                        </a:spcAft>
                      </a:pPr>
                      <a:r>
                        <a:rPr lang="ru-RU" sz="1500" b="0" kern="1200" dirty="0">
                          <a:solidFill>
                            <a:schemeClr val="tx1"/>
                          </a:solidFill>
                          <a:effectLst/>
                          <a:latin typeface="+mn-lt"/>
                          <a:ea typeface="+mn-ea"/>
                          <a:cs typeface="+mn-cs"/>
                        </a:rPr>
                        <a:t>Интерпретировать</a:t>
                      </a:r>
                      <a:endParaRPr lang="ru-RU" sz="1500" b="0" dirty="0">
                        <a:solidFill>
                          <a:schemeClr val="tx1"/>
                        </a:solidFill>
                        <a:effectLst/>
                        <a:latin typeface="+mn-lt"/>
                        <a:ea typeface="Times New Roman" panose="02020603050405020304" pitchFamily="18" charset="0"/>
                        <a:cs typeface="Times New Roman" panose="02020603050405020304" pitchFamily="18" charset="0"/>
                      </a:endParaRPr>
                    </a:p>
                  </a:txBody>
                  <a:tcPr marL="63793" marR="63793" marT="0" marB="0">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2</a:t>
                      </a:r>
                    </a:p>
                  </a:txBody>
                  <a:tcPr marL="63793" marR="63793" marT="0" marB="0" anchor="ctr"/>
                </a:tc>
                <a:tc>
                  <a:txBody>
                    <a:bodyPr/>
                    <a:lstStyle/>
                    <a:p>
                      <a:pPr algn="ctr">
                        <a:lnSpc>
                          <a:spcPct val="115000"/>
                        </a:lnSpc>
                        <a:spcAft>
                          <a:spcPts val="0"/>
                        </a:spcAft>
                      </a:pPr>
                      <a:r>
                        <a:rPr lang="ru-RU" sz="1500" dirty="0">
                          <a:effectLst/>
                        </a:rPr>
                        <a:t>13%</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3680655995"/>
                  </a:ext>
                </a:extLst>
              </a:tr>
              <a:tr h="457754">
                <a:tc>
                  <a:txBody>
                    <a:bodyPr/>
                    <a:lstStyle/>
                    <a:p>
                      <a:pPr marL="0" marR="0" indent="0" algn="l" defTabSz="1042569" rtl="0" eaLnBrk="1" fontAlgn="auto" latinLnBrk="0" hangingPunct="1">
                        <a:lnSpc>
                          <a:spcPct val="115000"/>
                        </a:lnSpc>
                        <a:spcBef>
                          <a:spcPts val="0"/>
                        </a:spcBef>
                        <a:spcAft>
                          <a:spcPts val="0"/>
                        </a:spcAft>
                        <a:buClrTx/>
                        <a:buSzTx/>
                        <a:buFontTx/>
                        <a:buNone/>
                        <a:tabLst/>
                        <a:defRPr/>
                      </a:pPr>
                      <a:r>
                        <a:rPr lang="ru-RU" sz="1500" b="0" dirty="0">
                          <a:solidFill>
                            <a:schemeClr val="tx1"/>
                          </a:solidFill>
                          <a:effectLst/>
                          <a:latin typeface="+mn-lt"/>
                          <a:ea typeface="Calibri" panose="020F0502020204030204" pitchFamily="34" charset="0"/>
                          <a:cs typeface="Times New Roman" panose="02020603050405020304" pitchFamily="18" charset="0"/>
                        </a:rPr>
                        <a:t>Формулировать</a:t>
                      </a:r>
                    </a:p>
                  </a:txBody>
                  <a:tcPr marL="63972" marR="63972" marT="0" marB="0">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5</a:t>
                      </a:r>
                    </a:p>
                  </a:txBody>
                  <a:tcPr marL="63793" marR="63793" marT="0" marB="0" anchor="ctr"/>
                </a:tc>
                <a:tc>
                  <a:txBody>
                    <a:bodyPr/>
                    <a:lstStyle/>
                    <a:p>
                      <a:pPr marL="0" marR="0" indent="0" algn="ctr" defTabSz="1042569" rtl="0" eaLnBrk="1" fontAlgn="auto" latinLnBrk="0" hangingPunct="1">
                        <a:lnSpc>
                          <a:spcPct val="115000"/>
                        </a:lnSpc>
                        <a:spcBef>
                          <a:spcPts val="0"/>
                        </a:spcBef>
                        <a:spcAft>
                          <a:spcPts val="0"/>
                        </a:spcAft>
                        <a:buClrTx/>
                        <a:buSzTx/>
                        <a:buFontTx/>
                        <a:buNone/>
                        <a:tabLst/>
                        <a:defRPr/>
                      </a:pPr>
                      <a:r>
                        <a:rPr lang="ru-RU" sz="1300" dirty="0">
                          <a:effectLst/>
                        </a:rPr>
                        <a:t>31%</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1790633692"/>
                  </a:ext>
                </a:extLst>
              </a:tr>
              <a:tr h="261574">
                <a:tc>
                  <a:txBody>
                    <a:bodyPr/>
                    <a:lstStyle/>
                    <a:p>
                      <a:pPr>
                        <a:lnSpc>
                          <a:spcPct val="115000"/>
                        </a:lnSpc>
                        <a:spcAft>
                          <a:spcPts val="0"/>
                        </a:spcAft>
                      </a:pPr>
                      <a:r>
                        <a:rPr lang="ru-RU" sz="1500" b="0" kern="1200" dirty="0">
                          <a:solidFill>
                            <a:schemeClr val="tx1"/>
                          </a:solidFill>
                          <a:effectLst/>
                          <a:latin typeface="+mn-lt"/>
                          <a:ea typeface="+mn-ea"/>
                          <a:cs typeface="+mn-cs"/>
                        </a:rPr>
                        <a:t>Рассуждать</a:t>
                      </a:r>
                      <a:endParaRPr lang="ru-RU" sz="1500" b="0" dirty="0">
                        <a:solidFill>
                          <a:schemeClr val="tx1"/>
                        </a:solidFill>
                        <a:effectLst/>
                        <a:latin typeface="+mn-lt"/>
                        <a:ea typeface="Calibri" panose="020F0502020204030204" pitchFamily="34" charset="0"/>
                        <a:cs typeface="Times New Roman" panose="02020603050405020304" pitchFamily="18" charset="0"/>
                      </a:endParaRPr>
                    </a:p>
                  </a:txBody>
                  <a:tcPr marL="63972" marR="63972" marT="0" marB="0">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3793" marR="63793" marT="0" marB="0" anchor="ctr"/>
                </a:tc>
                <a:tc>
                  <a:txBody>
                    <a:bodyPr/>
                    <a:lstStyle/>
                    <a:p>
                      <a:pPr algn="ctr">
                        <a:lnSpc>
                          <a:spcPct val="115000"/>
                        </a:lnSpc>
                        <a:spcAft>
                          <a:spcPts val="0"/>
                        </a:spcAft>
                      </a:pPr>
                      <a:r>
                        <a:rPr lang="ru-RU" sz="1500" dirty="0">
                          <a:effectLst/>
                        </a:rPr>
                        <a:t>6%</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2877908649"/>
                  </a:ext>
                </a:extLst>
              </a:tr>
              <a:tr h="261574">
                <a:tc gridSpan="3">
                  <a:txBody>
                    <a:bodyPr/>
                    <a:lstStyle/>
                    <a:p>
                      <a:pPr algn="ctr">
                        <a:lnSpc>
                          <a:spcPct val="115000"/>
                        </a:lnSpc>
                        <a:spcAft>
                          <a:spcPts val="0"/>
                        </a:spcAft>
                      </a:pPr>
                      <a:r>
                        <a:rPr lang="ru-RU" sz="1500" dirty="0">
                          <a:effectLst/>
                        </a:rPr>
                        <a:t>Уровень сложности</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5390264"/>
                  </a:ext>
                </a:extLst>
              </a:tr>
              <a:tr h="261574">
                <a:tc>
                  <a:txBody>
                    <a:bodyPr/>
                    <a:lstStyle/>
                    <a:p>
                      <a:pPr>
                        <a:lnSpc>
                          <a:spcPct val="115000"/>
                        </a:lnSpc>
                        <a:spcAft>
                          <a:spcPts val="0"/>
                        </a:spcAft>
                      </a:pPr>
                      <a:r>
                        <a:rPr lang="ru-RU" sz="1500" b="0" dirty="0">
                          <a:solidFill>
                            <a:schemeClr val="tx1"/>
                          </a:solidFill>
                          <a:effectLst/>
                        </a:rPr>
                        <a:t>Низкий</a:t>
                      </a:r>
                      <a:endParaRPr lang="ru-RU"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7</a:t>
                      </a:r>
                    </a:p>
                  </a:txBody>
                  <a:tcPr marL="63793" marR="63793" marT="0" marB="0" anchor="ctr"/>
                </a:tc>
                <a:tc>
                  <a:txBody>
                    <a:bodyPr/>
                    <a:lstStyle/>
                    <a:p>
                      <a:pPr algn="ctr">
                        <a:lnSpc>
                          <a:spcPct val="115000"/>
                        </a:lnSpc>
                        <a:spcAft>
                          <a:spcPts val="0"/>
                        </a:spcAft>
                      </a:pPr>
                      <a:r>
                        <a:rPr lang="ru-RU" sz="1500" dirty="0">
                          <a:effectLst/>
                        </a:rPr>
                        <a:t>44%</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115647541"/>
                  </a:ext>
                </a:extLst>
              </a:tr>
              <a:tr h="261574">
                <a:tc>
                  <a:txBody>
                    <a:bodyPr/>
                    <a:lstStyle/>
                    <a:p>
                      <a:pPr>
                        <a:lnSpc>
                          <a:spcPct val="115000"/>
                        </a:lnSpc>
                        <a:spcAft>
                          <a:spcPts val="0"/>
                        </a:spcAft>
                      </a:pPr>
                      <a:r>
                        <a:rPr lang="ru-RU" sz="1500" b="0" dirty="0">
                          <a:solidFill>
                            <a:schemeClr val="tx1"/>
                          </a:solidFill>
                          <a:effectLst/>
                        </a:rPr>
                        <a:t>Средний</a:t>
                      </a:r>
                      <a:endParaRPr lang="ru-RU"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6</a:t>
                      </a:r>
                    </a:p>
                  </a:txBody>
                  <a:tcPr marL="63793" marR="63793" marT="0" marB="0" anchor="ctr"/>
                </a:tc>
                <a:tc>
                  <a:txBody>
                    <a:bodyPr/>
                    <a:lstStyle/>
                    <a:p>
                      <a:pPr algn="ctr">
                        <a:lnSpc>
                          <a:spcPct val="115000"/>
                        </a:lnSpc>
                        <a:spcAft>
                          <a:spcPts val="0"/>
                        </a:spcAft>
                      </a:pPr>
                      <a:r>
                        <a:rPr lang="ru-RU" sz="1500" dirty="0">
                          <a:effectLst/>
                        </a:rPr>
                        <a:t>38%</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4208555580"/>
                  </a:ext>
                </a:extLst>
              </a:tr>
              <a:tr h="261574">
                <a:tc>
                  <a:txBody>
                    <a:bodyPr/>
                    <a:lstStyle/>
                    <a:p>
                      <a:pPr>
                        <a:lnSpc>
                          <a:spcPct val="115000"/>
                        </a:lnSpc>
                        <a:spcAft>
                          <a:spcPts val="0"/>
                        </a:spcAft>
                      </a:pPr>
                      <a:r>
                        <a:rPr lang="ru-RU" sz="1500" b="0" dirty="0">
                          <a:solidFill>
                            <a:schemeClr val="tx1"/>
                          </a:solidFill>
                          <a:effectLst/>
                        </a:rPr>
                        <a:t>Высокий</a:t>
                      </a:r>
                      <a:endParaRPr lang="ru-RU"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3793" marR="63793" marT="0" marB="0" anchor="ctr"/>
                </a:tc>
                <a:tc>
                  <a:txBody>
                    <a:bodyPr/>
                    <a:lstStyle/>
                    <a:p>
                      <a:pPr algn="ctr">
                        <a:lnSpc>
                          <a:spcPct val="115000"/>
                        </a:lnSpc>
                        <a:spcAft>
                          <a:spcPts val="0"/>
                        </a:spcAft>
                      </a:pPr>
                      <a:r>
                        <a:rPr lang="ru-RU" sz="1500" dirty="0">
                          <a:effectLst/>
                        </a:rPr>
                        <a:t>19%</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1058952329"/>
                  </a:ext>
                </a:extLst>
              </a:tr>
              <a:tr h="261574">
                <a:tc gridSpan="3">
                  <a:txBody>
                    <a:bodyPr/>
                    <a:lstStyle/>
                    <a:p>
                      <a:pPr algn="ctr">
                        <a:lnSpc>
                          <a:spcPct val="115000"/>
                        </a:lnSpc>
                        <a:spcAft>
                          <a:spcPts val="0"/>
                        </a:spcAft>
                      </a:pPr>
                      <a:r>
                        <a:rPr lang="ru-RU" sz="1500" dirty="0">
                          <a:effectLst/>
                        </a:rPr>
                        <a:t>Формат ответа</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138874214"/>
                  </a:ext>
                </a:extLst>
              </a:tr>
              <a:tr h="261574">
                <a:tc>
                  <a:txBody>
                    <a:bodyPr/>
                    <a:lstStyle/>
                    <a:p>
                      <a:pPr>
                        <a:lnSpc>
                          <a:spcPct val="115000"/>
                        </a:lnSpc>
                        <a:spcAft>
                          <a:spcPts val="0"/>
                        </a:spcAft>
                      </a:pPr>
                      <a:r>
                        <a:rPr lang="ru-RU" sz="1500" b="0" dirty="0">
                          <a:solidFill>
                            <a:schemeClr val="tx1"/>
                          </a:solidFill>
                          <a:effectLst/>
                        </a:rPr>
                        <a:t>Выбор ответа</a:t>
                      </a:r>
                      <a:endParaRPr lang="ru-RU"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7</a:t>
                      </a:r>
                    </a:p>
                  </a:txBody>
                  <a:tcPr marL="63793" marR="63793" marT="0" marB="0" anchor="ctr"/>
                </a:tc>
                <a:tc>
                  <a:txBody>
                    <a:bodyPr/>
                    <a:lstStyle/>
                    <a:p>
                      <a:pPr algn="ctr">
                        <a:lnSpc>
                          <a:spcPct val="115000"/>
                        </a:lnSpc>
                        <a:spcAft>
                          <a:spcPts val="0"/>
                        </a:spcAft>
                      </a:pPr>
                      <a:r>
                        <a:rPr lang="ru-RU" sz="1500" dirty="0">
                          <a:effectLst/>
                        </a:rPr>
                        <a:t>44%</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2756736173"/>
                  </a:ext>
                </a:extLst>
              </a:tr>
              <a:tr h="311466">
                <a:tc>
                  <a:txBody>
                    <a:bodyPr/>
                    <a:lstStyle/>
                    <a:p>
                      <a:pPr>
                        <a:lnSpc>
                          <a:spcPct val="115000"/>
                        </a:lnSpc>
                        <a:spcAft>
                          <a:spcPts val="0"/>
                        </a:spcAft>
                      </a:pPr>
                      <a:r>
                        <a:rPr lang="ru-RU" sz="1500" b="0" dirty="0">
                          <a:solidFill>
                            <a:schemeClr val="tx1"/>
                          </a:solidFill>
                          <a:effectLst/>
                        </a:rPr>
                        <a:t>Краткий ответ</a:t>
                      </a:r>
                      <a:endParaRPr lang="ru-RU"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6</a:t>
                      </a:r>
                    </a:p>
                  </a:txBody>
                  <a:tcPr marL="63793" marR="63793" marT="0" marB="0" anchor="ctr"/>
                </a:tc>
                <a:tc>
                  <a:txBody>
                    <a:bodyPr/>
                    <a:lstStyle/>
                    <a:p>
                      <a:pPr algn="ctr">
                        <a:lnSpc>
                          <a:spcPct val="115000"/>
                        </a:lnSpc>
                        <a:spcAft>
                          <a:spcPts val="0"/>
                        </a:spcAft>
                      </a:pPr>
                      <a:r>
                        <a:rPr lang="ru-RU" sz="1500" dirty="0">
                          <a:effectLst/>
                        </a:rPr>
                        <a:t>38%</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3119950789"/>
                  </a:ext>
                </a:extLst>
              </a:tr>
              <a:tr h="261574">
                <a:tc>
                  <a:txBody>
                    <a:bodyPr/>
                    <a:lstStyle/>
                    <a:p>
                      <a:pPr>
                        <a:lnSpc>
                          <a:spcPct val="115000"/>
                        </a:lnSpc>
                        <a:spcAft>
                          <a:spcPts val="0"/>
                        </a:spcAft>
                      </a:pPr>
                      <a:r>
                        <a:rPr lang="ru-RU" sz="1500" b="0" dirty="0">
                          <a:solidFill>
                            <a:schemeClr val="tx1"/>
                          </a:solidFill>
                          <a:effectLst/>
                        </a:rPr>
                        <a:t>Развернутый ответ</a:t>
                      </a:r>
                      <a:endParaRPr lang="ru-RU"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solidFill>
                      <a:schemeClr val="accent1">
                        <a:lumMod val="20000"/>
                        <a:lumOff val="80000"/>
                      </a:schemeClr>
                    </a:solidFill>
                  </a:tcPr>
                </a:tc>
                <a:tc>
                  <a:txBody>
                    <a:bodyPr/>
                    <a:lstStyle/>
                    <a:p>
                      <a:pPr algn="ctr">
                        <a:lnSpc>
                          <a:spcPct val="115000"/>
                        </a:lnSpc>
                        <a:spcAft>
                          <a:spcPts val="0"/>
                        </a:spcAft>
                      </a:pPr>
                      <a:r>
                        <a:rPr lang="ru-RU" sz="1300" dirty="0">
                          <a:effectLst/>
                          <a:latin typeface="Calibri" panose="020F0502020204030204" pitchFamily="34" charset="0"/>
                          <a:ea typeface="Times New Roman" panose="02020603050405020304" pitchFamily="18" charset="0"/>
                          <a:cs typeface="Times New Roman" panose="02020603050405020304" pitchFamily="18" charset="0"/>
                        </a:rPr>
                        <a:t>3</a:t>
                      </a:r>
                    </a:p>
                  </a:txBody>
                  <a:tcPr marL="63793" marR="63793" marT="0" marB="0" anchor="ctr"/>
                </a:tc>
                <a:tc>
                  <a:txBody>
                    <a:bodyPr/>
                    <a:lstStyle/>
                    <a:p>
                      <a:pPr algn="ctr">
                        <a:lnSpc>
                          <a:spcPct val="115000"/>
                        </a:lnSpc>
                        <a:spcAft>
                          <a:spcPts val="0"/>
                        </a:spcAft>
                      </a:pPr>
                      <a:r>
                        <a:rPr lang="ru-RU" sz="1500" dirty="0">
                          <a:effectLst/>
                        </a:rPr>
                        <a:t>19%</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nchor="ctr"/>
                </a:tc>
                <a:extLst>
                  <a:ext uri="{0D108BD9-81ED-4DB2-BD59-A6C34878D82A}">
                    <a16:rowId xmlns:a16="http://schemas.microsoft.com/office/drawing/2014/main" val="2307426645"/>
                  </a:ext>
                </a:extLst>
              </a:tr>
              <a:tr h="261574">
                <a:tc>
                  <a:txBody>
                    <a:bodyPr/>
                    <a:lstStyle/>
                    <a:p>
                      <a:pPr algn="r">
                        <a:lnSpc>
                          <a:spcPct val="115000"/>
                        </a:lnSpc>
                        <a:spcAft>
                          <a:spcPts val="0"/>
                        </a:spcAft>
                      </a:pPr>
                      <a:r>
                        <a:rPr lang="ru-RU" sz="1500">
                          <a:effectLst/>
                        </a:rPr>
                        <a:t>Итого</a:t>
                      </a:r>
                      <a:endParaRPr lang="ru-RU"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tc>
                <a:tc>
                  <a:txBody>
                    <a:bodyPr/>
                    <a:lstStyle/>
                    <a:p>
                      <a:pPr algn="ctr">
                        <a:lnSpc>
                          <a:spcPct val="115000"/>
                        </a:lnSpc>
                        <a:spcAft>
                          <a:spcPts val="0"/>
                        </a:spcAft>
                      </a:pPr>
                      <a:r>
                        <a:rPr lang="ru-RU" sz="1500" dirty="0">
                          <a:effectLst/>
                        </a:rPr>
                        <a:t>16</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tc>
                <a:tc>
                  <a:txBody>
                    <a:bodyPr/>
                    <a:lstStyle/>
                    <a:p>
                      <a:pPr algn="ctr">
                        <a:lnSpc>
                          <a:spcPct val="115000"/>
                        </a:lnSpc>
                        <a:spcAft>
                          <a:spcPts val="0"/>
                        </a:spcAft>
                      </a:pPr>
                      <a:r>
                        <a:rPr lang="ru-RU" sz="1500" dirty="0">
                          <a:effectLst/>
                        </a:rPr>
                        <a:t>100%</a:t>
                      </a:r>
                      <a:endParaRPr lang="ru-RU"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93" marR="63793" marT="0" marB="0"/>
                </a:tc>
                <a:extLst>
                  <a:ext uri="{0D108BD9-81ED-4DB2-BD59-A6C34878D82A}">
                    <a16:rowId xmlns:a16="http://schemas.microsoft.com/office/drawing/2014/main" val="4007129145"/>
                  </a:ext>
                </a:extLst>
              </a:tr>
            </a:tbl>
          </a:graphicData>
        </a:graphic>
      </p:graphicFrame>
    </p:spTree>
    <p:extLst>
      <p:ext uri="{BB962C8B-B14F-4D97-AF65-F5344CB8AC3E}">
        <p14:creationId xmlns:p14="http://schemas.microsoft.com/office/powerpoint/2010/main" val="130502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1"/>
            <a:ext cx="10692765" cy="724673"/>
          </a:xfrm>
        </p:spPr>
        <p:txBody>
          <a:bodyPr/>
          <a:lstStyle/>
          <a:p>
            <a:r>
              <a:rPr lang="ru-RU" dirty="0"/>
              <a:t>Характеристика заданий:</a:t>
            </a:r>
          </a:p>
        </p:txBody>
      </p:sp>
      <p:graphicFrame>
        <p:nvGraphicFramePr>
          <p:cNvPr id="4" name="Объект 3"/>
          <p:cNvGraphicFramePr>
            <a:graphicFrameLocks noGrp="1"/>
          </p:cNvGraphicFramePr>
          <p:nvPr>
            <p:ph idx="1"/>
          </p:nvPr>
        </p:nvGraphicFramePr>
        <p:xfrm>
          <a:off x="593725" y="1296178"/>
          <a:ext cx="1069340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оловок 1"/>
          <p:cNvSpPr txBox="1">
            <a:spLocks/>
          </p:cNvSpPr>
          <p:nvPr/>
        </p:nvSpPr>
        <p:spPr>
          <a:xfrm>
            <a:off x="-1" y="438923"/>
            <a:ext cx="11226837" cy="857256"/>
          </a:xfrm>
          <a:prstGeom prst="rect">
            <a:avLst/>
          </a:prstGeom>
        </p:spPr>
        <p:txBody>
          <a:bodyPr vert="horz" lIns="104257" tIns="52128" rIns="104257" bIns="52128" rtlCol="0" anchor="ctr">
            <a:normAutofit/>
          </a:bodyPr>
          <a:lstStyle>
            <a:lvl1pPr algn="ctr" defTabSz="1042569" rtl="0" eaLnBrk="1" latinLnBrk="0" hangingPunct="1">
              <a:spcBef>
                <a:spcPct val="0"/>
              </a:spcBef>
              <a:buNone/>
              <a:defRPr sz="4000" b="1" kern="1200">
                <a:solidFill>
                  <a:schemeClr val="tx1"/>
                </a:solidFill>
                <a:latin typeface="+mj-lt"/>
                <a:ea typeface="+mj-ea"/>
                <a:cs typeface="+mj-cs"/>
              </a:defRPr>
            </a:lvl1pPr>
          </a:lstStyle>
          <a:p>
            <a:r>
              <a:rPr lang="ru-RU" sz="3600" i="1" dirty="0" err="1"/>
              <a:t>компетентностная</a:t>
            </a:r>
            <a:r>
              <a:rPr lang="ru-RU" sz="3600" i="1" dirty="0"/>
              <a:t> область оценки</a:t>
            </a:r>
          </a:p>
        </p:txBody>
      </p:sp>
    </p:spTree>
    <p:extLst>
      <p:ext uri="{BB962C8B-B14F-4D97-AF65-F5344CB8AC3E}">
        <p14:creationId xmlns:p14="http://schemas.microsoft.com/office/powerpoint/2010/main" val="269133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1009268"/>
          </a:xfrm>
        </p:spPr>
        <p:txBody>
          <a:bodyPr>
            <a:normAutofit fontScale="90000"/>
          </a:bodyPr>
          <a:lstStyle/>
          <a:p>
            <a:r>
              <a:rPr lang="ru-RU" dirty="0"/>
              <a:t>Характеристика заданий: </a:t>
            </a:r>
            <a:r>
              <a:rPr lang="ru-RU" i="1" dirty="0"/>
              <a:t>контекст</a:t>
            </a:r>
            <a:br>
              <a:rPr lang="ru-RU" i="1" dirty="0"/>
            </a:br>
            <a:endParaRPr lang="ru-RU" dirty="0"/>
          </a:p>
        </p:txBody>
      </p:sp>
      <p:graphicFrame>
        <p:nvGraphicFramePr>
          <p:cNvPr id="4" name="Объект 3"/>
          <p:cNvGraphicFramePr>
            <a:graphicFrameLocks noGrp="1"/>
          </p:cNvGraphicFramePr>
          <p:nvPr>
            <p:ph idx="1"/>
          </p:nvPr>
        </p:nvGraphicFramePr>
        <p:xfrm>
          <a:off x="593725" y="1153302"/>
          <a:ext cx="10693400" cy="5245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оловок 1"/>
          <p:cNvSpPr txBox="1">
            <a:spLocks/>
          </p:cNvSpPr>
          <p:nvPr/>
        </p:nvSpPr>
        <p:spPr>
          <a:xfrm>
            <a:off x="511137" y="938988"/>
            <a:ext cx="9065839" cy="775005"/>
          </a:xfrm>
          <a:prstGeom prst="rect">
            <a:avLst/>
          </a:prstGeom>
        </p:spPr>
        <p:txBody>
          <a:bodyPr vert="horz" lIns="104257" tIns="52128" rIns="104257" bIns="52128" rtlCol="0" anchor="ctr">
            <a:normAutofit/>
          </a:bodyPr>
          <a:lstStyle>
            <a:lvl1pPr algn="ctr" defTabSz="1042569" rtl="0" eaLnBrk="1" latinLnBrk="0" hangingPunct="1">
              <a:spcBef>
                <a:spcPct val="0"/>
              </a:spcBef>
              <a:buNone/>
              <a:defRPr sz="4000" b="1" kern="1200">
                <a:solidFill>
                  <a:schemeClr val="tx1"/>
                </a:solidFill>
                <a:latin typeface="+mj-lt"/>
                <a:ea typeface="+mj-ea"/>
                <a:cs typeface="+mj-cs"/>
              </a:defRPr>
            </a:lvl1pPr>
          </a:lstStyle>
          <a:p>
            <a:endParaRPr lang="ru-RU" sz="3600" i="1" dirty="0"/>
          </a:p>
        </p:txBody>
      </p:sp>
    </p:spTree>
    <p:extLst>
      <p:ext uri="{BB962C8B-B14F-4D97-AF65-F5344CB8AC3E}">
        <p14:creationId xmlns:p14="http://schemas.microsoft.com/office/powerpoint/2010/main" val="418200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1223582"/>
          </a:xfrm>
        </p:spPr>
        <p:txBody>
          <a:bodyPr>
            <a:normAutofit fontScale="90000"/>
          </a:bodyPr>
          <a:lstStyle/>
          <a:p>
            <a:r>
              <a:rPr lang="ru-RU" dirty="0"/>
              <a:t>Характеристика заданий: </a:t>
            </a:r>
            <a:r>
              <a:rPr lang="ru-RU" i="1" dirty="0"/>
              <a:t>формат ответа</a:t>
            </a:r>
            <a:br>
              <a:rPr lang="ru-RU" i="1" dirty="0"/>
            </a:br>
            <a:endParaRPr lang="ru-RU" dirty="0"/>
          </a:p>
        </p:txBody>
      </p:sp>
      <p:sp>
        <p:nvSpPr>
          <p:cNvPr id="5" name="Заголовок 1"/>
          <p:cNvSpPr txBox="1">
            <a:spLocks/>
          </p:cNvSpPr>
          <p:nvPr/>
        </p:nvSpPr>
        <p:spPr>
          <a:xfrm>
            <a:off x="-2628527" y="896688"/>
            <a:ext cx="10692765" cy="775005"/>
          </a:xfrm>
          <a:prstGeom prst="rect">
            <a:avLst/>
          </a:prstGeom>
        </p:spPr>
        <p:txBody>
          <a:bodyPr vert="horz" lIns="104257" tIns="52128" rIns="104257" bIns="52128" rtlCol="0" anchor="ctr">
            <a:normAutofit/>
          </a:bodyPr>
          <a:lstStyle>
            <a:lvl1pPr algn="ctr" defTabSz="1042569" rtl="0" eaLnBrk="1" latinLnBrk="0" hangingPunct="1">
              <a:spcBef>
                <a:spcPct val="0"/>
              </a:spcBef>
              <a:buNone/>
              <a:defRPr sz="4000" b="1" kern="1200">
                <a:solidFill>
                  <a:schemeClr val="tx1"/>
                </a:solidFill>
                <a:latin typeface="+mj-lt"/>
                <a:ea typeface="+mj-ea"/>
                <a:cs typeface="+mj-cs"/>
              </a:defRPr>
            </a:lvl1pPr>
          </a:lstStyle>
          <a:p>
            <a:endParaRPr lang="ru-RU" sz="3600" i="1" dirty="0"/>
          </a:p>
        </p:txBody>
      </p:sp>
      <p:sp>
        <p:nvSpPr>
          <p:cNvPr id="3" name="Объект 2"/>
          <p:cNvSpPr>
            <a:spLocks noGrp="1"/>
          </p:cNvSpPr>
          <p:nvPr>
            <p:ph idx="1"/>
          </p:nvPr>
        </p:nvSpPr>
        <p:spPr>
          <a:xfrm>
            <a:off x="594044" y="1367616"/>
            <a:ext cx="10692765" cy="5572163"/>
          </a:xfrm>
        </p:spPr>
        <p:txBody>
          <a:bodyPr>
            <a:normAutofit fontScale="70000" lnSpcReduction="20000"/>
          </a:bodyPr>
          <a:lstStyle/>
          <a:p>
            <a:pPr lvl="0">
              <a:lnSpc>
                <a:spcPct val="110000"/>
              </a:lnSpc>
            </a:pPr>
            <a:r>
              <a:rPr lang="ru-RU" dirty="0"/>
              <a:t>Задание с выбором одного верного ответа</a:t>
            </a:r>
          </a:p>
          <a:p>
            <a:pPr lvl="0">
              <a:lnSpc>
                <a:spcPct val="110000"/>
              </a:lnSpc>
            </a:pPr>
            <a:r>
              <a:rPr lang="ru-RU" dirty="0"/>
              <a:t>Задание с выбором нескольких верных ответов</a:t>
            </a:r>
          </a:p>
          <a:p>
            <a:pPr lvl="0">
              <a:lnSpc>
                <a:spcPct val="110000"/>
              </a:lnSpc>
            </a:pPr>
            <a:r>
              <a:rPr lang="ru-RU" dirty="0"/>
              <a:t>Задание с кратким ответом</a:t>
            </a:r>
          </a:p>
          <a:p>
            <a:pPr lvl="0">
              <a:lnSpc>
                <a:spcPct val="110000"/>
              </a:lnSpc>
            </a:pPr>
            <a:r>
              <a:rPr lang="ru-RU" dirty="0"/>
              <a:t>Задание с несколькими краткими ответами (отдельные поля для ответов)</a:t>
            </a:r>
          </a:p>
          <a:p>
            <a:pPr>
              <a:lnSpc>
                <a:spcPct val="110000"/>
              </a:lnSpc>
            </a:pPr>
            <a:r>
              <a:rPr lang="ru-RU" dirty="0"/>
              <a:t>Задание с кратким ответом и пояснением к нему</a:t>
            </a:r>
          </a:p>
          <a:p>
            <a:pPr lvl="0">
              <a:lnSpc>
                <a:spcPct val="110000"/>
              </a:lnSpc>
            </a:pPr>
            <a:r>
              <a:rPr lang="ru-RU" dirty="0"/>
              <a:t>Задание с развернутым ответом (в виде текста, рисунка или и рисунка, и текста)</a:t>
            </a:r>
          </a:p>
          <a:p>
            <a:pPr lvl="0">
              <a:lnSpc>
                <a:spcPct val="110000"/>
              </a:lnSpc>
            </a:pPr>
            <a:r>
              <a:rPr lang="ru-RU" dirty="0"/>
              <a:t>Задание на установление соответствия (две группы объектов)</a:t>
            </a:r>
          </a:p>
          <a:p>
            <a:pPr lvl="0">
              <a:lnSpc>
                <a:spcPct val="110000"/>
              </a:lnSpc>
            </a:pPr>
            <a:r>
              <a:rPr lang="ru-RU" dirty="0"/>
              <a:t>Задание на установление соответствия (несколько групп объектов)</a:t>
            </a:r>
          </a:p>
          <a:p>
            <a:pPr lvl="0">
              <a:lnSpc>
                <a:spcPct val="110000"/>
              </a:lnSpc>
            </a:pPr>
            <a:r>
              <a:rPr lang="ru-RU" dirty="0"/>
              <a:t>Задание на установление последовательности</a:t>
            </a:r>
          </a:p>
          <a:p>
            <a:pPr lvl="0">
              <a:lnSpc>
                <a:spcPct val="110000"/>
              </a:lnSpc>
            </a:pPr>
            <a:r>
              <a:rPr lang="ru-RU" dirty="0"/>
              <a:t>Задание на выделение фрагмента текста</a:t>
            </a:r>
          </a:p>
          <a:p>
            <a:pPr lvl="0">
              <a:lnSpc>
                <a:spcPct val="110000"/>
              </a:lnSpc>
            </a:pPr>
            <a:r>
              <a:rPr lang="ru-RU" dirty="0"/>
              <a:t>Задание с комплексным множественным выбором</a:t>
            </a:r>
          </a:p>
          <a:p>
            <a:pPr lvl="0">
              <a:lnSpc>
                <a:spcPct val="110000"/>
              </a:lnSpc>
            </a:pPr>
            <a:r>
              <a:rPr lang="ru-RU" dirty="0"/>
              <a:t>Комплексное задание с выбором ответа и объяснением</a:t>
            </a:r>
          </a:p>
          <a:p>
            <a:pPr lvl="0">
              <a:lnSpc>
                <a:spcPct val="110000"/>
              </a:lnSpc>
            </a:pPr>
            <a:endParaRPr lang="ru-RU" dirty="0"/>
          </a:p>
          <a:p>
            <a:pPr marL="0" indent="0">
              <a:buNone/>
            </a:pPr>
            <a:endParaRPr lang="ru-RU" dirty="0"/>
          </a:p>
        </p:txBody>
      </p:sp>
    </p:spTree>
    <p:extLst>
      <p:ext uri="{BB962C8B-B14F-4D97-AF65-F5344CB8AC3E}">
        <p14:creationId xmlns:p14="http://schemas.microsoft.com/office/powerpoint/2010/main" val="387963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Объект 2"/>
          <p:cNvSpPr txBox="1">
            <a:spLocks noGrp="1"/>
          </p:cNvSpPr>
          <p:nvPr>
            <p:ph type="body" sz="half" idx="1"/>
          </p:nvPr>
        </p:nvSpPr>
        <p:spPr>
          <a:xfrm>
            <a:off x="585896" y="2646090"/>
            <a:ext cx="11140885" cy="1908248"/>
          </a:xfrm>
          <a:prstGeom prst="rect">
            <a:avLst/>
          </a:prstGeom>
        </p:spPr>
        <p:txBody>
          <a:bodyPr>
            <a:normAutofit fontScale="62500" lnSpcReduction="20000"/>
          </a:bodyPr>
          <a:lstStyle>
            <a:lvl1pPr marL="0" indent="0" algn="ctr" defTabSz="1222451">
              <a:spcBef>
                <a:spcPts val="0"/>
              </a:spcBef>
              <a:buSzTx/>
              <a:buNone/>
              <a:defRPr sz="4512" b="1"/>
            </a:lvl1pPr>
          </a:lstStyle>
          <a:p>
            <a:r>
              <a:rPr lang="ru-RU" dirty="0">
                <a:solidFill>
                  <a:srgbClr val="002060"/>
                </a:solidFill>
              </a:rPr>
              <a:t>Инновационный проект Министерства просвещения РФ «Мониторинг формирования функциональной грамотности обучающихся»</a:t>
            </a:r>
          </a:p>
          <a:p>
            <a:r>
              <a:rPr lang="ru-RU" dirty="0">
                <a:solidFill>
                  <a:srgbClr val="002060"/>
                </a:solidFill>
              </a:rPr>
              <a:t>Руководитель - Ковалева Галина Сергеевна, к.п.н., руководитель Центра оценки качества образования ФГБНУ «ИСРО РАО»</a:t>
            </a:r>
            <a:endParaRPr dirty="0">
              <a:solidFill>
                <a:srgbClr val="00206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932816" cy="1709986"/>
          </a:xfrm>
          <a:prstGeom prst="rect">
            <a:avLst/>
          </a:prstGeom>
        </p:spPr>
      </p:pic>
      <p:sp>
        <p:nvSpPr>
          <p:cNvPr id="4" name="Прямоугольник 3"/>
          <p:cNvSpPr/>
          <p:nvPr/>
        </p:nvSpPr>
        <p:spPr>
          <a:xfrm>
            <a:off x="582575" y="5153830"/>
            <a:ext cx="11161240" cy="1015657"/>
          </a:xfrm>
          <a:prstGeom prst="rect">
            <a:avLst/>
          </a:prstGeom>
        </p:spPr>
        <p:txBody>
          <a:bodyPr wrap="square" lIns="91433" tIns="45717" rIns="91433" bIns="45717">
            <a:spAutoFit/>
          </a:bodyPr>
          <a:lstStyle/>
          <a:p>
            <a:pPr marL="101965" indent="-101965">
              <a:defRPr/>
            </a:pPr>
            <a:endParaRPr lang="ru-RU" sz="2000" i="1" dirty="0"/>
          </a:p>
          <a:p>
            <a:pPr marL="101965" indent="-101965">
              <a:defRPr/>
            </a:pPr>
            <a:endParaRPr lang="ru-RU" sz="2000" i="1" dirty="0"/>
          </a:p>
          <a:p>
            <a:pPr marL="101965" indent="-101965">
              <a:defRPr/>
            </a:pPr>
            <a:endParaRPr lang="ru-RU" sz="2000" i="1" dirty="0"/>
          </a:p>
        </p:txBody>
      </p:sp>
      <p:pic>
        <p:nvPicPr>
          <p:cNvPr id="6" name="Рисунок 5">
            <a:extLst>
              <a:ext uri="{FF2B5EF4-FFF2-40B4-BE49-F238E27FC236}">
                <a16:creationId xmlns:a16="http://schemas.microsoft.com/office/drawing/2014/main" id="{A871EDFC-11F6-4D2F-9B24-696E5EF77E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119" r="17531" b="65620"/>
          <a:stretch/>
        </p:blipFill>
        <p:spPr>
          <a:xfrm>
            <a:off x="6084441" y="197818"/>
            <a:ext cx="5440911" cy="1965596"/>
          </a:xfrm>
          <a:prstGeom prst="rect">
            <a:avLst/>
          </a:prstGeom>
        </p:spPr>
      </p:pic>
      <p:sp>
        <p:nvSpPr>
          <p:cNvPr id="7" name="Прямоугольник 6"/>
          <p:cNvSpPr/>
          <p:nvPr/>
        </p:nvSpPr>
        <p:spPr>
          <a:xfrm>
            <a:off x="368261" y="4439450"/>
            <a:ext cx="10858576" cy="1846659"/>
          </a:xfrm>
          <a:prstGeom prst="rect">
            <a:avLst/>
          </a:prstGeom>
        </p:spPr>
        <p:txBody>
          <a:bodyPr wrap="square">
            <a:spAutoFit/>
          </a:bodyPr>
          <a:lstStyle/>
          <a:p>
            <a:endParaRPr lang="ru-RU" b="1" dirty="0"/>
          </a:p>
          <a:p>
            <a:r>
              <a:rPr lang="ru-RU" sz="2400" b="1" dirty="0"/>
              <a:t>Цель проекта</a:t>
            </a:r>
            <a:r>
              <a:rPr lang="ru-RU" sz="2400" dirty="0"/>
              <a:t>: </a:t>
            </a:r>
            <a:r>
              <a:rPr lang="ru-RU" sz="2400" i="1" dirty="0"/>
              <a:t>Создание Национального инструментария</a:t>
            </a:r>
            <a:r>
              <a:rPr lang="ru-RU" sz="2400" b="1" i="1" dirty="0"/>
              <a:t>, </a:t>
            </a:r>
            <a:r>
              <a:rPr lang="ru-RU" sz="2400" i="1" dirty="0"/>
              <a:t>обеспечивающего методическое сопровождение формирования функциональной грамотности обучающихся</a:t>
            </a:r>
          </a:p>
          <a:p>
            <a:endParaRPr lang="ru-RU"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286910"/>
            <a:ext cx="10692765" cy="1437896"/>
          </a:xfrm>
        </p:spPr>
        <p:txBody>
          <a:bodyPr>
            <a:normAutofit/>
          </a:bodyPr>
          <a:lstStyle/>
          <a:p>
            <a:r>
              <a:rPr lang="ru-RU" dirty="0"/>
              <a:t>Характеристика заданий: </a:t>
            </a:r>
            <a:r>
              <a:rPr lang="ru-RU" i="1" dirty="0"/>
              <a:t>уровень сложности</a:t>
            </a:r>
            <a:br>
              <a:rPr lang="ru-RU" i="1" dirty="0"/>
            </a:br>
            <a:endParaRPr lang="ru-RU" dirty="0"/>
          </a:p>
        </p:txBody>
      </p:sp>
      <p:sp>
        <p:nvSpPr>
          <p:cNvPr id="5" name="Заголовок 1"/>
          <p:cNvSpPr txBox="1">
            <a:spLocks/>
          </p:cNvSpPr>
          <p:nvPr/>
        </p:nvSpPr>
        <p:spPr>
          <a:xfrm>
            <a:off x="-2628527" y="896688"/>
            <a:ext cx="10692765" cy="775005"/>
          </a:xfrm>
          <a:prstGeom prst="rect">
            <a:avLst/>
          </a:prstGeom>
        </p:spPr>
        <p:txBody>
          <a:bodyPr vert="horz" lIns="104257" tIns="52128" rIns="104257" bIns="52128" rtlCol="0" anchor="ctr">
            <a:normAutofit/>
          </a:bodyPr>
          <a:lstStyle>
            <a:lvl1pPr algn="ctr" defTabSz="1042569" rtl="0" eaLnBrk="1" latinLnBrk="0" hangingPunct="1">
              <a:spcBef>
                <a:spcPct val="0"/>
              </a:spcBef>
              <a:buNone/>
              <a:defRPr sz="4000" b="1" kern="1200">
                <a:solidFill>
                  <a:schemeClr val="tx1"/>
                </a:solidFill>
                <a:latin typeface="+mj-lt"/>
                <a:ea typeface="+mj-ea"/>
                <a:cs typeface="+mj-cs"/>
              </a:defRPr>
            </a:lvl1pPr>
          </a:lstStyle>
          <a:p>
            <a:endParaRPr lang="ru-RU" sz="3600" i="1" dirty="0"/>
          </a:p>
        </p:txBody>
      </p:sp>
      <p:pic>
        <p:nvPicPr>
          <p:cNvPr id="4" name="Рисунок 3"/>
          <p:cNvPicPr>
            <a:picLocks noChangeAspect="1"/>
          </p:cNvPicPr>
          <p:nvPr/>
        </p:nvPicPr>
        <p:blipFill>
          <a:blip r:embed="rId3" cstate="print"/>
          <a:stretch>
            <a:fillRect/>
          </a:stretch>
        </p:blipFill>
        <p:spPr>
          <a:xfrm>
            <a:off x="899865" y="1926010"/>
            <a:ext cx="9439275" cy="2876550"/>
          </a:xfrm>
          <a:prstGeom prst="rect">
            <a:avLst/>
          </a:prstGeom>
        </p:spPr>
      </p:pic>
    </p:spTree>
    <p:extLst>
      <p:ext uri="{BB962C8B-B14F-4D97-AF65-F5344CB8AC3E}">
        <p14:creationId xmlns:p14="http://schemas.microsoft.com/office/powerpoint/2010/main" val="2092886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0"/>
            <a:ext cx="10692765" cy="1510492"/>
          </a:xfrm>
        </p:spPr>
        <p:txBody>
          <a:bodyPr>
            <a:normAutofit/>
          </a:bodyPr>
          <a:lstStyle/>
          <a:p>
            <a:r>
              <a:rPr lang="ru-RU" dirty="0"/>
              <a:t>Характеристика заданий: </a:t>
            </a:r>
            <a:r>
              <a:rPr lang="ru-RU" i="1" dirty="0"/>
              <a:t>способ оценки</a:t>
            </a:r>
            <a:br>
              <a:rPr lang="ru-RU" i="1" dirty="0"/>
            </a:br>
            <a:endParaRPr lang="ru-RU" dirty="0"/>
          </a:p>
        </p:txBody>
      </p:sp>
      <p:sp>
        <p:nvSpPr>
          <p:cNvPr id="5" name="Заголовок 1"/>
          <p:cNvSpPr txBox="1">
            <a:spLocks/>
          </p:cNvSpPr>
          <p:nvPr/>
        </p:nvSpPr>
        <p:spPr>
          <a:xfrm>
            <a:off x="-2628527" y="896688"/>
            <a:ext cx="10692765" cy="775005"/>
          </a:xfrm>
          <a:prstGeom prst="rect">
            <a:avLst/>
          </a:prstGeom>
        </p:spPr>
        <p:txBody>
          <a:bodyPr vert="horz" lIns="104257" tIns="52128" rIns="104257" bIns="52128" rtlCol="0" anchor="ctr">
            <a:normAutofit/>
          </a:bodyPr>
          <a:lstStyle>
            <a:lvl1pPr algn="ctr" defTabSz="1042569" rtl="0" eaLnBrk="1" latinLnBrk="0" hangingPunct="1">
              <a:spcBef>
                <a:spcPct val="0"/>
              </a:spcBef>
              <a:buNone/>
              <a:defRPr sz="4000" b="1" kern="1200">
                <a:solidFill>
                  <a:schemeClr val="tx1"/>
                </a:solidFill>
                <a:latin typeface="+mj-lt"/>
                <a:ea typeface="+mj-ea"/>
                <a:cs typeface="+mj-cs"/>
              </a:defRPr>
            </a:lvl1pPr>
          </a:lstStyle>
          <a:p>
            <a:endParaRPr lang="ru-RU" sz="3600" i="1" dirty="0"/>
          </a:p>
        </p:txBody>
      </p:sp>
      <p:pic>
        <p:nvPicPr>
          <p:cNvPr id="6" name="Рисунок 5"/>
          <p:cNvPicPr>
            <a:picLocks noChangeAspect="1"/>
          </p:cNvPicPr>
          <p:nvPr/>
        </p:nvPicPr>
        <p:blipFill>
          <a:blip r:embed="rId3" cstate="print"/>
          <a:stretch>
            <a:fillRect/>
          </a:stretch>
        </p:blipFill>
        <p:spPr>
          <a:xfrm>
            <a:off x="2033728" y="1998018"/>
            <a:ext cx="9252344" cy="2432471"/>
          </a:xfrm>
          <a:prstGeom prst="rect">
            <a:avLst/>
          </a:prstGeom>
        </p:spPr>
      </p:pic>
    </p:spTree>
    <p:extLst>
      <p:ext uri="{BB962C8B-B14F-4D97-AF65-F5344CB8AC3E}">
        <p14:creationId xmlns:p14="http://schemas.microsoft.com/office/powerpoint/2010/main" val="146164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Анкетирование учителей</a:t>
            </a:r>
          </a:p>
        </p:txBody>
      </p:sp>
      <p:sp>
        <p:nvSpPr>
          <p:cNvPr id="3" name="Содержимое 2"/>
          <p:cNvSpPr>
            <a:spLocks noGrp="1"/>
          </p:cNvSpPr>
          <p:nvPr>
            <p:ph idx="1"/>
          </p:nvPr>
        </p:nvSpPr>
        <p:spPr>
          <a:xfrm>
            <a:off x="594044" y="1296179"/>
            <a:ext cx="10692765" cy="5103680"/>
          </a:xfrm>
        </p:spPr>
        <p:txBody>
          <a:bodyPr>
            <a:normAutofit fontScale="77500" lnSpcReduction="20000"/>
          </a:bodyPr>
          <a:lstStyle/>
          <a:p>
            <a:pPr>
              <a:buNone/>
            </a:pPr>
            <a:r>
              <a:rPr lang="ru-RU" u="sng" dirty="0"/>
              <a:t>Основные группы вопросов</a:t>
            </a:r>
          </a:p>
          <a:p>
            <a:r>
              <a:rPr lang="ru-RU" dirty="0"/>
              <a:t>Демографические характеристики</a:t>
            </a:r>
          </a:p>
          <a:p>
            <a:r>
              <a:rPr lang="ru-RU" dirty="0"/>
              <a:t>Предмет, который преподает учитель в тестируемых классах</a:t>
            </a:r>
          </a:p>
          <a:p>
            <a:r>
              <a:rPr lang="ru-RU" dirty="0"/>
              <a:t>Педагогический стаж</a:t>
            </a:r>
          </a:p>
          <a:p>
            <a:r>
              <a:rPr lang="ru-RU" dirty="0"/>
              <a:t>Повышение квалификации</a:t>
            </a:r>
          </a:p>
          <a:p>
            <a:r>
              <a:rPr lang="ru-RU" dirty="0"/>
              <a:t>Организация учебной деятельности на уроке и вне уроков, при выполнении домашних заданий</a:t>
            </a:r>
          </a:p>
          <a:p>
            <a:r>
              <a:rPr lang="ru-RU" dirty="0"/>
              <a:t>Использование цифровых электронных устройств в учебном процессе</a:t>
            </a:r>
          </a:p>
          <a:p>
            <a:r>
              <a:rPr lang="ru-RU" dirty="0"/>
              <a:t>Опыт работы по формированию функциональной грамотности </a:t>
            </a:r>
          </a:p>
        </p:txBody>
      </p:sp>
    </p:spTree>
    <p:extLst>
      <p:ext uri="{BB962C8B-B14F-4D97-AF65-F5344CB8AC3E}">
        <p14:creationId xmlns:p14="http://schemas.microsoft.com/office/powerpoint/2010/main" val="3136599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ru-RU" b="1" dirty="0">
                <a:solidFill>
                  <a:schemeClr val="tx2"/>
                </a:solidFill>
                <a:latin typeface="Arial" panose="020B0604020202020204" pitchFamily="34" charset="0"/>
                <a:cs typeface="Arial" panose="020B0604020202020204" pitchFamily="34" charset="0"/>
              </a:rPr>
              <a:t>Ресурсы для работы по формированию функциональной грамотности </a:t>
            </a:r>
            <a:endParaRPr lang="ru-RU" b="1" cap="all" dirty="0">
              <a:solidFill>
                <a:schemeClr val="tx2"/>
              </a:solidFill>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241491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7B84F-9B20-4B0C-BC9C-03CDE92E812C}"/>
              </a:ext>
            </a:extLst>
          </p:cNvPr>
          <p:cNvSpPr>
            <a:spLocks noGrp="1"/>
          </p:cNvSpPr>
          <p:nvPr>
            <p:ph type="title"/>
          </p:nvPr>
        </p:nvSpPr>
        <p:spPr/>
        <p:txBody>
          <a:bodyPr>
            <a:normAutofit fontScale="90000"/>
          </a:bodyPr>
          <a:lstStyle/>
          <a:p>
            <a:r>
              <a:rPr lang="ru-RU" sz="3800" dirty="0"/>
              <a:t>Банк заданий ИСРО РАО </a:t>
            </a:r>
            <a:br>
              <a:rPr lang="ru-RU" sz="3800" dirty="0"/>
            </a:br>
            <a:r>
              <a:rPr lang="en-US" sz="3800" dirty="0"/>
              <a:t>http://skiv.instrao.ru/bank-zadaniy/</a:t>
            </a:r>
            <a:endParaRPr lang="ru-RU" sz="3800" dirty="0"/>
          </a:p>
        </p:txBody>
      </p:sp>
      <p:pic>
        <p:nvPicPr>
          <p:cNvPr id="4" name="Picture 2"/>
          <p:cNvPicPr>
            <a:picLocks noChangeAspect="1" noChangeArrowheads="1"/>
          </p:cNvPicPr>
          <p:nvPr/>
        </p:nvPicPr>
        <p:blipFill>
          <a:blip r:embed="rId3" cstate="print"/>
          <a:srcRect/>
          <a:stretch>
            <a:fillRect/>
          </a:stretch>
        </p:blipFill>
        <p:spPr bwMode="auto">
          <a:xfrm>
            <a:off x="1068303" y="1277938"/>
            <a:ext cx="9929882" cy="5357849"/>
          </a:xfrm>
          <a:prstGeom prst="rect">
            <a:avLst/>
          </a:prstGeom>
          <a:noFill/>
          <a:ln w="9525">
            <a:noFill/>
            <a:miter lim="800000"/>
            <a:headEnd/>
            <a:tailEnd/>
          </a:ln>
        </p:spPr>
      </p:pic>
    </p:spTree>
    <p:extLst>
      <p:ext uri="{BB962C8B-B14F-4D97-AF65-F5344CB8AC3E}">
        <p14:creationId xmlns:p14="http://schemas.microsoft.com/office/powerpoint/2010/main" val="252592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219" y="197068"/>
            <a:ext cx="11494618" cy="933561"/>
          </a:xfrm>
          <a:prstGeom prst="rect">
            <a:avLst/>
          </a:prstGeom>
        </p:spPr>
        <p:txBody>
          <a:bodyPr wrap="square" lIns="101572" tIns="50786" rIns="101572" bIns="50786">
            <a:spAutoFit/>
          </a:bodyPr>
          <a:lstStyle/>
          <a:p>
            <a:pPr algn="ctr"/>
            <a:r>
              <a:rPr lang="ru-RU" sz="2700" cap="all" dirty="0">
                <a:solidFill>
                  <a:srgbClr val="6C276A"/>
                </a:solidFill>
              </a:rPr>
              <a:t>СЕРИЯ «ФУНКЦИОНАЛЬНАЯ ГРАМОТНОСТЬ. УЧИМСЯ ДЛЯ ЖИЗНИ» </a:t>
            </a:r>
          </a:p>
          <a:p>
            <a:pPr algn="ctr"/>
            <a:r>
              <a:rPr lang="ru-RU" sz="2700" cap="all" dirty="0">
                <a:solidFill>
                  <a:srgbClr val="6C276A"/>
                </a:solidFill>
              </a:rPr>
              <a:t>проект Института стратегии развития образования РАО</a:t>
            </a:r>
          </a:p>
        </p:txBody>
      </p:sp>
      <p:sp>
        <p:nvSpPr>
          <p:cNvPr id="4" name="Прямоугольник 3"/>
          <p:cNvSpPr/>
          <p:nvPr/>
        </p:nvSpPr>
        <p:spPr>
          <a:xfrm>
            <a:off x="5423734" y="1145739"/>
            <a:ext cx="2978173" cy="410340"/>
          </a:xfrm>
          <a:prstGeom prst="rect">
            <a:avLst/>
          </a:prstGeom>
        </p:spPr>
        <p:txBody>
          <a:bodyPr wrap="square" lIns="101572" tIns="50786" rIns="101572" bIns="50786">
            <a:spAutoFit/>
          </a:bodyPr>
          <a:lstStyle/>
          <a:p>
            <a:pPr defTabSz="1015716">
              <a:defRPr/>
            </a:pPr>
            <a:endParaRPr lang="ru-RU" sz="2000" kern="0" dirty="0">
              <a:solidFill>
                <a:sysClr val="windowText" lastClr="000000"/>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402" y="1814566"/>
            <a:ext cx="868661" cy="103700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714" y="1543101"/>
            <a:ext cx="868661" cy="1037001"/>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5501" y="1694367"/>
            <a:ext cx="868660" cy="1037001"/>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8703" y="1814566"/>
            <a:ext cx="868660" cy="1037001"/>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1767" y="1608421"/>
            <a:ext cx="868661" cy="1037001"/>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7627" y="1694367"/>
            <a:ext cx="868661" cy="1037001"/>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31492" y="1644554"/>
            <a:ext cx="868660" cy="1037001"/>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64502" y="1694367"/>
            <a:ext cx="868660" cy="1037001"/>
          </a:xfrm>
          <a:prstGeom prst="rect">
            <a:avLst/>
          </a:prstGeom>
        </p:spPr>
      </p:pic>
      <p:sp>
        <p:nvSpPr>
          <p:cNvPr id="15" name="Заголовок 1"/>
          <p:cNvSpPr txBox="1">
            <a:spLocks/>
          </p:cNvSpPr>
          <p:nvPr/>
        </p:nvSpPr>
        <p:spPr>
          <a:xfrm>
            <a:off x="358177" y="2984043"/>
            <a:ext cx="1480614" cy="340022"/>
          </a:xfrm>
          <a:prstGeom prst="rect">
            <a:avLst/>
          </a:prstGeom>
        </p:spPr>
        <p:txBody>
          <a:bodyPr vert="horz" lIns="101572" tIns="50786" rIns="101572" bIns="50786" rtlCol="0" anchor="ctr">
            <a:noAutofit/>
          </a:bodyPr>
          <a:lstStyle>
            <a:lvl1pPr algn="l" defTabSz="1040384" rtl="0" eaLnBrk="1" latinLnBrk="0" hangingPunct="1">
              <a:lnSpc>
                <a:spcPct val="90000"/>
              </a:lnSpc>
              <a:spcBef>
                <a:spcPct val="0"/>
              </a:spcBef>
              <a:buNone/>
              <a:defRPr sz="4960" kern="1200">
                <a:solidFill>
                  <a:schemeClr val="tx1"/>
                </a:solidFill>
                <a:latin typeface="+mj-lt"/>
                <a:ea typeface="+mj-ea"/>
                <a:cs typeface="+mj-cs"/>
              </a:defRPr>
            </a:lvl1pPr>
          </a:lstStyle>
          <a:p>
            <a:pPr algn="ctr">
              <a:lnSpc>
                <a:spcPct val="80000"/>
              </a:lnSpc>
            </a:pPr>
            <a:r>
              <a:rPr lang="ru-RU" sz="1300" b="1" dirty="0"/>
              <a:t>Читательская грамотность</a:t>
            </a:r>
          </a:p>
        </p:txBody>
      </p:sp>
      <p:sp>
        <p:nvSpPr>
          <p:cNvPr id="16" name="Заголовок 1"/>
          <p:cNvSpPr txBox="1">
            <a:spLocks/>
          </p:cNvSpPr>
          <p:nvPr/>
        </p:nvSpPr>
        <p:spPr>
          <a:xfrm>
            <a:off x="2457583" y="2974711"/>
            <a:ext cx="1707177" cy="340022"/>
          </a:xfrm>
          <a:prstGeom prst="rect">
            <a:avLst/>
          </a:prstGeom>
        </p:spPr>
        <p:txBody>
          <a:bodyPr vert="horz" lIns="101572" tIns="50786" rIns="101572" bIns="50786" rtlCol="0" anchor="ctr">
            <a:noAutofit/>
          </a:bodyPr>
          <a:lstStyle>
            <a:lvl1pPr algn="l" defTabSz="1040384" rtl="0" eaLnBrk="1" latinLnBrk="0" hangingPunct="1">
              <a:lnSpc>
                <a:spcPct val="90000"/>
              </a:lnSpc>
              <a:spcBef>
                <a:spcPct val="0"/>
              </a:spcBef>
              <a:buNone/>
              <a:defRPr sz="4960" kern="1200">
                <a:solidFill>
                  <a:schemeClr val="tx1"/>
                </a:solidFill>
                <a:latin typeface="+mj-lt"/>
                <a:ea typeface="+mj-ea"/>
                <a:cs typeface="+mj-cs"/>
              </a:defRPr>
            </a:lvl1pPr>
          </a:lstStyle>
          <a:p>
            <a:pPr algn="ctr">
              <a:lnSpc>
                <a:spcPct val="80000"/>
              </a:lnSpc>
            </a:pPr>
            <a:r>
              <a:rPr lang="ru-RU" sz="1300" b="1" dirty="0"/>
              <a:t>Математическая грамотность</a:t>
            </a:r>
          </a:p>
        </p:txBody>
      </p:sp>
      <p:sp>
        <p:nvSpPr>
          <p:cNvPr id="18" name="Заголовок 1"/>
          <p:cNvSpPr txBox="1">
            <a:spLocks/>
          </p:cNvSpPr>
          <p:nvPr/>
        </p:nvSpPr>
        <p:spPr>
          <a:xfrm>
            <a:off x="4444076" y="2974710"/>
            <a:ext cx="1413802" cy="340022"/>
          </a:xfrm>
          <a:prstGeom prst="rect">
            <a:avLst/>
          </a:prstGeom>
        </p:spPr>
        <p:txBody>
          <a:bodyPr vert="horz" lIns="101572" tIns="50786" rIns="101572" bIns="50786" rtlCol="0" anchor="ctr">
            <a:noAutofit/>
          </a:bodyPr>
          <a:lstStyle>
            <a:lvl1pPr algn="l" defTabSz="1040384" rtl="0" eaLnBrk="1" latinLnBrk="0" hangingPunct="1">
              <a:lnSpc>
                <a:spcPct val="90000"/>
              </a:lnSpc>
              <a:spcBef>
                <a:spcPct val="0"/>
              </a:spcBef>
              <a:buNone/>
              <a:defRPr sz="4960" kern="1200">
                <a:solidFill>
                  <a:schemeClr val="tx1"/>
                </a:solidFill>
                <a:latin typeface="+mj-lt"/>
                <a:ea typeface="+mj-ea"/>
                <a:cs typeface="+mj-cs"/>
              </a:defRPr>
            </a:lvl1pPr>
          </a:lstStyle>
          <a:p>
            <a:pPr algn="ctr">
              <a:lnSpc>
                <a:spcPct val="80000"/>
              </a:lnSpc>
            </a:pPr>
            <a:r>
              <a:rPr lang="ru-RU" sz="1300" b="1" dirty="0"/>
              <a:t>Естественнонаучная грамотность</a:t>
            </a:r>
          </a:p>
        </p:txBody>
      </p:sp>
      <p:sp>
        <p:nvSpPr>
          <p:cNvPr id="19" name="Заголовок 1"/>
          <p:cNvSpPr txBox="1">
            <a:spLocks/>
          </p:cNvSpPr>
          <p:nvPr/>
        </p:nvSpPr>
        <p:spPr>
          <a:xfrm>
            <a:off x="6001823" y="2975922"/>
            <a:ext cx="1441555" cy="340022"/>
          </a:xfrm>
          <a:prstGeom prst="rect">
            <a:avLst/>
          </a:prstGeom>
        </p:spPr>
        <p:txBody>
          <a:bodyPr vert="horz" lIns="101572" tIns="50786" rIns="101572" bIns="50786" rtlCol="0" anchor="ctr">
            <a:noAutofit/>
          </a:bodyPr>
          <a:lstStyle>
            <a:lvl1pPr algn="l" defTabSz="1040384" rtl="0" eaLnBrk="1" latinLnBrk="0" hangingPunct="1">
              <a:lnSpc>
                <a:spcPct val="90000"/>
              </a:lnSpc>
              <a:spcBef>
                <a:spcPct val="0"/>
              </a:spcBef>
              <a:buNone/>
              <a:defRPr sz="4960" kern="1200">
                <a:solidFill>
                  <a:schemeClr val="tx1"/>
                </a:solidFill>
                <a:latin typeface="+mj-lt"/>
                <a:ea typeface="+mj-ea"/>
                <a:cs typeface="+mj-cs"/>
              </a:defRPr>
            </a:lvl1pPr>
          </a:lstStyle>
          <a:p>
            <a:pPr algn="ctr">
              <a:lnSpc>
                <a:spcPct val="80000"/>
              </a:lnSpc>
            </a:pPr>
            <a:r>
              <a:rPr lang="ru-RU" sz="1300" b="1" dirty="0"/>
              <a:t>Финансовая грамотность</a:t>
            </a:r>
          </a:p>
        </p:txBody>
      </p:sp>
      <p:sp>
        <p:nvSpPr>
          <p:cNvPr id="20" name="Заголовок 1"/>
          <p:cNvSpPr txBox="1">
            <a:spLocks/>
          </p:cNvSpPr>
          <p:nvPr/>
        </p:nvSpPr>
        <p:spPr>
          <a:xfrm>
            <a:off x="7382613" y="2917770"/>
            <a:ext cx="1458688" cy="411622"/>
          </a:xfrm>
          <a:prstGeom prst="rect">
            <a:avLst/>
          </a:prstGeom>
        </p:spPr>
        <p:txBody>
          <a:bodyPr vert="horz" lIns="101572" tIns="50786" rIns="101572" bIns="50786" rtlCol="0" anchor="ctr">
            <a:noAutofit/>
          </a:bodyPr>
          <a:lstStyle>
            <a:lvl1pPr algn="l" defTabSz="1040384" rtl="0" eaLnBrk="1" latinLnBrk="0" hangingPunct="1">
              <a:lnSpc>
                <a:spcPct val="90000"/>
              </a:lnSpc>
              <a:spcBef>
                <a:spcPct val="0"/>
              </a:spcBef>
              <a:buNone/>
              <a:defRPr sz="4960" kern="1200">
                <a:solidFill>
                  <a:schemeClr val="tx1"/>
                </a:solidFill>
                <a:latin typeface="+mj-lt"/>
                <a:ea typeface="+mj-ea"/>
                <a:cs typeface="+mj-cs"/>
              </a:defRPr>
            </a:lvl1pPr>
          </a:lstStyle>
          <a:p>
            <a:pPr algn="ctr">
              <a:lnSpc>
                <a:spcPct val="80000"/>
              </a:lnSpc>
            </a:pPr>
            <a:r>
              <a:rPr lang="ru-RU" sz="1300" b="1" dirty="0"/>
              <a:t>Глобальные компетенции</a:t>
            </a:r>
          </a:p>
        </p:txBody>
      </p:sp>
      <p:sp>
        <p:nvSpPr>
          <p:cNvPr id="21" name="Заголовок 1"/>
          <p:cNvSpPr txBox="1">
            <a:spLocks/>
          </p:cNvSpPr>
          <p:nvPr/>
        </p:nvSpPr>
        <p:spPr>
          <a:xfrm>
            <a:off x="8755436" y="2937170"/>
            <a:ext cx="1385860" cy="340022"/>
          </a:xfrm>
          <a:prstGeom prst="rect">
            <a:avLst/>
          </a:prstGeom>
        </p:spPr>
        <p:txBody>
          <a:bodyPr vert="horz" lIns="101572" tIns="50786" rIns="101572" bIns="50786" rtlCol="0" anchor="ctr">
            <a:noAutofit/>
          </a:bodyPr>
          <a:lstStyle>
            <a:lvl1pPr algn="l" defTabSz="1040384" rtl="0" eaLnBrk="1" latinLnBrk="0" hangingPunct="1">
              <a:lnSpc>
                <a:spcPct val="90000"/>
              </a:lnSpc>
              <a:spcBef>
                <a:spcPct val="0"/>
              </a:spcBef>
              <a:buNone/>
              <a:defRPr sz="4960" kern="1200">
                <a:solidFill>
                  <a:schemeClr val="tx1"/>
                </a:solidFill>
                <a:latin typeface="+mj-lt"/>
                <a:ea typeface="+mj-ea"/>
                <a:cs typeface="+mj-cs"/>
              </a:defRPr>
            </a:lvl1pPr>
          </a:lstStyle>
          <a:p>
            <a:pPr algn="ctr">
              <a:lnSpc>
                <a:spcPct val="80000"/>
              </a:lnSpc>
            </a:pPr>
            <a:r>
              <a:rPr lang="ru-RU" sz="1300" b="1" dirty="0"/>
              <a:t>Креативное мышление</a:t>
            </a:r>
          </a:p>
        </p:txBody>
      </p:sp>
      <p:sp>
        <p:nvSpPr>
          <p:cNvPr id="22" name="Нижний колонтитул 1"/>
          <p:cNvSpPr txBox="1">
            <a:spLocks/>
          </p:cNvSpPr>
          <p:nvPr/>
        </p:nvSpPr>
        <p:spPr>
          <a:xfrm>
            <a:off x="5659226" y="6448928"/>
            <a:ext cx="3306275" cy="668843"/>
          </a:xfrm>
          <a:prstGeom prst="rect">
            <a:avLst/>
          </a:prstGeom>
        </p:spPr>
        <p:txBody>
          <a:bodyPr lIns="101572" tIns="50786" rIns="101572" bIns="50786"/>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a:t>© АО «Издательство «Просвещение», 2020, 2021</a:t>
            </a:r>
          </a:p>
        </p:txBody>
      </p:sp>
      <p:sp>
        <p:nvSpPr>
          <p:cNvPr id="23" name="Rectangle 1"/>
          <p:cNvSpPr>
            <a:spLocks noChangeArrowheads="1"/>
          </p:cNvSpPr>
          <p:nvPr/>
        </p:nvSpPr>
        <p:spPr bwMode="auto">
          <a:xfrm>
            <a:off x="225448" y="3624515"/>
            <a:ext cx="11144265" cy="297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702" tIns="42850" rIns="85702" bIns="42850" numCol="1" anchor="ctr" anchorCtr="0" compatLnSpc="1">
            <a:prstTxWarp prst="textNoShape">
              <a:avLst/>
            </a:prstTxWarp>
            <a:spAutoFit/>
          </a:bodyPr>
          <a:lstStyle/>
          <a:p>
            <a:pPr marL="267832" indent="-267832" defTabSz="857061" eaLnBrk="0" fontAlgn="base" hangingPunct="0">
              <a:lnSpc>
                <a:spcPct val="80000"/>
              </a:lnSpc>
              <a:spcBef>
                <a:spcPct val="0"/>
              </a:spcBef>
              <a:spcAft>
                <a:spcPts val="666"/>
              </a:spcAft>
              <a:buFont typeface="Arial" panose="020B0604020202020204" pitchFamily="34" charset="0"/>
              <a:buChar char="•"/>
            </a:pPr>
            <a:r>
              <a:rPr lang="ru-RU" altLang="ru-RU" sz="2200" b="1" dirty="0">
                <a:solidFill>
                  <a:srgbClr val="294790"/>
                </a:solidFill>
              </a:rPr>
              <a:t>направлено на формирование умения применять в жизни знания, полученные в школе</a:t>
            </a:r>
          </a:p>
          <a:p>
            <a:pPr marL="267832" indent="-267832" eaLnBrk="0" fontAlgn="base" hangingPunct="0">
              <a:lnSpc>
                <a:spcPct val="80000"/>
              </a:lnSpc>
              <a:spcBef>
                <a:spcPct val="0"/>
              </a:spcBef>
              <a:spcAft>
                <a:spcPts val="666"/>
              </a:spcAft>
              <a:buFont typeface="Arial" panose="020B0604020202020204" pitchFamily="34" charset="0"/>
              <a:buChar char="•"/>
            </a:pPr>
            <a:r>
              <a:rPr lang="ru-RU" sz="2200" b="1" dirty="0">
                <a:solidFill>
                  <a:srgbClr val="294790"/>
                </a:solidFill>
              </a:rPr>
              <a:t>предлагает обучающие и тренировочные задания, основанные на реальных жизненных ситуациях</a:t>
            </a:r>
          </a:p>
          <a:p>
            <a:pPr marL="267832" indent="-267832" defTabSz="857061" eaLnBrk="0" fontAlgn="base" hangingPunct="0">
              <a:lnSpc>
                <a:spcPct val="80000"/>
              </a:lnSpc>
              <a:spcBef>
                <a:spcPct val="0"/>
              </a:spcBef>
              <a:spcAft>
                <a:spcPts val="666"/>
              </a:spcAft>
              <a:buFont typeface="Arial" panose="020B0604020202020204" pitchFamily="34" charset="0"/>
              <a:buChar char="•"/>
            </a:pPr>
            <a:r>
              <a:rPr lang="ru-RU" altLang="ru-RU" sz="2200" b="1" dirty="0">
                <a:solidFill>
                  <a:srgbClr val="294790"/>
                </a:solidFill>
              </a:rPr>
              <a:t>рассчитано на обучающихся 10—15 лет </a:t>
            </a:r>
          </a:p>
          <a:p>
            <a:pPr marL="267832" indent="-267832" eaLnBrk="0" fontAlgn="base" hangingPunct="0">
              <a:lnSpc>
                <a:spcPct val="80000"/>
              </a:lnSpc>
              <a:spcBef>
                <a:spcPct val="0"/>
              </a:spcBef>
              <a:spcAft>
                <a:spcPts val="666"/>
              </a:spcAft>
              <a:buFont typeface="Arial" panose="020B0604020202020204" pitchFamily="34" charset="0"/>
              <a:buChar char="•"/>
            </a:pPr>
            <a:r>
              <a:rPr lang="ru-RU" sz="2200" b="1" dirty="0">
                <a:solidFill>
                  <a:srgbClr val="294790"/>
                </a:solidFill>
              </a:rPr>
              <a:t>содержит развернутые описания особенностей оценки заданий и рекомендации по их использованию </a:t>
            </a:r>
          </a:p>
          <a:p>
            <a:pPr marL="267832" indent="-267832" defTabSz="857061" eaLnBrk="0" fontAlgn="base" hangingPunct="0">
              <a:lnSpc>
                <a:spcPct val="80000"/>
              </a:lnSpc>
              <a:spcBef>
                <a:spcPct val="0"/>
              </a:spcBef>
              <a:spcAft>
                <a:spcPts val="666"/>
              </a:spcAft>
              <a:buFont typeface="Arial" panose="020B0604020202020204" pitchFamily="34" charset="0"/>
              <a:buChar char="•"/>
            </a:pPr>
            <a:r>
              <a:rPr lang="ru-RU" altLang="ru-RU" sz="2200" b="1" dirty="0">
                <a:solidFill>
                  <a:srgbClr val="294790"/>
                </a:solidFill>
              </a:rPr>
              <a:t>содержит комплекс задач для самостоятельного или коллективного выполнения</a:t>
            </a:r>
          </a:p>
          <a:p>
            <a:pPr marL="267832" indent="-267832" defTabSz="857061" eaLnBrk="0" fontAlgn="base" hangingPunct="0">
              <a:lnSpc>
                <a:spcPct val="80000"/>
              </a:lnSpc>
              <a:spcBef>
                <a:spcPct val="0"/>
              </a:spcBef>
              <a:spcAft>
                <a:spcPts val="666"/>
              </a:spcAft>
              <a:buFont typeface="Arial" panose="020B0604020202020204" pitchFamily="34" charset="0"/>
              <a:buChar char="•"/>
            </a:pPr>
            <a:r>
              <a:rPr lang="ru-RU" altLang="ru-RU" sz="2200" b="1" dirty="0">
                <a:solidFill>
                  <a:srgbClr val="294790"/>
                </a:solidFill>
              </a:rPr>
              <a:t>приводятся комментарии, предполагаемые ответы и критерии оценивания </a:t>
            </a:r>
          </a:p>
        </p:txBody>
      </p:sp>
    </p:spTree>
    <p:extLst>
      <p:ext uri="{BB962C8B-B14F-4D97-AF65-F5344CB8AC3E}">
        <p14:creationId xmlns:p14="http://schemas.microsoft.com/office/powerpoint/2010/main" val="420006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latin typeface="+mn-lt"/>
              </a:rPr>
              <a:t>Электронный банк заданий для оценки функциональной грамотности</a:t>
            </a:r>
            <a:r>
              <a:rPr lang="ru-RU" sz="3200" u="sng" dirty="0">
                <a:hlinkClick r:id="rId2"/>
              </a:rPr>
              <a:t> https://fg.resh.edu.ru</a:t>
            </a:r>
            <a:endParaRPr lang="ru-RU" sz="3200" dirty="0">
              <a:latin typeface="+mn-lt"/>
            </a:endParaRPr>
          </a:p>
        </p:txBody>
      </p:sp>
      <p:pic>
        <p:nvPicPr>
          <p:cNvPr id="4" name="Содержимое 3"/>
          <p:cNvPicPr>
            <a:picLocks noGrp="1"/>
          </p:cNvPicPr>
          <p:nvPr>
            <p:ph idx="1"/>
          </p:nvPr>
        </p:nvPicPr>
        <p:blipFill>
          <a:blip r:embed="rId3" cstate="print"/>
          <a:stretch>
            <a:fillRect/>
          </a:stretch>
        </p:blipFill>
        <p:spPr>
          <a:xfrm>
            <a:off x="1939897" y="1296178"/>
            <a:ext cx="7929618" cy="5572164"/>
          </a:xfrm>
          <a:prstGeom prst="rect">
            <a:avLst/>
          </a:prstGeom>
        </p:spPr>
      </p:pic>
    </p:spTree>
    <p:extLst>
      <p:ext uri="{BB962C8B-B14F-4D97-AF65-F5344CB8AC3E}">
        <p14:creationId xmlns:p14="http://schemas.microsoft.com/office/powerpoint/2010/main" val="165931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ru-RU" sz="2800" dirty="0"/>
              <a:t>Государственное задание ФГБНУ «ИСРО РАО» на 2021 года: </a:t>
            </a:r>
            <a:br>
              <a:rPr lang="ru-RU" sz="2800" dirty="0"/>
            </a:br>
            <a:r>
              <a:rPr lang="ru-RU" sz="2800" i="1" dirty="0"/>
              <a:t>Методическое сопровождение открытого банка заданий для формирования функциональной грамотности обучающихся на цифровой платформе</a:t>
            </a:r>
          </a:p>
        </p:txBody>
      </p:sp>
      <p:graphicFrame>
        <p:nvGraphicFramePr>
          <p:cNvPr id="4" name="Содержимое 3"/>
          <p:cNvGraphicFramePr>
            <a:graphicFrameLocks noGrp="1"/>
          </p:cNvGraphicFramePr>
          <p:nvPr>
            <p:ph idx="1"/>
          </p:nvPr>
        </p:nvGraphicFramePr>
        <p:xfrm>
          <a:off x="225385" y="1312228"/>
          <a:ext cx="11061740" cy="6253480"/>
        </p:xfrm>
        <a:graphic>
          <a:graphicData uri="http://schemas.openxmlformats.org/drawingml/2006/table">
            <a:tbl>
              <a:tblPr firstRow="1" bandRow="1">
                <a:tableStyleId>{5C22544A-7EE6-4342-B048-85BDC9FD1C3A}</a:tableStyleId>
              </a:tblPr>
              <a:tblGrid>
                <a:gridCol w="5530870">
                  <a:extLst>
                    <a:ext uri="{9D8B030D-6E8A-4147-A177-3AD203B41FA5}">
                      <a16:colId xmlns:a16="http://schemas.microsoft.com/office/drawing/2014/main" val="20000"/>
                    </a:ext>
                  </a:extLst>
                </a:gridCol>
                <a:gridCol w="5530870">
                  <a:extLst>
                    <a:ext uri="{9D8B030D-6E8A-4147-A177-3AD203B41FA5}">
                      <a16:colId xmlns:a16="http://schemas.microsoft.com/office/drawing/2014/main" val="20001"/>
                    </a:ext>
                  </a:extLst>
                </a:gridCol>
              </a:tblGrid>
              <a:tr h="370840">
                <a:tc>
                  <a:txBody>
                    <a:bodyPr/>
                    <a:lstStyle/>
                    <a:p>
                      <a:pPr algn="ctr"/>
                      <a:r>
                        <a:rPr lang="ru-RU" dirty="0"/>
                        <a:t>Основные задачи</a:t>
                      </a:r>
                    </a:p>
                  </a:txBody>
                  <a:tcPr/>
                </a:tc>
                <a:tc>
                  <a:txBody>
                    <a:bodyPr/>
                    <a:lstStyle/>
                    <a:p>
                      <a:pPr algn="ctr"/>
                      <a:r>
                        <a:rPr lang="ru-RU" dirty="0"/>
                        <a:t>Регионы для апробации банка заданий</a:t>
                      </a:r>
                    </a:p>
                  </a:txBody>
                  <a:tcPr/>
                </a:tc>
                <a:extLst>
                  <a:ext uri="{0D108BD9-81ED-4DB2-BD59-A6C34878D82A}">
                    <a16:rowId xmlns:a16="http://schemas.microsoft.com/office/drawing/2014/main" val="10000"/>
                  </a:ext>
                </a:extLst>
              </a:tr>
              <a:tr h="370840">
                <a:tc>
                  <a:txBody>
                    <a:bodyPr/>
                    <a:lstStyle/>
                    <a:p>
                      <a:pPr marL="0" marR="0" indent="0" algn="just" defTabSz="1042203" rtl="0" eaLnBrk="1" fontAlgn="auto" latinLnBrk="0" hangingPunct="1">
                        <a:lnSpc>
                          <a:spcPct val="100000"/>
                        </a:lnSpc>
                        <a:spcBef>
                          <a:spcPts val="0"/>
                        </a:spcBef>
                        <a:spcAft>
                          <a:spcPts val="500"/>
                        </a:spcAft>
                        <a:buClrTx/>
                        <a:buSzTx/>
                        <a:buFontTx/>
                        <a:buNone/>
                        <a:tabLst/>
                        <a:defRPr/>
                      </a:pPr>
                      <a:r>
                        <a:rPr lang="ru-RU" sz="1800" dirty="0"/>
                        <a:t>1. </a:t>
                      </a:r>
                      <a:r>
                        <a:rPr lang="ru-RU" sz="1800" b="1" kern="1200" dirty="0">
                          <a:solidFill>
                            <a:schemeClr val="dk1"/>
                          </a:solidFill>
                          <a:latin typeface="+mn-lt"/>
                          <a:ea typeface="+mn-ea"/>
                          <a:cs typeface="+mn-cs"/>
                        </a:rPr>
                        <a:t>Разработать задания для формирования функциональной грамотности обучающихся</a:t>
                      </a:r>
                      <a:r>
                        <a:rPr lang="ru-RU" sz="1800" kern="1200" dirty="0">
                          <a:solidFill>
                            <a:schemeClr val="dk1"/>
                          </a:solidFill>
                          <a:latin typeface="+mn-lt"/>
                          <a:ea typeface="+mn-ea"/>
                          <a:cs typeface="+mn-cs"/>
                        </a:rPr>
                        <a:t> </a:t>
                      </a:r>
                      <a:r>
                        <a:rPr lang="ru-RU" sz="1800" b="1" kern="1200" dirty="0">
                          <a:solidFill>
                            <a:schemeClr val="dk1"/>
                          </a:solidFill>
                          <a:latin typeface="+mn-lt"/>
                          <a:ea typeface="+mn-ea"/>
                          <a:cs typeface="+mn-cs"/>
                        </a:rPr>
                        <a:t>5-9 классов по шести направлениям </a:t>
                      </a:r>
                      <a:r>
                        <a:rPr lang="ru-RU" sz="1800" kern="1200" dirty="0">
                          <a:solidFill>
                            <a:schemeClr val="dk1"/>
                          </a:solidFill>
                          <a:latin typeface="+mn-lt"/>
                          <a:ea typeface="+mn-ea"/>
                          <a:cs typeface="+mn-cs"/>
                        </a:rPr>
                        <a:t>(математической, читательской, естественнонаучной, финансовой грамотности, глобальной компетентности и </a:t>
                      </a:r>
                      <a:r>
                        <a:rPr lang="ru-RU" sz="1800" kern="1200" dirty="0" err="1">
                          <a:solidFill>
                            <a:schemeClr val="dk1"/>
                          </a:solidFill>
                          <a:latin typeface="+mn-lt"/>
                          <a:ea typeface="+mn-ea"/>
                          <a:cs typeface="+mn-cs"/>
                        </a:rPr>
                        <a:t>креативному</a:t>
                      </a:r>
                      <a:r>
                        <a:rPr lang="ru-RU" sz="1800" kern="1200" dirty="0">
                          <a:solidFill>
                            <a:schemeClr val="dk1"/>
                          </a:solidFill>
                          <a:latin typeface="+mn-lt"/>
                          <a:ea typeface="+mn-ea"/>
                          <a:cs typeface="+mn-cs"/>
                        </a:rPr>
                        <a:t> мышлению) </a:t>
                      </a:r>
                      <a:r>
                        <a:rPr lang="ru-RU" sz="1800" b="1" kern="1200" dirty="0">
                          <a:solidFill>
                            <a:schemeClr val="dk1"/>
                          </a:solidFill>
                          <a:latin typeface="+mn-lt"/>
                          <a:ea typeface="+mn-ea"/>
                          <a:cs typeface="+mn-cs"/>
                        </a:rPr>
                        <a:t>на основе </a:t>
                      </a:r>
                      <a:r>
                        <a:rPr lang="ru-RU" sz="1800" b="1" kern="1200" dirty="0" err="1">
                          <a:solidFill>
                            <a:schemeClr val="dk1"/>
                          </a:solidFill>
                          <a:latin typeface="+mn-lt"/>
                          <a:ea typeface="+mn-ea"/>
                          <a:cs typeface="+mn-cs"/>
                        </a:rPr>
                        <a:t>критериально-уровневой</a:t>
                      </a:r>
                      <a:r>
                        <a:rPr lang="ru-RU" sz="1800" b="1" kern="1200" dirty="0">
                          <a:solidFill>
                            <a:schemeClr val="dk1"/>
                          </a:solidFill>
                          <a:latin typeface="+mn-lt"/>
                          <a:ea typeface="+mn-ea"/>
                          <a:cs typeface="+mn-cs"/>
                        </a:rPr>
                        <a:t> системы </a:t>
                      </a:r>
                      <a:r>
                        <a:rPr lang="ru-RU" sz="1800" b="0" kern="1200" dirty="0">
                          <a:solidFill>
                            <a:schemeClr val="dk1"/>
                          </a:solidFill>
                          <a:latin typeface="+mn-lt"/>
                          <a:ea typeface="+mn-ea"/>
                          <a:cs typeface="+mn-cs"/>
                        </a:rPr>
                        <a:t>с полным комплектом сопроводительных материалов (не менее 1000 заданий).</a:t>
                      </a:r>
                    </a:p>
                    <a:p>
                      <a:pPr algn="just">
                        <a:spcAft>
                          <a:spcPts val="500"/>
                        </a:spcAft>
                      </a:pPr>
                      <a:r>
                        <a:rPr lang="ru-RU" sz="1800" dirty="0"/>
                        <a:t>2. </a:t>
                      </a:r>
                      <a:r>
                        <a:rPr lang="ru-RU" sz="1800" b="1" kern="1200" dirty="0">
                          <a:solidFill>
                            <a:schemeClr val="dk1"/>
                          </a:solidFill>
                          <a:latin typeface="+mn-lt"/>
                          <a:ea typeface="+mn-ea"/>
                          <a:cs typeface="+mn-cs"/>
                        </a:rPr>
                        <a:t>Провести апробацию заданий</a:t>
                      </a:r>
                      <a:r>
                        <a:rPr lang="ru-RU" sz="1800" kern="1200" dirty="0">
                          <a:solidFill>
                            <a:schemeClr val="dk1"/>
                          </a:solidFill>
                          <a:latin typeface="+mn-lt"/>
                          <a:ea typeface="+mn-ea"/>
                          <a:cs typeface="+mn-cs"/>
                        </a:rPr>
                        <a:t> </a:t>
                      </a:r>
                      <a:r>
                        <a:rPr lang="ru-RU" sz="1800" b="1" kern="1200" dirty="0">
                          <a:solidFill>
                            <a:schemeClr val="dk1"/>
                          </a:solidFill>
                          <a:latin typeface="+mn-lt"/>
                          <a:ea typeface="+mn-ea"/>
                          <a:cs typeface="+mn-cs"/>
                        </a:rPr>
                        <a:t>на выборке регионов-участников проекта по цифровой образовательной среде (ЦОС) в 6-10 классах</a:t>
                      </a:r>
                    </a:p>
                    <a:p>
                      <a:pPr algn="just">
                        <a:spcAft>
                          <a:spcPts val="500"/>
                        </a:spcAft>
                      </a:pPr>
                      <a:r>
                        <a:rPr lang="ru-RU" sz="1800" kern="1200" dirty="0">
                          <a:solidFill>
                            <a:schemeClr val="dk1"/>
                          </a:solidFill>
                          <a:latin typeface="+mn-lt"/>
                          <a:ea typeface="+mn-ea"/>
                          <a:cs typeface="+mn-cs"/>
                        </a:rPr>
                        <a:t>3. </a:t>
                      </a:r>
                      <a:r>
                        <a:rPr lang="ru-RU" sz="1800" b="1" kern="1200" dirty="0">
                          <a:solidFill>
                            <a:schemeClr val="dk1"/>
                          </a:solidFill>
                          <a:latin typeface="+mn-lt"/>
                          <a:ea typeface="+mn-ea"/>
                          <a:cs typeface="+mn-cs"/>
                        </a:rPr>
                        <a:t>Разработать методические рекомендации </a:t>
                      </a:r>
                      <a:r>
                        <a:rPr lang="ru-RU" sz="1800" kern="1200" dirty="0">
                          <a:solidFill>
                            <a:schemeClr val="dk1"/>
                          </a:solidFill>
                          <a:latin typeface="+mn-lt"/>
                          <a:ea typeface="+mn-ea"/>
                          <a:cs typeface="+mn-cs"/>
                        </a:rPr>
                        <a:t>по формированию функциональной грамотности обучающихся 5-9 классов </a:t>
                      </a:r>
                      <a:r>
                        <a:rPr lang="ru-RU" sz="1800" b="1" kern="1200" dirty="0">
                          <a:solidFill>
                            <a:schemeClr val="dk1"/>
                          </a:solidFill>
                          <a:latin typeface="+mn-lt"/>
                          <a:ea typeface="+mn-ea"/>
                          <a:cs typeface="+mn-cs"/>
                        </a:rPr>
                        <a:t>с использованием открытого банка заданий на цифровой платформе </a:t>
                      </a:r>
                      <a:r>
                        <a:rPr lang="ru-RU" sz="1800" kern="1200" dirty="0">
                          <a:solidFill>
                            <a:schemeClr val="dk1"/>
                          </a:solidFill>
                          <a:latin typeface="+mn-lt"/>
                          <a:ea typeface="+mn-ea"/>
                          <a:cs typeface="+mn-cs"/>
                        </a:rPr>
                        <a:t>по шести направлениям функциональной грамотности </a:t>
                      </a:r>
                      <a:r>
                        <a:rPr lang="ru-RU" sz="1800" b="1" kern="1200" dirty="0">
                          <a:solidFill>
                            <a:schemeClr val="dk1"/>
                          </a:solidFill>
                          <a:latin typeface="+mn-lt"/>
                          <a:ea typeface="+mn-ea"/>
                          <a:cs typeface="+mn-cs"/>
                        </a:rPr>
                        <a:t>для формирования индивидуальных траекторий обучающихся.</a:t>
                      </a:r>
                      <a:endParaRPr lang="ru-RU" sz="1800" dirty="0"/>
                    </a:p>
                  </a:txBody>
                  <a:tcPr/>
                </a:tc>
                <a:tc>
                  <a:txBody>
                    <a:bodyPr/>
                    <a:lstStyle/>
                    <a:p>
                      <a:pPr marL="0" lvl="0" indent="177800"/>
                      <a:r>
                        <a:rPr lang="ru-RU" sz="2100" kern="1200" dirty="0">
                          <a:solidFill>
                            <a:schemeClr val="dk1"/>
                          </a:solidFill>
                          <a:latin typeface="+mn-lt"/>
                          <a:ea typeface="+mn-ea"/>
                          <a:cs typeface="+mn-cs"/>
                        </a:rPr>
                        <a:t>1. Алтайский край</a:t>
                      </a:r>
                    </a:p>
                    <a:p>
                      <a:pPr marL="0" lvl="0" indent="177800"/>
                      <a:r>
                        <a:rPr lang="ru-RU" sz="2100" kern="1200" dirty="0">
                          <a:solidFill>
                            <a:schemeClr val="dk1"/>
                          </a:solidFill>
                          <a:latin typeface="+mn-lt"/>
                          <a:ea typeface="+mn-ea"/>
                          <a:cs typeface="+mn-cs"/>
                        </a:rPr>
                        <a:t>2. Астраханская область</a:t>
                      </a:r>
                    </a:p>
                    <a:p>
                      <a:pPr marL="0" lvl="0" indent="177800"/>
                      <a:r>
                        <a:rPr lang="ru-RU" sz="2100" kern="1200" dirty="0">
                          <a:solidFill>
                            <a:schemeClr val="dk1"/>
                          </a:solidFill>
                          <a:latin typeface="+mn-lt"/>
                          <a:ea typeface="+mn-ea"/>
                          <a:cs typeface="+mn-cs"/>
                        </a:rPr>
                        <a:t>3. Калининградская область</a:t>
                      </a:r>
                    </a:p>
                    <a:p>
                      <a:pPr marL="0" lvl="0" indent="177800"/>
                      <a:r>
                        <a:rPr lang="ru-RU" sz="2100" kern="1200" dirty="0">
                          <a:solidFill>
                            <a:schemeClr val="dk1"/>
                          </a:solidFill>
                          <a:latin typeface="+mn-lt"/>
                          <a:ea typeface="+mn-ea"/>
                          <a:cs typeface="+mn-cs"/>
                        </a:rPr>
                        <a:t>4. Калужская область</a:t>
                      </a:r>
                    </a:p>
                    <a:p>
                      <a:pPr marL="0" lvl="0" indent="177800"/>
                      <a:r>
                        <a:rPr lang="ru-RU" sz="2100" kern="1200" dirty="0">
                          <a:solidFill>
                            <a:schemeClr val="dk1"/>
                          </a:solidFill>
                          <a:latin typeface="+mn-lt"/>
                          <a:ea typeface="+mn-ea"/>
                          <a:cs typeface="+mn-cs"/>
                        </a:rPr>
                        <a:t>5. Кемеровская область</a:t>
                      </a:r>
                    </a:p>
                    <a:p>
                      <a:pPr marL="0" lvl="0" indent="177800"/>
                      <a:r>
                        <a:rPr lang="ru-RU" sz="2100" kern="1200" dirty="0">
                          <a:solidFill>
                            <a:schemeClr val="dk1"/>
                          </a:solidFill>
                          <a:latin typeface="+mn-lt"/>
                          <a:ea typeface="+mn-ea"/>
                          <a:cs typeface="+mn-cs"/>
                        </a:rPr>
                        <a:t>6. Московская область</a:t>
                      </a:r>
                    </a:p>
                    <a:p>
                      <a:pPr marL="0" lvl="0" indent="177800"/>
                      <a:r>
                        <a:rPr lang="ru-RU" sz="2100" kern="1200" dirty="0">
                          <a:solidFill>
                            <a:schemeClr val="dk1"/>
                          </a:solidFill>
                          <a:latin typeface="+mn-lt"/>
                          <a:ea typeface="+mn-ea"/>
                          <a:cs typeface="+mn-cs"/>
                        </a:rPr>
                        <a:t>7. Нижегородская область</a:t>
                      </a:r>
                    </a:p>
                    <a:p>
                      <a:pPr marL="0" lvl="0" indent="177800"/>
                      <a:r>
                        <a:rPr lang="ru-RU" sz="2100" kern="1200" dirty="0">
                          <a:solidFill>
                            <a:schemeClr val="dk1"/>
                          </a:solidFill>
                          <a:latin typeface="+mn-lt"/>
                          <a:ea typeface="+mn-ea"/>
                          <a:cs typeface="+mn-cs"/>
                        </a:rPr>
                        <a:t>8. Новгородская область</a:t>
                      </a:r>
                    </a:p>
                    <a:p>
                      <a:pPr marL="0" lvl="0" indent="177800"/>
                      <a:r>
                        <a:rPr lang="ru-RU" sz="2100" kern="1200" dirty="0">
                          <a:solidFill>
                            <a:schemeClr val="dk1"/>
                          </a:solidFill>
                          <a:latin typeface="+mn-lt"/>
                          <a:ea typeface="+mn-ea"/>
                          <a:cs typeface="+mn-cs"/>
                        </a:rPr>
                        <a:t>9. Новосибирская область</a:t>
                      </a:r>
                    </a:p>
                    <a:p>
                      <a:pPr marL="0" lvl="0" indent="177800"/>
                      <a:r>
                        <a:rPr lang="ru-RU" sz="2100" kern="1200" dirty="0">
                          <a:solidFill>
                            <a:schemeClr val="dk1"/>
                          </a:solidFill>
                          <a:latin typeface="+mn-lt"/>
                          <a:ea typeface="+mn-ea"/>
                          <a:cs typeface="+mn-cs"/>
                        </a:rPr>
                        <a:t>10. Омская область</a:t>
                      </a:r>
                    </a:p>
                    <a:p>
                      <a:pPr marL="0" lvl="0" indent="177800"/>
                      <a:r>
                        <a:rPr lang="ru-RU" sz="2100" kern="1200" dirty="0">
                          <a:solidFill>
                            <a:schemeClr val="dk1"/>
                          </a:solidFill>
                          <a:latin typeface="+mn-lt"/>
                          <a:ea typeface="+mn-ea"/>
                          <a:cs typeface="+mn-cs"/>
                        </a:rPr>
                        <a:t>11. Пермский край</a:t>
                      </a:r>
                    </a:p>
                    <a:p>
                      <a:pPr marL="0" lvl="0" indent="177800"/>
                      <a:r>
                        <a:rPr lang="ru-RU" sz="2100" kern="1200" dirty="0">
                          <a:solidFill>
                            <a:schemeClr val="dk1"/>
                          </a:solidFill>
                          <a:latin typeface="+mn-lt"/>
                          <a:ea typeface="+mn-ea"/>
                          <a:cs typeface="+mn-cs"/>
                        </a:rPr>
                        <a:t>12. Сахалинская область</a:t>
                      </a:r>
                    </a:p>
                    <a:p>
                      <a:pPr marL="0" lvl="0" indent="177800"/>
                      <a:r>
                        <a:rPr lang="ru-RU" sz="2100" kern="1200" dirty="0">
                          <a:solidFill>
                            <a:schemeClr val="dk1"/>
                          </a:solidFill>
                          <a:latin typeface="+mn-lt"/>
                          <a:ea typeface="+mn-ea"/>
                          <a:cs typeface="+mn-cs"/>
                        </a:rPr>
                        <a:t>13. Тюменская область</a:t>
                      </a:r>
                    </a:p>
                    <a:p>
                      <a:pPr marL="0" lvl="0" indent="177800"/>
                      <a:r>
                        <a:rPr lang="ru-RU" sz="2100" kern="1200" dirty="0">
                          <a:solidFill>
                            <a:schemeClr val="dk1"/>
                          </a:solidFill>
                          <a:latin typeface="+mn-lt"/>
                          <a:ea typeface="+mn-ea"/>
                          <a:cs typeface="+mn-cs"/>
                        </a:rPr>
                        <a:t>14. Челябинская область</a:t>
                      </a:r>
                    </a:p>
                    <a:p>
                      <a:pPr marL="0" lvl="0" indent="177800"/>
                      <a:r>
                        <a:rPr lang="ru-RU" sz="2100" kern="1200" dirty="0">
                          <a:solidFill>
                            <a:schemeClr val="dk1"/>
                          </a:solidFill>
                          <a:latin typeface="+mn-lt"/>
                          <a:ea typeface="+mn-ea"/>
                          <a:cs typeface="+mn-cs"/>
                        </a:rPr>
                        <a:t>15. Ямало-Ненецкий автономный округ</a:t>
                      </a:r>
                    </a:p>
                  </a:txBody>
                  <a:tcPr/>
                </a:tc>
                <a:extLst>
                  <a:ext uri="{0D108BD9-81ED-4DB2-BD59-A6C34878D82A}">
                    <a16:rowId xmlns:a16="http://schemas.microsoft.com/office/drawing/2014/main" val="10001"/>
                  </a:ext>
                </a:extLst>
              </a:tr>
              <a:tr h="370840">
                <a:tc>
                  <a:txBody>
                    <a:bodyPr/>
                    <a:lstStyle/>
                    <a:p>
                      <a:endParaRPr lang="ru-RU" sz="1800" dirty="0"/>
                    </a:p>
                  </a:txBody>
                  <a:tcPr/>
                </a:tc>
                <a:tc>
                  <a:txBody>
                    <a:bodyPr/>
                    <a:lstStyle/>
                    <a:p>
                      <a:endParaRPr lang="ru-RU"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17760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508" dirty="0">
                <a:solidFill>
                  <a:srgbClr val="002060"/>
                </a:solidFill>
              </a:rPr>
              <a:t>Оформление заданий в Электронном банке  </a:t>
            </a:r>
          </a:p>
        </p:txBody>
      </p:sp>
      <p:pic>
        <p:nvPicPr>
          <p:cNvPr id="100354" name="Picture 2" descr="C:\GALINA\ФУНКЦИОНАЛЬНАЯ ГРАМОТНОСТЬ\ФИЦТО\2021 Общероссийская ПИЗА\image003.png"/>
          <p:cNvPicPr>
            <a:picLocks noGrp="1" noChangeAspect="1" noChangeArrowheads="1"/>
          </p:cNvPicPr>
          <p:nvPr>
            <p:ph idx="1"/>
          </p:nvPr>
        </p:nvPicPr>
        <p:blipFill>
          <a:blip r:embed="rId2" cstate="print"/>
          <a:srcRect/>
          <a:stretch>
            <a:fillRect/>
          </a:stretch>
        </p:blipFill>
        <p:spPr bwMode="auto">
          <a:xfrm>
            <a:off x="1075870" y="1383149"/>
            <a:ext cx="9862385" cy="5540535"/>
          </a:xfrm>
          <a:prstGeom prst="rect">
            <a:avLst/>
          </a:prstGeom>
          <a:noFill/>
        </p:spPr>
      </p:pic>
    </p:spTree>
    <p:extLst>
      <p:ext uri="{BB962C8B-B14F-4D97-AF65-F5344CB8AC3E}">
        <p14:creationId xmlns:p14="http://schemas.microsoft.com/office/powerpoint/2010/main" val="251174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spc="-145" dirty="0">
                <a:solidFill>
                  <a:srgbClr val="002060"/>
                </a:solidFill>
                <a:latin typeface="Arial"/>
                <a:cs typeface="Arial"/>
              </a:rPr>
              <a:t>ВСЕРОССИЙСКИЙ СЕМИНАР </a:t>
            </a:r>
            <a:br>
              <a:rPr lang="ru-RU" sz="2400" spc="-145" dirty="0">
                <a:solidFill>
                  <a:srgbClr val="002060"/>
                </a:solidFill>
                <a:latin typeface="Arial"/>
                <a:cs typeface="Arial"/>
              </a:rPr>
            </a:br>
            <a:r>
              <a:rPr lang="ru-RU" sz="2400" spc="-145" dirty="0">
                <a:solidFill>
                  <a:srgbClr val="002060"/>
                </a:solidFill>
                <a:latin typeface="Arial"/>
                <a:cs typeface="Arial"/>
              </a:rPr>
              <a:t>«ФОРМИРОВАНИЕ И ОЦЕНКА ФУНКЦИОНАЛЬНОЙ ГРАМОТНОСТИ»</a:t>
            </a:r>
            <a:endParaRPr lang="ru-RU" sz="2400" dirty="0">
              <a:solidFill>
                <a:srgbClr val="002060"/>
              </a:solidFill>
            </a:endParaRPr>
          </a:p>
        </p:txBody>
      </p:sp>
      <p:pic>
        <p:nvPicPr>
          <p:cNvPr id="4" name="Объект 3"/>
          <p:cNvPicPr>
            <a:picLocks noGrp="1" noChangeAspect="1"/>
          </p:cNvPicPr>
          <p:nvPr>
            <p:ph idx="1"/>
          </p:nvPr>
        </p:nvPicPr>
        <p:blipFill>
          <a:blip r:embed="rId2"/>
          <a:stretch>
            <a:fillRect/>
          </a:stretch>
        </p:blipFill>
        <p:spPr>
          <a:xfrm>
            <a:off x="179785" y="1277938"/>
            <a:ext cx="11521280" cy="5886450"/>
          </a:xfrm>
          <a:prstGeom prst="rect">
            <a:avLst/>
          </a:prstGeom>
        </p:spPr>
      </p:pic>
      <p:pic>
        <p:nvPicPr>
          <p:cNvPr id="5" name="Рисунок 4"/>
          <p:cNvPicPr>
            <a:picLocks noChangeAspect="1"/>
          </p:cNvPicPr>
          <p:nvPr/>
        </p:nvPicPr>
        <p:blipFill>
          <a:blip r:embed="rId3"/>
          <a:stretch>
            <a:fillRect/>
          </a:stretch>
        </p:blipFill>
        <p:spPr>
          <a:xfrm>
            <a:off x="9252793" y="1277938"/>
            <a:ext cx="2212076" cy="1211180"/>
          </a:xfrm>
          <a:prstGeom prst="rect">
            <a:avLst/>
          </a:prstGeom>
        </p:spPr>
      </p:pic>
      <p:pic>
        <p:nvPicPr>
          <p:cNvPr id="6" name="Рисунок 5"/>
          <p:cNvPicPr>
            <a:picLocks noChangeAspect="1"/>
          </p:cNvPicPr>
          <p:nvPr/>
        </p:nvPicPr>
        <p:blipFill>
          <a:blip r:embed="rId4"/>
          <a:stretch>
            <a:fillRect/>
          </a:stretch>
        </p:blipFill>
        <p:spPr>
          <a:xfrm>
            <a:off x="5936651" y="3162679"/>
            <a:ext cx="1668123" cy="1058484"/>
          </a:xfrm>
          <a:prstGeom prst="rect">
            <a:avLst/>
          </a:prstGeom>
        </p:spPr>
      </p:pic>
      <p:pic>
        <p:nvPicPr>
          <p:cNvPr id="7" name="Рисунок 6"/>
          <p:cNvPicPr>
            <a:picLocks noChangeAspect="1"/>
          </p:cNvPicPr>
          <p:nvPr/>
        </p:nvPicPr>
        <p:blipFill>
          <a:blip r:embed="rId5"/>
          <a:stretch>
            <a:fillRect/>
          </a:stretch>
        </p:blipFill>
        <p:spPr>
          <a:xfrm>
            <a:off x="5764298" y="2008025"/>
            <a:ext cx="2248340" cy="1085625"/>
          </a:xfrm>
          <a:prstGeom prst="rect">
            <a:avLst/>
          </a:prstGeom>
        </p:spPr>
      </p:pic>
      <p:pic>
        <p:nvPicPr>
          <p:cNvPr id="8" name="Рисунок 7"/>
          <p:cNvPicPr>
            <a:picLocks noChangeAspect="1"/>
          </p:cNvPicPr>
          <p:nvPr/>
        </p:nvPicPr>
        <p:blipFill>
          <a:blip r:embed="rId6"/>
          <a:stretch>
            <a:fillRect/>
          </a:stretch>
        </p:blipFill>
        <p:spPr>
          <a:xfrm>
            <a:off x="861525" y="2632259"/>
            <a:ext cx="3662618" cy="461391"/>
          </a:xfrm>
          <a:prstGeom prst="rect">
            <a:avLst/>
          </a:prstGeom>
        </p:spPr>
      </p:pic>
      <p:pic>
        <p:nvPicPr>
          <p:cNvPr id="9" name="Рисунок 8"/>
          <p:cNvPicPr>
            <a:picLocks noChangeAspect="1"/>
          </p:cNvPicPr>
          <p:nvPr/>
        </p:nvPicPr>
        <p:blipFill>
          <a:blip r:embed="rId7"/>
          <a:stretch>
            <a:fillRect/>
          </a:stretch>
        </p:blipFill>
        <p:spPr>
          <a:xfrm>
            <a:off x="2340025" y="3069931"/>
            <a:ext cx="3082401" cy="479484"/>
          </a:xfrm>
          <a:prstGeom prst="rect">
            <a:avLst/>
          </a:prstGeom>
        </p:spPr>
      </p:pic>
    </p:spTree>
    <p:extLst>
      <p:ext uri="{BB962C8B-B14F-4D97-AF65-F5344CB8AC3E}">
        <p14:creationId xmlns:p14="http://schemas.microsoft.com/office/powerpoint/2010/main" val="117324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Что нового в оценку качества образования внесло исследование </a:t>
            </a:r>
            <a:r>
              <a:rPr lang="en-US" dirty="0"/>
              <a:t>PISA</a:t>
            </a:r>
            <a:endParaRPr lang="ru-RU" dirty="0"/>
          </a:p>
        </p:txBody>
      </p:sp>
      <p:sp>
        <p:nvSpPr>
          <p:cNvPr id="3" name="Объект 2"/>
          <p:cNvSpPr>
            <a:spLocks noGrp="1"/>
          </p:cNvSpPr>
          <p:nvPr>
            <p:ph idx="1"/>
          </p:nvPr>
        </p:nvSpPr>
        <p:spPr/>
        <p:txBody>
          <a:bodyPr>
            <a:normAutofit lnSpcReduction="10000"/>
          </a:bodyPr>
          <a:lstStyle/>
          <a:p>
            <a:pPr marL="0" indent="0">
              <a:buNone/>
            </a:pPr>
            <a:r>
              <a:rPr lang="ru-RU" u="sng" dirty="0"/>
              <a:t>Разрабатываются и внедряются:</a:t>
            </a:r>
          </a:p>
          <a:p>
            <a:pPr lvl="1"/>
            <a:r>
              <a:rPr lang="ru-RU" dirty="0"/>
              <a:t> современная концепция функциональной грамотности;</a:t>
            </a:r>
          </a:p>
          <a:p>
            <a:pPr lvl="1"/>
            <a:r>
              <a:rPr lang="ru-RU" dirty="0"/>
              <a:t>задания нового типа</a:t>
            </a:r>
          </a:p>
          <a:p>
            <a:pPr lvl="1"/>
            <a:r>
              <a:rPr lang="ru-RU" dirty="0" err="1"/>
              <a:t>Критериально</a:t>
            </a:r>
            <a:r>
              <a:rPr lang="ru-RU" dirty="0"/>
              <a:t>-уровневая система оценивания</a:t>
            </a:r>
          </a:p>
          <a:p>
            <a:pPr lvl="1"/>
            <a:r>
              <a:rPr lang="ru-RU" dirty="0"/>
              <a:t>технология адаптивного тестирования </a:t>
            </a:r>
          </a:p>
          <a:p>
            <a:pPr lvl="1"/>
            <a:r>
              <a:rPr lang="ru-RU" dirty="0"/>
              <a:t>комплексная система  контекстной информации, позволяющая принимать решения на основе полученных данных</a:t>
            </a:r>
          </a:p>
          <a:p>
            <a:pPr lvl="1"/>
            <a:endParaRPr lang="ru-RU" dirty="0"/>
          </a:p>
          <a:p>
            <a:endParaRPr lang="ru-RU" dirty="0"/>
          </a:p>
        </p:txBody>
      </p:sp>
    </p:spTree>
    <p:extLst>
      <p:ext uri="{BB962C8B-B14F-4D97-AF65-F5344CB8AC3E}">
        <p14:creationId xmlns:p14="http://schemas.microsoft.com/office/powerpoint/2010/main" val="170170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4044" y="1"/>
            <a:ext cx="10692765" cy="938988"/>
          </a:xfrm>
        </p:spPr>
        <p:txBody>
          <a:bodyPr>
            <a:normAutofit fontScale="90000"/>
          </a:bodyPr>
          <a:lstStyle/>
          <a:p>
            <a:r>
              <a:rPr lang="ru-RU" dirty="0"/>
              <a:t>Вопросы для размышления: </a:t>
            </a:r>
            <a:br>
              <a:rPr lang="ru-RU" dirty="0"/>
            </a:br>
            <a:r>
              <a:rPr lang="ru-RU" dirty="0"/>
              <a:t>Организация учебной деятельности</a:t>
            </a:r>
          </a:p>
        </p:txBody>
      </p:sp>
      <p:sp>
        <p:nvSpPr>
          <p:cNvPr id="3" name="Содержимое 2"/>
          <p:cNvSpPr>
            <a:spLocks noGrp="1"/>
          </p:cNvSpPr>
          <p:nvPr>
            <p:ph idx="1"/>
          </p:nvPr>
        </p:nvSpPr>
        <p:spPr>
          <a:xfrm>
            <a:off x="559279" y="1349946"/>
            <a:ext cx="10692765" cy="5455508"/>
          </a:xfrm>
        </p:spPr>
        <p:txBody>
          <a:bodyPr>
            <a:normAutofit fontScale="70000" lnSpcReduction="20000"/>
          </a:bodyPr>
          <a:lstStyle/>
          <a:p>
            <a:pPr marL="0" indent="360363">
              <a:buNone/>
            </a:pPr>
            <a:r>
              <a:rPr lang="ru-RU" dirty="0"/>
              <a:t>1. Как организована учебная деятельность учащихся на уроках в образовательных организациях? Какова доля самостоятельной деятельности учащихся на уроке, направленная на индивидуальное решение задач (под руководством или без руководства учителя), на работу в парах или группах, на работу с источниками информации в Интернет среде?  </a:t>
            </a:r>
            <a:r>
              <a:rPr lang="en-US" dirty="0"/>
              <a:t>(Lesson study)</a:t>
            </a:r>
            <a:endParaRPr lang="ru-RU" dirty="0"/>
          </a:p>
          <a:p>
            <a:pPr marL="0" indent="360363">
              <a:buNone/>
            </a:pPr>
            <a:r>
              <a:rPr lang="ru-RU" dirty="0"/>
              <a:t>2. Как организована учебная деятельность учащихся вне школы? Какие домашние задания получают учащиеся? Как часто их просят найти новые способы решения задач, в задачах, которые решались в классе, предложить идеи или мнения, отличающиеся от тех, которые уже обсуждались, найти разные источники информации по определенной теме, сравнить и обсудить проблемы надежности и противоречивости информации?</a:t>
            </a:r>
          </a:p>
          <a:p>
            <a:pPr marL="0" indent="360363">
              <a:buNone/>
            </a:pPr>
            <a:r>
              <a:rPr lang="ru-RU" dirty="0"/>
              <a:t>3. Как организовано взаимодействие учителей в школе по формированию функциональной грамотности (есть ли программа, ответственный, организовано ли коллективное обучение учителей по анализу уроков и системе оценивания)? </a:t>
            </a:r>
          </a:p>
        </p:txBody>
      </p:sp>
    </p:spTree>
    <p:extLst>
      <p:ext uri="{BB962C8B-B14F-4D97-AF65-F5344CB8AC3E}">
        <p14:creationId xmlns:p14="http://schemas.microsoft.com/office/powerpoint/2010/main" val="283632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34317" y="763263"/>
            <a:ext cx="9104742" cy="1179139"/>
          </a:xfrm>
        </p:spPr>
        <p:txBody>
          <a:bodyPr>
            <a:normAutofit/>
          </a:bodyPr>
          <a:lstStyle/>
          <a:p>
            <a:pPr eaLnBrk="1" hangingPunct="1"/>
            <a:r>
              <a:rPr lang="ru-RU" dirty="0">
                <a:solidFill>
                  <a:srgbClr val="A50021"/>
                </a:solidFill>
              </a:rPr>
              <a:t>Спасибо за внимание!</a:t>
            </a:r>
          </a:p>
        </p:txBody>
      </p:sp>
      <p:sp>
        <p:nvSpPr>
          <p:cNvPr id="59396" name="Номер слайда 3"/>
          <p:cNvSpPr>
            <a:spLocks noGrp="1"/>
          </p:cNvSpPr>
          <p:nvPr>
            <p:ph type="sldNum" sz="quarter" idx="4294967295"/>
          </p:nvPr>
        </p:nvSpPr>
        <p:spPr>
          <a:xfrm>
            <a:off x="8010138" y="6640325"/>
            <a:ext cx="2228921" cy="381438"/>
          </a:xfrm>
          <a:prstGeom prst="rect">
            <a:avLst/>
          </a:prstGeom>
          <a:noFill/>
        </p:spPr>
        <p:txBody>
          <a:bodyPr vert="horz" lIns="80260" tIns="40130" rIns="80260" bIns="40130" rtlCol="0" anchor="ctr"/>
          <a:lstStyle/>
          <a:p>
            <a:fld id="{3794D34D-6F29-4C4A-96B0-9B0417D6C66B}" type="slidenum">
              <a:rPr lang="ru-RU" smtClean="0"/>
              <a:pPr/>
              <a:t>31</a:t>
            </a:fld>
            <a:endParaRPr lang="ru-RU"/>
          </a:p>
        </p:txBody>
      </p:sp>
      <p:pic>
        <p:nvPicPr>
          <p:cNvPr id="5" name="Рисунок 7"/>
          <p:cNvPicPr preferRelativeResize="0">
            <a:picLocks noChangeAspect="1"/>
          </p:cNvPicPr>
          <p:nvPr/>
        </p:nvPicPr>
        <p:blipFill>
          <a:blip r:embed="rId3" cstate="print"/>
          <a:srcRect/>
          <a:stretch>
            <a:fillRect/>
          </a:stretch>
        </p:blipFill>
        <p:spPr bwMode="auto">
          <a:xfrm>
            <a:off x="8892753" y="2452259"/>
            <a:ext cx="2389904" cy="3302689"/>
          </a:xfrm>
          <a:prstGeom prst="rect">
            <a:avLst/>
          </a:prstGeom>
          <a:noFill/>
          <a:ln w="9525">
            <a:noFill/>
            <a:miter lim="800000"/>
            <a:headEnd/>
            <a:tailEnd/>
          </a:ln>
        </p:spPr>
      </p:pic>
      <p:sp>
        <p:nvSpPr>
          <p:cNvPr id="6" name="Скругленный прямоугольник 5"/>
          <p:cNvSpPr/>
          <p:nvPr/>
        </p:nvSpPr>
        <p:spPr>
          <a:xfrm>
            <a:off x="611833" y="2452259"/>
            <a:ext cx="7848872" cy="3168352"/>
          </a:xfrm>
          <a:prstGeom prst="roundRect">
            <a:avLst/>
          </a:prstGeom>
          <a:noFill/>
        </p:spPr>
        <p:style>
          <a:lnRef idx="2">
            <a:schemeClr val="accent2"/>
          </a:lnRef>
          <a:fillRef idx="1">
            <a:schemeClr val="lt1"/>
          </a:fillRef>
          <a:effectRef idx="0">
            <a:schemeClr val="accent2"/>
          </a:effectRef>
          <a:fontRef idx="minor">
            <a:schemeClr val="dk1"/>
          </a:fontRef>
        </p:style>
        <p:txBody>
          <a:bodyPr tIns="360000" rtlCol="0" anchor="ctr"/>
          <a:lstStyle/>
          <a:p>
            <a:r>
              <a:rPr lang="ru-RU" sz="2800" dirty="0">
                <a:solidFill>
                  <a:schemeClr val="tx2">
                    <a:lumMod val="50000"/>
                  </a:schemeClr>
                </a:solidFill>
              </a:rPr>
              <a:t>Презентация подготовлена сотрудниками Центра оценки качества образования Института стратегии развития образования  РАО</a:t>
            </a:r>
          </a:p>
          <a:p>
            <a:r>
              <a:rPr lang="ru-RU" sz="2800" dirty="0">
                <a:solidFill>
                  <a:schemeClr val="tx2">
                    <a:lumMod val="50000"/>
                  </a:schemeClr>
                </a:solidFill>
              </a:rPr>
              <a:t>электронная почта – </a:t>
            </a:r>
            <a:r>
              <a:rPr lang="en-US" sz="2800" u="sng" dirty="0" err="1">
                <a:solidFill>
                  <a:schemeClr val="tx2">
                    <a:lumMod val="50000"/>
                  </a:schemeClr>
                </a:solidFill>
                <a:hlinkClick r:id="rId4"/>
              </a:rPr>
              <a:t>centeroko</a:t>
            </a:r>
            <a:r>
              <a:rPr lang="ru-RU" sz="2800" u="sng" dirty="0">
                <a:solidFill>
                  <a:schemeClr val="tx2">
                    <a:lumMod val="50000"/>
                  </a:schemeClr>
                </a:solidFill>
                <a:hlinkClick r:id="rId4"/>
              </a:rPr>
              <a:t>@</a:t>
            </a:r>
            <a:r>
              <a:rPr lang="en-US" sz="2800" u="sng" dirty="0">
                <a:solidFill>
                  <a:schemeClr val="tx2">
                    <a:lumMod val="50000"/>
                  </a:schemeClr>
                </a:solidFill>
                <a:hlinkClick r:id="rId4"/>
              </a:rPr>
              <a:t>mail</a:t>
            </a:r>
            <a:r>
              <a:rPr lang="ru-RU" sz="2800" u="sng" dirty="0">
                <a:solidFill>
                  <a:schemeClr val="tx2">
                    <a:lumMod val="50000"/>
                  </a:schemeClr>
                </a:solidFill>
                <a:hlinkClick r:id="rId4"/>
              </a:rPr>
              <a:t>.</a:t>
            </a:r>
            <a:r>
              <a:rPr lang="en-US" sz="2800" u="sng" dirty="0" err="1">
                <a:solidFill>
                  <a:schemeClr val="tx2">
                    <a:lumMod val="50000"/>
                  </a:schemeClr>
                </a:solidFill>
                <a:hlinkClick r:id="rId4"/>
              </a:rPr>
              <a:t>ru</a:t>
            </a:r>
            <a:endParaRPr lang="en-US" sz="2800" u="sng" dirty="0">
              <a:solidFill>
                <a:schemeClr val="tx2">
                  <a:lumMod val="50000"/>
                </a:schemeClr>
              </a:solidFill>
            </a:endParaRPr>
          </a:p>
          <a:p>
            <a:r>
              <a:rPr lang="ru-RU" sz="2800" dirty="0">
                <a:solidFill>
                  <a:schemeClr val="tx2">
                    <a:lumMod val="50000"/>
                  </a:schemeClr>
                </a:solidFill>
              </a:rPr>
              <a:t>Тел.: +7-495-621-76-36 </a:t>
            </a:r>
          </a:p>
        </p:txBody>
      </p:sp>
    </p:spTree>
    <p:extLst>
      <p:ext uri="{BB962C8B-B14F-4D97-AF65-F5344CB8AC3E}">
        <p14:creationId xmlns:p14="http://schemas.microsoft.com/office/powerpoint/2010/main" val="381496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nSpc>
                <a:spcPct val="80000"/>
              </a:lnSpc>
            </a:pPr>
            <a:r>
              <a:rPr lang="ru-RU" dirty="0"/>
              <a:t>Разработка национального инструментария </a:t>
            </a:r>
            <a:br>
              <a:rPr lang="ru-RU" dirty="0"/>
            </a:br>
            <a:r>
              <a:rPr lang="ru-RU" dirty="0"/>
              <a:t>по методологии </a:t>
            </a:r>
            <a:r>
              <a:rPr lang="en-US" dirty="0"/>
              <a:t>PISA</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06882829"/>
              </p:ext>
            </p:extLst>
          </p:nvPr>
        </p:nvGraphicFramePr>
        <p:xfrm>
          <a:off x="323801" y="1927425"/>
          <a:ext cx="10693080" cy="5222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4262207867"/>
              </p:ext>
            </p:extLst>
          </p:nvPr>
        </p:nvGraphicFramePr>
        <p:xfrm>
          <a:off x="5868417" y="1999433"/>
          <a:ext cx="5760640" cy="4848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хема 8"/>
          <p:cNvGraphicFramePr/>
          <p:nvPr>
            <p:extLst>
              <p:ext uri="{D42A27DB-BD31-4B8C-83A1-F6EECF244321}">
                <p14:modId xmlns:p14="http://schemas.microsoft.com/office/powerpoint/2010/main" val="2117898278"/>
              </p:ext>
            </p:extLst>
          </p:nvPr>
        </p:nvGraphicFramePr>
        <p:xfrm>
          <a:off x="3276129" y="1248075"/>
          <a:ext cx="8226655" cy="7513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52541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11880850" cy="1196438"/>
          </a:xfrm>
        </p:spPr>
        <p:txBody>
          <a:bodyPr/>
          <a:lstStyle/>
          <a:p>
            <a:pPr algn="ctr"/>
            <a:r>
              <a:rPr lang="ru-RU" b="1" dirty="0">
                <a:solidFill>
                  <a:schemeClr val="tx1"/>
                </a:solidFill>
              </a:rPr>
              <a:t>Функциональная грамотность  </a:t>
            </a:r>
            <a:r>
              <a:rPr lang="ru-RU" b="1" i="1" dirty="0">
                <a:solidFill>
                  <a:schemeClr val="tx1"/>
                </a:solidFill>
              </a:rPr>
              <a:t>(основное определение)</a:t>
            </a:r>
            <a:endParaRPr lang="ru-RU" b="1" dirty="0">
              <a:solidFill>
                <a:schemeClr val="tx1"/>
              </a:solidFill>
            </a:endParaRPr>
          </a:p>
        </p:txBody>
      </p:sp>
      <p:sp>
        <p:nvSpPr>
          <p:cNvPr id="3" name="Нижний колонтитул 2"/>
          <p:cNvSpPr>
            <a:spLocks noGrp="1"/>
          </p:cNvSpPr>
          <p:nvPr>
            <p:ph type="ftr" sz="quarter" idx="11"/>
          </p:nvPr>
        </p:nvSpPr>
        <p:spPr/>
        <p:txBody>
          <a:bodyPr/>
          <a:lstStyle/>
          <a:p>
            <a:r>
              <a:rPr lang="ru-RU"/>
              <a:t>ЯНДЕКС.УЧЕБНИК ДЛЯ НАЧАЛЬНОЙ ШКОЛЫ</a:t>
            </a:r>
            <a:endParaRPr lang="x-none"/>
          </a:p>
        </p:txBody>
      </p:sp>
      <p:sp>
        <p:nvSpPr>
          <p:cNvPr id="4" name="Номер слайда 3"/>
          <p:cNvSpPr>
            <a:spLocks noGrp="1"/>
          </p:cNvSpPr>
          <p:nvPr>
            <p:ph type="sldNum" sz="quarter" idx="12"/>
          </p:nvPr>
        </p:nvSpPr>
        <p:spPr/>
        <p:txBody>
          <a:bodyPr/>
          <a:lstStyle/>
          <a:p>
            <a:fld id="{922B6D4D-164A-9E43-B00A-6F12B8C4E2FE}" type="slidenum">
              <a:rPr lang="x-none" smtClean="0"/>
              <a:pPr/>
              <a:t>5</a:t>
            </a:fld>
            <a:endParaRPr lang="x-none"/>
          </a:p>
        </p:txBody>
      </p:sp>
      <p:sp>
        <p:nvSpPr>
          <p:cNvPr id="5" name="Текст 4"/>
          <p:cNvSpPr>
            <a:spLocks noGrp="1"/>
          </p:cNvSpPr>
          <p:nvPr>
            <p:ph type="body" sz="half" idx="28"/>
          </p:nvPr>
        </p:nvSpPr>
        <p:spPr>
          <a:xfrm>
            <a:off x="471092" y="1627189"/>
            <a:ext cx="10489706" cy="5020600"/>
          </a:xfrm>
        </p:spPr>
        <p:txBody>
          <a:bodyPr/>
          <a:lstStyle/>
          <a:p>
            <a:r>
              <a:rPr lang="ru-RU" sz="2700" b="1" dirty="0">
                <a:solidFill>
                  <a:schemeClr val="tx1"/>
                </a:solidFill>
              </a:rPr>
              <a:t>Леонтьев А.А</a:t>
            </a:r>
            <a:r>
              <a:rPr lang="ru-RU" sz="2700" dirty="0">
                <a:solidFill>
                  <a:schemeClr val="tx1"/>
                </a:solidFill>
              </a:rPr>
              <a:t>.: «Функционально грамотный человек — это человек, который способен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a:t>
            </a:r>
          </a:p>
          <a:p>
            <a:r>
              <a:rPr lang="ru-RU" sz="2700" dirty="0">
                <a:solidFill>
                  <a:schemeClr val="tx1"/>
                </a:solidFill>
              </a:rPr>
              <a:t> </a:t>
            </a:r>
            <a:r>
              <a:rPr lang="ru-RU" sz="2200" u="sng" dirty="0">
                <a:solidFill>
                  <a:schemeClr val="tx1"/>
                </a:solidFill>
                <a:hlinkClick r:id="rId2"/>
              </a:rPr>
              <a:t>[</a:t>
            </a:r>
            <a:r>
              <a:rPr lang="ru-RU" sz="2200" i="1" dirty="0">
                <a:solidFill>
                  <a:schemeClr val="tx1"/>
                </a:solidFill>
              </a:rPr>
              <a:t>Образовательная система «Школа 2100». Педагогика здравого смысла / под ред. А. А. Леонтьева. М.: </a:t>
            </a:r>
            <a:r>
              <a:rPr lang="ru-RU" sz="2200" i="1" dirty="0" err="1">
                <a:solidFill>
                  <a:schemeClr val="tx1"/>
                </a:solidFill>
              </a:rPr>
              <a:t>Баласс</a:t>
            </a:r>
            <a:r>
              <a:rPr lang="ru-RU" sz="2200" i="1" dirty="0">
                <a:solidFill>
                  <a:schemeClr val="tx1"/>
                </a:solidFill>
              </a:rPr>
              <a:t>, 2003. С. 35.</a:t>
            </a:r>
            <a:r>
              <a:rPr lang="ru-RU" sz="2200" i="1" u="sng" dirty="0">
                <a:solidFill>
                  <a:schemeClr val="tx1"/>
                </a:solidFill>
                <a:hlinkClick r:id="rId2"/>
              </a:rPr>
              <a:t>]</a:t>
            </a:r>
            <a:r>
              <a:rPr lang="ru-RU" sz="2200" i="1" dirty="0">
                <a:solidFill>
                  <a:schemeClr val="tx1"/>
                </a:solidFill>
              </a:rPr>
              <a:t>.</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2752C3-413F-461F-AF57-8A9F22511A03}"/>
              </a:ext>
            </a:extLst>
          </p:cNvPr>
          <p:cNvSpPr>
            <a:spLocks noGrp="1"/>
          </p:cNvSpPr>
          <p:nvPr>
            <p:ph type="title"/>
          </p:nvPr>
        </p:nvSpPr>
        <p:spPr>
          <a:xfrm>
            <a:off x="243277" y="147837"/>
            <a:ext cx="10692765" cy="1034856"/>
          </a:xfrm>
        </p:spPr>
        <p:txBody>
          <a:bodyPr>
            <a:noAutofit/>
          </a:bodyPr>
          <a:lstStyle/>
          <a:p>
            <a:r>
              <a:rPr lang="ru-RU" sz="3400" b="1" dirty="0"/>
              <a:t>Функциональная грамотность и ФГОС:</a:t>
            </a:r>
            <a:br>
              <a:rPr lang="ru-RU" sz="3400" b="1" dirty="0"/>
            </a:br>
            <a:r>
              <a:rPr lang="ru-RU" sz="3400" i="1" dirty="0"/>
              <a:t>значимые акценты нового ФГОС  ООО</a:t>
            </a:r>
          </a:p>
        </p:txBody>
      </p:sp>
      <p:sp>
        <p:nvSpPr>
          <p:cNvPr id="4" name="TextBox 3">
            <a:extLst>
              <a:ext uri="{FF2B5EF4-FFF2-40B4-BE49-F238E27FC236}">
                <a16:creationId xmlns:a16="http://schemas.microsoft.com/office/drawing/2014/main" id="{7D50C3B2-DAC6-4971-9D9B-6613DAB96AE4}"/>
              </a:ext>
            </a:extLst>
          </p:cNvPr>
          <p:cNvSpPr txBox="1"/>
          <p:nvPr/>
        </p:nvSpPr>
        <p:spPr>
          <a:xfrm>
            <a:off x="384713" y="796113"/>
            <a:ext cx="11360355" cy="5880695"/>
          </a:xfrm>
          <a:prstGeom prst="rect">
            <a:avLst/>
          </a:prstGeom>
          <a:noFill/>
        </p:spPr>
        <p:txBody>
          <a:bodyPr wrap="square" lIns="108823" tIns="54411" rIns="108823" bIns="54411" rtlCol="0">
            <a:spAutoFit/>
          </a:bodyPr>
          <a:lstStyle/>
          <a:p>
            <a:pPr algn="just"/>
            <a:endParaRPr lang="ru-RU" dirty="0"/>
          </a:p>
          <a:p>
            <a:pPr algn="just"/>
            <a:endParaRPr lang="ru-RU" dirty="0"/>
          </a:p>
          <a:p>
            <a:pPr algn="just"/>
            <a:r>
              <a:rPr lang="ru-RU" sz="2400" dirty="0"/>
              <a:t>п.4 - освоение </a:t>
            </a:r>
            <a:r>
              <a:rPr lang="ru-RU" sz="2400" b="1" dirty="0">
                <a:solidFill>
                  <a:srgbClr val="FF0000"/>
                </a:solidFill>
              </a:rPr>
              <a:t>знаний, компетенций, необходимых </a:t>
            </a:r>
            <a:r>
              <a:rPr lang="ru-RU" sz="2400" dirty="0"/>
              <a:t>как</a:t>
            </a:r>
            <a:r>
              <a:rPr lang="ru-RU" sz="2400" b="1" dirty="0">
                <a:solidFill>
                  <a:schemeClr val="accent1"/>
                </a:solidFill>
              </a:rPr>
              <a:t> </a:t>
            </a:r>
            <a:r>
              <a:rPr lang="ru-RU" sz="2400" b="1" dirty="0">
                <a:solidFill>
                  <a:srgbClr val="FF0000"/>
                </a:solidFill>
              </a:rPr>
              <a:t>для жизни в современном обществе</a:t>
            </a:r>
            <a:r>
              <a:rPr lang="ru-RU" sz="2400" dirty="0"/>
              <a:t>, так и для успешного обучения на следующем уровне образования, а также в течение жизни»</a:t>
            </a:r>
          </a:p>
          <a:p>
            <a:pPr algn="just"/>
            <a:r>
              <a:rPr lang="ru-RU" sz="2400" dirty="0"/>
              <a:t>п.35.2 - задачу «формирования </a:t>
            </a:r>
            <a:r>
              <a:rPr lang="ru-RU" sz="2400" b="1" dirty="0">
                <a:solidFill>
                  <a:srgbClr val="FF0000"/>
                </a:solidFill>
              </a:rPr>
              <a:t>функциональной грамотности </a:t>
            </a:r>
            <a:r>
              <a:rPr lang="ru-RU" sz="2400" dirty="0">
                <a:solidFill>
                  <a:srgbClr val="2C3745"/>
                </a:solidFill>
              </a:rPr>
              <a:t>обучающихся</a:t>
            </a:r>
            <a:r>
              <a:rPr lang="ru-RU" sz="2400" b="1" dirty="0">
                <a:solidFill>
                  <a:srgbClr val="FF0000"/>
                </a:solidFill>
              </a:rPr>
              <a:t> (способности решать учебные задачи и жизненные проблемные ситуации </a:t>
            </a:r>
            <a:r>
              <a:rPr lang="ru-RU" sz="2400" dirty="0"/>
              <a:t>на основе сформированных предметных, </a:t>
            </a:r>
            <a:r>
              <a:rPr lang="ru-RU" sz="2400" dirty="0" err="1"/>
              <a:t>метапредметных</a:t>
            </a:r>
            <a:r>
              <a:rPr lang="ru-RU" sz="2400" dirty="0"/>
              <a:t> и универсальных способов деятельности)…(2 </a:t>
            </a:r>
          </a:p>
          <a:p>
            <a:pPr algn="just"/>
            <a:r>
              <a:rPr lang="ru-RU" sz="2400" dirty="0"/>
              <a:t>п.27.2. Условия реализации программы основного общего образования должны обеспечивать для участников образовательных отношений возможность:</a:t>
            </a:r>
          </a:p>
          <a:p>
            <a:pPr algn="just"/>
            <a:r>
              <a:rPr lang="en-US" sz="2400" dirty="0"/>
              <a:t>&lt;</a:t>
            </a:r>
            <a:r>
              <a:rPr lang="ru-RU" sz="2400" dirty="0"/>
              <a:t>…</a:t>
            </a:r>
            <a:r>
              <a:rPr lang="en-US" sz="2400" dirty="0"/>
              <a:t>&gt;</a:t>
            </a:r>
            <a:endParaRPr lang="ru-RU" sz="2400" dirty="0"/>
          </a:p>
          <a:p>
            <a:pPr algn="just"/>
            <a:r>
              <a:rPr lang="ru-RU" sz="2400" dirty="0"/>
              <a:t>-- формирования </a:t>
            </a:r>
            <a:r>
              <a:rPr lang="ru-RU" sz="2400" b="1" dirty="0">
                <a:solidFill>
                  <a:srgbClr val="FF0000"/>
                </a:solidFill>
              </a:rPr>
              <a:t>функциональной грамотности </a:t>
            </a:r>
            <a:r>
              <a:rPr lang="ru-RU" sz="2400" dirty="0"/>
              <a:t>обучающихся, включающей овладение </a:t>
            </a:r>
            <a:r>
              <a:rPr lang="ru-RU" sz="2400" dirty="0">
                <a:solidFill>
                  <a:srgbClr val="FF0000"/>
                </a:solidFill>
              </a:rPr>
              <a:t>ключевыми компетенциями</a:t>
            </a:r>
            <a:r>
              <a:rPr lang="ru-RU" sz="2400" dirty="0"/>
              <a:t>, составляющими основу дальнейшего успешного образования и ориентации в мире профессий;</a:t>
            </a:r>
          </a:p>
          <a:p>
            <a:pPr algn="just"/>
            <a:endParaRPr lang="ru-RU" dirty="0"/>
          </a:p>
        </p:txBody>
      </p:sp>
    </p:spTree>
    <p:extLst>
      <p:ext uri="{BB962C8B-B14F-4D97-AF65-F5344CB8AC3E}">
        <p14:creationId xmlns:p14="http://schemas.microsoft.com/office/powerpoint/2010/main" val="291234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a:xfrm>
            <a:off x="11311277" y="6649988"/>
            <a:ext cx="253840" cy="250246"/>
          </a:xfrm>
        </p:spPr>
        <p:txBody>
          <a:bodyPr/>
          <a:lstStyle/>
          <a:p>
            <a:fld id="{86CB4B4D-7CA3-9044-876B-883B54F8677D}" type="slidenum">
              <a:rPr lang="ru-RU" smtClean="0"/>
              <a:pPr/>
              <a:t>7</a:t>
            </a:fld>
            <a:endParaRPr lang="ru-RU" dirty="0"/>
          </a:p>
        </p:txBody>
      </p:sp>
      <p:sp>
        <p:nvSpPr>
          <p:cNvPr id="10" name="TextBox 9"/>
          <p:cNvSpPr txBox="1"/>
          <p:nvPr/>
        </p:nvSpPr>
        <p:spPr>
          <a:xfrm>
            <a:off x="155382" y="661813"/>
            <a:ext cx="11088436" cy="530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807" tIns="34807" rIns="34807" bIns="34807" numCol="1" spcCol="14288"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a:latin typeface="Calibri" panose="020F0502020204030204" pitchFamily="34" charset="0"/>
              </a:defRPr>
            </a:lvl1pPr>
          </a:lstStyle>
          <a:p>
            <a:pPr algn="ctr"/>
            <a:r>
              <a:rPr lang="ru-RU" sz="2988" b="1" cap="all" dirty="0">
                <a:solidFill>
                  <a:schemeClr val="accent1">
                    <a:lumMod val="75000"/>
                  </a:schemeClr>
                </a:solidFill>
              </a:rPr>
              <a:t>Стандарты РФ и ОЭСР:</a:t>
            </a:r>
            <a:r>
              <a:rPr lang="en-US" sz="2988" b="1" cap="all" dirty="0">
                <a:solidFill>
                  <a:schemeClr val="accent1">
                    <a:lumMod val="75000"/>
                  </a:schemeClr>
                </a:solidFill>
              </a:rPr>
              <a:t> </a:t>
            </a:r>
            <a:r>
              <a:rPr lang="ru-RU" sz="2988" b="1" cap="all" dirty="0" err="1">
                <a:solidFill>
                  <a:schemeClr val="accent1">
                    <a:lumMod val="75000"/>
                  </a:schemeClr>
                </a:solidFill>
              </a:rPr>
              <a:t>Метапредметные</a:t>
            </a:r>
            <a:r>
              <a:rPr lang="ru-RU" sz="2988" b="1" cap="all" dirty="0">
                <a:solidFill>
                  <a:schemeClr val="accent1">
                    <a:lumMod val="75000"/>
                  </a:schemeClr>
                </a:solidFill>
              </a:rPr>
              <a:t> результаты </a:t>
            </a:r>
          </a:p>
        </p:txBody>
      </p:sp>
      <p:pic>
        <p:nvPicPr>
          <p:cNvPr id="52" name="Рисунок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472" y="2253525"/>
            <a:ext cx="7075059" cy="2423936"/>
          </a:xfrm>
          <a:prstGeom prst="rect">
            <a:avLst/>
          </a:prstGeom>
        </p:spPr>
      </p:pic>
      <p:sp>
        <p:nvSpPr>
          <p:cNvPr id="53" name="Скругленный прямоугольник 52"/>
          <p:cNvSpPr/>
          <p:nvPr/>
        </p:nvSpPr>
        <p:spPr>
          <a:xfrm>
            <a:off x="504156" y="1411892"/>
            <a:ext cx="2778712" cy="643520"/>
          </a:xfrm>
          <a:prstGeom prst="roundRect">
            <a:avLst/>
          </a:prstGeom>
        </p:spPr>
        <p:style>
          <a:lnRef idx="3">
            <a:schemeClr val="lt1"/>
          </a:lnRef>
          <a:fillRef idx="1">
            <a:schemeClr val="accent1"/>
          </a:fillRef>
          <a:effectRef idx="1">
            <a:schemeClr val="accent1"/>
          </a:effectRef>
          <a:fontRef idx="minor">
            <a:schemeClr val="lt1"/>
          </a:fontRef>
        </p:style>
        <p:txBody>
          <a:bodyPr lIns="44553" tIns="22277" rIns="44553" bIns="22277" rtlCol="0" anchor="ctr"/>
          <a:lstStyle/>
          <a:p>
            <a:pPr algn="ctr">
              <a:lnSpc>
                <a:spcPct val="80000"/>
              </a:lnSpc>
            </a:pPr>
            <a:r>
              <a:rPr lang="ru-RU" sz="1949" b="1" dirty="0"/>
              <a:t>РФ: Предметные результаты</a:t>
            </a:r>
          </a:p>
        </p:txBody>
      </p:sp>
      <p:sp>
        <p:nvSpPr>
          <p:cNvPr id="54" name="Скругленный прямоугольник 53"/>
          <p:cNvSpPr/>
          <p:nvPr/>
        </p:nvSpPr>
        <p:spPr>
          <a:xfrm>
            <a:off x="4382234" y="1411892"/>
            <a:ext cx="2893140" cy="621401"/>
          </a:xfrm>
          <a:prstGeom prst="roundRect">
            <a:avLst/>
          </a:prstGeom>
        </p:spPr>
        <p:style>
          <a:lnRef idx="3">
            <a:schemeClr val="lt1"/>
          </a:lnRef>
          <a:fillRef idx="1">
            <a:schemeClr val="accent1"/>
          </a:fillRef>
          <a:effectRef idx="1">
            <a:schemeClr val="accent1"/>
          </a:effectRef>
          <a:fontRef idx="minor">
            <a:schemeClr val="lt1"/>
          </a:fontRef>
        </p:style>
        <p:txBody>
          <a:bodyPr lIns="44553" tIns="22277" rIns="44553" bIns="22277" rtlCol="0" anchor="ctr"/>
          <a:lstStyle/>
          <a:p>
            <a:pPr algn="ctr">
              <a:lnSpc>
                <a:spcPct val="80000"/>
              </a:lnSpc>
            </a:pPr>
            <a:r>
              <a:rPr lang="ru-RU" sz="1949" b="1" dirty="0"/>
              <a:t>РФ: </a:t>
            </a:r>
            <a:r>
              <a:rPr lang="ru-RU" sz="1949" b="1" dirty="0" err="1"/>
              <a:t>Метапредметные</a:t>
            </a:r>
            <a:r>
              <a:rPr lang="ru-RU" sz="1949" b="1" dirty="0"/>
              <a:t> результаты</a:t>
            </a:r>
          </a:p>
        </p:txBody>
      </p:sp>
      <p:sp>
        <p:nvSpPr>
          <p:cNvPr id="55" name="Скругленный прямоугольник 54"/>
          <p:cNvSpPr/>
          <p:nvPr/>
        </p:nvSpPr>
        <p:spPr>
          <a:xfrm>
            <a:off x="8652699" y="1411893"/>
            <a:ext cx="2762134" cy="657838"/>
          </a:xfrm>
          <a:prstGeom prst="roundRect">
            <a:avLst/>
          </a:prstGeom>
        </p:spPr>
        <p:style>
          <a:lnRef idx="3">
            <a:schemeClr val="lt1"/>
          </a:lnRef>
          <a:fillRef idx="1">
            <a:schemeClr val="accent1"/>
          </a:fillRef>
          <a:effectRef idx="1">
            <a:schemeClr val="accent1"/>
          </a:effectRef>
          <a:fontRef idx="minor">
            <a:schemeClr val="lt1"/>
          </a:fontRef>
        </p:style>
        <p:txBody>
          <a:bodyPr lIns="44553" tIns="22277" rIns="44553" bIns="22277" rtlCol="0" anchor="ctr"/>
          <a:lstStyle/>
          <a:p>
            <a:pPr algn="ctr">
              <a:lnSpc>
                <a:spcPct val="80000"/>
              </a:lnSpc>
            </a:pPr>
            <a:r>
              <a:rPr lang="ru-RU" sz="1949" b="1" dirty="0"/>
              <a:t>РФ: Личностные результаты</a:t>
            </a:r>
          </a:p>
        </p:txBody>
      </p:sp>
      <p:sp>
        <p:nvSpPr>
          <p:cNvPr id="56" name="Выноска 1 55"/>
          <p:cNvSpPr/>
          <p:nvPr/>
        </p:nvSpPr>
        <p:spPr>
          <a:xfrm>
            <a:off x="139143" y="2233395"/>
            <a:ext cx="3287313" cy="1232098"/>
          </a:xfrm>
          <a:prstGeom prst="borderCallout1">
            <a:avLst>
              <a:gd name="adj1" fmla="val 38256"/>
              <a:gd name="adj2" fmla="val 100202"/>
              <a:gd name="adj3" fmla="val 34595"/>
              <a:gd name="adj4" fmla="val 114526"/>
            </a:avLst>
          </a:prstGeom>
          <a:ln w="38100">
            <a:solidFill>
              <a:schemeClr val="tx2"/>
            </a:solidFill>
          </a:ln>
        </p:spPr>
        <p:style>
          <a:lnRef idx="2">
            <a:schemeClr val="dk1"/>
          </a:lnRef>
          <a:fillRef idx="1">
            <a:schemeClr val="lt1"/>
          </a:fillRef>
          <a:effectRef idx="0">
            <a:schemeClr val="dk1"/>
          </a:effectRef>
          <a:fontRef idx="minor">
            <a:schemeClr val="dk1"/>
          </a:fontRef>
        </p:style>
        <p:txBody>
          <a:bodyPr lIns="106077" tIns="53039" rIns="106077" bIns="53039" rtlCol="0" anchor="ctr"/>
          <a:lstStyle/>
          <a:p>
            <a:pPr marL="41762" indent="-41762">
              <a:buFont typeface="Arial" pitchFamily="34" charset="0"/>
              <a:buChar char="•"/>
            </a:pPr>
            <a:r>
              <a:rPr lang="ru-RU" sz="1819" dirty="0"/>
              <a:t>Предметное</a:t>
            </a:r>
          </a:p>
          <a:p>
            <a:pPr marL="41762" indent="-41762">
              <a:buFont typeface="Arial" pitchFamily="34" charset="0"/>
              <a:buChar char="•"/>
            </a:pPr>
            <a:r>
              <a:rPr lang="ru-RU" sz="1819" dirty="0" err="1"/>
              <a:t>Метапредметное</a:t>
            </a:r>
            <a:r>
              <a:rPr lang="ru-RU" sz="1819" dirty="0"/>
              <a:t>, в </a:t>
            </a:r>
            <a:r>
              <a:rPr lang="ru-RU" sz="1819" dirty="0" err="1"/>
              <a:t>т.ч</a:t>
            </a:r>
            <a:r>
              <a:rPr lang="ru-RU" sz="1819" dirty="0"/>
              <a:t>. «знание о знании»</a:t>
            </a:r>
          </a:p>
          <a:p>
            <a:pPr marL="41762" indent="-41762">
              <a:buFont typeface="Arial" pitchFamily="34" charset="0"/>
              <a:buChar char="•"/>
            </a:pPr>
            <a:r>
              <a:rPr lang="ru-RU" sz="1819" dirty="0"/>
              <a:t>Процедурное</a:t>
            </a:r>
          </a:p>
        </p:txBody>
      </p:sp>
      <p:sp>
        <p:nvSpPr>
          <p:cNvPr id="57" name="Выноска 1 56"/>
          <p:cNvSpPr/>
          <p:nvPr/>
        </p:nvSpPr>
        <p:spPr>
          <a:xfrm>
            <a:off x="155382" y="3603309"/>
            <a:ext cx="3271074" cy="1285002"/>
          </a:xfrm>
          <a:prstGeom prst="borderCallout1">
            <a:avLst>
              <a:gd name="adj1" fmla="val 20082"/>
              <a:gd name="adj2" fmla="val 98695"/>
              <a:gd name="adj3" fmla="val -13646"/>
              <a:gd name="adj4" fmla="val 116866"/>
            </a:avLst>
          </a:prstGeom>
          <a:ln w="38100">
            <a:solidFill>
              <a:schemeClr val="tx2"/>
            </a:solidFill>
          </a:ln>
        </p:spPr>
        <p:style>
          <a:lnRef idx="2">
            <a:schemeClr val="dk1"/>
          </a:lnRef>
          <a:fillRef idx="1">
            <a:schemeClr val="lt1"/>
          </a:fillRef>
          <a:effectRef idx="0">
            <a:schemeClr val="dk1"/>
          </a:effectRef>
          <a:fontRef idx="minor">
            <a:schemeClr val="dk1"/>
          </a:fontRef>
        </p:style>
        <p:txBody>
          <a:bodyPr lIns="106077" tIns="53039" rIns="106077" bIns="53039" rtlCol="0" anchor="ctr"/>
          <a:lstStyle/>
          <a:p>
            <a:pPr marL="41762" indent="-41762">
              <a:lnSpc>
                <a:spcPct val="80000"/>
              </a:lnSpc>
              <a:buFont typeface="Arial" pitchFamily="34" charset="0"/>
              <a:buChar char="•"/>
            </a:pPr>
            <a:r>
              <a:rPr lang="ru-RU" sz="1819" dirty="0"/>
              <a:t>Когнитивные и </a:t>
            </a:r>
            <a:r>
              <a:rPr lang="ru-RU" sz="1819" dirty="0" err="1"/>
              <a:t>метапредметные</a:t>
            </a:r>
            <a:endParaRPr lang="ru-RU" sz="1819" dirty="0"/>
          </a:p>
          <a:p>
            <a:pPr marL="41762" indent="-41762">
              <a:lnSpc>
                <a:spcPct val="80000"/>
              </a:lnSpc>
              <a:buFont typeface="Arial" pitchFamily="34" charset="0"/>
              <a:buChar char="•"/>
            </a:pPr>
            <a:r>
              <a:rPr lang="ru-RU" sz="1819" dirty="0"/>
              <a:t>Социальные и эмоциональные</a:t>
            </a:r>
          </a:p>
          <a:p>
            <a:pPr marL="41762" indent="-41762">
              <a:lnSpc>
                <a:spcPct val="80000"/>
              </a:lnSpc>
              <a:buFont typeface="Arial" pitchFamily="34" charset="0"/>
              <a:buChar char="•"/>
            </a:pPr>
            <a:r>
              <a:rPr lang="ru-RU" sz="1819" dirty="0"/>
              <a:t>Физические и практические</a:t>
            </a:r>
          </a:p>
        </p:txBody>
      </p:sp>
      <p:sp>
        <p:nvSpPr>
          <p:cNvPr id="58" name="Выноска 1 57"/>
          <p:cNvSpPr/>
          <p:nvPr/>
        </p:nvSpPr>
        <p:spPr>
          <a:xfrm>
            <a:off x="155382" y="5036622"/>
            <a:ext cx="6495934" cy="1457554"/>
          </a:xfrm>
          <a:prstGeom prst="borderCallout1">
            <a:avLst>
              <a:gd name="adj1" fmla="val 630"/>
              <a:gd name="adj2" fmla="val 94436"/>
              <a:gd name="adj3" fmla="val -103091"/>
              <a:gd name="adj4" fmla="val 130312"/>
            </a:avLst>
          </a:prstGeom>
          <a:ln w="38100">
            <a:solidFill>
              <a:schemeClr val="tx2"/>
            </a:solidFill>
          </a:ln>
        </p:spPr>
        <p:style>
          <a:lnRef idx="2">
            <a:schemeClr val="dk1"/>
          </a:lnRef>
          <a:fillRef idx="1">
            <a:schemeClr val="lt1"/>
          </a:fillRef>
          <a:effectRef idx="0">
            <a:schemeClr val="dk1"/>
          </a:effectRef>
          <a:fontRef idx="minor">
            <a:schemeClr val="dk1"/>
          </a:fontRef>
        </p:style>
        <p:txBody>
          <a:bodyPr lIns="106077" tIns="53039" rIns="106077" bIns="53039" rtlCol="0" anchor="ctr"/>
          <a:lstStyle/>
          <a:p>
            <a:pPr algn="l">
              <a:lnSpc>
                <a:spcPct val="80000"/>
              </a:lnSpc>
            </a:pPr>
            <a:r>
              <a:rPr lang="ru-RU" sz="1819" dirty="0"/>
              <a:t>Способность </a:t>
            </a:r>
          </a:p>
          <a:p>
            <a:pPr marL="331488" indent="-331488">
              <a:lnSpc>
                <a:spcPct val="80000"/>
              </a:lnSpc>
              <a:buFont typeface="Arial" pitchFamily="34" charset="0"/>
              <a:buChar char="•"/>
            </a:pPr>
            <a:r>
              <a:rPr lang="ru-RU" sz="1819" dirty="0"/>
              <a:t>актуализировать, мобилизовать знания, умения, отношения и ценности,</a:t>
            </a:r>
          </a:p>
          <a:p>
            <a:pPr marL="331488" indent="-331488">
              <a:lnSpc>
                <a:spcPct val="80000"/>
              </a:lnSpc>
              <a:buFont typeface="Arial" pitchFamily="34" charset="0"/>
              <a:buChar char="•"/>
            </a:pPr>
            <a:r>
              <a:rPr lang="ru-RU" sz="1819" dirty="0"/>
              <a:t>проявлять рефлексивный подход  к процессу обучения</a:t>
            </a:r>
          </a:p>
          <a:p>
            <a:pPr marL="331488" indent="-331488">
              <a:lnSpc>
                <a:spcPct val="80000"/>
              </a:lnSpc>
              <a:buFont typeface="Arial" pitchFamily="34" charset="0"/>
              <a:buChar char="•"/>
            </a:pPr>
            <a:r>
              <a:rPr lang="ru-RU" sz="1819" dirty="0"/>
              <a:t>обеспечивать возможность взаимодействовать и действовать</a:t>
            </a:r>
          </a:p>
        </p:txBody>
      </p:sp>
      <p:sp>
        <p:nvSpPr>
          <p:cNvPr id="59" name="Выноска 1 58"/>
          <p:cNvSpPr/>
          <p:nvPr/>
        </p:nvSpPr>
        <p:spPr>
          <a:xfrm>
            <a:off x="7056616" y="5036622"/>
            <a:ext cx="4358218" cy="1449540"/>
          </a:xfrm>
          <a:prstGeom prst="borderCallout1">
            <a:avLst>
              <a:gd name="adj1" fmla="val -1086"/>
              <a:gd name="adj2" fmla="val 92666"/>
              <a:gd name="adj3" fmla="val -110160"/>
              <a:gd name="adj4" fmla="val 83477"/>
            </a:avLst>
          </a:prstGeom>
          <a:ln w="38100">
            <a:solidFill>
              <a:schemeClr val="tx2"/>
            </a:solidFill>
          </a:ln>
        </p:spPr>
        <p:style>
          <a:lnRef idx="2">
            <a:schemeClr val="dk1"/>
          </a:lnRef>
          <a:fillRef idx="1">
            <a:schemeClr val="lt1"/>
          </a:fillRef>
          <a:effectRef idx="0">
            <a:schemeClr val="dk1"/>
          </a:effectRef>
          <a:fontRef idx="minor">
            <a:schemeClr val="dk1"/>
          </a:fontRef>
        </p:style>
        <p:txBody>
          <a:bodyPr lIns="106077" tIns="53039" rIns="106077" bIns="53039" rtlCol="0" anchor="ctr"/>
          <a:lstStyle/>
          <a:p>
            <a:pPr algn="l"/>
            <a:r>
              <a:rPr lang="ru-RU" sz="1819" dirty="0"/>
              <a:t>ОПЫТ </a:t>
            </a:r>
          </a:p>
          <a:p>
            <a:pPr marL="41762" indent="-41762">
              <a:buFont typeface="Arial" pitchFamily="34" charset="0"/>
              <a:buChar char="•"/>
            </a:pPr>
            <a:r>
              <a:rPr lang="ru-RU" sz="1819" dirty="0"/>
              <a:t>принятия решений</a:t>
            </a:r>
          </a:p>
          <a:p>
            <a:pPr marL="41762" indent="-41762">
              <a:buFont typeface="Arial" pitchFamily="34" charset="0"/>
              <a:buChar char="•"/>
            </a:pPr>
            <a:r>
              <a:rPr lang="ru-RU" sz="1819" dirty="0"/>
              <a:t>разрешения проблем</a:t>
            </a:r>
          </a:p>
          <a:p>
            <a:pPr marL="41762" indent="-41762">
              <a:buFont typeface="Arial" pitchFamily="34" charset="0"/>
              <a:buChar char="•"/>
            </a:pPr>
            <a:r>
              <a:rPr lang="ru-RU" sz="1819" dirty="0"/>
              <a:t>позитивного поведения</a:t>
            </a:r>
          </a:p>
          <a:p>
            <a:pPr marL="41762" indent="-41762">
              <a:buFont typeface="Arial" pitchFamily="34" charset="0"/>
              <a:buChar char="•"/>
            </a:pPr>
            <a:r>
              <a:rPr lang="ru-RU" sz="1819" dirty="0"/>
              <a:t>успешной продуктивной деятельности</a:t>
            </a:r>
          </a:p>
        </p:txBody>
      </p:sp>
      <p:cxnSp>
        <p:nvCxnSpPr>
          <p:cNvPr id="61" name="Прямая соединительная линия 60"/>
          <p:cNvCxnSpPr>
            <a:stCxn id="54" idx="1"/>
          </p:cNvCxnSpPr>
          <p:nvPr/>
        </p:nvCxnSpPr>
        <p:spPr>
          <a:xfrm flipH="1">
            <a:off x="3806439" y="1722593"/>
            <a:ext cx="575795" cy="745772"/>
          </a:xfrm>
          <a:prstGeom prst="line">
            <a:avLst/>
          </a:prstGeom>
          <a:noFill/>
          <a:ln w="28575" cap="flat">
            <a:solidFill>
              <a:srgbClr val="7030A0"/>
            </a:solidFill>
            <a:prstDash val="solid"/>
            <a:miter lim="400000"/>
          </a:ln>
          <a:effectLst/>
          <a:sp3d/>
        </p:spPr>
        <p:style>
          <a:lnRef idx="0">
            <a:scrgbClr r="0" g="0" b="0"/>
          </a:lnRef>
          <a:fillRef idx="0">
            <a:scrgbClr r="0" g="0" b="0"/>
          </a:fillRef>
          <a:effectRef idx="0">
            <a:scrgbClr r="0" g="0" b="0"/>
          </a:effectRef>
          <a:fontRef idx="none"/>
        </p:style>
      </p:cxnSp>
      <p:cxnSp>
        <p:nvCxnSpPr>
          <p:cNvPr id="62" name="Прямая соединительная линия 61"/>
          <p:cNvCxnSpPr/>
          <p:nvPr/>
        </p:nvCxnSpPr>
        <p:spPr>
          <a:xfrm flipH="1">
            <a:off x="3944716" y="1768195"/>
            <a:ext cx="437518" cy="1697298"/>
          </a:xfrm>
          <a:prstGeom prst="line">
            <a:avLst/>
          </a:prstGeom>
          <a:noFill/>
          <a:ln w="28575" cap="flat">
            <a:solidFill>
              <a:schemeClr val="accent2">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3" name="Прямая соединительная линия 62"/>
          <p:cNvCxnSpPr/>
          <p:nvPr/>
        </p:nvCxnSpPr>
        <p:spPr>
          <a:xfrm>
            <a:off x="7275374" y="1768194"/>
            <a:ext cx="1224905" cy="1450541"/>
          </a:xfrm>
          <a:prstGeom prst="line">
            <a:avLst/>
          </a:prstGeom>
          <a:noFill/>
          <a:ln w="28575"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19" name="Прямая соединительная линия 18"/>
          <p:cNvCxnSpPr/>
          <p:nvPr/>
        </p:nvCxnSpPr>
        <p:spPr>
          <a:xfrm>
            <a:off x="7275373" y="1733653"/>
            <a:ext cx="3112554" cy="1590602"/>
          </a:xfrm>
          <a:prstGeom prst="line">
            <a:avLst/>
          </a:prstGeom>
          <a:noFill/>
          <a:ln w="2857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87972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Прямая соединительная линия 26"/>
          <p:cNvCxnSpPr/>
          <p:nvPr/>
        </p:nvCxnSpPr>
        <p:spPr>
          <a:xfrm flipH="1">
            <a:off x="2453585" y="5243621"/>
            <a:ext cx="594453" cy="478638"/>
          </a:xfrm>
          <a:prstGeom prst="line">
            <a:avLst/>
          </a:prstGeom>
          <a:ln w="920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ttps://www.oecd.org/media/oecdorg/satellitesites/pisa/New%20web%20banner_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97" t="20936" r="76223" b="14799"/>
          <a:stretch/>
        </p:blipFill>
        <p:spPr bwMode="auto">
          <a:xfrm>
            <a:off x="5084941" y="3695818"/>
            <a:ext cx="1603655" cy="946406"/>
          </a:xfrm>
          <a:prstGeom prst="rect">
            <a:avLst/>
          </a:prstGeom>
          <a:noFill/>
          <a:extLst>
            <a:ext uri="{909E8E84-426E-40DD-AFC4-6F175D3DCCD1}">
              <a14:hiddenFill xmlns:a14="http://schemas.microsoft.com/office/drawing/2010/main">
                <a:solidFill>
                  <a:srgbClr val="FFFFFF"/>
                </a:solidFill>
              </a14:hiddenFill>
            </a:ext>
          </a:extLst>
        </p:spPr>
      </p:pic>
      <p:sp>
        <p:nvSpPr>
          <p:cNvPr id="20" name="Овал 19"/>
          <p:cNvSpPr/>
          <p:nvPr/>
        </p:nvSpPr>
        <p:spPr>
          <a:xfrm>
            <a:off x="2182272" y="2099962"/>
            <a:ext cx="7189294" cy="3857095"/>
          </a:xfrm>
          <a:prstGeom prst="ellipse">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lIns="45702" tIns="22851" rIns="45702" bIns="22851" rtlCol="0" anchor="ctr"/>
          <a:lstStyle/>
          <a:p>
            <a:pPr algn="ctr"/>
            <a:endParaRPr lang="ru-RU" sz="2200" dirty="0">
              <a:solidFill>
                <a:schemeClr val="tx1"/>
              </a:solidFill>
            </a:endParaRPr>
          </a:p>
        </p:txBody>
      </p:sp>
      <p:sp>
        <p:nvSpPr>
          <p:cNvPr id="2" name="Заголовок 1"/>
          <p:cNvSpPr>
            <a:spLocks noGrp="1"/>
          </p:cNvSpPr>
          <p:nvPr>
            <p:ph type="ctrTitle"/>
          </p:nvPr>
        </p:nvSpPr>
        <p:spPr>
          <a:xfrm>
            <a:off x="1368393" y="0"/>
            <a:ext cx="9855043" cy="1196438"/>
          </a:xfrm>
        </p:spPr>
        <p:txBody>
          <a:bodyPr/>
          <a:lstStyle/>
          <a:p>
            <a:r>
              <a:rPr lang="ru-RU" sz="3600" b="1" dirty="0">
                <a:solidFill>
                  <a:schemeClr val="tx1"/>
                </a:solidFill>
                <a:latin typeface="Calibri" pitchFamily="34" charset="0"/>
                <a:cs typeface="Calibri" pitchFamily="34" charset="0"/>
              </a:rPr>
              <a:t>Составляющие функциональной грамотности</a:t>
            </a:r>
          </a:p>
        </p:txBody>
      </p:sp>
      <p:sp>
        <p:nvSpPr>
          <p:cNvPr id="3" name="Нижний колонтитул 2"/>
          <p:cNvSpPr>
            <a:spLocks noGrp="1"/>
          </p:cNvSpPr>
          <p:nvPr>
            <p:ph type="ftr" sz="quarter" idx="11"/>
          </p:nvPr>
        </p:nvSpPr>
        <p:spPr>
          <a:xfrm rot="16200000">
            <a:off x="9632227" y="4588305"/>
            <a:ext cx="3691678" cy="141213"/>
          </a:xfrm>
        </p:spPr>
        <p:txBody>
          <a:bodyPr/>
          <a:lstStyle/>
          <a:p>
            <a:r>
              <a:rPr lang="ru-RU" dirty="0"/>
              <a:t>ЯНДЕКС.УЧЕБНИК ДЛЯ НАЧАЛЬНОЙ ШКОЛЫ</a:t>
            </a:r>
            <a:endParaRPr lang="x-none" dirty="0"/>
          </a:p>
        </p:txBody>
      </p:sp>
      <p:sp>
        <p:nvSpPr>
          <p:cNvPr id="4" name="Номер слайда 3"/>
          <p:cNvSpPr>
            <a:spLocks noGrp="1"/>
          </p:cNvSpPr>
          <p:nvPr>
            <p:ph type="sldNum" sz="quarter" idx="12"/>
          </p:nvPr>
        </p:nvSpPr>
        <p:spPr>
          <a:xfrm>
            <a:off x="11497406" y="6698786"/>
            <a:ext cx="208857" cy="381437"/>
          </a:xfrm>
        </p:spPr>
        <p:txBody>
          <a:bodyPr/>
          <a:lstStyle/>
          <a:p>
            <a:fld id="{922B6D4D-164A-9E43-B00A-6F12B8C4E2FE}" type="slidenum">
              <a:rPr lang="x-none" smtClean="0"/>
              <a:pPr/>
              <a:t>8</a:t>
            </a:fld>
            <a:endParaRPr lang="x-none"/>
          </a:p>
        </p:txBody>
      </p:sp>
      <p:sp>
        <p:nvSpPr>
          <p:cNvPr id="6" name="Текст 5"/>
          <p:cNvSpPr>
            <a:spLocks noGrp="1"/>
          </p:cNvSpPr>
          <p:nvPr>
            <p:ph type="body" sz="half" idx="28"/>
          </p:nvPr>
        </p:nvSpPr>
        <p:spPr>
          <a:xfrm>
            <a:off x="274785" y="1303740"/>
            <a:ext cx="10943312" cy="672491"/>
          </a:xfrm>
        </p:spPr>
        <p:txBody>
          <a:bodyPr/>
          <a:lstStyle/>
          <a:p>
            <a:pPr marL="0" indent="0">
              <a:buNone/>
            </a:pPr>
            <a:r>
              <a:rPr lang="ru-RU" sz="1600" dirty="0"/>
              <a:t>Функциональная грамотность – </a:t>
            </a:r>
            <a:r>
              <a:rPr lang="ru-RU" sz="1600" dirty="0">
                <a:solidFill>
                  <a:srgbClr val="FF0000"/>
                </a:solidFill>
              </a:rPr>
              <a:t>способность применять </a:t>
            </a:r>
            <a:r>
              <a:rPr lang="ru-RU" sz="1600" dirty="0">
                <a:solidFill>
                  <a:schemeClr val="tx1"/>
                </a:solidFill>
              </a:rPr>
              <a:t>приобретаемые в течение жизни </a:t>
            </a:r>
            <a:r>
              <a:rPr lang="ru-RU" sz="1600" dirty="0">
                <a:solidFill>
                  <a:srgbClr val="FF0000"/>
                </a:solidFill>
              </a:rPr>
              <a:t>знания, умения и навыки для решения </a:t>
            </a:r>
            <a:r>
              <a:rPr lang="ru-RU" sz="1600" dirty="0">
                <a:solidFill>
                  <a:schemeClr val="tx1"/>
                </a:solidFill>
              </a:rPr>
              <a:t>максимально широкого диапазона </a:t>
            </a:r>
            <a:r>
              <a:rPr lang="ru-RU" sz="1600" dirty="0">
                <a:solidFill>
                  <a:srgbClr val="FF0000"/>
                </a:solidFill>
              </a:rPr>
              <a:t>жизненных задач </a:t>
            </a:r>
            <a:r>
              <a:rPr lang="ru-RU" sz="1600" dirty="0">
                <a:solidFill>
                  <a:schemeClr val="tx1"/>
                </a:solidFill>
              </a:rPr>
              <a:t>в различных сферах человеческой деятельности</a:t>
            </a:r>
            <a:endParaRPr lang="ru-RU" sz="1600" dirty="0"/>
          </a:p>
        </p:txBody>
      </p:sp>
      <p:sp>
        <p:nvSpPr>
          <p:cNvPr id="9" name="Овал 8"/>
          <p:cNvSpPr/>
          <p:nvPr/>
        </p:nvSpPr>
        <p:spPr>
          <a:xfrm>
            <a:off x="4627045" y="2214827"/>
            <a:ext cx="2288757" cy="1061873"/>
          </a:xfrm>
          <a:prstGeom prst="ellipse">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lIns="17993" tIns="17993" rIns="17993" bIns="17993" rtlCol="0" anchor="ctr"/>
          <a:lstStyle/>
          <a:p>
            <a:pPr algn="ctr"/>
            <a:r>
              <a:rPr lang="ru-RU" sz="2000" dirty="0">
                <a:solidFill>
                  <a:schemeClr val="tx1"/>
                </a:solidFill>
              </a:rPr>
              <a:t>Читательская</a:t>
            </a:r>
            <a:br>
              <a:rPr lang="ru-RU" sz="2000" dirty="0">
                <a:solidFill>
                  <a:schemeClr val="tx1"/>
                </a:solidFill>
              </a:rPr>
            </a:br>
            <a:r>
              <a:rPr lang="ru-RU" sz="2000" dirty="0">
                <a:solidFill>
                  <a:schemeClr val="tx1"/>
                </a:solidFill>
              </a:rPr>
              <a:t>грамотность</a:t>
            </a:r>
          </a:p>
        </p:txBody>
      </p:sp>
      <p:sp>
        <p:nvSpPr>
          <p:cNvPr id="15" name="Овал 14"/>
          <p:cNvSpPr/>
          <p:nvPr/>
        </p:nvSpPr>
        <p:spPr>
          <a:xfrm>
            <a:off x="6784922" y="2765550"/>
            <a:ext cx="2333100" cy="1459606"/>
          </a:xfrm>
          <a:prstGeom prst="ellipse">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lIns="17993" tIns="17993" rIns="17993" bIns="17993" rtlCol="0" anchor="ctr"/>
          <a:lstStyle/>
          <a:p>
            <a:pPr algn="ctr"/>
            <a:r>
              <a:rPr lang="ru-RU" sz="2000" dirty="0">
                <a:solidFill>
                  <a:schemeClr val="tx1"/>
                </a:solidFill>
              </a:rPr>
              <a:t>Естественно-научная грамотность</a:t>
            </a:r>
          </a:p>
        </p:txBody>
      </p:sp>
      <p:sp>
        <p:nvSpPr>
          <p:cNvPr id="16" name="Овал 15"/>
          <p:cNvSpPr/>
          <p:nvPr/>
        </p:nvSpPr>
        <p:spPr>
          <a:xfrm>
            <a:off x="6746767" y="4291552"/>
            <a:ext cx="2168123" cy="1054253"/>
          </a:xfrm>
          <a:prstGeom prst="ellipse">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dirty="0">
                <a:solidFill>
                  <a:schemeClr val="tx1"/>
                </a:solidFill>
              </a:rPr>
              <a:t>Глобальные компетенции</a:t>
            </a:r>
          </a:p>
        </p:txBody>
      </p:sp>
      <p:sp>
        <p:nvSpPr>
          <p:cNvPr id="17" name="Овал 16"/>
          <p:cNvSpPr/>
          <p:nvPr/>
        </p:nvSpPr>
        <p:spPr>
          <a:xfrm>
            <a:off x="4740860" y="4880820"/>
            <a:ext cx="2048898" cy="958264"/>
          </a:xfrm>
          <a:prstGeom prst="ellipse">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lIns="17993" tIns="17993" rIns="17993" bIns="17993" rtlCol="0" anchor="ctr"/>
          <a:lstStyle/>
          <a:p>
            <a:pPr algn="ctr"/>
            <a:r>
              <a:rPr lang="ru-RU" sz="2000" dirty="0">
                <a:solidFill>
                  <a:schemeClr val="tx1"/>
                </a:solidFill>
              </a:rPr>
              <a:t>Креативное</a:t>
            </a:r>
            <a:br>
              <a:rPr lang="ru-RU" sz="2000" dirty="0">
                <a:solidFill>
                  <a:schemeClr val="tx1"/>
                </a:solidFill>
              </a:rPr>
            </a:br>
            <a:r>
              <a:rPr lang="ru-RU" sz="2000" dirty="0">
                <a:solidFill>
                  <a:schemeClr val="tx1"/>
                </a:solidFill>
              </a:rPr>
              <a:t>мышление</a:t>
            </a:r>
          </a:p>
        </p:txBody>
      </p:sp>
      <p:sp>
        <p:nvSpPr>
          <p:cNvPr id="18" name="Овал 17"/>
          <p:cNvSpPr/>
          <p:nvPr/>
        </p:nvSpPr>
        <p:spPr>
          <a:xfrm>
            <a:off x="2587928" y="2906977"/>
            <a:ext cx="2323520" cy="1229976"/>
          </a:xfrm>
          <a:prstGeom prst="ellipse">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lIns="17993" tIns="17993" rIns="17993" bIns="17993" rtlCol="0" anchor="ctr"/>
          <a:lstStyle/>
          <a:p>
            <a:pPr algn="ctr"/>
            <a:r>
              <a:rPr lang="ru-RU" sz="2000" dirty="0" err="1">
                <a:solidFill>
                  <a:schemeClr val="tx1"/>
                </a:solidFill>
              </a:rPr>
              <a:t>Математи-ческая</a:t>
            </a:r>
            <a:r>
              <a:rPr lang="ru-RU" sz="2000" dirty="0">
                <a:solidFill>
                  <a:schemeClr val="tx1"/>
                </a:solidFill>
              </a:rPr>
              <a:t> грамотность</a:t>
            </a:r>
          </a:p>
        </p:txBody>
      </p:sp>
      <p:sp>
        <p:nvSpPr>
          <p:cNvPr id="19" name="Овал 18"/>
          <p:cNvSpPr/>
          <p:nvPr/>
        </p:nvSpPr>
        <p:spPr>
          <a:xfrm>
            <a:off x="2819351" y="4274576"/>
            <a:ext cx="2131247" cy="1043740"/>
          </a:xfrm>
          <a:prstGeom prst="ellipse">
            <a:avLst/>
          </a:prstGeom>
          <a:solidFill>
            <a:srgbClr val="FFC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lIns="17993" tIns="17993" rIns="17993" bIns="17993" rtlCol="0" anchor="ctr"/>
          <a:lstStyle/>
          <a:p>
            <a:pPr algn="ctr"/>
            <a:r>
              <a:rPr lang="ru-RU" sz="2000" dirty="0">
                <a:solidFill>
                  <a:schemeClr val="tx1"/>
                </a:solidFill>
              </a:rPr>
              <a:t>Финансовая грамотность</a:t>
            </a:r>
          </a:p>
        </p:txBody>
      </p:sp>
      <p:sp>
        <p:nvSpPr>
          <p:cNvPr id="10" name="TextBox 9"/>
          <p:cNvSpPr txBox="1"/>
          <p:nvPr/>
        </p:nvSpPr>
        <p:spPr>
          <a:xfrm>
            <a:off x="4147260" y="6406515"/>
            <a:ext cx="3180450" cy="323147"/>
          </a:xfrm>
          <a:prstGeom prst="rect">
            <a:avLst/>
          </a:prstGeom>
          <a:noFill/>
        </p:spPr>
        <p:txBody>
          <a:bodyPr wrap="none" lIns="45702" tIns="22851" rIns="45702" bIns="22851" rtlCol="0">
            <a:spAutoFit/>
          </a:bodyPr>
          <a:lstStyle/>
          <a:p>
            <a:r>
              <a:rPr lang="ru-RU" sz="1800" b="1" dirty="0"/>
              <a:t>Совместное решение проблем</a:t>
            </a:r>
          </a:p>
        </p:txBody>
      </p:sp>
      <p:sp>
        <p:nvSpPr>
          <p:cNvPr id="11" name="Стрелка вниз 10"/>
          <p:cNvSpPr/>
          <p:nvPr/>
        </p:nvSpPr>
        <p:spPr>
          <a:xfrm>
            <a:off x="5574815" y="5898966"/>
            <a:ext cx="361460" cy="5463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45702" tIns="22851" rIns="45702" bIns="22851" rtlCol="0" anchor="ctr"/>
          <a:lstStyle/>
          <a:p>
            <a:pPr algn="ctr"/>
            <a:endParaRPr lang="ru-RU"/>
          </a:p>
        </p:txBody>
      </p:sp>
      <p:sp>
        <p:nvSpPr>
          <p:cNvPr id="22" name="32-конечная звезда 21"/>
          <p:cNvSpPr/>
          <p:nvPr/>
        </p:nvSpPr>
        <p:spPr>
          <a:xfrm>
            <a:off x="1" y="3798059"/>
            <a:ext cx="2281286" cy="1445562"/>
          </a:xfrm>
          <a:prstGeom prst="star32">
            <a:avLst/>
          </a:prstGeom>
          <a:solidFill>
            <a:schemeClr val="bg2">
              <a:lumMod val="90000"/>
            </a:schemeClr>
          </a:soli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endParaRPr lang="ru-RU" sz="1700" dirty="0"/>
          </a:p>
          <a:p>
            <a:pPr algn="ctr"/>
            <a:r>
              <a:rPr lang="ru-RU" sz="1700" dirty="0"/>
              <a:t>Налоговая грамотность</a:t>
            </a:r>
            <a:endParaRPr lang="ru-RU" sz="1700" b="1" dirty="0"/>
          </a:p>
          <a:p>
            <a:pPr algn="ctr"/>
            <a:r>
              <a:rPr lang="ru-RU" sz="2200" b="1" dirty="0"/>
              <a:t>?</a:t>
            </a:r>
          </a:p>
        </p:txBody>
      </p:sp>
      <p:sp>
        <p:nvSpPr>
          <p:cNvPr id="29" name="32-конечная звезда 28"/>
          <p:cNvSpPr/>
          <p:nvPr/>
        </p:nvSpPr>
        <p:spPr>
          <a:xfrm>
            <a:off x="569333" y="5358254"/>
            <a:ext cx="2420533" cy="1647061"/>
          </a:xfrm>
          <a:prstGeom prst="star32">
            <a:avLst/>
          </a:prstGeom>
          <a:solidFill>
            <a:schemeClr val="bg2">
              <a:lumMod val="90000"/>
            </a:schemeClr>
          </a:soli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ru-RU" sz="2200" b="1" dirty="0"/>
              <a:t>?</a:t>
            </a:r>
          </a:p>
        </p:txBody>
      </p:sp>
      <p:sp>
        <p:nvSpPr>
          <p:cNvPr id="30" name="32-конечная звезда 29"/>
          <p:cNvSpPr/>
          <p:nvPr/>
        </p:nvSpPr>
        <p:spPr>
          <a:xfrm>
            <a:off x="71068" y="1927258"/>
            <a:ext cx="2420533" cy="1708006"/>
          </a:xfrm>
          <a:prstGeom prst="star32">
            <a:avLst/>
          </a:prstGeom>
          <a:solidFill>
            <a:schemeClr val="bg2">
              <a:lumMod val="90000"/>
            </a:schemeClr>
          </a:soli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ru-RU" sz="1700" dirty="0"/>
              <a:t>Гражданская грамотность</a:t>
            </a:r>
            <a:endParaRPr lang="en-US" sz="1700" dirty="0"/>
          </a:p>
        </p:txBody>
      </p:sp>
      <p:sp>
        <p:nvSpPr>
          <p:cNvPr id="31" name="32-конечная звезда 30"/>
          <p:cNvSpPr/>
          <p:nvPr/>
        </p:nvSpPr>
        <p:spPr>
          <a:xfrm>
            <a:off x="9161962" y="1835598"/>
            <a:ext cx="2420533" cy="1708006"/>
          </a:xfrm>
          <a:prstGeom prst="star32">
            <a:avLst/>
          </a:prstGeom>
          <a:solidFill>
            <a:schemeClr val="bg2">
              <a:lumMod val="90000"/>
            </a:schemeClr>
          </a:soli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ru-RU" sz="1700" dirty="0" err="1"/>
              <a:t>Информа-ционная</a:t>
            </a:r>
            <a:r>
              <a:rPr lang="ru-RU" sz="1700" dirty="0"/>
              <a:t> грамотность</a:t>
            </a:r>
            <a:endParaRPr lang="en-US" sz="1700" dirty="0"/>
          </a:p>
        </p:txBody>
      </p:sp>
      <p:sp>
        <p:nvSpPr>
          <p:cNvPr id="32" name="32-конечная звезда 31"/>
          <p:cNvSpPr/>
          <p:nvPr/>
        </p:nvSpPr>
        <p:spPr>
          <a:xfrm>
            <a:off x="8558861" y="5338832"/>
            <a:ext cx="2368807" cy="1552328"/>
          </a:xfrm>
          <a:prstGeom prst="star32">
            <a:avLst/>
          </a:prstGeom>
          <a:solidFill>
            <a:schemeClr val="bg2">
              <a:lumMod val="90000"/>
            </a:schemeClr>
          </a:soli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ru-RU" sz="2200" b="1" dirty="0"/>
              <a:t>?</a:t>
            </a:r>
          </a:p>
        </p:txBody>
      </p:sp>
      <p:sp>
        <p:nvSpPr>
          <p:cNvPr id="33" name="32-конечная звезда 32"/>
          <p:cNvSpPr/>
          <p:nvPr/>
        </p:nvSpPr>
        <p:spPr>
          <a:xfrm>
            <a:off x="9480625" y="3564700"/>
            <a:ext cx="2362471" cy="1474263"/>
          </a:xfrm>
          <a:prstGeom prst="star32">
            <a:avLst/>
          </a:prstGeom>
          <a:solidFill>
            <a:schemeClr val="bg2">
              <a:lumMod val="90000"/>
            </a:schemeClr>
          </a:solidFill>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ru-RU" sz="1700" dirty="0" err="1"/>
              <a:t>Компьютер-ная</a:t>
            </a:r>
            <a:endParaRPr lang="ru-RU" sz="1700" dirty="0"/>
          </a:p>
          <a:p>
            <a:pPr algn="ctr"/>
            <a:r>
              <a:rPr lang="ru-RU" sz="1700" dirty="0"/>
              <a:t>грамотность</a:t>
            </a:r>
          </a:p>
          <a:p>
            <a:pPr algn="ctr"/>
            <a:r>
              <a:rPr lang="ru-RU" sz="1800" b="1" dirty="0"/>
              <a:t>?</a:t>
            </a:r>
            <a:r>
              <a:rPr lang="ru-RU" sz="1700" dirty="0"/>
              <a:t> </a:t>
            </a:r>
            <a:endParaRPr lang="ru-RU" sz="2200" b="1" dirty="0"/>
          </a:p>
        </p:txBody>
      </p:sp>
      <p:cxnSp>
        <p:nvCxnSpPr>
          <p:cNvPr id="38" name="Прямая соединительная линия 37"/>
          <p:cNvCxnSpPr/>
          <p:nvPr/>
        </p:nvCxnSpPr>
        <p:spPr>
          <a:xfrm flipH="1">
            <a:off x="1844584" y="4274577"/>
            <a:ext cx="436703" cy="79009"/>
          </a:xfrm>
          <a:prstGeom prst="line">
            <a:avLst/>
          </a:prstGeom>
          <a:ln w="920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H="1" flipV="1">
            <a:off x="2224246" y="2723087"/>
            <a:ext cx="902624" cy="72113"/>
          </a:xfrm>
          <a:prstGeom prst="line">
            <a:avLst/>
          </a:prstGeom>
          <a:ln w="920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H="1">
            <a:off x="8707446" y="2745763"/>
            <a:ext cx="651744" cy="163826"/>
          </a:xfrm>
          <a:prstGeom prst="line">
            <a:avLst/>
          </a:prstGeom>
          <a:ln w="920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H="1" flipV="1">
            <a:off x="8587501" y="5173057"/>
            <a:ext cx="519512" cy="505914"/>
          </a:xfrm>
          <a:prstGeom prst="line">
            <a:avLst/>
          </a:prstGeom>
          <a:ln w="920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H="1">
            <a:off x="9339378" y="4243516"/>
            <a:ext cx="453884" cy="0"/>
          </a:xfrm>
          <a:prstGeom prst="line">
            <a:avLst/>
          </a:prstGeom>
          <a:ln w="920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55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880850" cy="533431"/>
          </a:xfrm>
          <a:prstGeom prst="rect">
            <a:avLst/>
          </a:prstGeom>
        </p:spPr>
        <p:txBody>
          <a:bodyPr wrap="square" lIns="101552" tIns="50776" rIns="101552" bIns="50776">
            <a:spAutoFit/>
          </a:bodyPr>
          <a:lstStyle/>
          <a:p>
            <a:pPr algn="ctr"/>
            <a:r>
              <a:rPr lang="ru-RU" sz="2800" b="1" dirty="0">
                <a:latin typeface="Georgia" pitchFamily="18" charset="0"/>
              </a:rPr>
              <a:t>Структура измерительных материалов в исследовании </a:t>
            </a:r>
            <a:r>
              <a:rPr lang="en-US" sz="2800" b="1" dirty="0">
                <a:latin typeface="Georgia" pitchFamily="18" charset="0"/>
              </a:rPr>
              <a:t> PISA</a:t>
            </a:r>
          </a:p>
        </p:txBody>
      </p:sp>
      <p:sp>
        <p:nvSpPr>
          <p:cNvPr id="4" name="Прямоугольник 3"/>
          <p:cNvSpPr/>
          <p:nvPr/>
        </p:nvSpPr>
        <p:spPr>
          <a:xfrm>
            <a:off x="2970214" y="2505080"/>
            <a:ext cx="5940425" cy="410320"/>
          </a:xfrm>
          <a:prstGeom prst="rect">
            <a:avLst/>
          </a:prstGeom>
        </p:spPr>
        <p:txBody>
          <a:bodyPr lIns="101552" tIns="50776" rIns="101552" bIns="50776">
            <a:spAutoFit/>
          </a:bodyPr>
          <a:lstStyle/>
          <a:p>
            <a:pPr defTabSz="1015513">
              <a:defRPr/>
            </a:pPr>
            <a:endParaRPr lang="ru-RU" sz="2000" kern="0" dirty="0">
              <a:solidFill>
                <a:sysClr val="windowText" lastClr="000000"/>
              </a:solidFill>
            </a:endParaRPr>
          </a:p>
        </p:txBody>
      </p:sp>
      <p:graphicFrame>
        <p:nvGraphicFramePr>
          <p:cNvPr id="5" name="Схема 4"/>
          <p:cNvGraphicFramePr/>
          <p:nvPr>
            <p:extLst>
              <p:ext uri="{D42A27DB-BD31-4B8C-83A1-F6EECF244321}">
                <p14:modId xmlns:p14="http://schemas.microsoft.com/office/powerpoint/2010/main" val="4166046852"/>
              </p:ext>
            </p:extLst>
          </p:nvPr>
        </p:nvGraphicFramePr>
        <p:xfrm>
          <a:off x="368385" y="1694080"/>
          <a:ext cx="8608924" cy="459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2"/>
          <p:cNvGrpSpPr>
            <a:grpSpLocks/>
          </p:cNvGrpSpPr>
          <p:nvPr/>
        </p:nvGrpSpPr>
        <p:grpSpPr bwMode="auto">
          <a:xfrm>
            <a:off x="8529857" y="1823315"/>
            <a:ext cx="2496606" cy="473063"/>
            <a:chOff x="1466849" y="2613603"/>
            <a:chExt cx="1296989" cy="1320222"/>
          </a:xfrm>
          <a:solidFill>
            <a:schemeClr val="accent4">
              <a:lumMod val="20000"/>
              <a:lumOff val="80000"/>
            </a:schemeClr>
          </a:solidFill>
        </p:grpSpPr>
        <p:sp>
          <p:nvSpPr>
            <p:cNvPr id="7" name="Rectangle 12"/>
            <p:cNvSpPr>
              <a:spLocks noChangeArrowheads="1"/>
            </p:cNvSpPr>
            <p:nvPr/>
          </p:nvSpPr>
          <p:spPr bwMode="auto">
            <a:xfrm>
              <a:off x="1466850" y="2639221"/>
              <a:ext cx="1296988" cy="1294604"/>
            </a:xfrm>
            <a:prstGeom prst="round2DiagRect">
              <a:avLst/>
            </a:prstGeom>
            <a:grp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61593" tIns="30796" rIns="61593" bIns="30796" anchor="ctr"/>
            <a:lstStyle/>
            <a:p>
              <a:pPr algn="ctr" defTabSz="678331">
                <a:lnSpc>
                  <a:spcPct val="90000"/>
                </a:lnSpc>
                <a:defRPr/>
              </a:pPr>
              <a:endParaRPr lang="en-US" sz="1200" dirty="0">
                <a:latin typeface="Arial" charset="0"/>
              </a:endParaRPr>
            </a:p>
          </p:txBody>
        </p:sp>
        <p:sp>
          <p:nvSpPr>
            <p:cNvPr id="8" name="Freeform 20"/>
            <p:cNvSpPr>
              <a:spLocks/>
            </p:cNvSpPr>
            <p:nvPr/>
          </p:nvSpPr>
          <p:spPr bwMode="auto">
            <a:xfrm>
              <a:off x="1466849" y="2613603"/>
              <a:ext cx="1296988" cy="1293814"/>
            </a:xfrm>
            <a:prstGeom prst="round2DiagRect">
              <a:avLst/>
            </a:pr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ru-RU" sz="1600" b="1" dirty="0">
                  <a:latin typeface="Arial" panose="020B0604020202020204" pitchFamily="34" charset="0"/>
                  <a:cs typeface="Arial" panose="020B0604020202020204" pitchFamily="34" charset="0"/>
                </a:rPr>
                <a:t>МГ: </a:t>
              </a:r>
              <a:r>
                <a:rPr lang="ru-RU" sz="1200" b="1" dirty="0">
                  <a:latin typeface="Arial" panose="020B0604020202020204" pitchFamily="34" charset="0"/>
                  <a:cs typeface="Arial" panose="020B0604020202020204" pitchFamily="34" charset="0"/>
                </a:rPr>
                <a:t>Разделы математики</a:t>
              </a:r>
            </a:p>
          </p:txBody>
        </p:sp>
      </p:grpSp>
      <p:grpSp>
        <p:nvGrpSpPr>
          <p:cNvPr id="6" name="Group 12"/>
          <p:cNvGrpSpPr>
            <a:grpSpLocks/>
          </p:cNvGrpSpPr>
          <p:nvPr/>
        </p:nvGrpSpPr>
        <p:grpSpPr bwMode="auto">
          <a:xfrm>
            <a:off x="8087395" y="958023"/>
            <a:ext cx="1940035" cy="713908"/>
            <a:chOff x="1264485" y="1191598"/>
            <a:chExt cx="1531503" cy="2078130"/>
          </a:xfrm>
          <a:solidFill>
            <a:srgbClr val="FFC000"/>
          </a:solidFill>
        </p:grpSpPr>
        <p:sp>
          <p:nvSpPr>
            <p:cNvPr id="10" name="Rectangle 12"/>
            <p:cNvSpPr>
              <a:spLocks noChangeArrowheads="1"/>
            </p:cNvSpPr>
            <p:nvPr/>
          </p:nvSpPr>
          <p:spPr bwMode="auto">
            <a:xfrm>
              <a:off x="1264485" y="1191598"/>
              <a:ext cx="1531503" cy="2078130"/>
            </a:xfrm>
            <a:prstGeom prst="round2DiagRect">
              <a:avLst/>
            </a:prstGeom>
            <a:grp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61593" tIns="30796" rIns="61593" bIns="30796" anchor="ctr"/>
            <a:lstStyle/>
            <a:p>
              <a:pPr algn="ctr" defTabSz="678331">
                <a:lnSpc>
                  <a:spcPct val="90000"/>
                </a:lnSpc>
                <a:defRPr/>
              </a:pPr>
              <a:endParaRPr lang="en-US" sz="1200" dirty="0">
                <a:latin typeface="Arial" charset="0"/>
              </a:endParaRPr>
            </a:p>
          </p:txBody>
        </p:sp>
        <p:sp>
          <p:nvSpPr>
            <p:cNvPr id="11" name="Freeform 20"/>
            <p:cNvSpPr>
              <a:spLocks/>
            </p:cNvSpPr>
            <p:nvPr/>
          </p:nvSpPr>
          <p:spPr bwMode="auto">
            <a:xfrm>
              <a:off x="1381742" y="1426005"/>
              <a:ext cx="1296988" cy="1293813"/>
            </a:xfrm>
            <a:prstGeom prst="round2Diag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ru-RU" sz="1600" b="1" dirty="0">
                  <a:latin typeface="Arial" panose="020B0604020202020204" pitchFamily="34" charset="0"/>
                  <a:cs typeface="Arial" panose="020B0604020202020204" pitchFamily="34" charset="0"/>
                </a:rPr>
                <a:t>ЧГ: </a:t>
              </a:r>
              <a:r>
                <a:rPr lang="ru-RU" sz="1200" b="1" dirty="0">
                  <a:latin typeface="Arial" panose="020B0604020202020204" pitchFamily="34" charset="0"/>
                  <a:cs typeface="Arial" panose="020B0604020202020204" pitchFamily="34" charset="0"/>
                </a:rPr>
                <a:t>Типы и форматы текста</a:t>
              </a:r>
            </a:p>
          </p:txBody>
        </p:sp>
      </p:grpSp>
      <p:grpSp>
        <p:nvGrpSpPr>
          <p:cNvPr id="9" name="Group 12"/>
          <p:cNvGrpSpPr>
            <a:grpSpLocks/>
          </p:cNvGrpSpPr>
          <p:nvPr/>
        </p:nvGrpSpPr>
        <p:grpSpPr bwMode="auto">
          <a:xfrm>
            <a:off x="7953885" y="2648523"/>
            <a:ext cx="2496603" cy="654691"/>
            <a:chOff x="1466850" y="2637632"/>
            <a:chExt cx="1296988" cy="1296193"/>
          </a:xfrm>
          <a:solidFill>
            <a:srgbClr val="A7FFC4"/>
          </a:solidFill>
        </p:grpSpPr>
        <p:sp>
          <p:nvSpPr>
            <p:cNvPr id="13" name="Rectangle 12"/>
            <p:cNvSpPr>
              <a:spLocks noChangeArrowheads="1"/>
            </p:cNvSpPr>
            <p:nvPr/>
          </p:nvSpPr>
          <p:spPr bwMode="auto">
            <a:xfrm>
              <a:off x="1466850" y="2639221"/>
              <a:ext cx="1296988" cy="1294604"/>
            </a:xfrm>
            <a:prstGeom prst="round2DiagRect">
              <a:avLst/>
            </a:prstGeom>
            <a:grp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61593" tIns="30796" rIns="61593" bIns="30796" anchor="ctr"/>
            <a:lstStyle/>
            <a:p>
              <a:pPr algn="ctr" defTabSz="678331">
                <a:lnSpc>
                  <a:spcPct val="90000"/>
                </a:lnSpc>
                <a:defRPr/>
              </a:pPr>
              <a:endParaRPr lang="en-US" sz="1200" dirty="0">
                <a:latin typeface="Arial" charset="0"/>
              </a:endParaRPr>
            </a:p>
          </p:txBody>
        </p:sp>
        <p:sp>
          <p:nvSpPr>
            <p:cNvPr id="14" name="Freeform 20"/>
            <p:cNvSpPr>
              <a:spLocks/>
            </p:cNvSpPr>
            <p:nvPr/>
          </p:nvSpPr>
          <p:spPr bwMode="auto">
            <a:xfrm>
              <a:off x="1466850" y="2637632"/>
              <a:ext cx="1296988" cy="1293813"/>
            </a:xfrm>
            <a:prstGeom prst="round2DiagRect">
              <a:avLst/>
            </a:pr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ru-RU" sz="1600" b="1" dirty="0">
                  <a:latin typeface="Arial" panose="020B0604020202020204" pitchFamily="34" charset="0"/>
                  <a:cs typeface="Arial" panose="020B0604020202020204" pitchFamily="34" charset="0"/>
                </a:rPr>
                <a:t>ЕНГ:</a:t>
              </a:r>
              <a:r>
                <a:rPr lang="ru-RU" sz="1200" b="1" dirty="0">
                  <a:latin typeface="Arial" panose="020B0604020202020204" pitchFamily="34" charset="0"/>
                  <a:cs typeface="Arial" panose="020B0604020202020204" pitchFamily="34" charset="0"/>
                </a:rPr>
                <a:t> Естественнонаучные предметы</a:t>
              </a:r>
            </a:p>
            <a:p>
              <a:pPr algn="ctr"/>
              <a:r>
                <a:rPr lang="ru-RU" sz="1200" b="1" dirty="0">
                  <a:latin typeface="Arial" panose="020B0604020202020204" pitchFamily="34" charset="0"/>
                  <a:cs typeface="Arial" panose="020B0604020202020204" pitchFamily="34" charset="0"/>
                </a:rPr>
                <a:t>Методология</a:t>
              </a:r>
            </a:p>
          </p:txBody>
        </p:sp>
      </p:grpSp>
      <p:grpSp>
        <p:nvGrpSpPr>
          <p:cNvPr id="12" name="Group 12"/>
          <p:cNvGrpSpPr>
            <a:grpSpLocks/>
          </p:cNvGrpSpPr>
          <p:nvPr/>
        </p:nvGrpSpPr>
        <p:grpSpPr bwMode="auto">
          <a:xfrm>
            <a:off x="8807523" y="3543049"/>
            <a:ext cx="2039624" cy="569503"/>
            <a:chOff x="1466850" y="2637632"/>
            <a:chExt cx="1296988" cy="1296193"/>
          </a:xfrm>
          <a:solidFill>
            <a:srgbClr val="FFC000"/>
          </a:solidFill>
        </p:grpSpPr>
        <p:sp>
          <p:nvSpPr>
            <p:cNvPr id="16" name="Rectangle 12"/>
            <p:cNvSpPr>
              <a:spLocks noChangeArrowheads="1"/>
            </p:cNvSpPr>
            <p:nvPr/>
          </p:nvSpPr>
          <p:spPr bwMode="auto">
            <a:xfrm>
              <a:off x="1466850" y="2639221"/>
              <a:ext cx="1296988" cy="1294604"/>
            </a:xfrm>
            <a:prstGeom prst="round2DiagRect">
              <a:avLst/>
            </a:prstGeom>
            <a:grp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61593" tIns="30796" rIns="61593" bIns="30796" anchor="ctr"/>
            <a:lstStyle/>
            <a:p>
              <a:pPr algn="ctr" defTabSz="678331">
                <a:lnSpc>
                  <a:spcPct val="90000"/>
                </a:lnSpc>
                <a:defRPr/>
              </a:pPr>
              <a:endParaRPr lang="en-US" sz="1200" dirty="0">
                <a:latin typeface="Arial" charset="0"/>
              </a:endParaRPr>
            </a:p>
          </p:txBody>
        </p:sp>
        <p:sp>
          <p:nvSpPr>
            <p:cNvPr id="17" name="Freeform 20"/>
            <p:cNvSpPr>
              <a:spLocks/>
            </p:cNvSpPr>
            <p:nvPr/>
          </p:nvSpPr>
          <p:spPr bwMode="auto">
            <a:xfrm>
              <a:off x="1466850" y="2637632"/>
              <a:ext cx="1296988" cy="1293813"/>
            </a:xfrm>
            <a:prstGeom prst="round2Diag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ru-RU" sz="1600" b="1" dirty="0">
                  <a:latin typeface="Arial" panose="020B0604020202020204" pitchFamily="34" charset="0"/>
                  <a:cs typeface="Arial" panose="020B0604020202020204" pitchFamily="34" charset="0"/>
                </a:rPr>
                <a:t>ЧГ: </a:t>
              </a:r>
              <a:r>
                <a:rPr lang="ru-RU" sz="1200" b="1" dirty="0">
                  <a:latin typeface="Arial" panose="020B0604020202020204" pitchFamily="34" charset="0"/>
                  <a:cs typeface="Arial" panose="020B0604020202020204" pitchFamily="34" charset="0"/>
                </a:rPr>
                <a:t>Ситуации функционирования текста</a:t>
              </a:r>
            </a:p>
          </p:txBody>
        </p:sp>
      </p:grpSp>
      <p:grpSp>
        <p:nvGrpSpPr>
          <p:cNvPr id="15" name="Group 12"/>
          <p:cNvGrpSpPr>
            <a:grpSpLocks/>
          </p:cNvGrpSpPr>
          <p:nvPr/>
        </p:nvGrpSpPr>
        <p:grpSpPr bwMode="auto">
          <a:xfrm>
            <a:off x="8132036" y="4287229"/>
            <a:ext cx="2965008" cy="577569"/>
            <a:chOff x="1466850" y="2637632"/>
            <a:chExt cx="1296988" cy="1296193"/>
          </a:xfrm>
          <a:solidFill>
            <a:srgbClr val="CCECFF"/>
          </a:solidFill>
        </p:grpSpPr>
        <p:sp>
          <p:nvSpPr>
            <p:cNvPr id="19" name="Rectangle 12"/>
            <p:cNvSpPr>
              <a:spLocks noChangeArrowheads="1"/>
            </p:cNvSpPr>
            <p:nvPr/>
          </p:nvSpPr>
          <p:spPr bwMode="auto">
            <a:xfrm>
              <a:off x="1466850" y="2639221"/>
              <a:ext cx="1296988" cy="1294604"/>
            </a:xfrm>
            <a:prstGeom prst="round2DiagRect">
              <a:avLst/>
            </a:prstGeom>
            <a:grp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61593" tIns="30796" rIns="61593" bIns="30796" anchor="ctr"/>
            <a:lstStyle/>
            <a:p>
              <a:pPr algn="ctr" defTabSz="678331">
                <a:lnSpc>
                  <a:spcPct val="90000"/>
                </a:lnSpc>
                <a:defRPr/>
              </a:pPr>
              <a:endParaRPr lang="en-US" sz="1200" dirty="0">
                <a:latin typeface="Arial" charset="0"/>
              </a:endParaRPr>
            </a:p>
          </p:txBody>
        </p:sp>
        <p:sp>
          <p:nvSpPr>
            <p:cNvPr id="20" name="Freeform 20"/>
            <p:cNvSpPr>
              <a:spLocks/>
            </p:cNvSpPr>
            <p:nvPr/>
          </p:nvSpPr>
          <p:spPr bwMode="auto">
            <a:xfrm>
              <a:off x="1466850" y="2637632"/>
              <a:ext cx="1296988" cy="1293813"/>
            </a:xfrm>
            <a:prstGeom prst="round2Diag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ru-RU" sz="1600" b="1" dirty="0">
                  <a:latin typeface="Arial" panose="020B0604020202020204" pitchFamily="34" charset="0"/>
                  <a:cs typeface="Arial" panose="020B0604020202020204" pitchFamily="34" charset="0"/>
                </a:rPr>
                <a:t>МГ: </a:t>
              </a:r>
              <a:r>
                <a:rPr lang="ru-RU" sz="1200" b="1" dirty="0">
                  <a:latin typeface="Arial" panose="020B0604020202020204" pitchFamily="34" charset="0"/>
                  <a:cs typeface="Arial" panose="020B0604020202020204" pitchFamily="34" charset="0"/>
                </a:rPr>
                <a:t>Мир</a:t>
              </a:r>
            </a:p>
            <a:p>
              <a:pPr algn="ctr"/>
              <a:r>
                <a:rPr lang="ru-RU" sz="1200" b="1" dirty="0">
                  <a:latin typeface="Arial" panose="020B0604020202020204" pitchFamily="34" charset="0"/>
                  <a:cs typeface="Arial" panose="020B0604020202020204" pitchFamily="34" charset="0"/>
                </a:rPr>
                <a:t>индивидуума, социума,</a:t>
              </a:r>
            </a:p>
            <a:p>
              <a:pPr algn="ctr"/>
              <a:r>
                <a:rPr lang="ru-RU" sz="1200" b="1" dirty="0">
                  <a:latin typeface="Arial" panose="020B0604020202020204" pitchFamily="34" charset="0"/>
                  <a:cs typeface="Arial" panose="020B0604020202020204" pitchFamily="34" charset="0"/>
                </a:rPr>
                <a:t>образования и науки</a:t>
              </a:r>
            </a:p>
          </p:txBody>
        </p:sp>
      </p:grpSp>
      <p:grpSp>
        <p:nvGrpSpPr>
          <p:cNvPr id="18" name="Group 12"/>
          <p:cNvGrpSpPr>
            <a:grpSpLocks/>
          </p:cNvGrpSpPr>
          <p:nvPr/>
        </p:nvGrpSpPr>
        <p:grpSpPr bwMode="auto">
          <a:xfrm>
            <a:off x="7636681" y="5123075"/>
            <a:ext cx="2932328" cy="755212"/>
            <a:chOff x="1466850" y="2637632"/>
            <a:chExt cx="1296988" cy="1296193"/>
          </a:xfrm>
          <a:solidFill>
            <a:srgbClr val="66FF33"/>
          </a:solidFill>
        </p:grpSpPr>
        <p:sp>
          <p:nvSpPr>
            <p:cNvPr id="22" name="Rectangle 12"/>
            <p:cNvSpPr>
              <a:spLocks noChangeArrowheads="1"/>
            </p:cNvSpPr>
            <p:nvPr/>
          </p:nvSpPr>
          <p:spPr bwMode="auto">
            <a:xfrm>
              <a:off x="1466850" y="2639221"/>
              <a:ext cx="1296988" cy="1294604"/>
            </a:xfrm>
            <a:prstGeom prst="round2DiagRect">
              <a:avLst/>
            </a:prstGeom>
            <a:grp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61593" tIns="30796" rIns="61593" bIns="30796" anchor="ctr"/>
            <a:lstStyle/>
            <a:p>
              <a:pPr algn="ctr" defTabSz="678331">
                <a:lnSpc>
                  <a:spcPct val="90000"/>
                </a:lnSpc>
                <a:defRPr/>
              </a:pPr>
              <a:endParaRPr lang="en-US" sz="1200" dirty="0">
                <a:latin typeface="Arial" charset="0"/>
              </a:endParaRPr>
            </a:p>
          </p:txBody>
        </p:sp>
        <p:sp>
          <p:nvSpPr>
            <p:cNvPr id="23" name="Freeform 20"/>
            <p:cNvSpPr>
              <a:spLocks/>
            </p:cNvSpPr>
            <p:nvPr/>
          </p:nvSpPr>
          <p:spPr bwMode="auto">
            <a:xfrm>
              <a:off x="1466850" y="2637632"/>
              <a:ext cx="1296988" cy="1293813"/>
            </a:xfrm>
            <a:prstGeom prst="round2Diag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r>
                <a:rPr lang="ru-RU" sz="1600" b="1" dirty="0">
                  <a:latin typeface="Arial" panose="020B0604020202020204" pitchFamily="34" charset="0"/>
                  <a:cs typeface="Arial" panose="020B0604020202020204" pitchFamily="34" charset="0"/>
                </a:rPr>
                <a:t>ЕНГ: </a:t>
              </a:r>
              <a:r>
                <a:rPr lang="ru-RU" sz="1200" b="1" dirty="0">
                  <a:latin typeface="Arial" panose="020B0604020202020204" pitchFamily="34" charset="0"/>
                  <a:cs typeface="Arial" panose="020B0604020202020204" pitchFamily="34" charset="0"/>
                </a:rPr>
                <a:t>Здоровье, ресурсы</a:t>
              </a:r>
            </a:p>
            <a:p>
              <a:pPr algn="ctr"/>
              <a:r>
                <a:rPr lang="ru-RU" sz="1200" b="1" dirty="0">
                  <a:latin typeface="Arial" panose="020B0604020202020204" pitchFamily="34" charset="0"/>
                  <a:cs typeface="Arial" panose="020B0604020202020204" pitchFamily="34" charset="0"/>
                </a:rPr>
                <a:t>окружающая среда,</a:t>
              </a:r>
            </a:p>
            <a:p>
              <a:pPr algn="ctr"/>
              <a:r>
                <a:rPr lang="ru-RU" sz="1200" b="1" dirty="0">
                  <a:latin typeface="Arial" panose="020B0604020202020204" pitchFamily="34" charset="0"/>
                  <a:cs typeface="Arial" panose="020B0604020202020204" pitchFamily="34" charset="0"/>
                </a:rPr>
                <a:t>связь науки и технологии</a:t>
              </a:r>
            </a:p>
          </p:txBody>
        </p:sp>
      </p:grpSp>
      <p:sp>
        <p:nvSpPr>
          <p:cNvPr id="24" name="Freeform 20"/>
          <p:cNvSpPr>
            <a:spLocks/>
          </p:cNvSpPr>
          <p:nvPr/>
        </p:nvSpPr>
        <p:spPr bwMode="auto">
          <a:xfrm>
            <a:off x="675114" y="1185276"/>
            <a:ext cx="2957484" cy="1144268"/>
          </a:xfrm>
          <a:prstGeom prst="round2DiagRect">
            <a:avLst/>
          </a:prstGeom>
          <a:solidFill>
            <a:srgbClr val="FFC000"/>
          </a:solidFill>
          <a:ln>
            <a:noFill/>
          </a:ln>
        </p:spPr>
        <p:txBody>
          <a:bodyPr lIns="101552" tIns="50776" rIns="101552" bIns="50776" anchor="ctr" anchorCtr="0"/>
          <a:lstStyle/>
          <a:p>
            <a:pPr algn="ctr"/>
            <a:r>
              <a:rPr lang="ru-RU" sz="1600" b="1" dirty="0">
                <a:latin typeface="Arial" panose="020B0604020202020204" pitchFamily="34" charset="0"/>
                <a:cs typeface="Arial" panose="020B0604020202020204" pitchFamily="34" charset="0"/>
              </a:rPr>
              <a:t>ЧГ:</a:t>
            </a:r>
            <a:r>
              <a:rPr lang="ru-RU" sz="1300" b="1" dirty="0">
                <a:latin typeface="Arial" panose="020B0604020202020204" pitchFamily="34" charset="0"/>
                <a:cs typeface="Arial" panose="020B0604020202020204" pitchFamily="34" charset="0"/>
              </a:rPr>
              <a:t> </a:t>
            </a:r>
            <a:r>
              <a:rPr lang="ru-RU" sz="1200" b="1" dirty="0">
                <a:latin typeface="Arial" panose="020B0604020202020204" pitchFamily="34" charset="0"/>
                <a:cs typeface="Arial" panose="020B0604020202020204" pitchFamily="34" charset="0"/>
              </a:rPr>
              <a:t>Работать с информацией:</a:t>
            </a:r>
          </a:p>
          <a:p>
            <a:pPr marL="150740" indent="47602">
              <a:buFont typeface="Arial" pitchFamily="34" charset="0"/>
              <a:buChar char="•"/>
            </a:pPr>
            <a:r>
              <a:rPr lang="ru-RU" sz="1200" b="1" dirty="0">
                <a:latin typeface="Arial" panose="020B0604020202020204" pitchFamily="34" charset="0"/>
                <a:cs typeface="Arial" panose="020B0604020202020204" pitchFamily="34" charset="0"/>
              </a:rPr>
              <a:t>находить и извлекать</a:t>
            </a:r>
          </a:p>
          <a:p>
            <a:pPr marL="150740" indent="47602">
              <a:buFont typeface="Arial" pitchFamily="34" charset="0"/>
              <a:buChar char="•"/>
            </a:pPr>
            <a:r>
              <a:rPr lang="ru-RU" sz="1200" b="1" dirty="0">
                <a:latin typeface="Arial" panose="020B0604020202020204" pitchFamily="34" charset="0"/>
                <a:cs typeface="Arial" panose="020B0604020202020204" pitchFamily="34" charset="0"/>
              </a:rPr>
              <a:t>осмысливать и оценивать</a:t>
            </a:r>
          </a:p>
          <a:p>
            <a:pPr marL="150740" indent="47602">
              <a:buFont typeface="Arial" pitchFamily="34" charset="0"/>
              <a:buChar char="•"/>
            </a:pPr>
            <a:r>
              <a:rPr lang="ru-RU" sz="1200" b="1" dirty="0">
                <a:latin typeface="Arial" panose="020B0604020202020204" pitchFamily="34" charset="0"/>
                <a:cs typeface="Arial" panose="020B0604020202020204" pitchFamily="34" charset="0"/>
              </a:rPr>
              <a:t>интерпретировать</a:t>
            </a:r>
          </a:p>
        </p:txBody>
      </p:sp>
      <p:sp>
        <p:nvSpPr>
          <p:cNvPr id="25" name="Freeform 20"/>
          <p:cNvSpPr>
            <a:spLocks/>
          </p:cNvSpPr>
          <p:nvPr/>
        </p:nvSpPr>
        <p:spPr bwMode="auto">
          <a:xfrm>
            <a:off x="419497" y="2685505"/>
            <a:ext cx="2973827" cy="1248084"/>
          </a:xfrm>
          <a:prstGeom prst="round2DiagRect">
            <a:avLst/>
          </a:prstGeom>
          <a:solidFill>
            <a:schemeClr val="accent4">
              <a:lumMod val="20000"/>
              <a:lumOff val="80000"/>
            </a:schemeClr>
          </a:solidFill>
          <a:ln>
            <a:noFill/>
          </a:ln>
        </p:spPr>
        <p:txBody>
          <a:bodyPr lIns="101552" tIns="50776" rIns="101552" bIns="50776" anchor="ctr" anchorCtr="0"/>
          <a:lstStyle/>
          <a:p>
            <a:pPr algn="ctr"/>
            <a:r>
              <a:rPr lang="ru-RU" sz="1600" b="1" dirty="0">
                <a:latin typeface="Arial" panose="020B0604020202020204" pitchFamily="34" charset="0"/>
                <a:cs typeface="Arial" panose="020B0604020202020204" pitchFamily="34" charset="0"/>
              </a:rPr>
              <a:t>МГ:</a:t>
            </a:r>
            <a:r>
              <a:rPr lang="ru-RU" sz="1200" b="1" dirty="0">
                <a:latin typeface="Arial" panose="020B0604020202020204" pitchFamily="34" charset="0"/>
                <a:cs typeface="Arial" panose="020B0604020202020204" pitchFamily="34" charset="0"/>
              </a:rPr>
              <a:t> Формулировать, применять интерпретировать и оценивать результаты с позиций математики и реальной проблемы</a:t>
            </a:r>
          </a:p>
        </p:txBody>
      </p:sp>
      <p:sp>
        <p:nvSpPr>
          <p:cNvPr id="26" name="Freeform 20"/>
          <p:cNvSpPr>
            <a:spLocks/>
          </p:cNvSpPr>
          <p:nvPr/>
        </p:nvSpPr>
        <p:spPr bwMode="auto">
          <a:xfrm>
            <a:off x="346720" y="5203486"/>
            <a:ext cx="3060971" cy="1244562"/>
          </a:xfrm>
          <a:prstGeom prst="round2DiagRect">
            <a:avLst/>
          </a:prstGeom>
          <a:solidFill>
            <a:srgbClr val="66FF33"/>
          </a:solidFill>
          <a:ln>
            <a:noFill/>
          </a:ln>
        </p:spPr>
        <p:txBody>
          <a:bodyPr lIns="101552" tIns="50776" rIns="101552" bIns="50776" anchor="ctr" anchorCtr="0"/>
          <a:lstStyle/>
          <a:p>
            <a:r>
              <a:rPr lang="ru-RU" sz="1600" b="1" dirty="0">
                <a:latin typeface="Arial" panose="020B0604020202020204" pitchFamily="34" charset="0"/>
                <a:cs typeface="Arial" panose="020B0604020202020204" pitchFamily="34" charset="0"/>
              </a:rPr>
              <a:t>ЕНГ:</a:t>
            </a:r>
          </a:p>
          <a:p>
            <a:pPr marL="150740" indent="-150740">
              <a:buFont typeface="Arial" pitchFamily="34" charset="0"/>
              <a:buChar char="•"/>
            </a:pPr>
            <a:r>
              <a:rPr lang="ru-RU" sz="1200" b="1" dirty="0">
                <a:latin typeface="Arial" panose="020B0604020202020204" pitchFamily="34" charset="0"/>
                <a:cs typeface="Arial" panose="020B0604020202020204" pitchFamily="34" charset="0"/>
              </a:rPr>
              <a:t>давать научные объяснения,</a:t>
            </a:r>
          </a:p>
          <a:p>
            <a:pPr marL="150740" indent="-150740">
              <a:buFont typeface="Arial" pitchFamily="34" charset="0"/>
              <a:buChar char="•"/>
            </a:pPr>
            <a:r>
              <a:rPr lang="ru-RU" sz="1200" b="1" dirty="0">
                <a:latin typeface="Arial" panose="020B0604020202020204" pitchFamily="34" charset="0"/>
                <a:cs typeface="Arial" panose="020B0604020202020204" pitchFamily="34" charset="0"/>
              </a:rPr>
              <a:t>применять е/н методы исследования, </a:t>
            </a:r>
          </a:p>
          <a:p>
            <a:pPr marL="150740" indent="-150740">
              <a:buFont typeface="Arial" pitchFamily="34" charset="0"/>
              <a:buChar char="•"/>
            </a:pPr>
            <a:r>
              <a:rPr lang="ru-RU" sz="1200" b="1" dirty="0">
                <a:latin typeface="Arial" panose="020B0604020202020204" pitchFamily="34" charset="0"/>
                <a:cs typeface="Arial" panose="020B0604020202020204" pitchFamily="34" charset="0"/>
              </a:rPr>
              <a:t>интерпретировать данные,  делать выводы</a:t>
            </a:r>
          </a:p>
        </p:txBody>
      </p:sp>
      <p:cxnSp>
        <p:nvCxnSpPr>
          <p:cNvPr id="27" name="Прямая со стрелкой 26"/>
          <p:cNvCxnSpPr/>
          <p:nvPr/>
        </p:nvCxnSpPr>
        <p:spPr>
          <a:xfrm flipV="1">
            <a:off x="6522576" y="1414501"/>
            <a:ext cx="1646360" cy="107172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V="1">
            <a:off x="6522579" y="2175033"/>
            <a:ext cx="2053598" cy="28858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endCxn id="14" idx="2"/>
          </p:cNvCxnSpPr>
          <p:nvPr/>
        </p:nvCxnSpPr>
        <p:spPr>
          <a:xfrm>
            <a:off x="6549651" y="2463614"/>
            <a:ext cx="1404232" cy="51165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16" idx="2"/>
          </p:cNvCxnSpPr>
          <p:nvPr/>
        </p:nvCxnSpPr>
        <p:spPr>
          <a:xfrm flipV="1">
            <a:off x="7237960" y="3828149"/>
            <a:ext cx="1569563" cy="5344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7228619" y="4370078"/>
            <a:ext cx="1266516" cy="315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7228619" y="4381127"/>
            <a:ext cx="725264" cy="9206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V="1">
            <a:off x="3037754" y="1966262"/>
            <a:ext cx="250324" cy="2056537"/>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flipV="1">
            <a:off x="2522950" y="3602094"/>
            <a:ext cx="556348" cy="507440"/>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675114" y="4046658"/>
            <a:ext cx="2404185" cy="1156828"/>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64390" y="3840748"/>
            <a:ext cx="1911740" cy="625764"/>
          </a:xfrm>
          <a:prstGeom prst="rect">
            <a:avLst/>
          </a:prstGeom>
          <a:noFill/>
        </p:spPr>
        <p:txBody>
          <a:bodyPr wrap="square" lIns="101552" tIns="50776" rIns="101552" bIns="50776" rtlCol="0">
            <a:spAutoFit/>
          </a:bodyPr>
          <a:lstStyle/>
          <a:p>
            <a:pPr algn="ctr"/>
            <a:r>
              <a:rPr lang="ru-RU" sz="1700" b="1" dirty="0">
                <a:solidFill>
                  <a:schemeClr val="bg1"/>
                </a:solidFill>
                <a:latin typeface="Arial" panose="020B0604020202020204" pitchFamily="34" charset="0"/>
                <a:cs typeface="Arial" panose="020B0604020202020204" pitchFamily="34" charset="0"/>
              </a:rPr>
              <a:t>БЛОК ЗАДАНИЙ</a:t>
            </a:r>
          </a:p>
        </p:txBody>
      </p:sp>
      <p:cxnSp>
        <p:nvCxnSpPr>
          <p:cNvPr id="42" name="Прямая со стрелкой 41"/>
          <p:cNvCxnSpPr/>
          <p:nvPr/>
        </p:nvCxnSpPr>
        <p:spPr>
          <a:xfrm flipV="1">
            <a:off x="6511929" y="1439054"/>
            <a:ext cx="1646360" cy="107172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H="1">
            <a:off x="654014" y="4082260"/>
            <a:ext cx="2404185" cy="1156828"/>
          </a:xfrm>
          <a:prstGeom prst="straightConnector1">
            <a:avLst/>
          </a:prstGeom>
          <a:ln w="381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255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3J8VTfjQDmIaY8kaULjQg"/>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14618</TotalTime>
  <Words>2639</Words>
  <Application>Microsoft Office PowerPoint</Application>
  <PresentationFormat>Произвольный</PresentationFormat>
  <Paragraphs>445</Paragraphs>
  <Slides>31</Slides>
  <Notes>16</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41" baseType="lpstr">
      <vt:lpstr>.PingFang SC Regular</vt:lpstr>
      <vt:lpstr>Arial</vt:lpstr>
      <vt:lpstr>Arial Narrow</vt:lpstr>
      <vt:lpstr>Calibri</vt:lpstr>
      <vt:lpstr>Georgia</vt:lpstr>
      <vt:lpstr>Helvetica Neue Medium</vt:lpstr>
      <vt:lpstr>Symbol</vt:lpstr>
      <vt:lpstr>Times New Roman</vt:lpstr>
      <vt:lpstr>Тема Office</vt:lpstr>
      <vt:lpstr>think-cell Slide</vt:lpstr>
      <vt:lpstr>Презентация PowerPoint</vt:lpstr>
      <vt:lpstr>Презентация PowerPoint</vt:lpstr>
      <vt:lpstr>Что нового в оценку качества образования внесло исследование PISA</vt:lpstr>
      <vt:lpstr>Разработка национального инструментария  по методологии PISA</vt:lpstr>
      <vt:lpstr>Функциональная грамотность  (основное определение)</vt:lpstr>
      <vt:lpstr>Функциональная грамотность и ФГОС: значимые акценты нового ФГОС  ООО</vt:lpstr>
      <vt:lpstr>Презентация PowerPoint</vt:lpstr>
      <vt:lpstr>Составляющие функциональной грамотности</vt:lpstr>
      <vt:lpstr>Презентация PowerPoint</vt:lpstr>
      <vt:lpstr>Функциональная грамотность – это не новые знания или новые грамотности! Функциональная грамотность – способность использовать знания, умения, способы в действии при решении широкого круга задач,   обнаруживает себя  за пределами учебных ситуаций,  в задачах, не похожих на те, где эти знания, умения, способы приобретались. </vt:lpstr>
      <vt:lpstr>Особенности диагностической работы</vt:lpstr>
      <vt:lpstr>Основные характеристики диагностической работы</vt:lpstr>
      <vt:lpstr>Презентация PowerPoint</vt:lpstr>
      <vt:lpstr>Презентация PowerPoint</vt:lpstr>
      <vt:lpstr>Характеристики заданий и система оценивания</vt:lpstr>
      <vt:lpstr>Описание основных характеристик заданий по функциональной грамотности для 7 класса: математическая грамотность</vt:lpstr>
      <vt:lpstr>Характеристика заданий:</vt:lpstr>
      <vt:lpstr>Характеристика заданий: контекст </vt:lpstr>
      <vt:lpstr>Характеристика заданий: формат ответа </vt:lpstr>
      <vt:lpstr>Характеристика заданий: уровень сложности </vt:lpstr>
      <vt:lpstr>Характеристика заданий: способ оценки </vt:lpstr>
      <vt:lpstr>Анкетирование учителей</vt:lpstr>
      <vt:lpstr>Презентация PowerPoint</vt:lpstr>
      <vt:lpstr>Банк заданий ИСРО РАО  http://skiv.instrao.ru/bank-zadaniy/</vt:lpstr>
      <vt:lpstr>Презентация PowerPoint</vt:lpstr>
      <vt:lpstr>Электронный банк заданий для оценки функциональной грамотности https://fg.resh.edu.ru</vt:lpstr>
      <vt:lpstr>Государственное задание ФГБНУ «ИСРО РАО» на 2021 года:  Методическое сопровождение открытого банка заданий для формирования функциональной грамотности обучающихся на цифровой платформе</vt:lpstr>
      <vt:lpstr>Оформление заданий в Электронном банке  </vt:lpstr>
      <vt:lpstr>ВСЕРОССИЙСКИЙ СЕМИНАР  «ФОРМИРОВАНИЕ И ОЦЕНКА ФУНКЦИОНАЛЬНОЙ ГРАМОТНОСТИ»</vt:lpstr>
      <vt:lpstr>Вопросы для размышления:  Организация учебной деятельности</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Victoria Baranova</dc:creator>
  <cp:lastModifiedBy>Людмила Анатольевна</cp:lastModifiedBy>
  <cp:revision>486</cp:revision>
  <dcterms:created xsi:type="dcterms:W3CDTF">2016-12-10T16:25:45Z</dcterms:created>
  <dcterms:modified xsi:type="dcterms:W3CDTF">2021-11-11T11:55:20Z</dcterms:modified>
</cp:coreProperties>
</file>