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20"/>
  </p:notesMasterIdLst>
  <p:sldIdLst>
    <p:sldId id="256" r:id="rId2"/>
    <p:sldId id="832" r:id="rId3"/>
    <p:sldId id="319" r:id="rId4"/>
    <p:sldId id="414" r:id="rId5"/>
    <p:sldId id="801" r:id="rId6"/>
    <p:sldId id="415" r:id="rId7"/>
    <p:sldId id="416" r:id="rId8"/>
    <p:sldId id="667" r:id="rId9"/>
    <p:sldId id="668" r:id="rId10"/>
    <p:sldId id="833" r:id="rId11"/>
    <p:sldId id="533" r:id="rId12"/>
    <p:sldId id="366" r:id="rId13"/>
    <p:sldId id="802" r:id="rId14"/>
    <p:sldId id="393" r:id="rId15"/>
    <p:sldId id="363" r:id="rId16"/>
    <p:sldId id="670" r:id="rId17"/>
    <p:sldId id="671" r:id="rId18"/>
    <p:sldId id="672" r:id="rId19"/>
    <p:sldId id="673" r:id="rId20"/>
    <p:sldId id="674" r:id="rId21"/>
    <p:sldId id="675" r:id="rId22"/>
    <p:sldId id="676" r:id="rId23"/>
    <p:sldId id="677" r:id="rId24"/>
    <p:sldId id="702" r:id="rId25"/>
    <p:sldId id="703" r:id="rId26"/>
    <p:sldId id="704" r:id="rId27"/>
    <p:sldId id="705" r:id="rId28"/>
    <p:sldId id="706" r:id="rId29"/>
    <p:sldId id="707" r:id="rId30"/>
    <p:sldId id="708" r:id="rId31"/>
    <p:sldId id="709" r:id="rId32"/>
    <p:sldId id="710" r:id="rId33"/>
    <p:sldId id="711" r:id="rId34"/>
    <p:sldId id="724" r:id="rId35"/>
    <p:sldId id="716" r:id="rId36"/>
    <p:sldId id="717" r:id="rId37"/>
    <p:sldId id="718" r:id="rId38"/>
    <p:sldId id="719" r:id="rId39"/>
    <p:sldId id="725" r:id="rId40"/>
    <p:sldId id="727" r:id="rId41"/>
    <p:sldId id="808" r:id="rId42"/>
    <p:sldId id="809" r:id="rId43"/>
    <p:sldId id="810" r:id="rId44"/>
    <p:sldId id="804" r:id="rId45"/>
    <p:sldId id="805" r:id="rId46"/>
    <p:sldId id="807" r:id="rId47"/>
    <p:sldId id="811" r:id="rId48"/>
    <p:sldId id="834" r:id="rId49"/>
    <p:sldId id="847" r:id="rId50"/>
    <p:sldId id="848" r:id="rId51"/>
    <p:sldId id="849" r:id="rId52"/>
    <p:sldId id="841" r:id="rId53"/>
    <p:sldId id="835" r:id="rId54"/>
    <p:sldId id="837" r:id="rId55"/>
    <p:sldId id="836" r:id="rId56"/>
    <p:sldId id="839" r:id="rId57"/>
    <p:sldId id="840" r:id="rId58"/>
    <p:sldId id="842" r:id="rId59"/>
    <p:sldId id="843" r:id="rId60"/>
    <p:sldId id="844" r:id="rId61"/>
    <p:sldId id="846" r:id="rId62"/>
    <p:sldId id="845" r:id="rId63"/>
    <p:sldId id="941" r:id="rId64"/>
    <p:sldId id="850" r:id="rId65"/>
    <p:sldId id="851" r:id="rId66"/>
    <p:sldId id="852" r:id="rId67"/>
    <p:sldId id="853" r:id="rId68"/>
    <p:sldId id="854" r:id="rId69"/>
    <p:sldId id="855" r:id="rId70"/>
    <p:sldId id="856" r:id="rId71"/>
    <p:sldId id="857" r:id="rId72"/>
    <p:sldId id="858" r:id="rId73"/>
    <p:sldId id="859" r:id="rId74"/>
    <p:sldId id="860" r:id="rId75"/>
    <p:sldId id="861" r:id="rId76"/>
    <p:sldId id="862" r:id="rId77"/>
    <p:sldId id="863" r:id="rId78"/>
    <p:sldId id="864" r:id="rId79"/>
    <p:sldId id="871" r:id="rId80"/>
    <p:sldId id="872" r:id="rId81"/>
    <p:sldId id="873" r:id="rId82"/>
    <p:sldId id="874" r:id="rId83"/>
    <p:sldId id="875" r:id="rId84"/>
    <p:sldId id="876" r:id="rId85"/>
    <p:sldId id="877" r:id="rId86"/>
    <p:sldId id="878" r:id="rId87"/>
    <p:sldId id="879" r:id="rId88"/>
    <p:sldId id="880" r:id="rId89"/>
    <p:sldId id="881" r:id="rId90"/>
    <p:sldId id="882" r:id="rId91"/>
    <p:sldId id="883" r:id="rId92"/>
    <p:sldId id="884" r:id="rId93"/>
    <p:sldId id="885" r:id="rId94"/>
    <p:sldId id="886" r:id="rId95"/>
    <p:sldId id="891" r:id="rId96"/>
    <p:sldId id="896" r:id="rId97"/>
    <p:sldId id="897" r:id="rId98"/>
    <p:sldId id="898" r:id="rId99"/>
    <p:sldId id="899" r:id="rId100"/>
    <p:sldId id="900" r:id="rId101"/>
    <p:sldId id="901" r:id="rId102"/>
    <p:sldId id="902" r:id="rId103"/>
    <p:sldId id="903" r:id="rId104"/>
    <p:sldId id="904" r:id="rId105"/>
    <p:sldId id="905" r:id="rId106"/>
    <p:sldId id="906" r:id="rId107"/>
    <p:sldId id="907" r:id="rId108"/>
    <p:sldId id="908" r:id="rId109"/>
    <p:sldId id="909" r:id="rId110"/>
    <p:sldId id="928" r:id="rId111"/>
    <p:sldId id="929" r:id="rId112"/>
    <p:sldId id="930" r:id="rId113"/>
    <p:sldId id="931" r:id="rId114"/>
    <p:sldId id="932" r:id="rId115"/>
    <p:sldId id="933" r:id="rId116"/>
    <p:sldId id="934" r:id="rId117"/>
    <p:sldId id="935" r:id="rId118"/>
    <p:sldId id="939" r:id="rId11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F9FE"/>
    <a:srgbClr val="E2E9FE"/>
    <a:srgbClr val="CBF3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514" autoAdjust="0"/>
  </p:normalViewPr>
  <p:slideViewPr>
    <p:cSldViewPr>
      <p:cViewPr varScale="1">
        <p:scale>
          <a:sx n="104" d="100"/>
          <a:sy n="104" d="100"/>
        </p:scale>
        <p:origin x="-1716" y="-78"/>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iagrams/_rels/data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image" Target="../media/image140.jpeg"/><Relationship Id="rId4" Type="http://schemas.openxmlformats.org/officeDocument/2006/relationships/image" Target="../media/image143.png"/></Relationships>
</file>

<file path=ppt/diagrams/_rels/drawing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image" Target="../media/image140.jpeg"/><Relationship Id="rId4" Type="http://schemas.openxmlformats.org/officeDocument/2006/relationships/image" Target="../media/image143.png"/></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08189E-BFF7-43C0-86A5-8136EA01BA45}" type="doc">
      <dgm:prSet loTypeId="urn:microsoft.com/office/officeart/2005/8/layout/arrow2" loCatId="process" qsTypeId="urn:microsoft.com/office/officeart/2005/8/quickstyle/simple1" qsCatId="simple" csTypeId="urn:microsoft.com/office/officeart/2005/8/colors/accent3_1" csCatId="accent3" phldr="1"/>
      <dgm:spPr/>
    </dgm:pt>
    <dgm:pt modelId="{0324BDD4-E26C-4531-80D2-031431D23ECC}">
      <dgm:prSet phldrT="[Текст]" custT="1"/>
      <dgm:spPr/>
      <dgm:t>
        <a:bodyPr/>
        <a:lstStyle/>
        <a:p>
          <a:r>
            <a:rPr lang="ru-RU" sz="3200" b="1" dirty="0" smtClean="0">
              <a:effectLst>
                <a:outerShdw blurRad="38100" dist="38100" dir="2700000" algn="tl">
                  <a:srgbClr val="000000">
                    <a:alpha val="43137"/>
                  </a:srgbClr>
                </a:outerShdw>
              </a:effectLst>
            </a:rPr>
            <a:t>5 </a:t>
          </a:r>
          <a:r>
            <a:rPr lang="ru-RU" sz="3200" b="1" dirty="0" err="1" smtClean="0">
              <a:effectLst>
                <a:outerShdw blurRad="38100" dist="38100" dir="2700000" algn="tl">
                  <a:srgbClr val="000000">
                    <a:alpha val="43137"/>
                  </a:srgbClr>
                </a:outerShdw>
              </a:effectLst>
            </a:rPr>
            <a:t>кл</a:t>
          </a:r>
          <a:endParaRPr lang="ru-RU" sz="3200" b="1" dirty="0">
            <a:effectLst>
              <a:outerShdw blurRad="38100" dist="38100" dir="2700000" algn="tl">
                <a:srgbClr val="000000">
                  <a:alpha val="43137"/>
                </a:srgbClr>
              </a:outerShdw>
            </a:effectLst>
          </a:endParaRPr>
        </a:p>
      </dgm:t>
    </dgm:pt>
    <dgm:pt modelId="{A9DC6689-856B-4E28-8D1B-A2AE85616C5A}" type="parTrans" cxnId="{73B2C64E-0AA0-42E6-B522-62A588FFA2DA}">
      <dgm:prSet/>
      <dgm:spPr/>
      <dgm:t>
        <a:bodyPr/>
        <a:lstStyle/>
        <a:p>
          <a:endParaRPr lang="ru-RU"/>
        </a:p>
      </dgm:t>
    </dgm:pt>
    <dgm:pt modelId="{D20531D9-1B82-418E-A6A3-E235AD08CFCE}" type="sibTrans" cxnId="{73B2C64E-0AA0-42E6-B522-62A588FFA2DA}">
      <dgm:prSet/>
      <dgm:spPr/>
      <dgm:t>
        <a:bodyPr/>
        <a:lstStyle/>
        <a:p>
          <a:endParaRPr lang="ru-RU"/>
        </a:p>
      </dgm:t>
    </dgm:pt>
    <dgm:pt modelId="{72CED500-5D4A-41F7-9131-87CD77DBBE91}">
      <dgm:prSet phldrT="[Текст]" custT="1"/>
      <dgm:spPr/>
      <dgm:t>
        <a:bodyPr/>
        <a:lstStyle/>
        <a:p>
          <a:r>
            <a:rPr lang="ru-RU" sz="3200" b="1" dirty="0" smtClean="0">
              <a:effectLst>
                <a:outerShdw blurRad="38100" dist="38100" dir="2700000" algn="tl">
                  <a:srgbClr val="000000">
                    <a:alpha val="43137"/>
                  </a:srgbClr>
                </a:outerShdw>
              </a:effectLst>
            </a:rPr>
            <a:t>6 </a:t>
          </a:r>
          <a:r>
            <a:rPr lang="ru-RU" sz="3200" b="1" dirty="0" err="1" smtClean="0">
              <a:effectLst>
                <a:outerShdw blurRad="38100" dist="38100" dir="2700000" algn="tl">
                  <a:srgbClr val="000000">
                    <a:alpha val="43137"/>
                  </a:srgbClr>
                </a:outerShdw>
              </a:effectLst>
            </a:rPr>
            <a:t>кл</a:t>
          </a:r>
          <a:endParaRPr lang="ru-RU" sz="3200" b="1" dirty="0">
            <a:effectLst>
              <a:outerShdw blurRad="38100" dist="38100" dir="2700000" algn="tl">
                <a:srgbClr val="000000">
                  <a:alpha val="43137"/>
                </a:srgbClr>
              </a:outerShdw>
            </a:effectLst>
          </a:endParaRPr>
        </a:p>
      </dgm:t>
    </dgm:pt>
    <dgm:pt modelId="{1908E5FC-2092-41BD-A092-6A343B3AC368}" type="parTrans" cxnId="{42B5062B-6A05-43E2-8BE4-BCC48DA8E66E}">
      <dgm:prSet/>
      <dgm:spPr/>
      <dgm:t>
        <a:bodyPr/>
        <a:lstStyle/>
        <a:p>
          <a:endParaRPr lang="ru-RU"/>
        </a:p>
      </dgm:t>
    </dgm:pt>
    <dgm:pt modelId="{5007937C-D14F-4636-B097-03BDACC5C9C1}" type="sibTrans" cxnId="{42B5062B-6A05-43E2-8BE4-BCC48DA8E66E}">
      <dgm:prSet/>
      <dgm:spPr/>
      <dgm:t>
        <a:bodyPr/>
        <a:lstStyle/>
        <a:p>
          <a:endParaRPr lang="ru-RU"/>
        </a:p>
      </dgm:t>
    </dgm:pt>
    <dgm:pt modelId="{96DE650F-77D3-4EE5-A59B-1DB84642F9E4}" type="pres">
      <dgm:prSet presAssocID="{EC08189E-BFF7-43C0-86A5-8136EA01BA45}" presName="arrowDiagram" presStyleCnt="0">
        <dgm:presLayoutVars>
          <dgm:chMax val="5"/>
          <dgm:dir/>
          <dgm:resizeHandles val="exact"/>
        </dgm:presLayoutVars>
      </dgm:prSet>
      <dgm:spPr/>
    </dgm:pt>
    <dgm:pt modelId="{70053735-ABC9-4A06-AE74-5829C282E24A}" type="pres">
      <dgm:prSet presAssocID="{EC08189E-BFF7-43C0-86A5-8136EA01BA45}" presName="arrow" presStyleLbl="bgShp" presStyleIdx="0" presStyleCnt="1"/>
      <dgm:spPr>
        <a:solidFill>
          <a:srgbClr val="0070C0"/>
        </a:solidFill>
      </dgm:spPr>
    </dgm:pt>
    <dgm:pt modelId="{F9D3A8BA-D304-4E5F-9533-2DEF077C9E21}" type="pres">
      <dgm:prSet presAssocID="{EC08189E-BFF7-43C0-86A5-8136EA01BA45}" presName="arrowDiagram2" presStyleCnt="0"/>
      <dgm:spPr/>
    </dgm:pt>
    <dgm:pt modelId="{CC5AE9F9-E440-4A25-8F83-348D99773E6F}" type="pres">
      <dgm:prSet presAssocID="{0324BDD4-E26C-4531-80D2-031431D23ECC}" presName="bullet2a" presStyleLbl="node1" presStyleIdx="0" presStyleCnt="2"/>
      <dgm:spPr/>
    </dgm:pt>
    <dgm:pt modelId="{5191C6E5-22FA-453B-9685-22143602D9E9}" type="pres">
      <dgm:prSet presAssocID="{0324BDD4-E26C-4531-80D2-031431D23ECC}" presName="textBox2a" presStyleLbl="revTx" presStyleIdx="0" presStyleCnt="2">
        <dgm:presLayoutVars>
          <dgm:bulletEnabled val="1"/>
        </dgm:presLayoutVars>
      </dgm:prSet>
      <dgm:spPr/>
      <dgm:t>
        <a:bodyPr/>
        <a:lstStyle/>
        <a:p>
          <a:endParaRPr lang="ru-RU"/>
        </a:p>
      </dgm:t>
    </dgm:pt>
    <dgm:pt modelId="{02FA9B78-1029-4D6B-8C51-ED476DF4DF25}" type="pres">
      <dgm:prSet presAssocID="{72CED500-5D4A-41F7-9131-87CD77DBBE91}" presName="bullet2b" presStyleLbl="node1" presStyleIdx="1" presStyleCnt="2"/>
      <dgm:spPr/>
    </dgm:pt>
    <dgm:pt modelId="{EB42ABDE-A8A6-42E6-88A0-21B85BE850BB}" type="pres">
      <dgm:prSet presAssocID="{72CED500-5D4A-41F7-9131-87CD77DBBE91}" presName="textBox2b" presStyleLbl="revTx" presStyleIdx="1" presStyleCnt="2" custScaleX="163132">
        <dgm:presLayoutVars>
          <dgm:bulletEnabled val="1"/>
        </dgm:presLayoutVars>
      </dgm:prSet>
      <dgm:spPr/>
      <dgm:t>
        <a:bodyPr/>
        <a:lstStyle/>
        <a:p>
          <a:endParaRPr lang="ru-RU"/>
        </a:p>
      </dgm:t>
    </dgm:pt>
  </dgm:ptLst>
  <dgm:cxnLst>
    <dgm:cxn modelId="{42B5062B-6A05-43E2-8BE4-BCC48DA8E66E}" srcId="{EC08189E-BFF7-43C0-86A5-8136EA01BA45}" destId="{72CED500-5D4A-41F7-9131-87CD77DBBE91}" srcOrd="1" destOrd="0" parTransId="{1908E5FC-2092-41BD-A092-6A343B3AC368}" sibTransId="{5007937C-D14F-4636-B097-03BDACC5C9C1}"/>
    <dgm:cxn modelId="{7E3DEB5D-FE75-43B2-B6B7-2AB546B9415E}" type="presOf" srcId="{EC08189E-BFF7-43C0-86A5-8136EA01BA45}" destId="{96DE650F-77D3-4EE5-A59B-1DB84642F9E4}" srcOrd="0" destOrd="0" presId="urn:microsoft.com/office/officeart/2005/8/layout/arrow2"/>
    <dgm:cxn modelId="{73B2C64E-0AA0-42E6-B522-62A588FFA2DA}" srcId="{EC08189E-BFF7-43C0-86A5-8136EA01BA45}" destId="{0324BDD4-E26C-4531-80D2-031431D23ECC}" srcOrd="0" destOrd="0" parTransId="{A9DC6689-856B-4E28-8D1B-A2AE85616C5A}" sibTransId="{D20531D9-1B82-418E-A6A3-E235AD08CFCE}"/>
    <dgm:cxn modelId="{3C7AE545-0356-4309-9825-D922F398E1A8}" type="presOf" srcId="{72CED500-5D4A-41F7-9131-87CD77DBBE91}" destId="{EB42ABDE-A8A6-42E6-88A0-21B85BE850BB}" srcOrd="0" destOrd="0" presId="urn:microsoft.com/office/officeart/2005/8/layout/arrow2"/>
    <dgm:cxn modelId="{3F9A7E58-8C2B-4619-95CD-BC0E46B77AF5}" type="presOf" srcId="{0324BDD4-E26C-4531-80D2-031431D23ECC}" destId="{5191C6E5-22FA-453B-9685-22143602D9E9}" srcOrd="0" destOrd="0" presId="urn:microsoft.com/office/officeart/2005/8/layout/arrow2"/>
    <dgm:cxn modelId="{69470ECC-2520-45B3-B775-2240BAAD59DA}" type="presParOf" srcId="{96DE650F-77D3-4EE5-A59B-1DB84642F9E4}" destId="{70053735-ABC9-4A06-AE74-5829C282E24A}" srcOrd="0" destOrd="0" presId="urn:microsoft.com/office/officeart/2005/8/layout/arrow2"/>
    <dgm:cxn modelId="{54106A5F-BE4E-41CE-84AE-E0595D216BF7}" type="presParOf" srcId="{96DE650F-77D3-4EE5-A59B-1DB84642F9E4}" destId="{F9D3A8BA-D304-4E5F-9533-2DEF077C9E21}" srcOrd="1" destOrd="0" presId="urn:microsoft.com/office/officeart/2005/8/layout/arrow2"/>
    <dgm:cxn modelId="{296101CF-31F6-4173-887A-DF3670E5D08F}" type="presParOf" srcId="{F9D3A8BA-D304-4E5F-9533-2DEF077C9E21}" destId="{CC5AE9F9-E440-4A25-8F83-348D99773E6F}" srcOrd="0" destOrd="0" presId="urn:microsoft.com/office/officeart/2005/8/layout/arrow2"/>
    <dgm:cxn modelId="{BD9022AC-D9CB-4286-9494-E5BE54C15F8C}" type="presParOf" srcId="{F9D3A8BA-D304-4E5F-9533-2DEF077C9E21}" destId="{5191C6E5-22FA-453B-9685-22143602D9E9}" srcOrd="1" destOrd="0" presId="urn:microsoft.com/office/officeart/2005/8/layout/arrow2"/>
    <dgm:cxn modelId="{DA1561D6-5C02-472E-B2DD-8F450860A805}" type="presParOf" srcId="{F9D3A8BA-D304-4E5F-9533-2DEF077C9E21}" destId="{02FA9B78-1029-4D6B-8C51-ED476DF4DF25}" srcOrd="2" destOrd="0" presId="urn:microsoft.com/office/officeart/2005/8/layout/arrow2"/>
    <dgm:cxn modelId="{AE6FABDC-3CE8-4C19-BC19-B9FDD22FFC57}" type="presParOf" srcId="{F9D3A8BA-D304-4E5F-9533-2DEF077C9E21}" destId="{EB42ABDE-A8A6-42E6-88A0-21B85BE850BB}" srcOrd="3"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75508F-F656-4C2B-8D90-B6B28F8EADCE}" type="doc">
      <dgm:prSet loTypeId="urn:microsoft.com/office/officeart/2005/8/layout/arrow2" loCatId="process" qsTypeId="urn:microsoft.com/office/officeart/2005/8/quickstyle/simple1" qsCatId="simple" csTypeId="urn:microsoft.com/office/officeart/2005/8/colors/accent3_1" csCatId="accent3" phldr="1"/>
      <dgm:spPr/>
    </dgm:pt>
    <dgm:pt modelId="{6C3D1A8A-6648-488E-A086-3B118FA2E50F}">
      <dgm:prSet phldrT="[Текст]" custT="1"/>
      <dgm:spPr/>
      <dgm:t>
        <a:bodyPr/>
        <a:lstStyle/>
        <a:p>
          <a:r>
            <a:rPr lang="ru-RU" sz="3200" b="1" dirty="0" smtClean="0">
              <a:effectLst>
                <a:outerShdw blurRad="38100" dist="38100" dir="2700000" algn="tl">
                  <a:srgbClr val="000000">
                    <a:alpha val="43137"/>
                  </a:srgbClr>
                </a:outerShdw>
              </a:effectLst>
            </a:rPr>
            <a:t>7 </a:t>
          </a:r>
          <a:r>
            <a:rPr lang="ru-RU" sz="3200" b="1" dirty="0" err="1" smtClean="0">
              <a:effectLst>
                <a:outerShdw blurRad="38100" dist="38100" dir="2700000" algn="tl">
                  <a:srgbClr val="000000">
                    <a:alpha val="43137"/>
                  </a:srgbClr>
                </a:outerShdw>
              </a:effectLst>
            </a:rPr>
            <a:t>кл</a:t>
          </a:r>
          <a:endParaRPr lang="ru-RU" sz="3200" b="1" dirty="0">
            <a:effectLst>
              <a:outerShdw blurRad="38100" dist="38100" dir="2700000" algn="tl">
                <a:srgbClr val="000000">
                  <a:alpha val="43137"/>
                </a:srgbClr>
              </a:outerShdw>
            </a:effectLst>
          </a:endParaRPr>
        </a:p>
      </dgm:t>
    </dgm:pt>
    <dgm:pt modelId="{69ABBB23-9F80-4B23-9D50-C4E21B474E55}" type="parTrans" cxnId="{3D87337B-09E5-4ECD-B5B4-53E9A8CA5144}">
      <dgm:prSet/>
      <dgm:spPr/>
      <dgm:t>
        <a:bodyPr/>
        <a:lstStyle/>
        <a:p>
          <a:endParaRPr lang="ru-RU"/>
        </a:p>
      </dgm:t>
    </dgm:pt>
    <dgm:pt modelId="{BB0E8362-4EC8-4714-AED5-24FE46B5F0E7}" type="sibTrans" cxnId="{3D87337B-09E5-4ECD-B5B4-53E9A8CA5144}">
      <dgm:prSet/>
      <dgm:spPr/>
      <dgm:t>
        <a:bodyPr/>
        <a:lstStyle/>
        <a:p>
          <a:endParaRPr lang="ru-RU"/>
        </a:p>
      </dgm:t>
    </dgm:pt>
    <dgm:pt modelId="{F9FF6633-592F-4F17-B514-3298C990B803}">
      <dgm:prSet phldrT="[Текст]" custT="1"/>
      <dgm:spPr/>
      <dgm:t>
        <a:bodyPr/>
        <a:lstStyle/>
        <a:p>
          <a:r>
            <a:rPr lang="ru-RU" sz="3200" b="1" dirty="0" smtClean="0">
              <a:effectLst>
                <a:outerShdw blurRad="38100" dist="38100" dir="2700000" algn="tl">
                  <a:srgbClr val="000000">
                    <a:alpha val="43137"/>
                  </a:srgbClr>
                </a:outerShdw>
              </a:effectLst>
            </a:rPr>
            <a:t>8 </a:t>
          </a:r>
          <a:r>
            <a:rPr lang="ru-RU" sz="3200" b="1" dirty="0" err="1" smtClean="0">
              <a:effectLst>
                <a:outerShdw blurRad="38100" dist="38100" dir="2700000" algn="tl">
                  <a:srgbClr val="000000">
                    <a:alpha val="43137"/>
                  </a:srgbClr>
                </a:outerShdw>
              </a:effectLst>
            </a:rPr>
            <a:t>кл</a:t>
          </a:r>
          <a:endParaRPr lang="ru-RU" sz="3200" b="1" dirty="0">
            <a:effectLst>
              <a:outerShdw blurRad="38100" dist="38100" dir="2700000" algn="tl">
                <a:srgbClr val="000000">
                  <a:alpha val="43137"/>
                </a:srgbClr>
              </a:outerShdw>
            </a:effectLst>
          </a:endParaRPr>
        </a:p>
      </dgm:t>
    </dgm:pt>
    <dgm:pt modelId="{0B01B979-ED0D-4A51-AB7C-4E6508CCFBAD}" type="parTrans" cxnId="{4A4E8505-9C4E-473E-B42A-47C24FB9EB70}">
      <dgm:prSet/>
      <dgm:spPr/>
      <dgm:t>
        <a:bodyPr/>
        <a:lstStyle/>
        <a:p>
          <a:endParaRPr lang="ru-RU"/>
        </a:p>
      </dgm:t>
    </dgm:pt>
    <dgm:pt modelId="{601C16E7-3FAB-408B-8F46-C2CE31ECAD80}" type="sibTrans" cxnId="{4A4E8505-9C4E-473E-B42A-47C24FB9EB70}">
      <dgm:prSet/>
      <dgm:spPr/>
      <dgm:t>
        <a:bodyPr/>
        <a:lstStyle/>
        <a:p>
          <a:endParaRPr lang="ru-RU"/>
        </a:p>
      </dgm:t>
    </dgm:pt>
    <dgm:pt modelId="{AEFE251D-7466-4D1C-9EEE-F4A91C362DCC}">
      <dgm:prSet phldrT="[Текст]" custT="1"/>
      <dgm:spPr/>
      <dgm:t>
        <a:bodyPr/>
        <a:lstStyle/>
        <a:p>
          <a:r>
            <a:rPr lang="ru-RU" sz="3200" b="1" dirty="0" smtClean="0">
              <a:effectLst>
                <a:outerShdw blurRad="38100" dist="38100" dir="2700000" algn="tl">
                  <a:srgbClr val="000000">
                    <a:alpha val="43137"/>
                  </a:srgbClr>
                </a:outerShdw>
              </a:effectLst>
            </a:rPr>
            <a:t>9 </a:t>
          </a:r>
          <a:r>
            <a:rPr lang="ru-RU" sz="3200" b="1" dirty="0" err="1" smtClean="0">
              <a:effectLst>
                <a:outerShdw blurRad="38100" dist="38100" dir="2700000" algn="tl">
                  <a:srgbClr val="000000">
                    <a:alpha val="43137"/>
                  </a:srgbClr>
                </a:outerShdw>
              </a:effectLst>
            </a:rPr>
            <a:t>кл</a:t>
          </a:r>
          <a:endParaRPr lang="ru-RU" sz="3200" b="1" dirty="0">
            <a:effectLst>
              <a:outerShdw blurRad="38100" dist="38100" dir="2700000" algn="tl">
                <a:srgbClr val="000000">
                  <a:alpha val="43137"/>
                </a:srgbClr>
              </a:outerShdw>
            </a:effectLst>
          </a:endParaRPr>
        </a:p>
      </dgm:t>
    </dgm:pt>
    <dgm:pt modelId="{D815549E-1686-4B6D-852A-F8858547D6C1}" type="parTrans" cxnId="{90F6F613-4C2F-407A-B963-5973833BD1EA}">
      <dgm:prSet/>
      <dgm:spPr/>
      <dgm:t>
        <a:bodyPr/>
        <a:lstStyle/>
        <a:p>
          <a:endParaRPr lang="ru-RU"/>
        </a:p>
      </dgm:t>
    </dgm:pt>
    <dgm:pt modelId="{A77249AB-4FB8-45DD-846A-BE817346AC61}" type="sibTrans" cxnId="{90F6F613-4C2F-407A-B963-5973833BD1EA}">
      <dgm:prSet/>
      <dgm:spPr/>
      <dgm:t>
        <a:bodyPr/>
        <a:lstStyle/>
        <a:p>
          <a:endParaRPr lang="ru-RU"/>
        </a:p>
      </dgm:t>
    </dgm:pt>
    <dgm:pt modelId="{3BD35E0B-2974-43F2-8CF0-ACEC0565C240}" type="pres">
      <dgm:prSet presAssocID="{4B75508F-F656-4C2B-8D90-B6B28F8EADCE}" presName="arrowDiagram" presStyleCnt="0">
        <dgm:presLayoutVars>
          <dgm:chMax val="5"/>
          <dgm:dir/>
          <dgm:resizeHandles val="exact"/>
        </dgm:presLayoutVars>
      </dgm:prSet>
      <dgm:spPr/>
    </dgm:pt>
    <dgm:pt modelId="{5934C551-4DD8-44E9-8CA0-2DF1406C55B2}" type="pres">
      <dgm:prSet presAssocID="{4B75508F-F656-4C2B-8D90-B6B28F8EADCE}" presName="arrow" presStyleLbl="bgShp" presStyleIdx="0" presStyleCnt="1"/>
      <dgm:spPr>
        <a:solidFill>
          <a:srgbClr val="039ABD"/>
        </a:solidFill>
      </dgm:spPr>
    </dgm:pt>
    <dgm:pt modelId="{FD0596B6-7E10-4DEC-A30A-FA882B581FA2}" type="pres">
      <dgm:prSet presAssocID="{4B75508F-F656-4C2B-8D90-B6B28F8EADCE}" presName="arrowDiagram3" presStyleCnt="0"/>
      <dgm:spPr/>
    </dgm:pt>
    <dgm:pt modelId="{7A6E8355-F074-4EA5-94A8-F7B547C99BB8}" type="pres">
      <dgm:prSet presAssocID="{6C3D1A8A-6648-488E-A086-3B118FA2E50F}" presName="bullet3a" presStyleLbl="node1" presStyleIdx="0" presStyleCnt="3"/>
      <dgm:spPr/>
    </dgm:pt>
    <dgm:pt modelId="{26E09188-948A-41D4-9BD1-345A3132BC3F}" type="pres">
      <dgm:prSet presAssocID="{6C3D1A8A-6648-488E-A086-3B118FA2E50F}" presName="textBox3a" presStyleLbl="revTx" presStyleIdx="0" presStyleCnt="3">
        <dgm:presLayoutVars>
          <dgm:bulletEnabled val="1"/>
        </dgm:presLayoutVars>
      </dgm:prSet>
      <dgm:spPr/>
      <dgm:t>
        <a:bodyPr/>
        <a:lstStyle/>
        <a:p>
          <a:endParaRPr lang="ru-RU"/>
        </a:p>
      </dgm:t>
    </dgm:pt>
    <dgm:pt modelId="{7C216830-5013-4D63-8181-7230A39101CA}" type="pres">
      <dgm:prSet presAssocID="{F9FF6633-592F-4F17-B514-3298C990B803}" presName="bullet3b" presStyleLbl="node1" presStyleIdx="1" presStyleCnt="3"/>
      <dgm:spPr/>
    </dgm:pt>
    <dgm:pt modelId="{82156FAA-67B2-4624-AFE1-E760B4B66F89}" type="pres">
      <dgm:prSet presAssocID="{F9FF6633-592F-4F17-B514-3298C990B803}" presName="textBox3b" presStyleLbl="revTx" presStyleIdx="1" presStyleCnt="3">
        <dgm:presLayoutVars>
          <dgm:bulletEnabled val="1"/>
        </dgm:presLayoutVars>
      </dgm:prSet>
      <dgm:spPr/>
      <dgm:t>
        <a:bodyPr/>
        <a:lstStyle/>
        <a:p>
          <a:endParaRPr lang="ru-RU"/>
        </a:p>
      </dgm:t>
    </dgm:pt>
    <dgm:pt modelId="{CC37575D-B450-4CE3-8227-8B220815D998}" type="pres">
      <dgm:prSet presAssocID="{AEFE251D-7466-4D1C-9EEE-F4A91C362DCC}" presName="bullet3c" presStyleLbl="node1" presStyleIdx="2" presStyleCnt="3"/>
      <dgm:spPr/>
    </dgm:pt>
    <dgm:pt modelId="{BA8C20C9-D96B-49A0-BA65-7A5F5C88B435}" type="pres">
      <dgm:prSet presAssocID="{AEFE251D-7466-4D1C-9EEE-F4A91C362DCC}" presName="textBox3c" presStyleLbl="revTx" presStyleIdx="2" presStyleCnt="3">
        <dgm:presLayoutVars>
          <dgm:bulletEnabled val="1"/>
        </dgm:presLayoutVars>
      </dgm:prSet>
      <dgm:spPr/>
      <dgm:t>
        <a:bodyPr/>
        <a:lstStyle/>
        <a:p>
          <a:endParaRPr lang="ru-RU"/>
        </a:p>
      </dgm:t>
    </dgm:pt>
  </dgm:ptLst>
  <dgm:cxnLst>
    <dgm:cxn modelId="{38FC9642-50C5-4C7E-BF9F-6E51334953AC}" type="presOf" srcId="{4B75508F-F656-4C2B-8D90-B6B28F8EADCE}" destId="{3BD35E0B-2974-43F2-8CF0-ACEC0565C240}" srcOrd="0" destOrd="0" presId="urn:microsoft.com/office/officeart/2005/8/layout/arrow2"/>
    <dgm:cxn modelId="{98A0F195-3D68-426C-9648-C016202AA9D4}" type="presOf" srcId="{F9FF6633-592F-4F17-B514-3298C990B803}" destId="{82156FAA-67B2-4624-AFE1-E760B4B66F89}" srcOrd="0" destOrd="0" presId="urn:microsoft.com/office/officeart/2005/8/layout/arrow2"/>
    <dgm:cxn modelId="{01706A29-3584-4E5D-B915-9D82FDDE8929}" type="presOf" srcId="{AEFE251D-7466-4D1C-9EEE-F4A91C362DCC}" destId="{BA8C20C9-D96B-49A0-BA65-7A5F5C88B435}" srcOrd="0" destOrd="0" presId="urn:microsoft.com/office/officeart/2005/8/layout/arrow2"/>
    <dgm:cxn modelId="{FC81F516-CCCE-4415-A9C9-E70F95754C1F}" type="presOf" srcId="{6C3D1A8A-6648-488E-A086-3B118FA2E50F}" destId="{26E09188-948A-41D4-9BD1-345A3132BC3F}" srcOrd="0" destOrd="0" presId="urn:microsoft.com/office/officeart/2005/8/layout/arrow2"/>
    <dgm:cxn modelId="{4A4E8505-9C4E-473E-B42A-47C24FB9EB70}" srcId="{4B75508F-F656-4C2B-8D90-B6B28F8EADCE}" destId="{F9FF6633-592F-4F17-B514-3298C990B803}" srcOrd="1" destOrd="0" parTransId="{0B01B979-ED0D-4A51-AB7C-4E6508CCFBAD}" sibTransId="{601C16E7-3FAB-408B-8F46-C2CE31ECAD80}"/>
    <dgm:cxn modelId="{90F6F613-4C2F-407A-B963-5973833BD1EA}" srcId="{4B75508F-F656-4C2B-8D90-B6B28F8EADCE}" destId="{AEFE251D-7466-4D1C-9EEE-F4A91C362DCC}" srcOrd="2" destOrd="0" parTransId="{D815549E-1686-4B6D-852A-F8858547D6C1}" sibTransId="{A77249AB-4FB8-45DD-846A-BE817346AC61}"/>
    <dgm:cxn modelId="{3D87337B-09E5-4ECD-B5B4-53E9A8CA5144}" srcId="{4B75508F-F656-4C2B-8D90-B6B28F8EADCE}" destId="{6C3D1A8A-6648-488E-A086-3B118FA2E50F}" srcOrd="0" destOrd="0" parTransId="{69ABBB23-9F80-4B23-9D50-C4E21B474E55}" sibTransId="{BB0E8362-4EC8-4714-AED5-24FE46B5F0E7}"/>
    <dgm:cxn modelId="{DDD050A5-1D06-4951-B37D-9B8CE09DA19A}" type="presParOf" srcId="{3BD35E0B-2974-43F2-8CF0-ACEC0565C240}" destId="{5934C551-4DD8-44E9-8CA0-2DF1406C55B2}" srcOrd="0" destOrd="0" presId="urn:microsoft.com/office/officeart/2005/8/layout/arrow2"/>
    <dgm:cxn modelId="{3EB986AD-7D19-4C2F-A054-1CE3FFF4E4DB}" type="presParOf" srcId="{3BD35E0B-2974-43F2-8CF0-ACEC0565C240}" destId="{FD0596B6-7E10-4DEC-A30A-FA882B581FA2}" srcOrd="1" destOrd="0" presId="urn:microsoft.com/office/officeart/2005/8/layout/arrow2"/>
    <dgm:cxn modelId="{5DBD927B-BA34-42D7-B4E5-5961DD9FEDEB}" type="presParOf" srcId="{FD0596B6-7E10-4DEC-A30A-FA882B581FA2}" destId="{7A6E8355-F074-4EA5-94A8-F7B547C99BB8}" srcOrd="0" destOrd="0" presId="urn:microsoft.com/office/officeart/2005/8/layout/arrow2"/>
    <dgm:cxn modelId="{C4BCDFAF-4843-46E8-9A20-3E1358299174}" type="presParOf" srcId="{FD0596B6-7E10-4DEC-A30A-FA882B581FA2}" destId="{26E09188-948A-41D4-9BD1-345A3132BC3F}" srcOrd="1" destOrd="0" presId="urn:microsoft.com/office/officeart/2005/8/layout/arrow2"/>
    <dgm:cxn modelId="{B24B96A3-2171-49BB-A4F5-A4639E0DF478}" type="presParOf" srcId="{FD0596B6-7E10-4DEC-A30A-FA882B581FA2}" destId="{7C216830-5013-4D63-8181-7230A39101CA}" srcOrd="2" destOrd="0" presId="urn:microsoft.com/office/officeart/2005/8/layout/arrow2"/>
    <dgm:cxn modelId="{F151108D-A08C-4222-A862-0820BC1C62BF}" type="presParOf" srcId="{FD0596B6-7E10-4DEC-A30A-FA882B581FA2}" destId="{82156FAA-67B2-4624-AFE1-E760B4B66F89}" srcOrd="3" destOrd="0" presId="urn:microsoft.com/office/officeart/2005/8/layout/arrow2"/>
    <dgm:cxn modelId="{FACCE6EA-5015-4268-8AB0-3073BAAD735E}" type="presParOf" srcId="{FD0596B6-7E10-4DEC-A30A-FA882B581FA2}" destId="{CC37575D-B450-4CE3-8227-8B220815D998}" srcOrd="4" destOrd="0" presId="urn:microsoft.com/office/officeart/2005/8/layout/arrow2"/>
    <dgm:cxn modelId="{8A502D79-CC78-4DE1-A39D-673C86A9C77F}" type="presParOf" srcId="{FD0596B6-7E10-4DEC-A30A-FA882B581FA2}" destId="{BA8C20C9-D96B-49A0-BA65-7A5F5C88B435}" srcOrd="5" destOrd="0" presId="urn:microsoft.com/office/officeart/2005/8/layout/arrow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08189E-BFF7-43C0-86A5-8136EA01BA45}" type="doc">
      <dgm:prSet loTypeId="urn:microsoft.com/office/officeart/2005/8/layout/arrow2" loCatId="process" qsTypeId="urn:microsoft.com/office/officeart/2005/8/quickstyle/simple1" qsCatId="simple" csTypeId="urn:microsoft.com/office/officeart/2005/8/colors/accent3_1" csCatId="accent3" phldr="1"/>
      <dgm:spPr/>
    </dgm:pt>
    <dgm:pt modelId="{0324BDD4-E26C-4531-80D2-031431D23ECC}">
      <dgm:prSet phldrT="[Текст]" custT="1"/>
      <dgm:spPr/>
      <dgm:t>
        <a:bodyPr/>
        <a:lstStyle/>
        <a:p>
          <a:r>
            <a:rPr lang="ru-RU" sz="3200" b="1" dirty="0" smtClean="0">
              <a:effectLst>
                <a:outerShdw blurRad="38100" dist="38100" dir="2700000" algn="tl">
                  <a:srgbClr val="000000">
                    <a:alpha val="43137"/>
                  </a:srgbClr>
                </a:outerShdw>
              </a:effectLst>
            </a:rPr>
            <a:t>10 </a:t>
          </a:r>
          <a:r>
            <a:rPr lang="ru-RU" sz="3200" b="1" dirty="0" err="1" smtClean="0">
              <a:effectLst>
                <a:outerShdw blurRad="38100" dist="38100" dir="2700000" algn="tl">
                  <a:srgbClr val="000000">
                    <a:alpha val="43137"/>
                  </a:srgbClr>
                </a:outerShdw>
              </a:effectLst>
            </a:rPr>
            <a:t>кл</a:t>
          </a:r>
          <a:endParaRPr lang="ru-RU" sz="3200" b="1" dirty="0">
            <a:effectLst>
              <a:outerShdw blurRad="38100" dist="38100" dir="2700000" algn="tl">
                <a:srgbClr val="000000">
                  <a:alpha val="43137"/>
                </a:srgbClr>
              </a:outerShdw>
            </a:effectLst>
          </a:endParaRPr>
        </a:p>
      </dgm:t>
    </dgm:pt>
    <dgm:pt modelId="{A9DC6689-856B-4E28-8D1B-A2AE85616C5A}" type="parTrans" cxnId="{73B2C64E-0AA0-42E6-B522-62A588FFA2DA}">
      <dgm:prSet/>
      <dgm:spPr/>
      <dgm:t>
        <a:bodyPr/>
        <a:lstStyle/>
        <a:p>
          <a:endParaRPr lang="ru-RU"/>
        </a:p>
      </dgm:t>
    </dgm:pt>
    <dgm:pt modelId="{D20531D9-1B82-418E-A6A3-E235AD08CFCE}" type="sibTrans" cxnId="{73B2C64E-0AA0-42E6-B522-62A588FFA2DA}">
      <dgm:prSet/>
      <dgm:spPr/>
      <dgm:t>
        <a:bodyPr/>
        <a:lstStyle/>
        <a:p>
          <a:endParaRPr lang="ru-RU"/>
        </a:p>
      </dgm:t>
    </dgm:pt>
    <dgm:pt modelId="{72CED500-5D4A-41F7-9131-87CD77DBBE91}">
      <dgm:prSet phldrT="[Текст]" custT="1"/>
      <dgm:spPr/>
      <dgm:t>
        <a:bodyPr/>
        <a:lstStyle/>
        <a:p>
          <a:r>
            <a:rPr lang="ru-RU" sz="3200" b="1" dirty="0" smtClean="0">
              <a:effectLst>
                <a:outerShdw blurRad="38100" dist="38100" dir="2700000" algn="tl">
                  <a:srgbClr val="000000">
                    <a:alpha val="43137"/>
                  </a:srgbClr>
                </a:outerShdw>
              </a:effectLst>
            </a:rPr>
            <a:t>11 </a:t>
          </a:r>
          <a:r>
            <a:rPr lang="ru-RU" sz="3200" b="1" dirty="0" err="1" smtClean="0">
              <a:effectLst>
                <a:outerShdw blurRad="38100" dist="38100" dir="2700000" algn="tl">
                  <a:srgbClr val="000000">
                    <a:alpha val="43137"/>
                  </a:srgbClr>
                </a:outerShdw>
              </a:effectLst>
            </a:rPr>
            <a:t>кл</a:t>
          </a:r>
          <a:endParaRPr lang="ru-RU" sz="3200" b="1" dirty="0">
            <a:effectLst>
              <a:outerShdw blurRad="38100" dist="38100" dir="2700000" algn="tl">
                <a:srgbClr val="000000">
                  <a:alpha val="43137"/>
                </a:srgbClr>
              </a:outerShdw>
            </a:effectLst>
          </a:endParaRPr>
        </a:p>
      </dgm:t>
    </dgm:pt>
    <dgm:pt modelId="{1908E5FC-2092-41BD-A092-6A343B3AC368}" type="parTrans" cxnId="{42B5062B-6A05-43E2-8BE4-BCC48DA8E66E}">
      <dgm:prSet/>
      <dgm:spPr/>
      <dgm:t>
        <a:bodyPr/>
        <a:lstStyle/>
        <a:p>
          <a:endParaRPr lang="ru-RU"/>
        </a:p>
      </dgm:t>
    </dgm:pt>
    <dgm:pt modelId="{5007937C-D14F-4636-B097-03BDACC5C9C1}" type="sibTrans" cxnId="{42B5062B-6A05-43E2-8BE4-BCC48DA8E66E}">
      <dgm:prSet/>
      <dgm:spPr/>
      <dgm:t>
        <a:bodyPr/>
        <a:lstStyle/>
        <a:p>
          <a:endParaRPr lang="ru-RU"/>
        </a:p>
      </dgm:t>
    </dgm:pt>
    <dgm:pt modelId="{96DE650F-77D3-4EE5-A59B-1DB84642F9E4}" type="pres">
      <dgm:prSet presAssocID="{EC08189E-BFF7-43C0-86A5-8136EA01BA45}" presName="arrowDiagram" presStyleCnt="0">
        <dgm:presLayoutVars>
          <dgm:chMax val="5"/>
          <dgm:dir/>
          <dgm:resizeHandles val="exact"/>
        </dgm:presLayoutVars>
      </dgm:prSet>
      <dgm:spPr/>
    </dgm:pt>
    <dgm:pt modelId="{70053735-ABC9-4A06-AE74-5829C282E24A}" type="pres">
      <dgm:prSet presAssocID="{EC08189E-BFF7-43C0-86A5-8136EA01BA45}" presName="arrow" presStyleLbl="bgShp" presStyleIdx="0" presStyleCnt="1"/>
      <dgm:spPr>
        <a:solidFill>
          <a:srgbClr val="659ED1"/>
        </a:solidFill>
      </dgm:spPr>
    </dgm:pt>
    <dgm:pt modelId="{F9D3A8BA-D304-4E5F-9533-2DEF077C9E21}" type="pres">
      <dgm:prSet presAssocID="{EC08189E-BFF7-43C0-86A5-8136EA01BA45}" presName="arrowDiagram2" presStyleCnt="0"/>
      <dgm:spPr/>
    </dgm:pt>
    <dgm:pt modelId="{CC5AE9F9-E440-4A25-8F83-348D99773E6F}" type="pres">
      <dgm:prSet presAssocID="{0324BDD4-E26C-4531-80D2-031431D23ECC}" presName="bullet2a" presStyleLbl="node1" presStyleIdx="0" presStyleCnt="2"/>
      <dgm:spPr/>
    </dgm:pt>
    <dgm:pt modelId="{5191C6E5-22FA-453B-9685-22143602D9E9}" type="pres">
      <dgm:prSet presAssocID="{0324BDD4-E26C-4531-80D2-031431D23ECC}" presName="textBox2a" presStyleLbl="revTx" presStyleIdx="0" presStyleCnt="2">
        <dgm:presLayoutVars>
          <dgm:bulletEnabled val="1"/>
        </dgm:presLayoutVars>
      </dgm:prSet>
      <dgm:spPr/>
      <dgm:t>
        <a:bodyPr/>
        <a:lstStyle/>
        <a:p>
          <a:endParaRPr lang="ru-RU"/>
        </a:p>
      </dgm:t>
    </dgm:pt>
    <dgm:pt modelId="{02FA9B78-1029-4D6B-8C51-ED476DF4DF25}" type="pres">
      <dgm:prSet presAssocID="{72CED500-5D4A-41F7-9131-87CD77DBBE91}" presName="bullet2b" presStyleLbl="node1" presStyleIdx="1" presStyleCnt="2"/>
      <dgm:spPr/>
    </dgm:pt>
    <dgm:pt modelId="{EB42ABDE-A8A6-42E6-88A0-21B85BE850BB}" type="pres">
      <dgm:prSet presAssocID="{72CED500-5D4A-41F7-9131-87CD77DBBE91}" presName="textBox2b" presStyleLbl="revTx" presStyleIdx="1" presStyleCnt="2">
        <dgm:presLayoutVars>
          <dgm:bulletEnabled val="1"/>
        </dgm:presLayoutVars>
      </dgm:prSet>
      <dgm:spPr/>
      <dgm:t>
        <a:bodyPr/>
        <a:lstStyle/>
        <a:p>
          <a:endParaRPr lang="ru-RU"/>
        </a:p>
      </dgm:t>
    </dgm:pt>
  </dgm:ptLst>
  <dgm:cxnLst>
    <dgm:cxn modelId="{42B5062B-6A05-43E2-8BE4-BCC48DA8E66E}" srcId="{EC08189E-BFF7-43C0-86A5-8136EA01BA45}" destId="{72CED500-5D4A-41F7-9131-87CD77DBBE91}" srcOrd="1" destOrd="0" parTransId="{1908E5FC-2092-41BD-A092-6A343B3AC368}" sibTransId="{5007937C-D14F-4636-B097-03BDACC5C9C1}"/>
    <dgm:cxn modelId="{73B2C64E-0AA0-42E6-B522-62A588FFA2DA}" srcId="{EC08189E-BFF7-43C0-86A5-8136EA01BA45}" destId="{0324BDD4-E26C-4531-80D2-031431D23ECC}" srcOrd="0" destOrd="0" parTransId="{A9DC6689-856B-4E28-8D1B-A2AE85616C5A}" sibTransId="{D20531D9-1B82-418E-A6A3-E235AD08CFCE}"/>
    <dgm:cxn modelId="{4EFCDBB5-001A-4105-9D60-FFD6FF36B08D}" type="presOf" srcId="{EC08189E-BFF7-43C0-86A5-8136EA01BA45}" destId="{96DE650F-77D3-4EE5-A59B-1DB84642F9E4}" srcOrd="0" destOrd="0" presId="urn:microsoft.com/office/officeart/2005/8/layout/arrow2"/>
    <dgm:cxn modelId="{53E31F56-879A-4D3D-BA4C-DA719E59B476}" type="presOf" srcId="{72CED500-5D4A-41F7-9131-87CD77DBBE91}" destId="{EB42ABDE-A8A6-42E6-88A0-21B85BE850BB}" srcOrd="0" destOrd="0" presId="urn:microsoft.com/office/officeart/2005/8/layout/arrow2"/>
    <dgm:cxn modelId="{942B18BF-EAE1-4AFE-94DB-654CAE2BB8F8}" type="presOf" srcId="{0324BDD4-E26C-4531-80D2-031431D23ECC}" destId="{5191C6E5-22FA-453B-9685-22143602D9E9}" srcOrd="0" destOrd="0" presId="urn:microsoft.com/office/officeart/2005/8/layout/arrow2"/>
    <dgm:cxn modelId="{B3331D21-EC2A-4B92-99DA-374BFFBC3EFC}" type="presParOf" srcId="{96DE650F-77D3-4EE5-A59B-1DB84642F9E4}" destId="{70053735-ABC9-4A06-AE74-5829C282E24A}" srcOrd="0" destOrd="0" presId="urn:microsoft.com/office/officeart/2005/8/layout/arrow2"/>
    <dgm:cxn modelId="{A5CDF67A-7184-4B48-B047-B02E9B578AB2}" type="presParOf" srcId="{96DE650F-77D3-4EE5-A59B-1DB84642F9E4}" destId="{F9D3A8BA-D304-4E5F-9533-2DEF077C9E21}" srcOrd="1" destOrd="0" presId="urn:microsoft.com/office/officeart/2005/8/layout/arrow2"/>
    <dgm:cxn modelId="{940B79B6-9767-41EC-A3B1-4AB206651C5A}" type="presParOf" srcId="{F9D3A8BA-D304-4E5F-9533-2DEF077C9E21}" destId="{CC5AE9F9-E440-4A25-8F83-348D99773E6F}" srcOrd="0" destOrd="0" presId="urn:microsoft.com/office/officeart/2005/8/layout/arrow2"/>
    <dgm:cxn modelId="{85D28F96-8B16-4263-92CB-A8BE18B63BCA}" type="presParOf" srcId="{F9D3A8BA-D304-4E5F-9533-2DEF077C9E21}" destId="{5191C6E5-22FA-453B-9685-22143602D9E9}" srcOrd="1" destOrd="0" presId="urn:microsoft.com/office/officeart/2005/8/layout/arrow2"/>
    <dgm:cxn modelId="{23CEAA32-0867-4BF1-8585-641965DEBC85}" type="presParOf" srcId="{F9D3A8BA-D304-4E5F-9533-2DEF077C9E21}" destId="{02FA9B78-1029-4D6B-8C51-ED476DF4DF25}" srcOrd="2" destOrd="0" presId="urn:microsoft.com/office/officeart/2005/8/layout/arrow2"/>
    <dgm:cxn modelId="{809C3660-E2E4-4165-9F80-233E76753382}" type="presParOf" srcId="{F9D3A8BA-D304-4E5F-9533-2DEF077C9E21}" destId="{EB42ABDE-A8A6-42E6-88A0-21B85BE850BB}" srcOrd="3" destOrd="0" presId="urn:microsoft.com/office/officeart/2005/8/layout/arrow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5BDC5A6-690C-4019-9FDE-DC2D95E186FA}" type="doc">
      <dgm:prSet loTypeId="urn:microsoft.com/office/officeart/2005/8/layout/hierarchy1" loCatId="hierarchy" qsTypeId="urn:microsoft.com/office/officeart/2005/8/quickstyle/simple3" qsCatId="simple" csTypeId="urn:microsoft.com/office/officeart/2005/8/colors/accent1_2" csCatId="accent1" phldr="1"/>
      <dgm:spPr/>
      <dgm:t>
        <a:bodyPr/>
        <a:lstStyle/>
        <a:p>
          <a:endParaRPr lang="ru-RU"/>
        </a:p>
      </dgm:t>
    </dgm:pt>
    <dgm:pt modelId="{CBE4B4A0-3CD5-4EDB-8FDD-A7AD6CB86BB3}">
      <dgm:prSet phldrT="[Текст]" custT="1"/>
      <dgm:spPr/>
      <dgm:t>
        <a:bodyPr/>
        <a:lstStyle/>
        <a:p>
          <a:r>
            <a:rPr lang="ru-RU" sz="1800" b="1" dirty="0" smtClean="0"/>
            <a:t>Учебный план</a:t>
          </a:r>
          <a:endParaRPr lang="ru-RU" sz="1800" b="1" dirty="0"/>
        </a:p>
      </dgm:t>
    </dgm:pt>
    <dgm:pt modelId="{16ED507D-CB64-4FD0-80BE-B049A88AA3F4}" type="parTrans" cxnId="{CFEBA04B-9DCE-43B6-B06A-DE940704798D}">
      <dgm:prSet/>
      <dgm:spPr/>
      <dgm:t>
        <a:bodyPr/>
        <a:lstStyle/>
        <a:p>
          <a:endParaRPr lang="ru-RU"/>
        </a:p>
      </dgm:t>
    </dgm:pt>
    <dgm:pt modelId="{EF7E72B6-7947-4E5D-8828-AB29645C8D32}" type="sibTrans" cxnId="{CFEBA04B-9DCE-43B6-B06A-DE940704798D}">
      <dgm:prSet/>
      <dgm:spPr/>
      <dgm:t>
        <a:bodyPr/>
        <a:lstStyle/>
        <a:p>
          <a:endParaRPr lang="ru-RU"/>
        </a:p>
      </dgm:t>
    </dgm:pt>
    <dgm:pt modelId="{FAA6742A-3EEA-4B59-8C10-DD2ABC8DBD0B}">
      <dgm:prSet phldrT="[Текст]"/>
      <dgm:spPr/>
      <dgm:t>
        <a:bodyPr/>
        <a:lstStyle/>
        <a:p>
          <a:r>
            <a:rPr lang="ru-RU" b="1" dirty="0" smtClean="0"/>
            <a:t>Обязательная часть</a:t>
          </a:r>
          <a:endParaRPr lang="ru-RU" b="1" dirty="0"/>
        </a:p>
      </dgm:t>
    </dgm:pt>
    <dgm:pt modelId="{A436C99E-CA56-4685-A5F9-79A5D98F2E28}" type="parTrans" cxnId="{A7B3874E-DBD3-4894-82B7-21FB939F24A2}">
      <dgm:prSet/>
      <dgm:spPr/>
      <dgm:t>
        <a:bodyPr/>
        <a:lstStyle/>
        <a:p>
          <a:endParaRPr lang="ru-RU"/>
        </a:p>
      </dgm:t>
    </dgm:pt>
    <dgm:pt modelId="{A8BD83D3-E9F0-40B9-A99F-5D48A6235D36}" type="sibTrans" cxnId="{A7B3874E-DBD3-4894-82B7-21FB939F24A2}">
      <dgm:prSet/>
      <dgm:spPr/>
      <dgm:t>
        <a:bodyPr/>
        <a:lstStyle/>
        <a:p>
          <a:endParaRPr lang="ru-RU"/>
        </a:p>
      </dgm:t>
    </dgm:pt>
    <dgm:pt modelId="{EF9336B9-BAC1-40A0-A4E3-8C082243364F}">
      <dgm:prSet phldrT="[Текст]"/>
      <dgm:spPr/>
      <dgm:t>
        <a:bodyPr/>
        <a:lstStyle/>
        <a:p>
          <a:r>
            <a:rPr lang="ru-RU" b="1" dirty="0" smtClean="0"/>
            <a:t>7 </a:t>
          </a:r>
          <a:r>
            <a:rPr lang="ru-RU" b="1" dirty="0" err="1" smtClean="0"/>
            <a:t>кл</a:t>
          </a:r>
          <a:r>
            <a:rPr lang="ru-RU" b="1" dirty="0" smtClean="0"/>
            <a:t> – 1 ч</a:t>
          </a:r>
          <a:endParaRPr lang="ru-RU" b="1" dirty="0"/>
        </a:p>
      </dgm:t>
    </dgm:pt>
    <dgm:pt modelId="{A02C3B6F-8A33-4A6E-8151-D4F0D15501F2}" type="parTrans" cxnId="{AC3BE97D-E7A2-4CCA-8154-33CFF399975B}">
      <dgm:prSet/>
      <dgm:spPr/>
      <dgm:t>
        <a:bodyPr/>
        <a:lstStyle/>
        <a:p>
          <a:endParaRPr lang="ru-RU"/>
        </a:p>
      </dgm:t>
    </dgm:pt>
    <dgm:pt modelId="{E2D0C61A-36C8-4323-AF1F-3308E33EE2FA}" type="sibTrans" cxnId="{AC3BE97D-E7A2-4CCA-8154-33CFF399975B}">
      <dgm:prSet/>
      <dgm:spPr/>
      <dgm:t>
        <a:bodyPr/>
        <a:lstStyle/>
        <a:p>
          <a:endParaRPr lang="ru-RU"/>
        </a:p>
      </dgm:t>
    </dgm:pt>
    <dgm:pt modelId="{2498C72D-477B-491F-8C46-495A44DB2667}">
      <dgm:prSet phldrT="[Текст]"/>
      <dgm:spPr/>
      <dgm:t>
        <a:bodyPr/>
        <a:lstStyle/>
        <a:p>
          <a:r>
            <a:rPr lang="ru-RU" b="1" dirty="0" smtClean="0"/>
            <a:t>8 </a:t>
          </a:r>
          <a:r>
            <a:rPr lang="ru-RU" b="1" dirty="0" err="1" smtClean="0"/>
            <a:t>кл</a:t>
          </a:r>
          <a:r>
            <a:rPr lang="ru-RU" b="1" dirty="0" smtClean="0"/>
            <a:t> – 1 ч</a:t>
          </a:r>
          <a:endParaRPr lang="ru-RU" b="1" dirty="0"/>
        </a:p>
      </dgm:t>
    </dgm:pt>
    <dgm:pt modelId="{C33193C9-7B89-43F7-B57C-0D42736A56EA}" type="parTrans" cxnId="{94E9484F-BD01-4AFE-A03C-EAFBA113FA9D}">
      <dgm:prSet/>
      <dgm:spPr/>
      <dgm:t>
        <a:bodyPr/>
        <a:lstStyle/>
        <a:p>
          <a:endParaRPr lang="ru-RU"/>
        </a:p>
      </dgm:t>
    </dgm:pt>
    <dgm:pt modelId="{F3C51115-49A9-45DB-8329-5719A564A83B}" type="sibTrans" cxnId="{94E9484F-BD01-4AFE-A03C-EAFBA113FA9D}">
      <dgm:prSet/>
      <dgm:spPr/>
      <dgm:t>
        <a:bodyPr/>
        <a:lstStyle/>
        <a:p>
          <a:endParaRPr lang="ru-RU"/>
        </a:p>
      </dgm:t>
    </dgm:pt>
    <dgm:pt modelId="{1EAF3DAA-D5CA-4CCF-8B7A-A9F7BE3B22A4}">
      <dgm:prSet phldrT="[Текст]"/>
      <dgm:spPr/>
      <dgm:t>
        <a:bodyPr/>
        <a:lstStyle/>
        <a:p>
          <a:r>
            <a:rPr lang="ru-RU" b="1" dirty="0" smtClean="0"/>
            <a:t>Часть, формируемая участниками образовательных отношений</a:t>
          </a:r>
          <a:endParaRPr lang="ru-RU" b="1" dirty="0"/>
        </a:p>
      </dgm:t>
    </dgm:pt>
    <dgm:pt modelId="{654BBAF6-6DDC-46BD-B77C-7B1D7CCE3665}" type="parTrans" cxnId="{D1237F78-775A-4B8F-A9E7-A2CC71A68D96}">
      <dgm:prSet/>
      <dgm:spPr/>
      <dgm:t>
        <a:bodyPr/>
        <a:lstStyle/>
        <a:p>
          <a:endParaRPr lang="ru-RU"/>
        </a:p>
      </dgm:t>
    </dgm:pt>
    <dgm:pt modelId="{1DF79FA5-12FE-49E2-8810-99F96B34131D}" type="sibTrans" cxnId="{D1237F78-775A-4B8F-A9E7-A2CC71A68D96}">
      <dgm:prSet/>
      <dgm:spPr/>
      <dgm:t>
        <a:bodyPr/>
        <a:lstStyle/>
        <a:p>
          <a:endParaRPr lang="ru-RU"/>
        </a:p>
      </dgm:t>
    </dgm:pt>
    <dgm:pt modelId="{43C77759-50AA-444F-BA5F-C7373F3887B4}">
      <dgm:prSet phldrT="[Текст]"/>
      <dgm:spPr/>
      <dgm:t>
        <a:bodyPr/>
        <a:lstStyle/>
        <a:p>
          <a:r>
            <a:rPr lang="ru-RU" dirty="0" smtClean="0"/>
            <a:t>?</a:t>
          </a:r>
          <a:endParaRPr lang="ru-RU" dirty="0"/>
        </a:p>
      </dgm:t>
    </dgm:pt>
    <dgm:pt modelId="{84DFEA4C-EC13-465E-90F8-540F3029170C}" type="parTrans" cxnId="{E44C5CD8-FD24-4AA8-AA16-4A8310A83AB8}">
      <dgm:prSet/>
      <dgm:spPr/>
      <dgm:t>
        <a:bodyPr/>
        <a:lstStyle/>
        <a:p>
          <a:endParaRPr lang="ru-RU"/>
        </a:p>
      </dgm:t>
    </dgm:pt>
    <dgm:pt modelId="{2908B2F3-412C-4EDF-A4CC-3024584B45D0}" type="sibTrans" cxnId="{E44C5CD8-FD24-4AA8-AA16-4A8310A83AB8}">
      <dgm:prSet/>
      <dgm:spPr/>
      <dgm:t>
        <a:bodyPr/>
        <a:lstStyle/>
        <a:p>
          <a:endParaRPr lang="ru-RU"/>
        </a:p>
      </dgm:t>
    </dgm:pt>
    <dgm:pt modelId="{E2E108B0-E418-4B25-BA4F-554D30BF63B9}">
      <dgm:prSet/>
      <dgm:spPr/>
      <dgm:t>
        <a:bodyPr/>
        <a:lstStyle/>
        <a:p>
          <a:r>
            <a:rPr lang="ru-RU" b="1" dirty="0" smtClean="0"/>
            <a:t>9 </a:t>
          </a:r>
          <a:r>
            <a:rPr lang="ru-RU" b="1" dirty="0" err="1" smtClean="0"/>
            <a:t>кл</a:t>
          </a:r>
          <a:r>
            <a:rPr lang="ru-RU" b="1" dirty="0" smtClean="0"/>
            <a:t> – 1 ч</a:t>
          </a:r>
          <a:endParaRPr lang="ru-RU" b="1" dirty="0"/>
        </a:p>
      </dgm:t>
    </dgm:pt>
    <dgm:pt modelId="{08B61A89-57F0-4B44-9D29-AEB0DA370188}" type="parTrans" cxnId="{4368128A-8D36-4B44-8F74-3183DFBC57E1}">
      <dgm:prSet/>
      <dgm:spPr/>
      <dgm:t>
        <a:bodyPr/>
        <a:lstStyle/>
        <a:p>
          <a:endParaRPr lang="ru-RU"/>
        </a:p>
      </dgm:t>
    </dgm:pt>
    <dgm:pt modelId="{0F2BC2CD-CA42-4803-B69A-919A065CAE5D}" type="sibTrans" cxnId="{4368128A-8D36-4B44-8F74-3183DFBC57E1}">
      <dgm:prSet/>
      <dgm:spPr/>
      <dgm:t>
        <a:bodyPr/>
        <a:lstStyle/>
        <a:p>
          <a:endParaRPr lang="ru-RU"/>
        </a:p>
      </dgm:t>
    </dgm:pt>
    <dgm:pt modelId="{13B1AEA1-E599-4D2A-88D1-014C1B3270C1}">
      <dgm:prSet/>
      <dgm:spPr/>
      <dgm:t>
        <a:bodyPr/>
        <a:lstStyle/>
        <a:p>
          <a:r>
            <a:rPr lang="en-US" b="1" dirty="0" smtClean="0"/>
            <a:t>10-11 </a:t>
          </a:r>
          <a:r>
            <a:rPr lang="ru-RU" b="1" dirty="0" err="1" smtClean="0"/>
            <a:t>кл</a:t>
          </a:r>
          <a:endParaRPr lang="ru-RU" b="1" dirty="0"/>
        </a:p>
      </dgm:t>
    </dgm:pt>
    <dgm:pt modelId="{A9BA9B94-EB50-45C6-A397-A8800D850A19}" type="parTrans" cxnId="{B846B70F-654F-4CCC-A9F3-5DACC6FEAFE0}">
      <dgm:prSet/>
      <dgm:spPr/>
      <dgm:t>
        <a:bodyPr/>
        <a:lstStyle/>
        <a:p>
          <a:endParaRPr lang="ru-RU"/>
        </a:p>
      </dgm:t>
    </dgm:pt>
    <dgm:pt modelId="{C73D96A5-A161-4D08-A766-6538914F8E4D}" type="sibTrans" cxnId="{B846B70F-654F-4CCC-A9F3-5DACC6FEAFE0}">
      <dgm:prSet/>
      <dgm:spPr/>
      <dgm:t>
        <a:bodyPr/>
        <a:lstStyle/>
        <a:p>
          <a:endParaRPr lang="ru-RU"/>
        </a:p>
      </dgm:t>
    </dgm:pt>
    <dgm:pt modelId="{ABCA6A9D-51C0-44F4-A3EC-87E87AEDAEF5}">
      <dgm:prSet/>
      <dgm:spPr/>
      <dgm:t>
        <a:bodyPr/>
        <a:lstStyle/>
        <a:p>
          <a:r>
            <a:rPr lang="ru-RU" b="1" i="0" dirty="0" smtClean="0"/>
            <a:t>Базовый уровень – 1 ч</a:t>
          </a:r>
          <a:endParaRPr lang="ru-RU" b="1" i="0" dirty="0"/>
        </a:p>
      </dgm:t>
    </dgm:pt>
    <dgm:pt modelId="{3059FBDE-FFD1-4070-9F50-52F559CC3D04}" type="parTrans" cxnId="{19B60152-76C9-4234-BDA5-3E9AAC764DAD}">
      <dgm:prSet/>
      <dgm:spPr/>
      <dgm:t>
        <a:bodyPr/>
        <a:lstStyle/>
        <a:p>
          <a:endParaRPr lang="ru-RU"/>
        </a:p>
      </dgm:t>
    </dgm:pt>
    <dgm:pt modelId="{67ECA23D-1C48-466D-9D83-F9F6703064FA}" type="sibTrans" cxnId="{19B60152-76C9-4234-BDA5-3E9AAC764DAD}">
      <dgm:prSet/>
      <dgm:spPr/>
      <dgm:t>
        <a:bodyPr/>
        <a:lstStyle/>
        <a:p>
          <a:endParaRPr lang="ru-RU"/>
        </a:p>
      </dgm:t>
    </dgm:pt>
    <dgm:pt modelId="{CADF4F2D-A6B7-4CA5-8258-D8D053AF14CC}">
      <dgm:prSet/>
      <dgm:spPr/>
      <dgm:t>
        <a:bodyPr/>
        <a:lstStyle/>
        <a:p>
          <a:r>
            <a:rPr lang="ru-RU" b="1" dirty="0" smtClean="0"/>
            <a:t>Углубленный уровень – 4 ч</a:t>
          </a:r>
          <a:endParaRPr lang="ru-RU" b="1" dirty="0"/>
        </a:p>
      </dgm:t>
    </dgm:pt>
    <dgm:pt modelId="{2290FBFE-FFEC-47FA-A2B1-089DD273C557}" type="parTrans" cxnId="{3FF7D507-1AAD-49EB-9A48-5C301485F624}">
      <dgm:prSet/>
      <dgm:spPr/>
      <dgm:t>
        <a:bodyPr/>
        <a:lstStyle/>
        <a:p>
          <a:endParaRPr lang="ru-RU"/>
        </a:p>
      </dgm:t>
    </dgm:pt>
    <dgm:pt modelId="{55D25FCF-8054-461D-AA05-FDF94D962324}" type="sibTrans" cxnId="{3FF7D507-1AAD-49EB-9A48-5C301485F624}">
      <dgm:prSet/>
      <dgm:spPr/>
      <dgm:t>
        <a:bodyPr/>
        <a:lstStyle/>
        <a:p>
          <a:endParaRPr lang="ru-RU"/>
        </a:p>
      </dgm:t>
    </dgm:pt>
    <dgm:pt modelId="{AB0F1A01-D050-42CF-9B8E-16D4DA1DA7D2}" type="pres">
      <dgm:prSet presAssocID="{65BDC5A6-690C-4019-9FDE-DC2D95E186FA}" presName="hierChild1" presStyleCnt="0">
        <dgm:presLayoutVars>
          <dgm:chPref val="1"/>
          <dgm:dir/>
          <dgm:animOne val="branch"/>
          <dgm:animLvl val="lvl"/>
          <dgm:resizeHandles/>
        </dgm:presLayoutVars>
      </dgm:prSet>
      <dgm:spPr/>
      <dgm:t>
        <a:bodyPr/>
        <a:lstStyle/>
        <a:p>
          <a:endParaRPr lang="ru-RU"/>
        </a:p>
      </dgm:t>
    </dgm:pt>
    <dgm:pt modelId="{91087C2B-0DAD-47D9-A9A9-CB1D85A3A4CD}" type="pres">
      <dgm:prSet presAssocID="{CBE4B4A0-3CD5-4EDB-8FDD-A7AD6CB86BB3}" presName="hierRoot1" presStyleCnt="0"/>
      <dgm:spPr/>
      <dgm:t>
        <a:bodyPr/>
        <a:lstStyle/>
        <a:p>
          <a:endParaRPr lang="ru-RU"/>
        </a:p>
      </dgm:t>
    </dgm:pt>
    <dgm:pt modelId="{7F88A4F2-8B97-4EF2-ABB3-A91181CFFF03}" type="pres">
      <dgm:prSet presAssocID="{CBE4B4A0-3CD5-4EDB-8FDD-A7AD6CB86BB3}" presName="composite" presStyleCnt="0"/>
      <dgm:spPr/>
      <dgm:t>
        <a:bodyPr/>
        <a:lstStyle/>
        <a:p>
          <a:endParaRPr lang="ru-RU"/>
        </a:p>
      </dgm:t>
    </dgm:pt>
    <dgm:pt modelId="{815A9578-7949-4A70-90C9-5E2359DA3599}" type="pres">
      <dgm:prSet presAssocID="{CBE4B4A0-3CD5-4EDB-8FDD-A7AD6CB86BB3}" presName="background" presStyleLbl="node0" presStyleIdx="0" presStyleCnt="1"/>
      <dgm:spPr/>
      <dgm:t>
        <a:bodyPr/>
        <a:lstStyle/>
        <a:p>
          <a:endParaRPr lang="ru-RU"/>
        </a:p>
      </dgm:t>
    </dgm:pt>
    <dgm:pt modelId="{B6B2E76B-0E4B-4201-868F-9E292EBC6087}" type="pres">
      <dgm:prSet presAssocID="{CBE4B4A0-3CD5-4EDB-8FDD-A7AD6CB86BB3}" presName="text" presStyleLbl="fgAcc0" presStyleIdx="0" presStyleCnt="1" custScaleX="312216">
        <dgm:presLayoutVars>
          <dgm:chPref val="3"/>
        </dgm:presLayoutVars>
      </dgm:prSet>
      <dgm:spPr/>
      <dgm:t>
        <a:bodyPr/>
        <a:lstStyle/>
        <a:p>
          <a:endParaRPr lang="ru-RU"/>
        </a:p>
      </dgm:t>
    </dgm:pt>
    <dgm:pt modelId="{EFF687FA-48EF-4B4F-9115-8C3406477AE2}" type="pres">
      <dgm:prSet presAssocID="{CBE4B4A0-3CD5-4EDB-8FDD-A7AD6CB86BB3}" presName="hierChild2" presStyleCnt="0"/>
      <dgm:spPr/>
      <dgm:t>
        <a:bodyPr/>
        <a:lstStyle/>
        <a:p>
          <a:endParaRPr lang="ru-RU"/>
        </a:p>
      </dgm:t>
    </dgm:pt>
    <dgm:pt modelId="{4F1E4E30-0913-452A-B056-5878196F7F4B}" type="pres">
      <dgm:prSet presAssocID="{A436C99E-CA56-4685-A5F9-79A5D98F2E28}" presName="Name10" presStyleLbl="parChTrans1D2" presStyleIdx="0" presStyleCnt="2"/>
      <dgm:spPr/>
      <dgm:t>
        <a:bodyPr/>
        <a:lstStyle/>
        <a:p>
          <a:endParaRPr lang="ru-RU"/>
        </a:p>
      </dgm:t>
    </dgm:pt>
    <dgm:pt modelId="{0F68FCF3-C42D-4538-86CB-7F897372CAFC}" type="pres">
      <dgm:prSet presAssocID="{FAA6742A-3EEA-4B59-8C10-DD2ABC8DBD0B}" presName="hierRoot2" presStyleCnt="0"/>
      <dgm:spPr/>
      <dgm:t>
        <a:bodyPr/>
        <a:lstStyle/>
        <a:p>
          <a:endParaRPr lang="ru-RU"/>
        </a:p>
      </dgm:t>
    </dgm:pt>
    <dgm:pt modelId="{FBFC75F4-76F9-4572-81E6-4A6B2060941A}" type="pres">
      <dgm:prSet presAssocID="{FAA6742A-3EEA-4B59-8C10-DD2ABC8DBD0B}" presName="composite2" presStyleCnt="0"/>
      <dgm:spPr/>
      <dgm:t>
        <a:bodyPr/>
        <a:lstStyle/>
        <a:p>
          <a:endParaRPr lang="ru-RU"/>
        </a:p>
      </dgm:t>
    </dgm:pt>
    <dgm:pt modelId="{3FF1A302-689A-4D6F-B6D2-070088E25C21}" type="pres">
      <dgm:prSet presAssocID="{FAA6742A-3EEA-4B59-8C10-DD2ABC8DBD0B}" presName="background2" presStyleLbl="node2" presStyleIdx="0" presStyleCnt="2"/>
      <dgm:spPr/>
      <dgm:t>
        <a:bodyPr/>
        <a:lstStyle/>
        <a:p>
          <a:endParaRPr lang="ru-RU"/>
        </a:p>
      </dgm:t>
    </dgm:pt>
    <dgm:pt modelId="{D4825777-5738-42D7-9D0B-A305E8A209BF}" type="pres">
      <dgm:prSet presAssocID="{FAA6742A-3EEA-4B59-8C10-DD2ABC8DBD0B}" presName="text2" presStyleLbl="fgAcc2" presStyleIdx="0" presStyleCnt="2" custScaleX="262802" custScaleY="55874">
        <dgm:presLayoutVars>
          <dgm:chPref val="3"/>
        </dgm:presLayoutVars>
      </dgm:prSet>
      <dgm:spPr/>
      <dgm:t>
        <a:bodyPr/>
        <a:lstStyle/>
        <a:p>
          <a:endParaRPr lang="ru-RU"/>
        </a:p>
      </dgm:t>
    </dgm:pt>
    <dgm:pt modelId="{2CD98268-2C2E-4944-A639-D9F2CE444F17}" type="pres">
      <dgm:prSet presAssocID="{FAA6742A-3EEA-4B59-8C10-DD2ABC8DBD0B}" presName="hierChild3" presStyleCnt="0"/>
      <dgm:spPr/>
      <dgm:t>
        <a:bodyPr/>
        <a:lstStyle/>
        <a:p>
          <a:endParaRPr lang="ru-RU"/>
        </a:p>
      </dgm:t>
    </dgm:pt>
    <dgm:pt modelId="{1D30C2E2-5A88-4B21-8E50-AE5DDDAFABD7}" type="pres">
      <dgm:prSet presAssocID="{A02C3B6F-8A33-4A6E-8151-D4F0D15501F2}" presName="Name17" presStyleLbl="parChTrans1D3" presStyleIdx="0" presStyleCnt="5"/>
      <dgm:spPr/>
      <dgm:t>
        <a:bodyPr/>
        <a:lstStyle/>
        <a:p>
          <a:endParaRPr lang="ru-RU"/>
        </a:p>
      </dgm:t>
    </dgm:pt>
    <dgm:pt modelId="{589BB3F4-59A0-4745-B17D-40CF69E0FC0F}" type="pres">
      <dgm:prSet presAssocID="{EF9336B9-BAC1-40A0-A4E3-8C082243364F}" presName="hierRoot3" presStyleCnt="0"/>
      <dgm:spPr/>
      <dgm:t>
        <a:bodyPr/>
        <a:lstStyle/>
        <a:p>
          <a:endParaRPr lang="ru-RU"/>
        </a:p>
      </dgm:t>
    </dgm:pt>
    <dgm:pt modelId="{24BC1B4B-E6C5-45E2-BF7D-F9F84E84A3F3}" type="pres">
      <dgm:prSet presAssocID="{EF9336B9-BAC1-40A0-A4E3-8C082243364F}" presName="composite3" presStyleCnt="0"/>
      <dgm:spPr/>
      <dgm:t>
        <a:bodyPr/>
        <a:lstStyle/>
        <a:p>
          <a:endParaRPr lang="ru-RU"/>
        </a:p>
      </dgm:t>
    </dgm:pt>
    <dgm:pt modelId="{08C7443E-2681-411F-9EC3-CDE226E0B47B}" type="pres">
      <dgm:prSet presAssocID="{EF9336B9-BAC1-40A0-A4E3-8C082243364F}" presName="background3" presStyleLbl="node3" presStyleIdx="0" presStyleCnt="5"/>
      <dgm:spPr/>
      <dgm:t>
        <a:bodyPr/>
        <a:lstStyle/>
        <a:p>
          <a:endParaRPr lang="ru-RU"/>
        </a:p>
      </dgm:t>
    </dgm:pt>
    <dgm:pt modelId="{31A6EB3B-035E-461D-94A3-2E20F834DC22}" type="pres">
      <dgm:prSet presAssocID="{EF9336B9-BAC1-40A0-A4E3-8C082243364F}" presName="text3" presStyleLbl="fgAcc3" presStyleIdx="0" presStyleCnt="5" custScaleX="124639" custScaleY="95167">
        <dgm:presLayoutVars>
          <dgm:chPref val="3"/>
        </dgm:presLayoutVars>
      </dgm:prSet>
      <dgm:spPr/>
      <dgm:t>
        <a:bodyPr/>
        <a:lstStyle/>
        <a:p>
          <a:endParaRPr lang="ru-RU"/>
        </a:p>
      </dgm:t>
    </dgm:pt>
    <dgm:pt modelId="{9EA1CD1A-1179-4CB2-9342-48C1DA46E62D}" type="pres">
      <dgm:prSet presAssocID="{EF9336B9-BAC1-40A0-A4E3-8C082243364F}" presName="hierChild4" presStyleCnt="0"/>
      <dgm:spPr/>
      <dgm:t>
        <a:bodyPr/>
        <a:lstStyle/>
        <a:p>
          <a:endParaRPr lang="ru-RU"/>
        </a:p>
      </dgm:t>
    </dgm:pt>
    <dgm:pt modelId="{801EA0A5-F108-4A42-9830-C87543FDE8AD}" type="pres">
      <dgm:prSet presAssocID="{C33193C9-7B89-43F7-B57C-0D42736A56EA}" presName="Name17" presStyleLbl="parChTrans1D3" presStyleIdx="1" presStyleCnt="5"/>
      <dgm:spPr/>
      <dgm:t>
        <a:bodyPr/>
        <a:lstStyle/>
        <a:p>
          <a:endParaRPr lang="ru-RU"/>
        </a:p>
      </dgm:t>
    </dgm:pt>
    <dgm:pt modelId="{F17C2DE0-F160-443F-B1DC-E413EDF68D85}" type="pres">
      <dgm:prSet presAssocID="{2498C72D-477B-491F-8C46-495A44DB2667}" presName="hierRoot3" presStyleCnt="0"/>
      <dgm:spPr/>
      <dgm:t>
        <a:bodyPr/>
        <a:lstStyle/>
        <a:p>
          <a:endParaRPr lang="ru-RU"/>
        </a:p>
      </dgm:t>
    </dgm:pt>
    <dgm:pt modelId="{4EA857FF-8C15-4EFB-AD29-0D93AE71A488}" type="pres">
      <dgm:prSet presAssocID="{2498C72D-477B-491F-8C46-495A44DB2667}" presName="composite3" presStyleCnt="0"/>
      <dgm:spPr/>
      <dgm:t>
        <a:bodyPr/>
        <a:lstStyle/>
        <a:p>
          <a:endParaRPr lang="ru-RU"/>
        </a:p>
      </dgm:t>
    </dgm:pt>
    <dgm:pt modelId="{AB8FB87D-4BBD-49FA-85B1-C946D2CC326B}" type="pres">
      <dgm:prSet presAssocID="{2498C72D-477B-491F-8C46-495A44DB2667}" presName="background3" presStyleLbl="node3" presStyleIdx="1" presStyleCnt="5"/>
      <dgm:spPr/>
      <dgm:t>
        <a:bodyPr/>
        <a:lstStyle/>
        <a:p>
          <a:endParaRPr lang="ru-RU"/>
        </a:p>
      </dgm:t>
    </dgm:pt>
    <dgm:pt modelId="{96D15A88-6166-4ABB-B1E4-8C7BDE3FF4BA}" type="pres">
      <dgm:prSet presAssocID="{2498C72D-477B-491F-8C46-495A44DB2667}" presName="text3" presStyleLbl="fgAcc3" presStyleIdx="1" presStyleCnt="5" custScaleX="137575" custScaleY="95167">
        <dgm:presLayoutVars>
          <dgm:chPref val="3"/>
        </dgm:presLayoutVars>
      </dgm:prSet>
      <dgm:spPr/>
      <dgm:t>
        <a:bodyPr/>
        <a:lstStyle/>
        <a:p>
          <a:endParaRPr lang="ru-RU"/>
        </a:p>
      </dgm:t>
    </dgm:pt>
    <dgm:pt modelId="{C3103F70-4F96-4DDA-AD56-24EAC57D22B2}" type="pres">
      <dgm:prSet presAssocID="{2498C72D-477B-491F-8C46-495A44DB2667}" presName="hierChild4" presStyleCnt="0"/>
      <dgm:spPr/>
      <dgm:t>
        <a:bodyPr/>
        <a:lstStyle/>
        <a:p>
          <a:endParaRPr lang="ru-RU"/>
        </a:p>
      </dgm:t>
    </dgm:pt>
    <dgm:pt modelId="{E584970B-0504-46FE-B515-5C17745042D0}" type="pres">
      <dgm:prSet presAssocID="{08B61A89-57F0-4B44-9D29-AEB0DA370188}" presName="Name17" presStyleLbl="parChTrans1D3" presStyleIdx="2" presStyleCnt="5"/>
      <dgm:spPr/>
      <dgm:t>
        <a:bodyPr/>
        <a:lstStyle/>
        <a:p>
          <a:endParaRPr lang="ru-RU"/>
        </a:p>
      </dgm:t>
    </dgm:pt>
    <dgm:pt modelId="{454AD91C-6E88-4742-BD3C-4DE02B95B472}" type="pres">
      <dgm:prSet presAssocID="{E2E108B0-E418-4B25-BA4F-554D30BF63B9}" presName="hierRoot3" presStyleCnt="0"/>
      <dgm:spPr/>
      <dgm:t>
        <a:bodyPr/>
        <a:lstStyle/>
        <a:p>
          <a:endParaRPr lang="ru-RU"/>
        </a:p>
      </dgm:t>
    </dgm:pt>
    <dgm:pt modelId="{8EACDB87-74D2-49B0-BF0F-B73CE71F583F}" type="pres">
      <dgm:prSet presAssocID="{E2E108B0-E418-4B25-BA4F-554D30BF63B9}" presName="composite3" presStyleCnt="0"/>
      <dgm:spPr/>
      <dgm:t>
        <a:bodyPr/>
        <a:lstStyle/>
        <a:p>
          <a:endParaRPr lang="ru-RU"/>
        </a:p>
      </dgm:t>
    </dgm:pt>
    <dgm:pt modelId="{C9D71A49-CA19-4958-A19C-63BEAAFF9C70}" type="pres">
      <dgm:prSet presAssocID="{E2E108B0-E418-4B25-BA4F-554D30BF63B9}" presName="background3" presStyleLbl="node3" presStyleIdx="2" presStyleCnt="5"/>
      <dgm:spPr/>
      <dgm:t>
        <a:bodyPr/>
        <a:lstStyle/>
        <a:p>
          <a:endParaRPr lang="ru-RU"/>
        </a:p>
      </dgm:t>
    </dgm:pt>
    <dgm:pt modelId="{A7B409AF-0562-40A6-A5DF-805BA38E989E}" type="pres">
      <dgm:prSet presAssocID="{E2E108B0-E418-4B25-BA4F-554D30BF63B9}" presName="text3" presStyleLbl="fgAcc3" presStyleIdx="2" presStyleCnt="5" custScaleX="128680" custScaleY="91579">
        <dgm:presLayoutVars>
          <dgm:chPref val="3"/>
        </dgm:presLayoutVars>
      </dgm:prSet>
      <dgm:spPr/>
      <dgm:t>
        <a:bodyPr/>
        <a:lstStyle/>
        <a:p>
          <a:endParaRPr lang="ru-RU"/>
        </a:p>
      </dgm:t>
    </dgm:pt>
    <dgm:pt modelId="{92A98ACD-0799-4FEC-B0B0-94FA965B36C8}" type="pres">
      <dgm:prSet presAssocID="{E2E108B0-E418-4B25-BA4F-554D30BF63B9}" presName="hierChild4" presStyleCnt="0"/>
      <dgm:spPr/>
      <dgm:t>
        <a:bodyPr/>
        <a:lstStyle/>
        <a:p>
          <a:endParaRPr lang="ru-RU"/>
        </a:p>
      </dgm:t>
    </dgm:pt>
    <dgm:pt modelId="{DB6CF0E0-32E5-4B1E-8586-3A4EAD452049}" type="pres">
      <dgm:prSet presAssocID="{A9BA9B94-EB50-45C6-A397-A8800D850A19}" presName="Name17" presStyleLbl="parChTrans1D3" presStyleIdx="3" presStyleCnt="5"/>
      <dgm:spPr/>
      <dgm:t>
        <a:bodyPr/>
        <a:lstStyle/>
        <a:p>
          <a:endParaRPr lang="ru-RU"/>
        </a:p>
      </dgm:t>
    </dgm:pt>
    <dgm:pt modelId="{E995E325-6CF0-4F95-AF83-73AAF67C5E20}" type="pres">
      <dgm:prSet presAssocID="{13B1AEA1-E599-4D2A-88D1-014C1B3270C1}" presName="hierRoot3" presStyleCnt="0"/>
      <dgm:spPr/>
    </dgm:pt>
    <dgm:pt modelId="{B1B0DEB2-3B8E-468B-A50A-4E52807DF6C5}" type="pres">
      <dgm:prSet presAssocID="{13B1AEA1-E599-4D2A-88D1-014C1B3270C1}" presName="composite3" presStyleCnt="0"/>
      <dgm:spPr/>
    </dgm:pt>
    <dgm:pt modelId="{1D8C84E1-F1B2-4627-9C1F-9161662BA358}" type="pres">
      <dgm:prSet presAssocID="{13B1AEA1-E599-4D2A-88D1-014C1B3270C1}" presName="background3" presStyleLbl="node3" presStyleIdx="3" presStyleCnt="5"/>
      <dgm:spPr/>
    </dgm:pt>
    <dgm:pt modelId="{738E999A-E200-4979-90A9-8C8B8C7D4AB9}" type="pres">
      <dgm:prSet presAssocID="{13B1AEA1-E599-4D2A-88D1-014C1B3270C1}" presName="text3" presStyleLbl="fgAcc3" presStyleIdx="3" presStyleCnt="5" custScaleX="131810" custScaleY="95167">
        <dgm:presLayoutVars>
          <dgm:chPref val="3"/>
        </dgm:presLayoutVars>
      </dgm:prSet>
      <dgm:spPr/>
      <dgm:t>
        <a:bodyPr/>
        <a:lstStyle/>
        <a:p>
          <a:endParaRPr lang="ru-RU"/>
        </a:p>
      </dgm:t>
    </dgm:pt>
    <dgm:pt modelId="{29306BCD-7C34-454F-BB04-1BD4EEBB8F48}" type="pres">
      <dgm:prSet presAssocID="{13B1AEA1-E599-4D2A-88D1-014C1B3270C1}" presName="hierChild4" presStyleCnt="0"/>
      <dgm:spPr/>
    </dgm:pt>
    <dgm:pt modelId="{300179DA-7E47-4751-8B8D-26D78BA2FEDC}" type="pres">
      <dgm:prSet presAssocID="{3059FBDE-FFD1-4070-9F50-52F559CC3D04}" presName="Name23" presStyleLbl="parChTrans1D4" presStyleIdx="0" presStyleCnt="2"/>
      <dgm:spPr/>
      <dgm:t>
        <a:bodyPr/>
        <a:lstStyle/>
        <a:p>
          <a:endParaRPr lang="ru-RU"/>
        </a:p>
      </dgm:t>
    </dgm:pt>
    <dgm:pt modelId="{7C937DA6-7190-4AFD-9F1F-730A09BFBB89}" type="pres">
      <dgm:prSet presAssocID="{ABCA6A9D-51C0-44F4-A3EC-87E87AEDAEF5}" presName="hierRoot4" presStyleCnt="0"/>
      <dgm:spPr/>
    </dgm:pt>
    <dgm:pt modelId="{5975198B-EF33-497E-AB6D-D521A8AED9D6}" type="pres">
      <dgm:prSet presAssocID="{ABCA6A9D-51C0-44F4-A3EC-87E87AEDAEF5}" presName="composite4" presStyleCnt="0"/>
      <dgm:spPr/>
    </dgm:pt>
    <dgm:pt modelId="{B8B74C38-AD00-4586-960B-F9EC4C9C03F7}" type="pres">
      <dgm:prSet presAssocID="{ABCA6A9D-51C0-44F4-A3EC-87E87AEDAEF5}" presName="background4" presStyleLbl="node4" presStyleIdx="0" presStyleCnt="2"/>
      <dgm:spPr/>
    </dgm:pt>
    <dgm:pt modelId="{9A1B2799-1A7F-4D60-BE52-9A382C95B648}" type="pres">
      <dgm:prSet presAssocID="{ABCA6A9D-51C0-44F4-A3EC-87E87AEDAEF5}" presName="text4" presStyleLbl="fgAcc4" presStyleIdx="0" presStyleCnt="2" custScaleX="223152">
        <dgm:presLayoutVars>
          <dgm:chPref val="3"/>
        </dgm:presLayoutVars>
      </dgm:prSet>
      <dgm:spPr/>
      <dgm:t>
        <a:bodyPr/>
        <a:lstStyle/>
        <a:p>
          <a:endParaRPr lang="ru-RU"/>
        </a:p>
      </dgm:t>
    </dgm:pt>
    <dgm:pt modelId="{EC9EA2AD-5A68-4059-857D-AAB9A8A79714}" type="pres">
      <dgm:prSet presAssocID="{ABCA6A9D-51C0-44F4-A3EC-87E87AEDAEF5}" presName="hierChild5" presStyleCnt="0"/>
      <dgm:spPr/>
    </dgm:pt>
    <dgm:pt modelId="{516586C1-53E2-427F-94D2-83E7FFA5ED36}" type="pres">
      <dgm:prSet presAssocID="{2290FBFE-FFEC-47FA-A2B1-089DD273C557}" presName="Name23" presStyleLbl="parChTrans1D4" presStyleIdx="1" presStyleCnt="2"/>
      <dgm:spPr/>
      <dgm:t>
        <a:bodyPr/>
        <a:lstStyle/>
        <a:p>
          <a:endParaRPr lang="ru-RU"/>
        </a:p>
      </dgm:t>
    </dgm:pt>
    <dgm:pt modelId="{7CDFE23C-8698-4778-AEBA-D997396D62AA}" type="pres">
      <dgm:prSet presAssocID="{CADF4F2D-A6B7-4CA5-8258-D8D053AF14CC}" presName="hierRoot4" presStyleCnt="0"/>
      <dgm:spPr/>
    </dgm:pt>
    <dgm:pt modelId="{8E9F3BD6-F0AC-4F6C-9112-3CA19FB620B5}" type="pres">
      <dgm:prSet presAssocID="{CADF4F2D-A6B7-4CA5-8258-D8D053AF14CC}" presName="composite4" presStyleCnt="0"/>
      <dgm:spPr/>
    </dgm:pt>
    <dgm:pt modelId="{A9FE308C-C017-48C6-B772-4049243708E1}" type="pres">
      <dgm:prSet presAssocID="{CADF4F2D-A6B7-4CA5-8258-D8D053AF14CC}" presName="background4" presStyleLbl="node4" presStyleIdx="1" presStyleCnt="2"/>
      <dgm:spPr/>
    </dgm:pt>
    <dgm:pt modelId="{C3C45CCC-E236-4105-85E3-2F304D735CB3}" type="pres">
      <dgm:prSet presAssocID="{CADF4F2D-A6B7-4CA5-8258-D8D053AF14CC}" presName="text4" presStyleLbl="fgAcc4" presStyleIdx="1" presStyleCnt="2" custScaleX="222003">
        <dgm:presLayoutVars>
          <dgm:chPref val="3"/>
        </dgm:presLayoutVars>
      </dgm:prSet>
      <dgm:spPr/>
      <dgm:t>
        <a:bodyPr/>
        <a:lstStyle/>
        <a:p>
          <a:endParaRPr lang="ru-RU"/>
        </a:p>
      </dgm:t>
    </dgm:pt>
    <dgm:pt modelId="{A05871D3-29B4-431B-A82A-D751ACAA1EF7}" type="pres">
      <dgm:prSet presAssocID="{CADF4F2D-A6B7-4CA5-8258-D8D053AF14CC}" presName="hierChild5" presStyleCnt="0"/>
      <dgm:spPr/>
    </dgm:pt>
    <dgm:pt modelId="{ECE60BAE-3277-4042-BD08-50134AD260C6}" type="pres">
      <dgm:prSet presAssocID="{654BBAF6-6DDC-46BD-B77C-7B1D7CCE3665}" presName="Name10" presStyleLbl="parChTrans1D2" presStyleIdx="1" presStyleCnt="2"/>
      <dgm:spPr/>
      <dgm:t>
        <a:bodyPr/>
        <a:lstStyle/>
        <a:p>
          <a:endParaRPr lang="ru-RU"/>
        </a:p>
      </dgm:t>
    </dgm:pt>
    <dgm:pt modelId="{ABABD96A-E37C-4355-9EE0-10F891A4308B}" type="pres">
      <dgm:prSet presAssocID="{1EAF3DAA-D5CA-4CCF-8B7A-A9F7BE3B22A4}" presName="hierRoot2" presStyleCnt="0"/>
      <dgm:spPr/>
      <dgm:t>
        <a:bodyPr/>
        <a:lstStyle/>
        <a:p>
          <a:endParaRPr lang="ru-RU"/>
        </a:p>
      </dgm:t>
    </dgm:pt>
    <dgm:pt modelId="{836267ED-4B5B-4E6D-BEE6-0CBB79E0A8BD}" type="pres">
      <dgm:prSet presAssocID="{1EAF3DAA-D5CA-4CCF-8B7A-A9F7BE3B22A4}" presName="composite2" presStyleCnt="0"/>
      <dgm:spPr/>
      <dgm:t>
        <a:bodyPr/>
        <a:lstStyle/>
        <a:p>
          <a:endParaRPr lang="ru-RU"/>
        </a:p>
      </dgm:t>
    </dgm:pt>
    <dgm:pt modelId="{504A33F0-BFE9-4A48-A069-713F3907582B}" type="pres">
      <dgm:prSet presAssocID="{1EAF3DAA-D5CA-4CCF-8B7A-A9F7BE3B22A4}" presName="background2" presStyleLbl="node2" presStyleIdx="1" presStyleCnt="2"/>
      <dgm:spPr/>
      <dgm:t>
        <a:bodyPr/>
        <a:lstStyle/>
        <a:p>
          <a:endParaRPr lang="ru-RU"/>
        </a:p>
      </dgm:t>
    </dgm:pt>
    <dgm:pt modelId="{B5CD0B03-50AE-456D-AA16-2A69192F8C4F}" type="pres">
      <dgm:prSet presAssocID="{1EAF3DAA-D5CA-4CCF-8B7A-A9F7BE3B22A4}" presName="text2" presStyleLbl="fgAcc2" presStyleIdx="1" presStyleCnt="2" custScaleX="397697" custScaleY="78831">
        <dgm:presLayoutVars>
          <dgm:chPref val="3"/>
        </dgm:presLayoutVars>
      </dgm:prSet>
      <dgm:spPr/>
      <dgm:t>
        <a:bodyPr/>
        <a:lstStyle/>
        <a:p>
          <a:endParaRPr lang="ru-RU"/>
        </a:p>
      </dgm:t>
    </dgm:pt>
    <dgm:pt modelId="{22D4E52D-2A3B-4928-B59A-E35B90A149D2}" type="pres">
      <dgm:prSet presAssocID="{1EAF3DAA-D5CA-4CCF-8B7A-A9F7BE3B22A4}" presName="hierChild3" presStyleCnt="0"/>
      <dgm:spPr/>
      <dgm:t>
        <a:bodyPr/>
        <a:lstStyle/>
        <a:p>
          <a:endParaRPr lang="ru-RU"/>
        </a:p>
      </dgm:t>
    </dgm:pt>
    <dgm:pt modelId="{706548C1-BC87-4CC0-9C38-DD207EB10BB6}" type="pres">
      <dgm:prSet presAssocID="{84DFEA4C-EC13-465E-90F8-540F3029170C}" presName="Name17" presStyleLbl="parChTrans1D3" presStyleIdx="4" presStyleCnt="5"/>
      <dgm:spPr/>
      <dgm:t>
        <a:bodyPr/>
        <a:lstStyle/>
        <a:p>
          <a:endParaRPr lang="ru-RU"/>
        </a:p>
      </dgm:t>
    </dgm:pt>
    <dgm:pt modelId="{D22889E7-06DC-467A-AD2C-BB080C7C4382}" type="pres">
      <dgm:prSet presAssocID="{43C77759-50AA-444F-BA5F-C7373F3887B4}" presName="hierRoot3" presStyleCnt="0"/>
      <dgm:spPr/>
      <dgm:t>
        <a:bodyPr/>
        <a:lstStyle/>
        <a:p>
          <a:endParaRPr lang="ru-RU"/>
        </a:p>
      </dgm:t>
    </dgm:pt>
    <dgm:pt modelId="{BFF470E2-60C8-4971-B15A-F004E4F0CA3D}" type="pres">
      <dgm:prSet presAssocID="{43C77759-50AA-444F-BA5F-C7373F3887B4}" presName="composite3" presStyleCnt="0"/>
      <dgm:spPr/>
      <dgm:t>
        <a:bodyPr/>
        <a:lstStyle/>
        <a:p>
          <a:endParaRPr lang="ru-RU"/>
        </a:p>
      </dgm:t>
    </dgm:pt>
    <dgm:pt modelId="{CD782731-92D7-4E99-BF55-4940A149974D}" type="pres">
      <dgm:prSet presAssocID="{43C77759-50AA-444F-BA5F-C7373F3887B4}" presName="background3" presStyleLbl="node3" presStyleIdx="4" presStyleCnt="5"/>
      <dgm:spPr/>
      <dgm:t>
        <a:bodyPr/>
        <a:lstStyle/>
        <a:p>
          <a:endParaRPr lang="ru-RU"/>
        </a:p>
      </dgm:t>
    </dgm:pt>
    <dgm:pt modelId="{347FF411-B20F-42D0-958E-8C1EC914766C}" type="pres">
      <dgm:prSet presAssocID="{43C77759-50AA-444F-BA5F-C7373F3887B4}" presName="text3" presStyleLbl="fgAcc3" presStyleIdx="4" presStyleCnt="5" custScaleX="176346" custScaleY="51366">
        <dgm:presLayoutVars>
          <dgm:chPref val="3"/>
        </dgm:presLayoutVars>
      </dgm:prSet>
      <dgm:spPr/>
      <dgm:t>
        <a:bodyPr/>
        <a:lstStyle/>
        <a:p>
          <a:endParaRPr lang="ru-RU"/>
        </a:p>
      </dgm:t>
    </dgm:pt>
    <dgm:pt modelId="{1BDBB982-1C83-48FE-943C-1AF7E041BAE5}" type="pres">
      <dgm:prSet presAssocID="{43C77759-50AA-444F-BA5F-C7373F3887B4}" presName="hierChild4" presStyleCnt="0"/>
      <dgm:spPr/>
      <dgm:t>
        <a:bodyPr/>
        <a:lstStyle/>
        <a:p>
          <a:endParaRPr lang="ru-RU"/>
        </a:p>
      </dgm:t>
    </dgm:pt>
  </dgm:ptLst>
  <dgm:cxnLst>
    <dgm:cxn modelId="{EFBB4628-80A0-4313-809F-B175E1C42ECD}" type="presOf" srcId="{A436C99E-CA56-4685-A5F9-79A5D98F2E28}" destId="{4F1E4E30-0913-452A-B056-5878196F7F4B}" srcOrd="0" destOrd="0" presId="urn:microsoft.com/office/officeart/2005/8/layout/hierarchy1"/>
    <dgm:cxn modelId="{AC3BE97D-E7A2-4CCA-8154-33CFF399975B}" srcId="{FAA6742A-3EEA-4B59-8C10-DD2ABC8DBD0B}" destId="{EF9336B9-BAC1-40A0-A4E3-8C082243364F}" srcOrd="0" destOrd="0" parTransId="{A02C3B6F-8A33-4A6E-8151-D4F0D15501F2}" sibTransId="{E2D0C61A-36C8-4323-AF1F-3308E33EE2FA}"/>
    <dgm:cxn modelId="{EB768E22-DAE5-4148-A71E-07CAD2489D6E}" type="presOf" srcId="{CBE4B4A0-3CD5-4EDB-8FDD-A7AD6CB86BB3}" destId="{B6B2E76B-0E4B-4201-868F-9E292EBC6087}" srcOrd="0" destOrd="0" presId="urn:microsoft.com/office/officeart/2005/8/layout/hierarchy1"/>
    <dgm:cxn modelId="{391D789C-D5A5-4E64-8099-D4687DD559A3}" type="presOf" srcId="{65BDC5A6-690C-4019-9FDE-DC2D95E186FA}" destId="{AB0F1A01-D050-42CF-9B8E-16D4DA1DA7D2}" srcOrd="0" destOrd="0" presId="urn:microsoft.com/office/officeart/2005/8/layout/hierarchy1"/>
    <dgm:cxn modelId="{94E9484F-BD01-4AFE-A03C-EAFBA113FA9D}" srcId="{FAA6742A-3EEA-4B59-8C10-DD2ABC8DBD0B}" destId="{2498C72D-477B-491F-8C46-495A44DB2667}" srcOrd="1" destOrd="0" parTransId="{C33193C9-7B89-43F7-B57C-0D42736A56EA}" sibTransId="{F3C51115-49A9-45DB-8329-5719A564A83B}"/>
    <dgm:cxn modelId="{6DF492FF-8AEC-44BE-A941-B032809E359A}" type="presOf" srcId="{2290FBFE-FFEC-47FA-A2B1-089DD273C557}" destId="{516586C1-53E2-427F-94D2-83E7FFA5ED36}" srcOrd="0" destOrd="0" presId="urn:microsoft.com/office/officeart/2005/8/layout/hierarchy1"/>
    <dgm:cxn modelId="{5CC5DA05-D9C5-44D5-8709-D4E5A8F5FBD5}" type="presOf" srcId="{A9BA9B94-EB50-45C6-A397-A8800D850A19}" destId="{DB6CF0E0-32E5-4B1E-8586-3A4EAD452049}" srcOrd="0" destOrd="0" presId="urn:microsoft.com/office/officeart/2005/8/layout/hierarchy1"/>
    <dgm:cxn modelId="{6BB1997B-ABFB-4288-94FC-A8001F6C1F49}" type="presOf" srcId="{EF9336B9-BAC1-40A0-A4E3-8C082243364F}" destId="{31A6EB3B-035E-461D-94A3-2E20F834DC22}" srcOrd="0" destOrd="0" presId="urn:microsoft.com/office/officeart/2005/8/layout/hierarchy1"/>
    <dgm:cxn modelId="{C95B2990-09F8-4342-B4F6-2726F40D46D0}" type="presOf" srcId="{E2E108B0-E418-4B25-BA4F-554D30BF63B9}" destId="{A7B409AF-0562-40A6-A5DF-805BA38E989E}" srcOrd="0" destOrd="0" presId="urn:microsoft.com/office/officeart/2005/8/layout/hierarchy1"/>
    <dgm:cxn modelId="{F5EE0BAB-2F16-43B3-BD7C-CE2BC5698FE1}" type="presOf" srcId="{1EAF3DAA-D5CA-4CCF-8B7A-A9F7BE3B22A4}" destId="{B5CD0B03-50AE-456D-AA16-2A69192F8C4F}" srcOrd="0" destOrd="0" presId="urn:microsoft.com/office/officeart/2005/8/layout/hierarchy1"/>
    <dgm:cxn modelId="{9E512249-B1AC-492A-90D1-2387AAFF6FA4}" type="presOf" srcId="{84DFEA4C-EC13-465E-90F8-540F3029170C}" destId="{706548C1-BC87-4CC0-9C38-DD207EB10BB6}" srcOrd="0" destOrd="0" presId="urn:microsoft.com/office/officeart/2005/8/layout/hierarchy1"/>
    <dgm:cxn modelId="{57C11D2E-E635-45B5-A14C-16A822D05D6A}" type="presOf" srcId="{CADF4F2D-A6B7-4CA5-8258-D8D053AF14CC}" destId="{C3C45CCC-E236-4105-85E3-2F304D735CB3}" srcOrd="0" destOrd="0" presId="urn:microsoft.com/office/officeart/2005/8/layout/hierarchy1"/>
    <dgm:cxn modelId="{A7B3874E-DBD3-4894-82B7-21FB939F24A2}" srcId="{CBE4B4A0-3CD5-4EDB-8FDD-A7AD6CB86BB3}" destId="{FAA6742A-3EEA-4B59-8C10-DD2ABC8DBD0B}" srcOrd="0" destOrd="0" parTransId="{A436C99E-CA56-4685-A5F9-79A5D98F2E28}" sibTransId="{A8BD83D3-E9F0-40B9-A99F-5D48A6235D36}"/>
    <dgm:cxn modelId="{F4B8E7D4-3CAD-4374-BC45-6674736E4736}" type="presOf" srcId="{654BBAF6-6DDC-46BD-B77C-7B1D7CCE3665}" destId="{ECE60BAE-3277-4042-BD08-50134AD260C6}" srcOrd="0" destOrd="0" presId="urn:microsoft.com/office/officeart/2005/8/layout/hierarchy1"/>
    <dgm:cxn modelId="{D841D744-1D00-475F-B636-7C04CE9D69F1}" type="presOf" srcId="{43C77759-50AA-444F-BA5F-C7373F3887B4}" destId="{347FF411-B20F-42D0-958E-8C1EC914766C}" srcOrd="0" destOrd="0" presId="urn:microsoft.com/office/officeart/2005/8/layout/hierarchy1"/>
    <dgm:cxn modelId="{4368128A-8D36-4B44-8F74-3183DFBC57E1}" srcId="{FAA6742A-3EEA-4B59-8C10-DD2ABC8DBD0B}" destId="{E2E108B0-E418-4B25-BA4F-554D30BF63B9}" srcOrd="2" destOrd="0" parTransId="{08B61A89-57F0-4B44-9D29-AEB0DA370188}" sibTransId="{0F2BC2CD-CA42-4803-B69A-919A065CAE5D}"/>
    <dgm:cxn modelId="{128F402F-6683-4676-92FF-164463A501DA}" type="presOf" srcId="{FAA6742A-3EEA-4B59-8C10-DD2ABC8DBD0B}" destId="{D4825777-5738-42D7-9D0B-A305E8A209BF}" srcOrd="0" destOrd="0" presId="urn:microsoft.com/office/officeart/2005/8/layout/hierarchy1"/>
    <dgm:cxn modelId="{33DBEE47-0DBC-4432-B605-C582735FED5F}" type="presOf" srcId="{3059FBDE-FFD1-4070-9F50-52F559CC3D04}" destId="{300179DA-7E47-4751-8B8D-26D78BA2FEDC}" srcOrd="0" destOrd="0" presId="urn:microsoft.com/office/officeart/2005/8/layout/hierarchy1"/>
    <dgm:cxn modelId="{5BBF3D8D-1F09-4532-B36D-526CD642A553}" type="presOf" srcId="{ABCA6A9D-51C0-44F4-A3EC-87E87AEDAEF5}" destId="{9A1B2799-1A7F-4D60-BE52-9A382C95B648}" srcOrd="0" destOrd="0" presId="urn:microsoft.com/office/officeart/2005/8/layout/hierarchy1"/>
    <dgm:cxn modelId="{3FF7D507-1AAD-49EB-9A48-5C301485F624}" srcId="{13B1AEA1-E599-4D2A-88D1-014C1B3270C1}" destId="{CADF4F2D-A6B7-4CA5-8258-D8D053AF14CC}" srcOrd="1" destOrd="0" parTransId="{2290FBFE-FFEC-47FA-A2B1-089DD273C557}" sibTransId="{55D25FCF-8054-461D-AA05-FDF94D962324}"/>
    <dgm:cxn modelId="{D68EA7DE-8236-42DD-8A94-2E8781E2EFBD}" type="presOf" srcId="{C33193C9-7B89-43F7-B57C-0D42736A56EA}" destId="{801EA0A5-F108-4A42-9830-C87543FDE8AD}" srcOrd="0" destOrd="0" presId="urn:microsoft.com/office/officeart/2005/8/layout/hierarchy1"/>
    <dgm:cxn modelId="{B846B70F-654F-4CCC-A9F3-5DACC6FEAFE0}" srcId="{FAA6742A-3EEA-4B59-8C10-DD2ABC8DBD0B}" destId="{13B1AEA1-E599-4D2A-88D1-014C1B3270C1}" srcOrd="3" destOrd="0" parTransId="{A9BA9B94-EB50-45C6-A397-A8800D850A19}" sibTransId="{C73D96A5-A161-4D08-A766-6538914F8E4D}"/>
    <dgm:cxn modelId="{9A3F076A-0226-41D5-9E58-BA0FC65BC502}" type="presOf" srcId="{A02C3B6F-8A33-4A6E-8151-D4F0D15501F2}" destId="{1D30C2E2-5A88-4B21-8E50-AE5DDDAFABD7}" srcOrd="0" destOrd="0" presId="urn:microsoft.com/office/officeart/2005/8/layout/hierarchy1"/>
    <dgm:cxn modelId="{E44C5CD8-FD24-4AA8-AA16-4A8310A83AB8}" srcId="{1EAF3DAA-D5CA-4CCF-8B7A-A9F7BE3B22A4}" destId="{43C77759-50AA-444F-BA5F-C7373F3887B4}" srcOrd="0" destOrd="0" parTransId="{84DFEA4C-EC13-465E-90F8-540F3029170C}" sibTransId="{2908B2F3-412C-4EDF-A4CC-3024584B45D0}"/>
    <dgm:cxn modelId="{CFEBA04B-9DCE-43B6-B06A-DE940704798D}" srcId="{65BDC5A6-690C-4019-9FDE-DC2D95E186FA}" destId="{CBE4B4A0-3CD5-4EDB-8FDD-A7AD6CB86BB3}" srcOrd="0" destOrd="0" parTransId="{16ED507D-CB64-4FD0-80BE-B049A88AA3F4}" sibTransId="{EF7E72B6-7947-4E5D-8828-AB29645C8D32}"/>
    <dgm:cxn modelId="{19B60152-76C9-4234-BDA5-3E9AAC764DAD}" srcId="{13B1AEA1-E599-4D2A-88D1-014C1B3270C1}" destId="{ABCA6A9D-51C0-44F4-A3EC-87E87AEDAEF5}" srcOrd="0" destOrd="0" parTransId="{3059FBDE-FFD1-4070-9F50-52F559CC3D04}" sibTransId="{67ECA23D-1C48-466D-9D83-F9F6703064FA}"/>
    <dgm:cxn modelId="{94C3C061-382C-433E-B4F0-B7FA67F7E26F}" type="presOf" srcId="{08B61A89-57F0-4B44-9D29-AEB0DA370188}" destId="{E584970B-0504-46FE-B515-5C17745042D0}" srcOrd="0" destOrd="0" presId="urn:microsoft.com/office/officeart/2005/8/layout/hierarchy1"/>
    <dgm:cxn modelId="{D1237F78-775A-4B8F-A9E7-A2CC71A68D96}" srcId="{CBE4B4A0-3CD5-4EDB-8FDD-A7AD6CB86BB3}" destId="{1EAF3DAA-D5CA-4CCF-8B7A-A9F7BE3B22A4}" srcOrd="1" destOrd="0" parTransId="{654BBAF6-6DDC-46BD-B77C-7B1D7CCE3665}" sibTransId="{1DF79FA5-12FE-49E2-8810-99F96B34131D}"/>
    <dgm:cxn modelId="{AE95ED66-AA2A-4E9E-AFD6-06F8AE0D1B40}" type="presOf" srcId="{13B1AEA1-E599-4D2A-88D1-014C1B3270C1}" destId="{738E999A-E200-4979-90A9-8C8B8C7D4AB9}" srcOrd="0" destOrd="0" presId="urn:microsoft.com/office/officeart/2005/8/layout/hierarchy1"/>
    <dgm:cxn modelId="{E14210DE-E686-4FF5-8FF1-4C9A0187FDC5}" type="presOf" srcId="{2498C72D-477B-491F-8C46-495A44DB2667}" destId="{96D15A88-6166-4ABB-B1E4-8C7BDE3FF4BA}" srcOrd="0" destOrd="0" presId="urn:microsoft.com/office/officeart/2005/8/layout/hierarchy1"/>
    <dgm:cxn modelId="{0E4D2079-F35A-4C2F-B3C3-C0CAE7C5DB86}" type="presParOf" srcId="{AB0F1A01-D050-42CF-9B8E-16D4DA1DA7D2}" destId="{91087C2B-0DAD-47D9-A9A9-CB1D85A3A4CD}" srcOrd="0" destOrd="0" presId="urn:microsoft.com/office/officeart/2005/8/layout/hierarchy1"/>
    <dgm:cxn modelId="{EC511EE1-181B-478B-99F4-FDDF45E8F83F}" type="presParOf" srcId="{91087C2B-0DAD-47D9-A9A9-CB1D85A3A4CD}" destId="{7F88A4F2-8B97-4EF2-ABB3-A91181CFFF03}" srcOrd="0" destOrd="0" presId="urn:microsoft.com/office/officeart/2005/8/layout/hierarchy1"/>
    <dgm:cxn modelId="{40D58CB4-4A69-4887-8156-80C910ABC419}" type="presParOf" srcId="{7F88A4F2-8B97-4EF2-ABB3-A91181CFFF03}" destId="{815A9578-7949-4A70-90C9-5E2359DA3599}" srcOrd="0" destOrd="0" presId="urn:microsoft.com/office/officeart/2005/8/layout/hierarchy1"/>
    <dgm:cxn modelId="{154A657E-E825-4B23-A682-06FF65D6630D}" type="presParOf" srcId="{7F88A4F2-8B97-4EF2-ABB3-A91181CFFF03}" destId="{B6B2E76B-0E4B-4201-868F-9E292EBC6087}" srcOrd="1" destOrd="0" presId="urn:microsoft.com/office/officeart/2005/8/layout/hierarchy1"/>
    <dgm:cxn modelId="{062C07A8-8C1D-4EC1-AE9C-30B3FCC0D289}" type="presParOf" srcId="{91087C2B-0DAD-47D9-A9A9-CB1D85A3A4CD}" destId="{EFF687FA-48EF-4B4F-9115-8C3406477AE2}" srcOrd="1" destOrd="0" presId="urn:microsoft.com/office/officeart/2005/8/layout/hierarchy1"/>
    <dgm:cxn modelId="{48DCE613-8F71-4F98-A4C2-7EFB310A2E1E}" type="presParOf" srcId="{EFF687FA-48EF-4B4F-9115-8C3406477AE2}" destId="{4F1E4E30-0913-452A-B056-5878196F7F4B}" srcOrd="0" destOrd="0" presId="urn:microsoft.com/office/officeart/2005/8/layout/hierarchy1"/>
    <dgm:cxn modelId="{CAB99BA2-3706-4C8C-A4DD-8068F47D04AE}" type="presParOf" srcId="{EFF687FA-48EF-4B4F-9115-8C3406477AE2}" destId="{0F68FCF3-C42D-4538-86CB-7F897372CAFC}" srcOrd="1" destOrd="0" presId="urn:microsoft.com/office/officeart/2005/8/layout/hierarchy1"/>
    <dgm:cxn modelId="{D01CBBC3-4920-4D17-944B-F0D50DE302E7}" type="presParOf" srcId="{0F68FCF3-C42D-4538-86CB-7F897372CAFC}" destId="{FBFC75F4-76F9-4572-81E6-4A6B2060941A}" srcOrd="0" destOrd="0" presId="urn:microsoft.com/office/officeart/2005/8/layout/hierarchy1"/>
    <dgm:cxn modelId="{368F052B-467A-4665-8614-07AB1EA737FD}" type="presParOf" srcId="{FBFC75F4-76F9-4572-81E6-4A6B2060941A}" destId="{3FF1A302-689A-4D6F-B6D2-070088E25C21}" srcOrd="0" destOrd="0" presId="urn:microsoft.com/office/officeart/2005/8/layout/hierarchy1"/>
    <dgm:cxn modelId="{E62C44B4-D3F3-4509-A7BF-EE8B25224E7D}" type="presParOf" srcId="{FBFC75F4-76F9-4572-81E6-4A6B2060941A}" destId="{D4825777-5738-42D7-9D0B-A305E8A209BF}" srcOrd="1" destOrd="0" presId="urn:microsoft.com/office/officeart/2005/8/layout/hierarchy1"/>
    <dgm:cxn modelId="{D6D56DA4-623C-4F3B-8AF4-7ADD9FAE877C}" type="presParOf" srcId="{0F68FCF3-C42D-4538-86CB-7F897372CAFC}" destId="{2CD98268-2C2E-4944-A639-D9F2CE444F17}" srcOrd="1" destOrd="0" presId="urn:microsoft.com/office/officeart/2005/8/layout/hierarchy1"/>
    <dgm:cxn modelId="{4572DC20-26E7-4C16-898E-7E5CE0493697}" type="presParOf" srcId="{2CD98268-2C2E-4944-A639-D9F2CE444F17}" destId="{1D30C2E2-5A88-4B21-8E50-AE5DDDAFABD7}" srcOrd="0" destOrd="0" presId="urn:microsoft.com/office/officeart/2005/8/layout/hierarchy1"/>
    <dgm:cxn modelId="{E9EFBDDA-34A2-4788-9F3E-8C0961A1DDD1}" type="presParOf" srcId="{2CD98268-2C2E-4944-A639-D9F2CE444F17}" destId="{589BB3F4-59A0-4745-B17D-40CF69E0FC0F}" srcOrd="1" destOrd="0" presId="urn:microsoft.com/office/officeart/2005/8/layout/hierarchy1"/>
    <dgm:cxn modelId="{648929AE-0E88-4393-944B-5D9AC0E0998A}" type="presParOf" srcId="{589BB3F4-59A0-4745-B17D-40CF69E0FC0F}" destId="{24BC1B4B-E6C5-45E2-BF7D-F9F84E84A3F3}" srcOrd="0" destOrd="0" presId="urn:microsoft.com/office/officeart/2005/8/layout/hierarchy1"/>
    <dgm:cxn modelId="{0C30920A-D5EA-4B81-BAEC-0B96036A5DD4}" type="presParOf" srcId="{24BC1B4B-E6C5-45E2-BF7D-F9F84E84A3F3}" destId="{08C7443E-2681-411F-9EC3-CDE226E0B47B}" srcOrd="0" destOrd="0" presId="urn:microsoft.com/office/officeart/2005/8/layout/hierarchy1"/>
    <dgm:cxn modelId="{D4DC4E8D-91D3-45C2-84FD-D90EF6C6C211}" type="presParOf" srcId="{24BC1B4B-E6C5-45E2-BF7D-F9F84E84A3F3}" destId="{31A6EB3B-035E-461D-94A3-2E20F834DC22}" srcOrd="1" destOrd="0" presId="urn:microsoft.com/office/officeart/2005/8/layout/hierarchy1"/>
    <dgm:cxn modelId="{37FF5F1B-8A9A-408E-B28D-27CED7BAE033}" type="presParOf" srcId="{589BB3F4-59A0-4745-B17D-40CF69E0FC0F}" destId="{9EA1CD1A-1179-4CB2-9342-48C1DA46E62D}" srcOrd="1" destOrd="0" presId="urn:microsoft.com/office/officeart/2005/8/layout/hierarchy1"/>
    <dgm:cxn modelId="{47542D7D-3A91-4A47-AB41-37EE0D1761D0}" type="presParOf" srcId="{2CD98268-2C2E-4944-A639-D9F2CE444F17}" destId="{801EA0A5-F108-4A42-9830-C87543FDE8AD}" srcOrd="2" destOrd="0" presId="urn:microsoft.com/office/officeart/2005/8/layout/hierarchy1"/>
    <dgm:cxn modelId="{B7CFB562-8C99-44A7-B829-7238956504F4}" type="presParOf" srcId="{2CD98268-2C2E-4944-A639-D9F2CE444F17}" destId="{F17C2DE0-F160-443F-B1DC-E413EDF68D85}" srcOrd="3" destOrd="0" presId="urn:microsoft.com/office/officeart/2005/8/layout/hierarchy1"/>
    <dgm:cxn modelId="{998C8927-ECE2-45E3-8231-344DBFFA0753}" type="presParOf" srcId="{F17C2DE0-F160-443F-B1DC-E413EDF68D85}" destId="{4EA857FF-8C15-4EFB-AD29-0D93AE71A488}" srcOrd="0" destOrd="0" presId="urn:microsoft.com/office/officeart/2005/8/layout/hierarchy1"/>
    <dgm:cxn modelId="{6BAFEE7E-CB69-4739-BFB8-1FD65B621444}" type="presParOf" srcId="{4EA857FF-8C15-4EFB-AD29-0D93AE71A488}" destId="{AB8FB87D-4BBD-49FA-85B1-C946D2CC326B}" srcOrd="0" destOrd="0" presId="urn:microsoft.com/office/officeart/2005/8/layout/hierarchy1"/>
    <dgm:cxn modelId="{633F9D7A-A9B1-46FA-A761-D76314488ADE}" type="presParOf" srcId="{4EA857FF-8C15-4EFB-AD29-0D93AE71A488}" destId="{96D15A88-6166-4ABB-B1E4-8C7BDE3FF4BA}" srcOrd="1" destOrd="0" presId="urn:microsoft.com/office/officeart/2005/8/layout/hierarchy1"/>
    <dgm:cxn modelId="{95BEBC85-5D9A-42F0-897D-D039C4305C25}" type="presParOf" srcId="{F17C2DE0-F160-443F-B1DC-E413EDF68D85}" destId="{C3103F70-4F96-4DDA-AD56-24EAC57D22B2}" srcOrd="1" destOrd="0" presId="urn:microsoft.com/office/officeart/2005/8/layout/hierarchy1"/>
    <dgm:cxn modelId="{C55CA6C4-8531-4D2F-9ABE-12F5719673C7}" type="presParOf" srcId="{2CD98268-2C2E-4944-A639-D9F2CE444F17}" destId="{E584970B-0504-46FE-B515-5C17745042D0}" srcOrd="4" destOrd="0" presId="urn:microsoft.com/office/officeart/2005/8/layout/hierarchy1"/>
    <dgm:cxn modelId="{4D42BB5C-71CB-4C31-9597-766E69C54459}" type="presParOf" srcId="{2CD98268-2C2E-4944-A639-D9F2CE444F17}" destId="{454AD91C-6E88-4742-BD3C-4DE02B95B472}" srcOrd="5" destOrd="0" presId="urn:microsoft.com/office/officeart/2005/8/layout/hierarchy1"/>
    <dgm:cxn modelId="{981E33A4-047E-4C42-BEC6-D406FCB1CF93}" type="presParOf" srcId="{454AD91C-6E88-4742-BD3C-4DE02B95B472}" destId="{8EACDB87-74D2-49B0-BF0F-B73CE71F583F}" srcOrd="0" destOrd="0" presId="urn:microsoft.com/office/officeart/2005/8/layout/hierarchy1"/>
    <dgm:cxn modelId="{8A68A654-0C65-4C94-A773-C28F9C58AF36}" type="presParOf" srcId="{8EACDB87-74D2-49B0-BF0F-B73CE71F583F}" destId="{C9D71A49-CA19-4958-A19C-63BEAAFF9C70}" srcOrd="0" destOrd="0" presId="urn:microsoft.com/office/officeart/2005/8/layout/hierarchy1"/>
    <dgm:cxn modelId="{395F55C3-7172-48D9-BD68-2A8F03B5C115}" type="presParOf" srcId="{8EACDB87-74D2-49B0-BF0F-B73CE71F583F}" destId="{A7B409AF-0562-40A6-A5DF-805BA38E989E}" srcOrd="1" destOrd="0" presId="urn:microsoft.com/office/officeart/2005/8/layout/hierarchy1"/>
    <dgm:cxn modelId="{62768780-4DC3-4962-97FA-2F75134C0BBD}" type="presParOf" srcId="{454AD91C-6E88-4742-BD3C-4DE02B95B472}" destId="{92A98ACD-0799-4FEC-B0B0-94FA965B36C8}" srcOrd="1" destOrd="0" presId="urn:microsoft.com/office/officeart/2005/8/layout/hierarchy1"/>
    <dgm:cxn modelId="{3BA468C8-2458-40F8-B458-BA7A3A177275}" type="presParOf" srcId="{2CD98268-2C2E-4944-A639-D9F2CE444F17}" destId="{DB6CF0E0-32E5-4B1E-8586-3A4EAD452049}" srcOrd="6" destOrd="0" presId="urn:microsoft.com/office/officeart/2005/8/layout/hierarchy1"/>
    <dgm:cxn modelId="{AD8EB9A4-22F4-433A-ACCF-9F09B5F7720A}" type="presParOf" srcId="{2CD98268-2C2E-4944-A639-D9F2CE444F17}" destId="{E995E325-6CF0-4F95-AF83-73AAF67C5E20}" srcOrd="7" destOrd="0" presId="urn:microsoft.com/office/officeart/2005/8/layout/hierarchy1"/>
    <dgm:cxn modelId="{01340581-AFE4-44B8-B842-0B38409A0AB5}" type="presParOf" srcId="{E995E325-6CF0-4F95-AF83-73AAF67C5E20}" destId="{B1B0DEB2-3B8E-468B-A50A-4E52807DF6C5}" srcOrd="0" destOrd="0" presId="urn:microsoft.com/office/officeart/2005/8/layout/hierarchy1"/>
    <dgm:cxn modelId="{19DDE529-DB21-4EDA-AFB0-BB91687F0002}" type="presParOf" srcId="{B1B0DEB2-3B8E-468B-A50A-4E52807DF6C5}" destId="{1D8C84E1-F1B2-4627-9C1F-9161662BA358}" srcOrd="0" destOrd="0" presId="urn:microsoft.com/office/officeart/2005/8/layout/hierarchy1"/>
    <dgm:cxn modelId="{E0B9C394-A4CE-4C69-A7F0-8B4C39873098}" type="presParOf" srcId="{B1B0DEB2-3B8E-468B-A50A-4E52807DF6C5}" destId="{738E999A-E200-4979-90A9-8C8B8C7D4AB9}" srcOrd="1" destOrd="0" presId="urn:microsoft.com/office/officeart/2005/8/layout/hierarchy1"/>
    <dgm:cxn modelId="{E7B48E92-FBED-4C08-BD4D-A949A6CCBE0F}" type="presParOf" srcId="{E995E325-6CF0-4F95-AF83-73AAF67C5E20}" destId="{29306BCD-7C34-454F-BB04-1BD4EEBB8F48}" srcOrd="1" destOrd="0" presId="urn:microsoft.com/office/officeart/2005/8/layout/hierarchy1"/>
    <dgm:cxn modelId="{FF82000E-6B04-4691-83F8-E08F8A958E15}" type="presParOf" srcId="{29306BCD-7C34-454F-BB04-1BD4EEBB8F48}" destId="{300179DA-7E47-4751-8B8D-26D78BA2FEDC}" srcOrd="0" destOrd="0" presId="urn:microsoft.com/office/officeart/2005/8/layout/hierarchy1"/>
    <dgm:cxn modelId="{9EFCA9E9-34CC-4BE9-8D25-EBB20519425E}" type="presParOf" srcId="{29306BCD-7C34-454F-BB04-1BD4EEBB8F48}" destId="{7C937DA6-7190-4AFD-9F1F-730A09BFBB89}" srcOrd="1" destOrd="0" presId="urn:microsoft.com/office/officeart/2005/8/layout/hierarchy1"/>
    <dgm:cxn modelId="{A7C054D7-0F3F-4D42-A14E-9AD9D74EBF02}" type="presParOf" srcId="{7C937DA6-7190-4AFD-9F1F-730A09BFBB89}" destId="{5975198B-EF33-497E-AB6D-D521A8AED9D6}" srcOrd="0" destOrd="0" presId="urn:microsoft.com/office/officeart/2005/8/layout/hierarchy1"/>
    <dgm:cxn modelId="{BD094A9A-0B95-453B-AC21-C4131E78135E}" type="presParOf" srcId="{5975198B-EF33-497E-AB6D-D521A8AED9D6}" destId="{B8B74C38-AD00-4586-960B-F9EC4C9C03F7}" srcOrd="0" destOrd="0" presId="urn:microsoft.com/office/officeart/2005/8/layout/hierarchy1"/>
    <dgm:cxn modelId="{C9AF0EF7-95D9-427F-8DCA-AEFFBB489F20}" type="presParOf" srcId="{5975198B-EF33-497E-AB6D-D521A8AED9D6}" destId="{9A1B2799-1A7F-4D60-BE52-9A382C95B648}" srcOrd="1" destOrd="0" presId="urn:microsoft.com/office/officeart/2005/8/layout/hierarchy1"/>
    <dgm:cxn modelId="{DC1EEBFA-7FB8-49C7-84BF-A5791E9FC81E}" type="presParOf" srcId="{7C937DA6-7190-4AFD-9F1F-730A09BFBB89}" destId="{EC9EA2AD-5A68-4059-857D-AAB9A8A79714}" srcOrd="1" destOrd="0" presId="urn:microsoft.com/office/officeart/2005/8/layout/hierarchy1"/>
    <dgm:cxn modelId="{BE477257-D1E9-4005-9C6F-00DD58A3ADC4}" type="presParOf" srcId="{29306BCD-7C34-454F-BB04-1BD4EEBB8F48}" destId="{516586C1-53E2-427F-94D2-83E7FFA5ED36}" srcOrd="2" destOrd="0" presId="urn:microsoft.com/office/officeart/2005/8/layout/hierarchy1"/>
    <dgm:cxn modelId="{413C6750-D7FE-4AC5-8939-9D8C99F4BF8C}" type="presParOf" srcId="{29306BCD-7C34-454F-BB04-1BD4EEBB8F48}" destId="{7CDFE23C-8698-4778-AEBA-D997396D62AA}" srcOrd="3" destOrd="0" presId="urn:microsoft.com/office/officeart/2005/8/layout/hierarchy1"/>
    <dgm:cxn modelId="{B4EB8A0C-88DE-4BA8-90B1-FBCC62876F3F}" type="presParOf" srcId="{7CDFE23C-8698-4778-AEBA-D997396D62AA}" destId="{8E9F3BD6-F0AC-4F6C-9112-3CA19FB620B5}" srcOrd="0" destOrd="0" presId="urn:microsoft.com/office/officeart/2005/8/layout/hierarchy1"/>
    <dgm:cxn modelId="{816287A6-7679-4E22-8ABC-705F46E018F7}" type="presParOf" srcId="{8E9F3BD6-F0AC-4F6C-9112-3CA19FB620B5}" destId="{A9FE308C-C017-48C6-B772-4049243708E1}" srcOrd="0" destOrd="0" presId="urn:microsoft.com/office/officeart/2005/8/layout/hierarchy1"/>
    <dgm:cxn modelId="{E129E880-355F-4C11-8EFA-62556CCB2414}" type="presParOf" srcId="{8E9F3BD6-F0AC-4F6C-9112-3CA19FB620B5}" destId="{C3C45CCC-E236-4105-85E3-2F304D735CB3}" srcOrd="1" destOrd="0" presId="urn:microsoft.com/office/officeart/2005/8/layout/hierarchy1"/>
    <dgm:cxn modelId="{27FA546D-7100-43C0-BBBC-E42DA8E2F4BC}" type="presParOf" srcId="{7CDFE23C-8698-4778-AEBA-D997396D62AA}" destId="{A05871D3-29B4-431B-A82A-D751ACAA1EF7}" srcOrd="1" destOrd="0" presId="urn:microsoft.com/office/officeart/2005/8/layout/hierarchy1"/>
    <dgm:cxn modelId="{627F19B2-700E-49DA-86E0-81511F17C7B5}" type="presParOf" srcId="{EFF687FA-48EF-4B4F-9115-8C3406477AE2}" destId="{ECE60BAE-3277-4042-BD08-50134AD260C6}" srcOrd="2" destOrd="0" presId="urn:microsoft.com/office/officeart/2005/8/layout/hierarchy1"/>
    <dgm:cxn modelId="{D86A7344-E692-47C8-A07F-CB9C1AD4305C}" type="presParOf" srcId="{EFF687FA-48EF-4B4F-9115-8C3406477AE2}" destId="{ABABD96A-E37C-4355-9EE0-10F891A4308B}" srcOrd="3" destOrd="0" presId="urn:microsoft.com/office/officeart/2005/8/layout/hierarchy1"/>
    <dgm:cxn modelId="{2ADBB6A7-AD53-4276-BB0E-71ABE2708A0C}" type="presParOf" srcId="{ABABD96A-E37C-4355-9EE0-10F891A4308B}" destId="{836267ED-4B5B-4E6D-BEE6-0CBB79E0A8BD}" srcOrd="0" destOrd="0" presId="urn:microsoft.com/office/officeart/2005/8/layout/hierarchy1"/>
    <dgm:cxn modelId="{4860EBCC-807D-4D07-8E15-025D59B3474D}" type="presParOf" srcId="{836267ED-4B5B-4E6D-BEE6-0CBB79E0A8BD}" destId="{504A33F0-BFE9-4A48-A069-713F3907582B}" srcOrd="0" destOrd="0" presId="urn:microsoft.com/office/officeart/2005/8/layout/hierarchy1"/>
    <dgm:cxn modelId="{0DEF0D94-FD0F-4290-9535-580859B6C611}" type="presParOf" srcId="{836267ED-4B5B-4E6D-BEE6-0CBB79E0A8BD}" destId="{B5CD0B03-50AE-456D-AA16-2A69192F8C4F}" srcOrd="1" destOrd="0" presId="urn:microsoft.com/office/officeart/2005/8/layout/hierarchy1"/>
    <dgm:cxn modelId="{6B84A394-A676-4693-9D7E-8257B162153F}" type="presParOf" srcId="{ABABD96A-E37C-4355-9EE0-10F891A4308B}" destId="{22D4E52D-2A3B-4928-B59A-E35B90A149D2}" srcOrd="1" destOrd="0" presId="urn:microsoft.com/office/officeart/2005/8/layout/hierarchy1"/>
    <dgm:cxn modelId="{39A28490-8BDD-4FBE-8CA4-0DF668E522A5}" type="presParOf" srcId="{22D4E52D-2A3B-4928-B59A-E35B90A149D2}" destId="{706548C1-BC87-4CC0-9C38-DD207EB10BB6}" srcOrd="0" destOrd="0" presId="urn:microsoft.com/office/officeart/2005/8/layout/hierarchy1"/>
    <dgm:cxn modelId="{D7647DAE-EBE1-4723-A4F5-2BCE9F597303}" type="presParOf" srcId="{22D4E52D-2A3B-4928-B59A-E35B90A149D2}" destId="{D22889E7-06DC-467A-AD2C-BB080C7C4382}" srcOrd="1" destOrd="0" presId="urn:microsoft.com/office/officeart/2005/8/layout/hierarchy1"/>
    <dgm:cxn modelId="{A04D1306-A3EF-4937-BBCF-7F752A8AF612}" type="presParOf" srcId="{D22889E7-06DC-467A-AD2C-BB080C7C4382}" destId="{BFF470E2-60C8-4971-B15A-F004E4F0CA3D}" srcOrd="0" destOrd="0" presId="urn:microsoft.com/office/officeart/2005/8/layout/hierarchy1"/>
    <dgm:cxn modelId="{D75EB9C8-AD42-497E-83B8-886566CDA73B}" type="presParOf" srcId="{BFF470E2-60C8-4971-B15A-F004E4F0CA3D}" destId="{CD782731-92D7-4E99-BF55-4940A149974D}" srcOrd="0" destOrd="0" presId="urn:microsoft.com/office/officeart/2005/8/layout/hierarchy1"/>
    <dgm:cxn modelId="{C2504A10-7000-4B39-952F-ABC85A8B0AF8}" type="presParOf" srcId="{BFF470E2-60C8-4971-B15A-F004E4F0CA3D}" destId="{347FF411-B20F-42D0-958E-8C1EC914766C}" srcOrd="1" destOrd="0" presId="urn:microsoft.com/office/officeart/2005/8/layout/hierarchy1"/>
    <dgm:cxn modelId="{AF53830A-5010-444A-81AB-A5FFF1D6C066}" type="presParOf" srcId="{D22889E7-06DC-467A-AD2C-BB080C7C4382}" destId="{1BDBB982-1C83-48FE-943C-1AF7E041BAE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DC45607-2F41-DD4D-93DC-954B8E052B70}" type="doc">
      <dgm:prSet loTypeId="urn:microsoft.com/office/officeart/2005/8/layout/arrow5" loCatId="" qsTypeId="urn:microsoft.com/office/officeart/2005/8/quickstyle/simple4" qsCatId="simple" csTypeId="urn:microsoft.com/office/officeart/2005/8/colors/accent1_2" csCatId="accent1" phldr="1"/>
      <dgm:spPr/>
      <dgm:t>
        <a:bodyPr/>
        <a:lstStyle/>
        <a:p>
          <a:endParaRPr lang="ru-RU"/>
        </a:p>
      </dgm:t>
    </dgm:pt>
    <dgm:pt modelId="{D742401A-5A26-4642-BE6C-332B4FFE2BDC}">
      <dgm:prSet phldrT="[Текст]"/>
      <dgm:spPr>
        <a:solidFill>
          <a:schemeClr val="accent3"/>
        </a:solidFill>
      </dgm:spPr>
      <dgm:t>
        <a:bodyPr/>
        <a:lstStyle/>
        <a:p>
          <a:r>
            <a:rPr lang="ru-RU" b="1" dirty="0" smtClean="0">
              <a:effectLst>
                <a:outerShdw blurRad="38100" dist="38100" dir="2700000" algn="tl">
                  <a:srgbClr val="000000">
                    <a:alpha val="43137"/>
                  </a:srgbClr>
                </a:outerShdw>
              </a:effectLst>
            </a:rPr>
            <a:t>Непрерывный курс для 5-9 классов</a:t>
          </a:r>
          <a:endParaRPr lang="ru-RU" b="1" dirty="0">
            <a:effectLst>
              <a:outerShdw blurRad="38100" dist="38100" dir="2700000" algn="tl">
                <a:srgbClr val="000000">
                  <a:alpha val="43137"/>
                </a:srgbClr>
              </a:outerShdw>
            </a:effectLst>
          </a:endParaRPr>
        </a:p>
      </dgm:t>
    </dgm:pt>
    <dgm:pt modelId="{9F09621E-96AF-0345-8CBC-2331DD62ED77}" type="parTrans" cxnId="{DE654769-39AF-314F-B896-601EC3C177AE}">
      <dgm:prSet/>
      <dgm:spPr/>
      <dgm:t>
        <a:bodyPr/>
        <a:lstStyle/>
        <a:p>
          <a:endParaRPr lang="ru-RU"/>
        </a:p>
      </dgm:t>
    </dgm:pt>
    <dgm:pt modelId="{831ABBEF-CC5B-854C-A335-AD631F1E76B8}" type="sibTrans" cxnId="{DE654769-39AF-314F-B896-601EC3C177AE}">
      <dgm:prSet/>
      <dgm:spPr/>
      <dgm:t>
        <a:bodyPr/>
        <a:lstStyle/>
        <a:p>
          <a:endParaRPr lang="ru-RU"/>
        </a:p>
      </dgm:t>
    </dgm:pt>
    <dgm:pt modelId="{31254425-DBCA-034B-B527-D706AF9FB476}">
      <dgm:prSet phldrT="[Текст]"/>
      <dgm:spPr>
        <a:solidFill>
          <a:schemeClr val="accent3"/>
        </a:solidFill>
      </dgm:spPr>
      <dgm:t>
        <a:bodyPr/>
        <a:lstStyle/>
        <a:p>
          <a:r>
            <a:rPr lang="ru-RU" b="1" dirty="0" smtClean="0">
              <a:effectLst>
                <a:outerShdw blurRad="38100" dist="38100" dir="2700000" algn="tl">
                  <a:srgbClr val="000000">
                    <a:alpha val="43137"/>
                  </a:srgbClr>
                </a:outerShdw>
              </a:effectLst>
            </a:rPr>
            <a:t>Два психологических возраста, </a:t>
          </a:r>
          <a:br>
            <a:rPr lang="ru-RU" b="1" dirty="0" smtClean="0">
              <a:effectLst>
                <a:outerShdw blurRad="38100" dist="38100" dir="2700000" algn="tl">
                  <a:srgbClr val="000000">
                    <a:alpha val="43137"/>
                  </a:srgbClr>
                </a:outerShdw>
              </a:effectLst>
            </a:rPr>
          </a:br>
          <a:r>
            <a:rPr lang="ru-RU" b="1" dirty="0" smtClean="0">
              <a:effectLst>
                <a:outerShdw blurRad="38100" dist="38100" dir="2700000" algn="tl">
                  <a:srgbClr val="000000">
                    <a:alpha val="43137"/>
                  </a:srgbClr>
                </a:outerShdw>
              </a:effectLst>
            </a:rPr>
            <a:t>два подхода,</a:t>
          </a:r>
          <a:br>
            <a:rPr lang="ru-RU" b="1" dirty="0" smtClean="0">
              <a:effectLst>
                <a:outerShdw blurRad="38100" dist="38100" dir="2700000" algn="tl">
                  <a:srgbClr val="000000">
                    <a:alpha val="43137"/>
                  </a:srgbClr>
                </a:outerShdw>
              </a:effectLst>
            </a:rPr>
          </a:br>
          <a:r>
            <a:rPr lang="ru-RU" b="1" dirty="0" smtClean="0">
              <a:effectLst>
                <a:outerShdw blurRad="38100" dist="38100" dir="2700000" algn="tl">
                  <a:srgbClr val="000000">
                    <a:alpha val="43137"/>
                  </a:srgbClr>
                </a:outerShdw>
              </a:effectLst>
            </a:rPr>
            <a:t> две возможные точки входа в предмет</a:t>
          </a:r>
          <a:endParaRPr lang="ru-RU" b="1" dirty="0">
            <a:effectLst>
              <a:outerShdw blurRad="38100" dist="38100" dir="2700000" algn="tl">
                <a:srgbClr val="000000">
                  <a:alpha val="43137"/>
                </a:srgbClr>
              </a:outerShdw>
            </a:effectLst>
          </a:endParaRPr>
        </a:p>
      </dgm:t>
    </dgm:pt>
    <dgm:pt modelId="{4CC66F8D-A241-B34C-9A0A-DF179299A7C0}" type="parTrans" cxnId="{FBB42924-6D07-9F49-B4DB-21D042278857}">
      <dgm:prSet/>
      <dgm:spPr/>
      <dgm:t>
        <a:bodyPr/>
        <a:lstStyle/>
        <a:p>
          <a:endParaRPr lang="ru-RU"/>
        </a:p>
      </dgm:t>
    </dgm:pt>
    <dgm:pt modelId="{B09C2264-C2ED-F74A-8680-EFC0BC6F3C57}" type="sibTrans" cxnId="{FBB42924-6D07-9F49-B4DB-21D042278857}">
      <dgm:prSet/>
      <dgm:spPr/>
      <dgm:t>
        <a:bodyPr/>
        <a:lstStyle/>
        <a:p>
          <a:endParaRPr lang="ru-RU"/>
        </a:p>
      </dgm:t>
    </dgm:pt>
    <dgm:pt modelId="{5A7E320E-0455-674A-91B8-4BF6E3EB4FBC}" type="pres">
      <dgm:prSet presAssocID="{9DC45607-2F41-DD4D-93DC-954B8E052B70}" presName="diagram" presStyleCnt="0">
        <dgm:presLayoutVars>
          <dgm:dir/>
          <dgm:resizeHandles val="exact"/>
        </dgm:presLayoutVars>
      </dgm:prSet>
      <dgm:spPr/>
      <dgm:t>
        <a:bodyPr/>
        <a:lstStyle/>
        <a:p>
          <a:endParaRPr lang="ru-RU"/>
        </a:p>
      </dgm:t>
    </dgm:pt>
    <dgm:pt modelId="{60F946B9-F88D-244A-9EF4-B2F599C6CF0E}" type="pres">
      <dgm:prSet presAssocID="{D742401A-5A26-4642-BE6C-332B4FFE2BDC}" presName="arrow" presStyleLbl="node1" presStyleIdx="0" presStyleCnt="2">
        <dgm:presLayoutVars>
          <dgm:bulletEnabled val="1"/>
        </dgm:presLayoutVars>
      </dgm:prSet>
      <dgm:spPr/>
      <dgm:t>
        <a:bodyPr/>
        <a:lstStyle/>
        <a:p>
          <a:endParaRPr lang="ru-RU"/>
        </a:p>
      </dgm:t>
    </dgm:pt>
    <dgm:pt modelId="{7F4E72B8-9F73-E249-B2C0-C863CBB6835A}" type="pres">
      <dgm:prSet presAssocID="{31254425-DBCA-034B-B527-D706AF9FB476}" presName="arrow" presStyleLbl="node1" presStyleIdx="1" presStyleCnt="2">
        <dgm:presLayoutVars>
          <dgm:bulletEnabled val="1"/>
        </dgm:presLayoutVars>
      </dgm:prSet>
      <dgm:spPr/>
      <dgm:t>
        <a:bodyPr/>
        <a:lstStyle/>
        <a:p>
          <a:endParaRPr lang="ru-RU"/>
        </a:p>
      </dgm:t>
    </dgm:pt>
  </dgm:ptLst>
  <dgm:cxnLst>
    <dgm:cxn modelId="{DE654769-39AF-314F-B896-601EC3C177AE}" srcId="{9DC45607-2F41-DD4D-93DC-954B8E052B70}" destId="{D742401A-5A26-4642-BE6C-332B4FFE2BDC}" srcOrd="0" destOrd="0" parTransId="{9F09621E-96AF-0345-8CBC-2331DD62ED77}" sibTransId="{831ABBEF-CC5B-854C-A335-AD631F1E76B8}"/>
    <dgm:cxn modelId="{45DCFA98-63CA-4737-A9C0-FAC0AADC71C5}" type="presOf" srcId="{D742401A-5A26-4642-BE6C-332B4FFE2BDC}" destId="{60F946B9-F88D-244A-9EF4-B2F599C6CF0E}" srcOrd="0" destOrd="0" presId="urn:microsoft.com/office/officeart/2005/8/layout/arrow5"/>
    <dgm:cxn modelId="{AC21F83C-00A7-4309-9876-BFEF6F945DBC}" type="presOf" srcId="{31254425-DBCA-034B-B527-D706AF9FB476}" destId="{7F4E72B8-9F73-E249-B2C0-C863CBB6835A}" srcOrd="0" destOrd="0" presId="urn:microsoft.com/office/officeart/2005/8/layout/arrow5"/>
    <dgm:cxn modelId="{10A8E46A-5D3D-4834-94E7-C63DC241BB91}" type="presOf" srcId="{9DC45607-2F41-DD4D-93DC-954B8E052B70}" destId="{5A7E320E-0455-674A-91B8-4BF6E3EB4FBC}" srcOrd="0" destOrd="0" presId="urn:microsoft.com/office/officeart/2005/8/layout/arrow5"/>
    <dgm:cxn modelId="{FBB42924-6D07-9F49-B4DB-21D042278857}" srcId="{9DC45607-2F41-DD4D-93DC-954B8E052B70}" destId="{31254425-DBCA-034B-B527-D706AF9FB476}" srcOrd="1" destOrd="0" parTransId="{4CC66F8D-A241-B34C-9A0A-DF179299A7C0}" sibTransId="{B09C2264-C2ED-F74A-8680-EFC0BC6F3C57}"/>
    <dgm:cxn modelId="{5B840E85-AC93-4D91-9F3D-5D866F199EE5}" type="presParOf" srcId="{5A7E320E-0455-674A-91B8-4BF6E3EB4FBC}" destId="{60F946B9-F88D-244A-9EF4-B2F599C6CF0E}" srcOrd="0" destOrd="0" presId="urn:microsoft.com/office/officeart/2005/8/layout/arrow5"/>
    <dgm:cxn modelId="{9BA1C543-FDF3-4A51-8D63-414B79BA6241}" type="presParOf" srcId="{5A7E320E-0455-674A-91B8-4BF6E3EB4FBC}" destId="{7F4E72B8-9F73-E249-B2C0-C863CBB6835A}"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4619696-F919-4BDD-87BC-D62410DC66FA}" type="doc">
      <dgm:prSet loTypeId="urn:microsoft.com/office/officeart/2005/8/layout/cycle5" loCatId="cycle" qsTypeId="urn:microsoft.com/office/officeart/2005/8/quickstyle/3d2" qsCatId="3D" csTypeId="urn:microsoft.com/office/officeart/2005/8/colors/accent3_2" csCatId="accent3" phldr="1"/>
      <dgm:spPr/>
      <dgm:t>
        <a:bodyPr/>
        <a:lstStyle/>
        <a:p>
          <a:endParaRPr lang="ru-RU"/>
        </a:p>
      </dgm:t>
    </dgm:pt>
    <dgm:pt modelId="{9AA2B05B-EBEF-407F-A3B7-E2F3E036EEAE}">
      <dgm:prSet phldrT="[Текст]" custT="1"/>
      <dgm:spPr/>
      <dgm:t>
        <a:bodyPr/>
        <a:lstStyle/>
        <a:p>
          <a:r>
            <a:rPr lang="ru-RU" sz="4000" b="1" dirty="0" smtClean="0"/>
            <a:t>УМК</a:t>
          </a:r>
          <a:endParaRPr lang="ru-RU" sz="4000" b="1" dirty="0"/>
        </a:p>
      </dgm:t>
    </dgm:pt>
    <dgm:pt modelId="{5888FE78-A2F4-4F2F-AF9C-9ADEEE726B39}" type="parTrans" cxnId="{38A2568A-EE69-42A3-A775-33CE7EF6EA6F}">
      <dgm:prSet/>
      <dgm:spPr/>
      <dgm:t>
        <a:bodyPr/>
        <a:lstStyle/>
        <a:p>
          <a:endParaRPr lang="ru-RU"/>
        </a:p>
      </dgm:t>
    </dgm:pt>
    <dgm:pt modelId="{519B9CA3-A8A7-4479-BBCD-0FE1403D00D3}" type="sibTrans" cxnId="{38A2568A-EE69-42A3-A775-33CE7EF6EA6F}">
      <dgm:prSet>
        <dgm:style>
          <a:lnRef idx="3">
            <a:schemeClr val="accent3"/>
          </a:lnRef>
          <a:fillRef idx="0">
            <a:schemeClr val="accent3"/>
          </a:fillRef>
          <a:effectRef idx="2">
            <a:schemeClr val="accent3"/>
          </a:effectRef>
          <a:fontRef idx="minor">
            <a:schemeClr val="tx1"/>
          </a:fontRef>
        </dgm:style>
      </dgm:prSet>
      <dgm:spPr/>
      <dgm:t>
        <a:bodyPr/>
        <a:lstStyle/>
        <a:p>
          <a:endParaRPr lang="ru-RU"/>
        </a:p>
      </dgm:t>
    </dgm:pt>
    <dgm:pt modelId="{4B642EAD-A273-4C34-BEC0-E33032DFF92A}">
      <dgm:prSet phldrT="[Текст]" custT="1"/>
      <dgm:spPr/>
      <dgm:t>
        <a:bodyPr/>
        <a:lstStyle/>
        <a:p>
          <a:r>
            <a:rPr lang="ru-RU" sz="4400" b="1" dirty="0" smtClean="0"/>
            <a:t>ГИА</a:t>
          </a:r>
          <a:endParaRPr lang="ru-RU" sz="4400" b="1" dirty="0"/>
        </a:p>
      </dgm:t>
    </dgm:pt>
    <dgm:pt modelId="{D3D0D7B2-51BA-4A2D-92A0-E5845F1BE2B0}" type="parTrans" cxnId="{56C6ED19-EFA6-4A89-8190-9B1B1B15244C}">
      <dgm:prSet/>
      <dgm:spPr/>
      <dgm:t>
        <a:bodyPr/>
        <a:lstStyle/>
        <a:p>
          <a:endParaRPr lang="ru-RU"/>
        </a:p>
      </dgm:t>
    </dgm:pt>
    <dgm:pt modelId="{477C3DF9-1451-42A0-AEAE-56CCC184959F}" type="sibTrans" cxnId="{56C6ED19-EFA6-4A89-8190-9B1B1B15244C}">
      <dgm:prSet>
        <dgm:style>
          <a:lnRef idx="3">
            <a:schemeClr val="accent3"/>
          </a:lnRef>
          <a:fillRef idx="0">
            <a:schemeClr val="accent3"/>
          </a:fillRef>
          <a:effectRef idx="2">
            <a:schemeClr val="accent3"/>
          </a:effectRef>
          <a:fontRef idx="minor">
            <a:schemeClr val="tx1"/>
          </a:fontRef>
        </dgm:style>
      </dgm:prSet>
      <dgm:spPr/>
      <dgm:t>
        <a:bodyPr/>
        <a:lstStyle/>
        <a:p>
          <a:endParaRPr lang="ru-RU"/>
        </a:p>
      </dgm:t>
    </dgm:pt>
    <dgm:pt modelId="{ED9E74EA-3C4C-4017-8D39-3D4A80EFE0F5}">
      <dgm:prSet phldrT="[Текст]"/>
      <dgm:spPr/>
      <dgm:t>
        <a:bodyPr/>
        <a:lstStyle/>
        <a:p>
          <a:r>
            <a:rPr lang="ru-RU" b="1" dirty="0" smtClean="0"/>
            <a:t>Примерная программа</a:t>
          </a:r>
          <a:endParaRPr lang="ru-RU" b="1" dirty="0"/>
        </a:p>
      </dgm:t>
    </dgm:pt>
    <dgm:pt modelId="{719E37A2-B5BC-4E01-A6B0-B2F3A90C5EFB}" type="parTrans" cxnId="{51BFCE2F-103F-4D4F-83F0-A4816B4F7AAA}">
      <dgm:prSet/>
      <dgm:spPr/>
      <dgm:t>
        <a:bodyPr/>
        <a:lstStyle/>
        <a:p>
          <a:endParaRPr lang="ru-RU"/>
        </a:p>
      </dgm:t>
    </dgm:pt>
    <dgm:pt modelId="{63DAB325-5836-4ACB-9E54-676E2C4A1D3E}" type="sibTrans" cxnId="{51BFCE2F-103F-4D4F-83F0-A4816B4F7AAA}">
      <dgm:prSet>
        <dgm:style>
          <a:lnRef idx="3">
            <a:schemeClr val="accent3"/>
          </a:lnRef>
          <a:fillRef idx="0">
            <a:schemeClr val="accent3"/>
          </a:fillRef>
          <a:effectRef idx="2">
            <a:schemeClr val="accent3"/>
          </a:effectRef>
          <a:fontRef idx="minor">
            <a:schemeClr val="tx1"/>
          </a:fontRef>
        </dgm:style>
      </dgm:prSet>
      <dgm:spPr/>
      <dgm:t>
        <a:bodyPr/>
        <a:lstStyle/>
        <a:p>
          <a:endParaRPr lang="ru-RU"/>
        </a:p>
      </dgm:t>
    </dgm:pt>
    <dgm:pt modelId="{8D398375-34FD-4F27-B881-E682977EAB5A}" type="pres">
      <dgm:prSet presAssocID="{44619696-F919-4BDD-87BC-D62410DC66FA}" presName="cycle" presStyleCnt="0">
        <dgm:presLayoutVars>
          <dgm:dir/>
          <dgm:resizeHandles val="exact"/>
        </dgm:presLayoutVars>
      </dgm:prSet>
      <dgm:spPr/>
      <dgm:t>
        <a:bodyPr/>
        <a:lstStyle/>
        <a:p>
          <a:endParaRPr lang="ru-RU"/>
        </a:p>
      </dgm:t>
    </dgm:pt>
    <dgm:pt modelId="{D12C6E71-84FC-419E-BC5C-4A45BF479CB6}" type="pres">
      <dgm:prSet presAssocID="{9AA2B05B-EBEF-407F-A3B7-E2F3E036EEAE}" presName="node" presStyleLbl="node1" presStyleIdx="0" presStyleCnt="3">
        <dgm:presLayoutVars>
          <dgm:bulletEnabled val="1"/>
        </dgm:presLayoutVars>
      </dgm:prSet>
      <dgm:spPr/>
      <dgm:t>
        <a:bodyPr/>
        <a:lstStyle/>
        <a:p>
          <a:endParaRPr lang="ru-RU"/>
        </a:p>
      </dgm:t>
    </dgm:pt>
    <dgm:pt modelId="{1734558E-BF0E-4F3A-9C4E-17984295241C}" type="pres">
      <dgm:prSet presAssocID="{9AA2B05B-EBEF-407F-A3B7-E2F3E036EEAE}" presName="spNode" presStyleCnt="0"/>
      <dgm:spPr/>
    </dgm:pt>
    <dgm:pt modelId="{4905F6F8-F318-4060-AA8B-10F1C50D3F2C}" type="pres">
      <dgm:prSet presAssocID="{519B9CA3-A8A7-4479-BBCD-0FE1403D00D3}" presName="sibTrans" presStyleLbl="sibTrans1D1" presStyleIdx="0" presStyleCnt="3"/>
      <dgm:spPr/>
      <dgm:t>
        <a:bodyPr/>
        <a:lstStyle/>
        <a:p>
          <a:endParaRPr lang="ru-RU"/>
        </a:p>
      </dgm:t>
    </dgm:pt>
    <dgm:pt modelId="{4199A867-5FD7-4538-9F7E-1507CE4C984F}" type="pres">
      <dgm:prSet presAssocID="{4B642EAD-A273-4C34-BEC0-E33032DFF92A}" presName="node" presStyleLbl="node1" presStyleIdx="1" presStyleCnt="3">
        <dgm:presLayoutVars>
          <dgm:bulletEnabled val="1"/>
        </dgm:presLayoutVars>
      </dgm:prSet>
      <dgm:spPr/>
      <dgm:t>
        <a:bodyPr/>
        <a:lstStyle/>
        <a:p>
          <a:endParaRPr lang="ru-RU"/>
        </a:p>
      </dgm:t>
    </dgm:pt>
    <dgm:pt modelId="{EE5C3FAF-587D-415E-8F55-210E8E129799}" type="pres">
      <dgm:prSet presAssocID="{4B642EAD-A273-4C34-BEC0-E33032DFF92A}" presName="spNode" presStyleCnt="0"/>
      <dgm:spPr/>
    </dgm:pt>
    <dgm:pt modelId="{A5A465AE-D34B-4C7C-B50E-8C515075FA4F}" type="pres">
      <dgm:prSet presAssocID="{477C3DF9-1451-42A0-AEAE-56CCC184959F}" presName="sibTrans" presStyleLbl="sibTrans1D1" presStyleIdx="1" presStyleCnt="3"/>
      <dgm:spPr/>
      <dgm:t>
        <a:bodyPr/>
        <a:lstStyle/>
        <a:p>
          <a:endParaRPr lang="ru-RU"/>
        </a:p>
      </dgm:t>
    </dgm:pt>
    <dgm:pt modelId="{1951A704-00D0-44F9-AE00-8C49A1DF1C63}" type="pres">
      <dgm:prSet presAssocID="{ED9E74EA-3C4C-4017-8D39-3D4A80EFE0F5}" presName="node" presStyleLbl="node1" presStyleIdx="2" presStyleCnt="3">
        <dgm:presLayoutVars>
          <dgm:bulletEnabled val="1"/>
        </dgm:presLayoutVars>
      </dgm:prSet>
      <dgm:spPr/>
      <dgm:t>
        <a:bodyPr/>
        <a:lstStyle/>
        <a:p>
          <a:endParaRPr lang="ru-RU"/>
        </a:p>
      </dgm:t>
    </dgm:pt>
    <dgm:pt modelId="{118035A3-2FB3-4F3E-B0BF-51952A1A8AFD}" type="pres">
      <dgm:prSet presAssocID="{ED9E74EA-3C4C-4017-8D39-3D4A80EFE0F5}" presName="spNode" presStyleCnt="0"/>
      <dgm:spPr/>
    </dgm:pt>
    <dgm:pt modelId="{E6BCD36C-2A41-4EA2-BCC4-3EBD94BF44E7}" type="pres">
      <dgm:prSet presAssocID="{63DAB325-5836-4ACB-9E54-676E2C4A1D3E}" presName="sibTrans" presStyleLbl="sibTrans1D1" presStyleIdx="2" presStyleCnt="3"/>
      <dgm:spPr/>
      <dgm:t>
        <a:bodyPr/>
        <a:lstStyle/>
        <a:p>
          <a:endParaRPr lang="ru-RU"/>
        </a:p>
      </dgm:t>
    </dgm:pt>
  </dgm:ptLst>
  <dgm:cxnLst>
    <dgm:cxn modelId="{BD8CF166-A975-481A-8DF9-79A92289F52A}" type="presOf" srcId="{63DAB325-5836-4ACB-9E54-676E2C4A1D3E}" destId="{E6BCD36C-2A41-4EA2-BCC4-3EBD94BF44E7}" srcOrd="0" destOrd="0" presId="urn:microsoft.com/office/officeart/2005/8/layout/cycle5"/>
    <dgm:cxn modelId="{56C6ED19-EFA6-4A89-8190-9B1B1B15244C}" srcId="{44619696-F919-4BDD-87BC-D62410DC66FA}" destId="{4B642EAD-A273-4C34-BEC0-E33032DFF92A}" srcOrd="1" destOrd="0" parTransId="{D3D0D7B2-51BA-4A2D-92A0-E5845F1BE2B0}" sibTransId="{477C3DF9-1451-42A0-AEAE-56CCC184959F}"/>
    <dgm:cxn modelId="{78C805C6-0F67-4AD1-923A-4AEAD8AEFB61}" type="presOf" srcId="{44619696-F919-4BDD-87BC-D62410DC66FA}" destId="{8D398375-34FD-4F27-B881-E682977EAB5A}" srcOrd="0" destOrd="0" presId="urn:microsoft.com/office/officeart/2005/8/layout/cycle5"/>
    <dgm:cxn modelId="{38A2568A-EE69-42A3-A775-33CE7EF6EA6F}" srcId="{44619696-F919-4BDD-87BC-D62410DC66FA}" destId="{9AA2B05B-EBEF-407F-A3B7-E2F3E036EEAE}" srcOrd="0" destOrd="0" parTransId="{5888FE78-A2F4-4F2F-AF9C-9ADEEE726B39}" sibTransId="{519B9CA3-A8A7-4479-BBCD-0FE1403D00D3}"/>
    <dgm:cxn modelId="{195A85F3-1A2B-4E54-B09B-E26A6451C0F7}" type="presOf" srcId="{477C3DF9-1451-42A0-AEAE-56CCC184959F}" destId="{A5A465AE-D34B-4C7C-B50E-8C515075FA4F}" srcOrd="0" destOrd="0" presId="urn:microsoft.com/office/officeart/2005/8/layout/cycle5"/>
    <dgm:cxn modelId="{B879B5A0-A601-4168-B8A1-77605D4929C3}" type="presOf" srcId="{4B642EAD-A273-4C34-BEC0-E33032DFF92A}" destId="{4199A867-5FD7-4538-9F7E-1507CE4C984F}" srcOrd="0" destOrd="0" presId="urn:microsoft.com/office/officeart/2005/8/layout/cycle5"/>
    <dgm:cxn modelId="{CB0A6713-D802-4A3D-9DBE-6214472196AF}" type="presOf" srcId="{519B9CA3-A8A7-4479-BBCD-0FE1403D00D3}" destId="{4905F6F8-F318-4060-AA8B-10F1C50D3F2C}" srcOrd="0" destOrd="0" presId="urn:microsoft.com/office/officeart/2005/8/layout/cycle5"/>
    <dgm:cxn modelId="{51BFCE2F-103F-4D4F-83F0-A4816B4F7AAA}" srcId="{44619696-F919-4BDD-87BC-D62410DC66FA}" destId="{ED9E74EA-3C4C-4017-8D39-3D4A80EFE0F5}" srcOrd="2" destOrd="0" parTransId="{719E37A2-B5BC-4E01-A6B0-B2F3A90C5EFB}" sibTransId="{63DAB325-5836-4ACB-9E54-676E2C4A1D3E}"/>
    <dgm:cxn modelId="{8BBB1A3E-8DD0-4D35-BE69-19B47E2A14D3}" type="presOf" srcId="{9AA2B05B-EBEF-407F-A3B7-E2F3E036EEAE}" destId="{D12C6E71-84FC-419E-BC5C-4A45BF479CB6}" srcOrd="0" destOrd="0" presId="urn:microsoft.com/office/officeart/2005/8/layout/cycle5"/>
    <dgm:cxn modelId="{4C96D601-7444-416D-9889-09CAB1801A7B}" type="presOf" srcId="{ED9E74EA-3C4C-4017-8D39-3D4A80EFE0F5}" destId="{1951A704-00D0-44F9-AE00-8C49A1DF1C63}" srcOrd="0" destOrd="0" presId="urn:microsoft.com/office/officeart/2005/8/layout/cycle5"/>
    <dgm:cxn modelId="{9B6748F3-25A3-4B24-AB22-6DE2D21E8919}" type="presParOf" srcId="{8D398375-34FD-4F27-B881-E682977EAB5A}" destId="{D12C6E71-84FC-419E-BC5C-4A45BF479CB6}" srcOrd="0" destOrd="0" presId="urn:microsoft.com/office/officeart/2005/8/layout/cycle5"/>
    <dgm:cxn modelId="{0AB16279-3D7F-4D26-AD58-00ACD938612C}" type="presParOf" srcId="{8D398375-34FD-4F27-B881-E682977EAB5A}" destId="{1734558E-BF0E-4F3A-9C4E-17984295241C}" srcOrd="1" destOrd="0" presId="urn:microsoft.com/office/officeart/2005/8/layout/cycle5"/>
    <dgm:cxn modelId="{537BEAC7-E1AF-4739-858C-D1BCA063ABAD}" type="presParOf" srcId="{8D398375-34FD-4F27-B881-E682977EAB5A}" destId="{4905F6F8-F318-4060-AA8B-10F1C50D3F2C}" srcOrd="2" destOrd="0" presId="urn:microsoft.com/office/officeart/2005/8/layout/cycle5"/>
    <dgm:cxn modelId="{85EC7A61-4606-43C0-8DE7-4DA6BCA615BA}" type="presParOf" srcId="{8D398375-34FD-4F27-B881-E682977EAB5A}" destId="{4199A867-5FD7-4538-9F7E-1507CE4C984F}" srcOrd="3" destOrd="0" presId="urn:microsoft.com/office/officeart/2005/8/layout/cycle5"/>
    <dgm:cxn modelId="{299BDF99-FCCF-4F6E-835E-31B5E720A01E}" type="presParOf" srcId="{8D398375-34FD-4F27-B881-E682977EAB5A}" destId="{EE5C3FAF-587D-415E-8F55-210E8E129799}" srcOrd="4" destOrd="0" presId="urn:microsoft.com/office/officeart/2005/8/layout/cycle5"/>
    <dgm:cxn modelId="{CA97B203-6F5F-4627-B511-0F759FF7D367}" type="presParOf" srcId="{8D398375-34FD-4F27-B881-E682977EAB5A}" destId="{A5A465AE-D34B-4C7C-B50E-8C515075FA4F}" srcOrd="5" destOrd="0" presId="urn:microsoft.com/office/officeart/2005/8/layout/cycle5"/>
    <dgm:cxn modelId="{4783DD45-44E7-4C34-9564-91A609A80F1E}" type="presParOf" srcId="{8D398375-34FD-4F27-B881-E682977EAB5A}" destId="{1951A704-00D0-44F9-AE00-8C49A1DF1C63}" srcOrd="6" destOrd="0" presId="urn:microsoft.com/office/officeart/2005/8/layout/cycle5"/>
    <dgm:cxn modelId="{06638F9F-88D9-4C84-B61C-ACC0EB36CC0A}" type="presParOf" srcId="{8D398375-34FD-4F27-B881-E682977EAB5A}" destId="{118035A3-2FB3-4F3E-B0BF-51952A1A8AFD}" srcOrd="7" destOrd="0" presId="urn:microsoft.com/office/officeart/2005/8/layout/cycle5"/>
    <dgm:cxn modelId="{CCFB8493-E7BC-4414-9E01-B80E8D6D8547}" type="presParOf" srcId="{8D398375-34FD-4F27-B881-E682977EAB5A}" destId="{E6BCD36C-2A41-4EA2-BCC4-3EBD94BF44E7}" srcOrd="8"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1D2F25C-8D47-4D62-8E4D-3F5AAC6780F4}" type="doc">
      <dgm:prSet loTypeId="urn:microsoft.com/office/officeart/2005/8/layout/vList4#1" loCatId="list" qsTypeId="urn:microsoft.com/office/officeart/2005/8/quickstyle/simple1" qsCatId="simple" csTypeId="urn:microsoft.com/office/officeart/2005/8/colors/accent3_4" csCatId="accent3" phldr="1"/>
      <dgm:spPr/>
      <dgm:t>
        <a:bodyPr/>
        <a:lstStyle/>
        <a:p>
          <a:endParaRPr lang="ru-RU"/>
        </a:p>
      </dgm:t>
    </dgm:pt>
    <dgm:pt modelId="{545E23B0-92B2-4312-8229-ECCEF7CC09E2}">
      <dgm:prSet phldrT="[Текст]"/>
      <dgm:spPr/>
      <dgm:t>
        <a:bodyPr/>
        <a:lstStyle/>
        <a:p>
          <a:r>
            <a:rPr lang="ru-RU" b="1" dirty="0" smtClean="0"/>
            <a:t>Программа</a:t>
          </a:r>
          <a:endParaRPr lang="ru-RU" b="1" dirty="0"/>
        </a:p>
      </dgm:t>
    </dgm:pt>
    <dgm:pt modelId="{6BB2C582-F360-47AE-98E2-F76065F31457}" type="parTrans" cxnId="{F28EA7D2-04E1-441F-8A2D-4488B0D56BDA}">
      <dgm:prSet/>
      <dgm:spPr/>
      <dgm:t>
        <a:bodyPr/>
        <a:lstStyle/>
        <a:p>
          <a:endParaRPr lang="ru-RU"/>
        </a:p>
      </dgm:t>
    </dgm:pt>
    <dgm:pt modelId="{FD546483-D1D4-4521-ACB9-A7159EB77A73}" type="sibTrans" cxnId="{F28EA7D2-04E1-441F-8A2D-4488B0D56BDA}">
      <dgm:prSet/>
      <dgm:spPr/>
      <dgm:t>
        <a:bodyPr/>
        <a:lstStyle/>
        <a:p>
          <a:endParaRPr lang="ru-RU"/>
        </a:p>
      </dgm:t>
    </dgm:pt>
    <dgm:pt modelId="{38B9FF0A-956C-4E29-9041-7BC78E1DA2F6}">
      <dgm:prSet phldrT="[Текст]"/>
      <dgm:spPr/>
      <dgm:t>
        <a:bodyPr/>
        <a:lstStyle/>
        <a:p>
          <a:r>
            <a:rPr lang="ru-RU" b="1" dirty="0" smtClean="0"/>
            <a:t>Учебники</a:t>
          </a:r>
          <a:endParaRPr lang="ru-RU" b="1" dirty="0"/>
        </a:p>
      </dgm:t>
    </dgm:pt>
    <dgm:pt modelId="{9A57C179-32BA-4DC9-A5C9-2FEC86EB5A06}" type="parTrans" cxnId="{8EB21421-A625-4492-AD35-09F792B3C3B2}">
      <dgm:prSet/>
      <dgm:spPr/>
      <dgm:t>
        <a:bodyPr/>
        <a:lstStyle/>
        <a:p>
          <a:endParaRPr lang="ru-RU"/>
        </a:p>
      </dgm:t>
    </dgm:pt>
    <dgm:pt modelId="{6D1F4FB5-F5A2-4B65-99DC-0D54CDD1D5A6}" type="sibTrans" cxnId="{8EB21421-A625-4492-AD35-09F792B3C3B2}">
      <dgm:prSet/>
      <dgm:spPr/>
      <dgm:t>
        <a:bodyPr/>
        <a:lstStyle/>
        <a:p>
          <a:endParaRPr lang="ru-RU"/>
        </a:p>
      </dgm:t>
    </dgm:pt>
    <dgm:pt modelId="{B5B1092E-A957-467E-9342-69E876825692}">
      <dgm:prSet phldrT="[Текст]"/>
      <dgm:spPr/>
      <dgm:t>
        <a:bodyPr/>
        <a:lstStyle/>
        <a:p>
          <a:r>
            <a:rPr lang="ru-RU" b="1" dirty="0" smtClean="0"/>
            <a:t>Рабочие тетради</a:t>
          </a:r>
          <a:endParaRPr lang="ru-RU" b="1" dirty="0"/>
        </a:p>
      </dgm:t>
    </dgm:pt>
    <dgm:pt modelId="{BEB4DC1C-8250-4B18-8202-D6623F5DB7F4}" type="parTrans" cxnId="{72F925C4-6F97-4673-B48B-EA7333E1B518}">
      <dgm:prSet/>
      <dgm:spPr/>
      <dgm:t>
        <a:bodyPr/>
        <a:lstStyle/>
        <a:p>
          <a:endParaRPr lang="ru-RU"/>
        </a:p>
      </dgm:t>
    </dgm:pt>
    <dgm:pt modelId="{9C23DF95-D416-48C2-AF19-4FCFE6F13DD2}" type="sibTrans" cxnId="{72F925C4-6F97-4673-B48B-EA7333E1B518}">
      <dgm:prSet/>
      <dgm:spPr/>
      <dgm:t>
        <a:bodyPr/>
        <a:lstStyle/>
        <a:p>
          <a:endParaRPr lang="ru-RU"/>
        </a:p>
      </dgm:t>
    </dgm:pt>
    <dgm:pt modelId="{879ED59D-C4E2-442B-A0E2-5201BF361863}">
      <dgm:prSet/>
      <dgm:spPr/>
      <dgm:t>
        <a:bodyPr/>
        <a:lstStyle/>
        <a:p>
          <a:endParaRPr lang="ru-RU" dirty="0"/>
        </a:p>
      </dgm:t>
    </dgm:pt>
    <dgm:pt modelId="{3E75C28E-351F-4507-8F8A-3095BB2D950D}" type="parTrans" cxnId="{0B227954-767C-49BD-843C-240AB662B220}">
      <dgm:prSet/>
      <dgm:spPr/>
      <dgm:t>
        <a:bodyPr/>
        <a:lstStyle/>
        <a:p>
          <a:endParaRPr lang="ru-RU"/>
        </a:p>
      </dgm:t>
    </dgm:pt>
    <dgm:pt modelId="{6E6F9927-C2E6-4B7E-98D7-86BA535671A9}" type="sibTrans" cxnId="{0B227954-767C-49BD-843C-240AB662B220}">
      <dgm:prSet/>
      <dgm:spPr/>
      <dgm:t>
        <a:bodyPr/>
        <a:lstStyle/>
        <a:p>
          <a:endParaRPr lang="ru-RU"/>
        </a:p>
      </dgm:t>
    </dgm:pt>
    <dgm:pt modelId="{51B80F35-555B-4958-B5C3-0844BBD032B0}">
      <dgm:prSet/>
      <dgm:spPr/>
      <dgm:t>
        <a:bodyPr/>
        <a:lstStyle/>
        <a:p>
          <a:endParaRPr lang="ru-RU" dirty="0"/>
        </a:p>
      </dgm:t>
    </dgm:pt>
    <dgm:pt modelId="{DE82B81E-431C-4E86-8801-3BEF1FBC8723}" type="parTrans" cxnId="{08C53E17-5EF3-4E77-BC86-C66B08C11A50}">
      <dgm:prSet/>
      <dgm:spPr/>
      <dgm:t>
        <a:bodyPr/>
        <a:lstStyle/>
        <a:p>
          <a:endParaRPr lang="ru-RU"/>
        </a:p>
      </dgm:t>
    </dgm:pt>
    <dgm:pt modelId="{8E43EEFF-46CB-4F5A-AF6D-B7A520779F78}" type="sibTrans" cxnId="{08C53E17-5EF3-4E77-BC86-C66B08C11A50}">
      <dgm:prSet/>
      <dgm:spPr/>
      <dgm:t>
        <a:bodyPr/>
        <a:lstStyle/>
        <a:p>
          <a:endParaRPr lang="ru-RU"/>
        </a:p>
      </dgm:t>
    </dgm:pt>
    <dgm:pt modelId="{7C39D88A-9B4F-43C6-ABE9-A1D38DB9009D}">
      <dgm:prSet/>
      <dgm:spPr/>
      <dgm:t>
        <a:bodyPr/>
        <a:lstStyle/>
        <a:p>
          <a:endParaRPr lang="ru-RU" dirty="0"/>
        </a:p>
      </dgm:t>
    </dgm:pt>
    <dgm:pt modelId="{5068FD3E-6AAA-4AAF-8963-DBEB5573E20D}" type="parTrans" cxnId="{A636132C-E6D7-460D-BF6F-A98345B4D10A}">
      <dgm:prSet/>
      <dgm:spPr/>
      <dgm:t>
        <a:bodyPr/>
        <a:lstStyle/>
        <a:p>
          <a:endParaRPr lang="ru-RU"/>
        </a:p>
      </dgm:t>
    </dgm:pt>
    <dgm:pt modelId="{863ECEE2-73E6-4E91-BC1E-BA15F7785B49}" type="sibTrans" cxnId="{A636132C-E6D7-460D-BF6F-A98345B4D10A}">
      <dgm:prSet/>
      <dgm:spPr/>
      <dgm:t>
        <a:bodyPr/>
        <a:lstStyle/>
        <a:p>
          <a:endParaRPr lang="ru-RU"/>
        </a:p>
      </dgm:t>
    </dgm:pt>
    <dgm:pt modelId="{F8DF05AF-67A2-445A-82B8-B8DE20B82DC4}" type="pres">
      <dgm:prSet presAssocID="{31D2F25C-8D47-4D62-8E4D-3F5AAC6780F4}" presName="linear" presStyleCnt="0">
        <dgm:presLayoutVars>
          <dgm:dir/>
          <dgm:resizeHandles val="exact"/>
        </dgm:presLayoutVars>
      </dgm:prSet>
      <dgm:spPr/>
      <dgm:t>
        <a:bodyPr/>
        <a:lstStyle/>
        <a:p>
          <a:endParaRPr lang="ru-RU"/>
        </a:p>
      </dgm:t>
    </dgm:pt>
    <dgm:pt modelId="{DDFDFEF5-D440-48E3-A8EB-DAFD20B9E9BB}" type="pres">
      <dgm:prSet presAssocID="{545E23B0-92B2-4312-8229-ECCEF7CC09E2}" presName="comp" presStyleCnt="0"/>
      <dgm:spPr/>
      <dgm:t>
        <a:bodyPr/>
        <a:lstStyle/>
        <a:p>
          <a:endParaRPr lang="ru-RU"/>
        </a:p>
      </dgm:t>
    </dgm:pt>
    <dgm:pt modelId="{D46AA8D2-4304-4445-BD0A-5C5BBC823EBB}" type="pres">
      <dgm:prSet presAssocID="{545E23B0-92B2-4312-8229-ECCEF7CC09E2}" presName="box" presStyleLbl="node1" presStyleIdx="0" presStyleCnt="6"/>
      <dgm:spPr/>
      <dgm:t>
        <a:bodyPr/>
        <a:lstStyle/>
        <a:p>
          <a:endParaRPr lang="ru-RU"/>
        </a:p>
      </dgm:t>
    </dgm:pt>
    <dgm:pt modelId="{D6400F16-FD4B-4C77-86FA-1C3F8F0D53CE}" type="pres">
      <dgm:prSet presAssocID="{545E23B0-92B2-4312-8229-ECCEF7CC09E2}" presName="img" presStyleLbl="fgImgPlace1" presStyleIdx="0" presStyleCnt="6" custScaleX="38181"/>
      <dgm:spPr>
        <a:blipFill rotWithShape="0">
          <a:blip xmlns:r="http://schemas.openxmlformats.org/officeDocument/2006/relationships" r:embed="rId1"/>
          <a:stretch>
            <a:fillRect/>
          </a:stretch>
        </a:blipFill>
      </dgm:spPr>
      <dgm:t>
        <a:bodyPr/>
        <a:lstStyle/>
        <a:p>
          <a:endParaRPr lang="ru-RU"/>
        </a:p>
      </dgm:t>
    </dgm:pt>
    <dgm:pt modelId="{878ED1D3-8232-4722-9F32-E3F0E9045740}" type="pres">
      <dgm:prSet presAssocID="{545E23B0-92B2-4312-8229-ECCEF7CC09E2}" presName="text" presStyleLbl="node1" presStyleIdx="0" presStyleCnt="6">
        <dgm:presLayoutVars>
          <dgm:bulletEnabled val="1"/>
        </dgm:presLayoutVars>
      </dgm:prSet>
      <dgm:spPr/>
      <dgm:t>
        <a:bodyPr/>
        <a:lstStyle/>
        <a:p>
          <a:endParaRPr lang="ru-RU"/>
        </a:p>
      </dgm:t>
    </dgm:pt>
    <dgm:pt modelId="{33752DC4-4D8B-4DBF-B5EB-87972E988D29}" type="pres">
      <dgm:prSet presAssocID="{FD546483-D1D4-4521-ACB9-A7159EB77A73}" presName="spacer" presStyleCnt="0"/>
      <dgm:spPr/>
      <dgm:t>
        <a:bodyPr/>
        <a:lstStyle/>
        <a:p>
          <a:endParaRPr lang="ru-RU"/>
        </a:p>
      </dgm:t>
    </dgm:pt>
    <dgm:pt modelId="{16441701-1DE2-4727-B277-895FD534F071}" type="pres">
      <dgm:prSet presAssocID="{38B9FF0A-956C-4E29-9041-7BC78E1DA2F6}" presName="comp" presStyleCnt="0"/>
      <dgm:spPr/>
      <dgm:t>
        <a:bodyPr/>
        <a:lstStyle/>
        <a:p>
          <a:endParaRPr lang="ru-RU"/>
        </a:p>
      </dgm:t>
    </dgm:pt>
    <dgm:pt modelId="{7B677310-3374-4905-AE85-84187C2B3941}" type="pres">
      <dgm:prSet presAssocID="{38B9FF0A-956C-4E29-9041-7BC78E1DA2F6}" presName="box" presStyleLbl="node1" presStyleIdx="1" presStyleCnt="6"/>
      <dgm:spPr/>
      <dgm:t>
        <a:bodyPr/>
        <a:lstStyle/>
        <a:p>
          <a:endParaRPr lang="ru-RU"/>
        </a:p>
      </dgm:t>
    </dgm:pt>
    <dgm:pt modelId="{23A75238-0B78-4D1D-97EA-1D3868005443}" type="pres">
      <dgm:prSet presAssocID="{38B9FF0A-956C-4E29-9041-7BC78E1DA2F6}" presName="img" presStyleLbl="fgImgPlace1" presStyleIdx="1" presStyleCnt="6" custScaleX="39321" custLinFactNeighborX="-570" custLinFactNeighborY="-795"/>
      <dgm:spPr>
        <a:blipFill rotWithShape="0">
          <a:blip xmlns:r="http://schemas.openxmlformats.org/officeDocument/2006/relationships" r:embed="rId2"/>
          <a:stretch>
            <a:fillRect/>
          </a:stretch>
        </a:blipFill>
      </dgm:spPr>
      <dgm:t>
        <a:bodyPr/>
        <a:lstStyle/>
        <a:p>
          <a:endParaRPr lang="ru-RU"/>
        </a:p>
      </dgm:t>
    </dgm:pt>
    <dgm:pt modelId="{8883D9FB-D9D6-4E21-8AEF-4B95B659799B}" type="pres">
      <dgm:prSet presAssocID="{38B9FF0A-956C-4E29-9041-7BC78E1DA2F6}" presName="text" presStyleLbl="node1" presStyleIdx="1" presStyleCnt="6">
        <dgm:presLayoutVars>
          <dgm:bulletEnabled val="1"/>
        </dgm:presLayoutVars>
      </dgm:prSet>
      <dgm:spPr/>
      <dgm:t>
        <a:bodyPr/>
        <a:lstStyle/>
        <a:p>
          <a:endParaRPr lang="ru-RU"/>
        </a:p>
      </dgm:t>
    </dgm:pt>
    <dgm:pt modelId="{D297F4BD-D4D0-4834-A6AC-D1ACB6958E26}" type="pres">
      <dgm:prSet presAssocID="{6D1F4FB5-F5A2-4B65-99DC-0D54CDD1D5A6}" presName="spacer" presStyleCnt="0"/>
      <dgm:spPr/>
      <dgm:t>
        <a:bodyPr/>
        <a:lstStyle/>
        <a:p>
          <a:endParaRPr lang="ru-RU"/>
        </a:p>
      </dgm:t>
    </dgm:pt>
    <dgm:pt modelId="{AF8F0A98-67FA-4CA6-9144-45785B557009}" type="pres">
      <dgm:prSet presAssocID="{B5B1092E-A957-467E-9342-69E876825692}" presName="comp" presStyleCnt="0"/>
      <dgm:spPr/>
      <dgm:t>
        <a:bodyPr/>
        <a:lstStyle/>
        <a:p>
          <a:endParaRPr lang="ru-RU"/>
        </a:p>
      </dgm:t>
    </dgm:pt>
    <dgm:pt modelId="{C4A847CB-4AE6-43FA-A4AA-9A963D387B86}" type="pres">
      <dgm:prSet presAssocID="{B5B1092E-A957-467E-9342-69E876825692}" presName="box" presStyleLbl="node1" presStyleIdx="2" presStyleCnt="6"/>
      <dgm:spPr/>
      <dgm:t>
        <a:bodyPr/>
        <a:lstStyle/>
        <a:p>
          <a:endParaRPr lang="ru-RU"/>
        </a:p>
      </dgm:t>
    </dgm:pt>
    <dgm:pt modelId="{EE997C14-5494-4DE4-8665-1DBBA1745666}" type="pres">
      <dgm:prSet presAssocID="{B5B1092E-A957-467E-9342-69E876825692}" presName="img" presStyleLbl="fgImgPlace1" presStyleIdx="2" presStyleCnt="6" custScaleX="38181"/>
      <dgm:spPr>
        <a:blipFill rotWithShape="0">
          <a:blip xmlns:r="http://schemas.openxmlformats.org/officeDocument/2006/relationships" r:embed="rId3"/>
          <a:stretch>
            <a:fillRect/>
          </a:stretch>
        </a:blipFill>
      </dgm:spPr>
      <dgm:t>
        <a:bodyPr/>
        <a:lstStyle/>
        <a:p>
          <a:endParaRPr lang="ru-RU"/>
        </a:p>
      </dgm:t>
    </dgm:pt>
    <dgm:pt modelId="{7460BB44-D40A-4217-8AF6-E8F3E34BBC4D}" type="pres">
      <dgm:prSet presAssocID="{B5B1092E-A957-467E-9342-69E876825692}" presName="text" presStyleLbl="node1" presStyleIdx="2" presStyleCnt="6">
        <dgm:presLayoutVars>
          <dgm:bulletEnabled val="1"/>
        </dgm:presLayoutVars>
      </dgm:prSet>
      <dgm:spPr/>
      <dgm:t>
        <a:bodyPr/>
        <a:lstStyle/>
        <a:p>
          <a:endParaRPr lang="ru-RU"/>
        </a:p>
      </dgm:t>
    </dgm:pt>
    <dgm:pt modelId="{7D5444A1-C317-4D7D-9CDF-18D51286F99A}" type="pres">
      <dgm:prSet presAssocID="{9C23DF95-D416-48C2-AF19-4FCFE6F13DD2}" presName="spacer" presStyleCnt="0"/>
      <dgm:spPr/>
      <dgm:t>
        <a:bodyPr/>
        <a:lstStyle/>
        <a:p>
          <a:endParaRPr lang="ru-RU"/>
        </a:p>
      </dgm:t>
    </dgm:pt>
    <dgm:pt modelId="{7054742D-E0F0-4B73-B2A5-A30EA4C0E0D4}" type="pres">
      <dgm:prSet presAssocID="{879ED59D-C4E2-442B-A0E2-5201BF361863}" presName="comp" presStyleCnt="0"/>
      <dgm:spPr/>
      <dgm:t>
        <a:bodyPr/>
        <a:lstStyle/>
        <a:p>
          <a:endParaRPr lang="ru-RU"/>
        </a:p>
      </dgm:t>
    </dgm:pt>
    <dgm:pt modelId="{35F53D98-D7B4-42B3-8FCA-3B89A1D48470}" type="pres">
      <dgm:prSet presAssocID="{879ED59D-C4E2-442B-A0E2-5201BF361863}" presName="box" presStyleLbl="node1" presStyleIdx="3" presStyleCnt="6"/>
      <dgm:spPr/>
      <dgm:t>
        <a:bodyPr/>
        <a:lstStyle/>
        <a:p>
          <a:endParaRPr lang="ru-RU"/>
        </a:p>
      </dgm:t>
    </dgm:pt>
    <dgm:pt modelId="{B2C3CFD5-EDE8-4C5C-AF60-FED8EC994DCE}" type="pres">
      <dgm:prSet presAssocID="{879ED59D-C4E2-442B-A0E2-5201BF361863}" presName="img" presStyleLbl="fgImgPlace1" presStyleIdx="3" presStyleCnt="6" custAng="0" custFlipHor="0" custScaleX="35498" custScaleY="108730"/>
      <dgm:spPr>
        <a:blipFill rotWithShape="1">
          <a:blip xmlns:r="http://schemas.openxmlformats.org/officeDocument/2006/relationships" r:embed="rId4"/>
          <a:stretch>
            <a:fillRect/>
          </a:stretch>
        </a:blipFill>
      </dgm:spPr>
      <dgm:t>
        <a:bodyPr/>
        <a:lstStyle/>
        <a:p>
          <a:endParaRPr lang="ru-RU"/>
        </a:p>
      </dgm:t>
    </dgm:pt>
    <dgm:pt modelId="{A3AADE93-BB14-4D4A-9B47-BE36ADB1C1E1}" type="pres">
      <dgm:prSet presAssocID="{879ED59D-C4E2-442B-A0E2-5201BF361863}" presName="text" presStyleLbl="node1" presStyleIdx="3" presStyleCnt="6">
        <dgm:presLayoutVars>
          <dgm:bulletEnabled val="1"/>
        </dgm:presLayoutVars>
      </dgm:prSet>
      <dgm:spPr/>
      <dgm:t>
        <a:bodyPr/>
        <a:lstStyle/>
        <a:p>
          <a:endParaRPr lang="ru-RU"/>
        </a:p>
      </dgm:t>
    </dgm:pt>
    <dgm:pt modelId="{5C777D22-1314-4FAE-B645-32DA07B427A7}" type="pres">
      <dgm:prSet presAssocID="{6E6F9927-C2E6-4B7E-98D7-86BA535671A9}" presName="spacer" presStyleCnt="0"/>
      <dgm:spPr/>
      <dgm:t>
        <a:bodyPr/>
        <a:lstStyle/>
        <a:p>
          <a:endParaRPr lang="ru-RU"/>
        </a:p>
      </dgm:t>
    </dgm:pt>
    <dgm:pt modelId="{542DFCD6-2734-4333-926D-401C76DCFF77}" type="pres">
      <dgm:prSet presAssocID="{51B80F35-555B-4958-B5C3-0844BBD032B0}" presName="comp" presStyleCnt="0"/>
      <dgm:spPr/>
      <dgm:t>
        <a:bodyPr/>
        <a:lstStyle/>
        <a:p>
          <a:endParaRPr lang="ru-RU"/>
        </a:p>
      </dgm:t>
    </dgm:pt>
    <dgm:pt modelId="{7B8A2568-C34F-4ED4-B25A-3157C6085AEB}" type="pres">
      <dgm:prSet presAssocID="{51B80F35-555B-4958-B5C3-0844BBD032B0}" presName="box" presStyleLbl="node1" presStyleIdx="4" presStyleCnt="6" custLinFactNeighborX="-391" custLinFactNeighborY="1162"/>
      <dgm:spPr/>
      <dgm:t>
        <a:bodyPr/>
        <a:lstStyle/>
        <a:p>
          <a:endParaRPr lang="ru-RU"/>
        </a:p>
      </dgm:t>
    </dgm:pt>
    <dgm:pt modelId="{B58A4D66-942A-4D7F-99BB-BF63B4E77073}" type="pres">
      <dgm:prSet presAssocID="{51B80F35-555B-4958-B5C3-0844BBD032B0}" presName="img" presStyleLbl="fgImgPlace1" presStyleIdx="4" presStyleCnt="6" custScaleX="12660" custScaleY="27107"/>
      <dgm:spPr/>
      <dgm:t>
        <a:bodyPr/>
        <a:lstStyle/>
        <a:p>
          <a:endParaRPr lang="ru-RU"/>
        </a:p>
      </dgm:t>
    </dgm:pt>
    <dgm:pt modelId="{B8500602-EC99-4125-ACA6-BD6EF7A341DF}" type="pres">
      <dgm:prSet presAssocID="{51B80F35-555B-4958-B5C3-0844BBD032B0}" presName="text" presStyleLbl="node1" presStyleIdx="4" presStyleCnt="6">
        <dgm:presLayoutVars>
          <dgm:bulletEnabled val="1"/>
        </dgm:presLayoutVars>
      </dgm:prSet>
      <dgm:spPr/>
      <dgm:t>
        <a:bodyPr/>
        <a:lstStyle/>
        <a:p>
          <a:endParaRPr lang="ru-RU"/>
        </a:p>
      </dgm:t>
    </dgm:pt>
    <dgm:pt modelId="{A7AF6D01-6068-4BBF-B1BE-F2A0B54455E8}" type="pres">
      <dgm:prSet presAssocID="{8E43EEFF-46CB-4F5A-AF6D-B7A520779F78}" presName="spacer" presStyleCnt="0"/>
      <dgm:spPr/>
      <dgm:t>
        <a:bodyPr/>
        <a:lstStyle/>
        <a:p>
          <a:endParaRPr lang="ru-RU"/>
        </a:p>
      </dgm:t>
    </dgm:pt>
    <dgm:pt modelId="{E194A815-8956-4F37-BB06-1468F41C5273}" type="pres">
      <dgm:prSet presAssocID="{7C39D88A-9B4F-43C6-ABE9-A1D38DB9009D}" presName="comp" presStyleCnt="0"/>
      <dgm:spPr/>
      <dgm:t>
        <a:bodyPr/>
        <a:lstStyle/>
        <a:p>
          <a:endParaRPr lang="ru-RU"/>
        </a:p>
      </dgm:t>
    </dgm:pt>
    <dgm:pt modelId="{34EEA5BE-B308-4C7E-B9C3-E8E0DB59183B}" type="pres">
      <dgm:prSet presAssocID="{7C39D88A-9B4F-43C6-ABE9-A1D38DB9009D}" presName="box" presStyleLbl="node1" presStyleIdx="5" presStyleCnt="6"/>
      <dgm:spPr/>
      <dgm:t>
        <a:bodyPr/>
        <a:lstStyle/>
        <a:p>
          <a:endParaRPr lang="ru-RU"/>
        </a:p>
      </dgm:t>
    </dgm:pt>
    <dgm:pt modelId="{31A68B46-BD32-453D-83CB-24AEDE3FFA15}" type="pres">
      <dgm:prSet presAssocID="{7C39D88A-9B4F-43C6-ABE9-A1D38DB9009D}" presName="img" presStyleLbl="fgImgPlace1" presStyleIdx="5" presStyleCnt="6" custScaleX="14744" custScaleY="26989"/>
      <dgm:spPr/>
      <dgm:t>
        <a:bodyPr/>
        <a:lstStyle/>
        <a:p>
          <a:endParaRPr lang="ru-RU"/>
        </a:p>
      </dgm:t>
    </dgm:pt>
    <dgm:pt modelId="{E469B94E-7349-4B10-9021-4092A6BB3A88}" type="pres">
      <dgm:prSet presAssocID="{7C39D88A-9B4F-43C6-ABE9-A1D38DB9009D}" presName="text" presStyleLbl="node1" presStyleIdx="5" presStyleCnt="6">
        <dgm:presLayoutVars>
          <dgm:bulletEnabled val="1"/>
        </dgm:presLayoutVars>
      </dgm:prSet>
      <dgm:spPr/>
      <dgm:t>
        <a:bodyPr/>
        <a:lstStyle/>
        <a:p>
          <a:endParaRPr lang="ru-RU"/>
        </a:p>
      </dgm:t>
    </dgm:pt>
  </dgm:ptLst>
  <dgm:cxnLst>
    <dgm:cxn modelId="{A636132C-E6D7-460D-BF6F-A98345B4D10A}" srcId="{31D2F25C-8D47-4D62-8E4D-3F5AAC6780F4}" destId="{7C39D88A-9B4F-43C6-ABE9-A1D38DB9009D}" srcOrd="5" destOrd="0" parTransId="{5068FD3E-6AAA-4AAF-8963-DBEB5573E20D}" sibTransId="{863ECEE2-73E6-4E91-BC1E-BA15F7785B49}"/>
    <dgm:cxn modelId="{8EB21421-A625-4492-AD35-09F792B3C3B2}" srcId="{31D2F25C-8D47-4D62-8E4D-3F5AAC6780F4}" destId="{38B9FF0A-956C-4E29-9041-7BC78E1DA2F6}" srcOrd="1" destOrd="0" parTransId="{9A57C179-32BA-4DC9-A5C9-2FEC86EB5A06}" sibTransId="{6D1F4FB5-F5A2-4B65-99DC-0D54CDD1D5A6}"/>
    <dgm:cxn modelId="{F8AC5EAC-EB28-4B28-BED7-DC1A18944258}" type="presOf" srcId="{51B80F35-555B-4958-B5C3-0844BBD032B0}" destId="{7B8A2568-C34F-4ED4-B25A-3157C6085AEB}" srcOrd="0" destOrd="0" presId="urn:microsoft.com/office/officeart/2005/8/layout/vList4#1"/>
    <dgm:cxn modelId="{A52B788B-5907-4713-A77C-B719E003BE6E}" type="presOf" srcId="{879ED59D-C4E2-442B-A0E2-5201BF361863}" destId="{35F53D98-D7B4-42B3-8FCA-3B89A1D48470}" srcOrd="0" destOrd="0" presId="urn:microsoft.com/office/officeart/2005/8/layout/vList4#1"/>
    <dgm:cxn modelId="{BECCDCE3-A953-4322-A803-A9B40D49BBB7}" type="presOf" srcId="{7C39D88A-9B4F-43C6-ABE9-A1D38DB9009D}" destId="{E469B94E-7349-4B10-9021-4092A6BB3A88}" srcOrd="1" destOrd="0" presId="urn:microsoft.com/office/officeart/2005/8/layout/vList4#1"/>
    <dgm:cxn modelId="{C1378AC5-C255-4760-AB2B-9ADF1E43EF38}" type="presOf" srcId="{B5B1092E-A957-467E-9342-69E876825692}" destId="{C4A847CB-4AE6-43FA-A4AA-9A963D387B86}" srcOrd="0" destOrd="0" presId="urn:microsoft.com/office/officeart/2005/8/layout/vList4#1"/>
    <dgm:cxn modelId="{98D3F1AD-9C6A-489B-9372-14DFDFBF0D2C}" type="presOf" srcId="{51B80F35-555B-4958-B5C3-0844BBD032B0}" destId="{B8500602-EC99-4125-ACA6-BD6EF7A341DF}" srcOrd="1" destOrd="0" presId="urn:microsoft.com/office/officeart/2005/8/layout/vList4#1"/>
    <dgm:cxn modelId="{46EAED86-2E4D-453A-AA23-D21DCF617EDE}" type="presOf" srcId="{31D2F25C-8D47-4D62-8E4D-3F5AAC6780F4}" destId="{F8DF05AF-67A2-445A-82B8-B8DE20B82DC4}" srcOrd="0" destOrd="0" presId="urn:microsoft.com/office/officeart/2005/8/layout/vList4#1"/>
    <dgm:cxn modelId="{08C53E17-5EF3-4E77-BC86-C66B08C11A50}" srcId="{31D2F25C-8D47-4D62-8E4D-3F5AAC6780F4}" destId="{51B80F35-555B-4958-B5C3-0844BBD032B0}" srcOrd="4" destOrd="0" parTransId="{DE82B81E-431C-4E86-8801-3BEF1FBC8723}" sibTransId="{8E43EEFF-46CB-4F5A-AF6D-B7A520779F78}"/>
    <dgm:cxn modelId="{F28EA7D2-04E1-441F-8A2D-4488B0D56BDA}" srcId="{31D2F25C-8D47-4D62-8E4D-3F5AAC6780F4}" destId="{545E23B0-92B2-4312-8229-ECCEF7CC09E2}" srcOrd="0" destOrd="0" parTransId="{6BB2C582-F360-47AE-98E2-F76065F31457}" sibTransId="{FD546483-D1D4-4521-ACB9-A7159EB77A73}"/>
    <dgm:cxn modelId="{FBFC6FCD-4AC0-4F07-83AF-F822CB290EF2}" type="presOf" srcId="{545E23B0-92B2-4312-8229-ECCEF7CC09E2}" destId="{878ED1D3-8232-4722-9F32-E3F0E9045740}" srcOrd="1" destOrd="0" presId="urn:microsoft.com/office/officeart/2005/8/layout/vList4#1"/>
    <dgm:cxn modelId="{A25A6F66-23DE-4C70-954F-21EA7F2CEC16}" type="presOf" srcId="{7C39D88A-9B4F-43C6-ABE9-A1D38DB9009D}" destId="{34EEA5BE-B308-4C7E-B9C3-E8E0DB59183B}" srcOrd="0" destOrd="0" presId="urn:microsoft.com/office/officeart/2005/8/layout/vList4#1"/>
    <dgm:cxn modelId="{8E922176-0AE7-4588-9C10-DCB77965BE9C}" type="presOf" srcId="{879ED59D-C4E2-442B-A0E2-5201BF361863}" destId="{A3AADE93-BB14-4D4A-9B47-BE36ADB1C1E1}" srcOrd="1" destOrd="0" presId="urn:microsoft.com/office/officeart/2005/8/layout/vList4#1"/>
    <dgm:cxn modelId="{681435CF-CFFB-456A-B28E-5566CA22A467}" type="presOf" srcId="{B5B1092E-A957-467E-9342-69E876825692}" destId="{7460BB44-D40A-4217-8AF6-E8F3E34BBC4D}" srcOrd="1" destOrd="0" presId="urn:microsoft.com/office/officeart/2005/8/layout/vList4#1"/>
    <dgm:cxn modelId="{72F925C4-6F97-4673-B48B-EA7333E1B518}" srcId="{31D2F25C-8D47-4D62-8E4D-3F5AAC6780F4}" destId="{B5B1092E-A957-467E-9342-69E876825692}" srcOrd="2" destOrd="0" parTransId="{BEB4DC1C-8250-4B18-8202-D6623F5DB7F4}" sibTransId="{9C23DF95-D416-48C2-AF19-4FCFE6F13DD2}"/>
    <dgm:cxn modelId="{4EF1FF23-862A-4305-9901-F8BC9CEFC4FA}" type="presOf" srcId="{38B9FF0A-956C-4E29-9041-7BC78E1DA2F6}" destId="{8883D9FB-D9D6-4E21-8AEF-4B95B659799B}" srcOrd="1" destOrd="0" presId="urn:microsoft.com/office/officeart/2005/8/layout/vList4#1"/>
    <dgm:cxn modelId="{0B227954-767C-49BD-843C-240AB662B220}" srcId="{31D2F25C-8D47-4D62-8E4D-3F5AAC6780F4}" destId="{879ED59D-C4E2-442B-A0E2-5201BF361863}" srcOrd="3" destOrd="0" parTransId="{3E75C28E-351F-4507-8F8A-3095BB2D950D}" sibTransId="{6E6F9927-C2E6-4B7E-98D7-86BA535671A9}"/>
    <dgm:cxn modelId="{BF840FA1-963D-48CF-9261-22660A1B0254}" type="presOf" srcId="{545E23B0-92B2-4312-8229-ECCEF7CC09E2}" destId="{D46AA8D2-4304-4445-BD0A-5C5BBC823EBB}" srcOrd="0" destOrd="0" presId="urn:microsoft.com/office/officeart/2005/8/layout/vList4#1"/>
    <dgm:cxn modelId="{F08A7EC6-6371-482D-A687-C8F8676751F2}" type="presOf" srcId="{38B9FF0A-956C-4E29-9041-7BC78E1DA2F6}" destId="{7B677310-3374-4905-AE85-84187C2B3941}" srcOrd="0" destOrd="0" presId="urn:microsoft.com/office/officeart/2005/8/layout/vList4#1"/>
    <dgm:cxn modelId="{86814D02-F61A-4991-ABB0-6CEDB2F14939}" type="presParOf" srcId="{F8DF05AF-67A2-445A-82B8-B8DE20B82DC4}" destId="{DDFDFEF5-D440-48E3-A8EB-DAFD20B9E9BB}" srcOrd="0" destOrd="0" presId="urn:microsoft.com/office/officeart/2005/8/layout/vList4#1"/>
    <dgm:cxn modelId="{1E30E3FC-7278-47ED-A0F3-FCA2982E5DE8}" type="presParOf" srcId="{DDFDFEF5-D440-48E3-A8EB-DAFD20B9E9BB}" destId="{D46AA8D2-4304-4445-BD0A-5C5BBC823EBB}" srcOrd="0" destOrd="0" presId="urn:microsoft.com/office/officeart/2005/8/layout/vList4#1"/>
    <dgm:cxn modelId="{27F92A20-6B66-4BE3-80C0-A43A8CBD0177}" type="presParOf" srcId="{DDFDFEF5-D440-48E3-A8EB-DAFD20B9E9BB}" destId="{D6400F16-FD4B-4C77-86FA-1C3F8F0D53CE}" srcOrd="1" destOrd="0" presId="urn:microsoft.com/office/officeart/2005/8/layout/vList4#1"/>
    <dgm:cxn modelId="{CB4584F7-FD29-494D-9B23-DF11E0590CD5}" type="presParOf" srcId="{DDFDFEF5-D440-48E3-A8EB-DAFD20B9E9BB}" destId="{878ED1D3-8232-4722-9F32-E3F0E9045740}" srcOrd="2" destOrd="0" presId="urn:microsoft.com/office/officeart/2005/8/layout/vList4#1"/>
    <dgm:cxn modelId="{B34F492A-FCBF-4E14-98A3-6E909FA66605}" type="presParOf" srcId="{F8DF05AF-67A2-445A-82B8-B8DE20B82DC4}" destId="{33752DC4-4D8B-4DBF-B5EB-87972E988D29}" srcOrd="1" destOrd="0" presId="urn:microsoft.com/office/officeart/2005/8/layout/vList4#1"/>
    <dgm:cxn modelId="{CB9D7D8A-0E7D-4B2C-9513-850A61333CE3}" type="presParOf" srcId="{F8DF05AF-67A2-445A-82B8-B8DE20B82DC4}" destId="{16441701-1DE2-4727-B277-895FD534F071}" srcOrd="2" destOrd="0" presId="urn:microsoft.com/office/officeart/2005/8/layout/vList4#1"/>
    <dgm:cxn modelId="{4CA21654-E6C9-4FD1-9B4E-5924E540EF4E}" type="presParOf" srcId="{16441701-1DE2-4727-B277-895FD534F071}" destId="{7B677310-3374-4905-AE85-84187C2B3941}" srcOrd="0" destOrd="0" presId="urn:microsoft.com/office/officeart/2005/8/layout/vList4#1"/>
    <dgm:cxn modelId="{97A5839E-A9CB-4974-86D2-2AFF0C106C23}" type="presParOf" srcId="{16441701-1DE2-4727-B277-895FD534F071}" destId="{23A75238-0B78-4D1D-97EA-1D3868005443}" srcOrd="1" destOrd="0" presId="urn:microsoft.com/office/officeart/2005/8/layout/vList4#1"/>
    <dgm:cxn modelId="{574E8206-5E72-444D-AC54-773BB9C65D98}" type="presParOf" srcId="{16441701-1DE2-4727-B277-895FD534F071}" destId="{8883D9FB-D9D6-4E21-8AEF-4B95B659799B}" srcOrd="2" destOrd="0" presId="urn:microsoft.com/office/officeart/2005/8/layout/vList4#1"/>
    <dgm:cxn modelId="{4151225B-C06F-47F7-B3EE-F109208C2008}" type="presParOf" srcId="{F8DF05AF-67A2-445A-82B8-B8DE20B82DC4}" destId="{D297F4BD-D4D0-4834-A6AC-D1ACB6958E26}" srcOrd="3" destOrd="0" presId="urn:microsoft.com/office/officeart/2005/8/layout/vList4#1"/>
    <dgm:cxn modelId="{42F6D56C-9CEF-4669-A507-51144D3251B8}" type="presParOf" srcId="{F8DF05AF-67A2-445A-82B8-B8DE20B82DC4}" destId="{AF8F0A98-67FA-4CA6-9144-45785B557009}" srcOrd="4" destOrd="0" presId="urn:microsoft.com/office/officeart/2005/8/layout/vList4#1"/>
    <dgm:cxn modelId="{73340AA6-FB3C-4E83-95C8-2F24BD1CEB20}" type="presParOf" srcId="{AF8F0A98-67FA-4CA6-9144-45785B557009}" destId="{C4A847CB-4AE6-43FA-A4AA-9A963D387B86}" srcOrd="0" destOrd="0" presId="urn:microsoft.com/office/officeart/2005/8/layout/vList4#1"/>
    <dgm:cxn modelId="{6C7985F6-2CB9-43EA-B086-B7C0C333C1C0}" type="presParOf" srcId="{AF8F0A98-67FA-4CA6-9144-45785B557009}" destId="{EE997C14-5494-4DE4-8665-1DBBA1745666}" srcOrd="1" destOrd="0" presId="urn:microsoft.com/office/officeart/2005/8/layout/vList4#1"/>
    <dgm:cxn modelId="{A5A329AE-024E-4608-AC31-670E2CA5C573}" type="presParOf" srcId="{AF8F0A98-67FA-4CA6-9144-45785B557009}" destId="{7460BB44-D40A-4217-8AF6-E8F3E34BBC4D}" srcOrd="2" destOrd="0" presId="urn:microsoft.com/office/officeart/2005/8/layout/vList4#1"/>
    <dgm:cxn modelId="{3B132357-4C21-481B-9F4F-413EF763AE02}" type="presParOf" srcId="{F8DF05AF-67A2-445A-82B8-B8DE20B82DC4}" destId="{7D5444A1-C317-4D7D-9CDF-18D51286F99A}" srcOrd="5" destOrd="0" presId="urn:microsoft.com/office/officeart/2005/8/layout/vList4#1"/>
    <dgm:cxn modelId="{6A19948B-4041-44C6-AB4E-58A9B1055E4D}" type="presParOf" srcId="{F8DF05AF-67A2-445A-82B8-B8DE20B82DC4}" destId="{7054742D-E0F0-4B73-B2A5-A30EA4C0E0D4}" srcOrd="6" destOrd="0" presId="urn:microsoft.com/office/officeart/2005/8/layout/vList4#1"/>
    <dgm:cxn modelId="{FEBADEFF-1EA3-47D5-B613-E9B6D090B80E}" type="presParOf" srcId="{7054742D-E0F0-4B73-B2A5-A30EA4C0E0D4}" destId="{35F53D98-D7B4-42B3-8FCA-3B89A1D48470}" srcOrd="0" destOrd="0" presId="urn:microsoft.com/office/officeart/2005/8/layout/vList4#1"/>
    <dgm:cxn modelId="{29958E3E-46F4-46D1-AAED-18D3256599E9}" type="presParOf" srcId="{7054742D-E0F0-4B73-B2A5-A30EA4C0E0D4}" destId="{B2C3CFD5-EDE8-4C5C-AF60-FED8EC994DCE}" srcOrd="1" destOrd="0" presId="urn:microsoft.com/office/officeart/2005/8/layout/vList4#1"/>
    <dgm:cxn modelId="{A06262D3-C2EC-4242-B1B0-E86299E1FB5A}" type="presParOf" srcId="{7054742D-E0F0-4B73-B2A5-A30EA4C0E0D4}" destId="{A3AADE93-BB14-4D4A-9B47-BE36ADB1C1E1}" srcOrd="2" destOrd="0" presId="urn:microsoft.com/office/officeart/2005/8/layout/vList4#1"/>
    <dgm:cxn modelId="{4423C9ED-581A-45C4-A90E-808CC2B32A3A}" type="presParOf" srcId="{F8DF05AF-67A2-445A-82B8-B8DE20B82DC4}" destId="{5C777D22-1314-4FAE-B645-32DA07B427A7}" srcOrd="7" destOrd="0" presId="urn:microsoft.com/office/officeart/2005/8/layout/vList4#1"/>
    <dgm:cxn modelId="{36FC2FFA-5B4A-4DD7-B2FC-42A21DC0AD41}" type="presParOf" srcId="{F8DF05AF-67A2-445A-82B8-B8DE20B82DC4}" destId="{542DFCD6-2734-4333-926D-401C76DCFF77}" srcOrd="8" destOrd="0" presId="urn:microsoft.com/office/officeart/2005/8/layout/vList4#1"/>
    <dgm:cxn modelId="{BA708D8B-B0DD-4482-867D-6F9B97E2F1CB}" type="presParOf" srcId="{542DFCD6-2734-4333-926D-401C76DCFF77}" destId="{7B8A2568-C34F-4ED4-B25A-3157C6085AEB}" srcOrd="0" destOrd="0" presId="urn:microsoft.com/office/officeart/2005/8/layout/vList4#1"/>
    <dgm:cxn modelId="{B9E73789-4878-414E-A085-4F33AE694724}" type="presParOf" srcId="{542DFCD6-2734-4333-926D-401C76DCFF77}" destId="{B58A4D66-942A-4D7F-99BB-BF63B4E77073}" srcOrd="1" destOrd="0" presId="urn:microsoft.com/office/officeart/2005/8/layout/vList4#1"/>
    <dgm:cxn modelId="{2C1E252E-8947-4B1B-B61B-4F23E2576A73}" type="presParOf" srcId="{542DFCD6-2734-4333-926D-401C76DCFF77}" destId="{B8500602-EC99-4125-ACA6-BD6EF7A341DF}" srcOrd="2" destOrd="0" presId="urn:microsoft.com/office/officeart/2005/8/layout/vList4#1"/>
    <dgm:cxn modelId="{209E6690-E28E-468E-87C1-07AF4849DC86}" type="presParOf" srcId="{F8DF05AF-67A2-445A-82B8-B8DE20B82DC4}" destId="{A7AF6D01-6068-4BBF-B1BE-F2A0B54455E8}" srcOrd="9" destOrd="0" presId="urn:microsoft.com/office/officeart/2005/8/layout/vList4#1"/>
    <dgm:cxn modelId="{D8F8D100-85DD-4B21-9C66-B15554E16F78}" type="presParOf" srcId="{F8DF05AF-67A2-445A-82B8-B8DE20B82DC4}" destId="{E194A815-8956-4F37-BB06-1468F41C5273}" srcOrd="10" destOrd="0" presId="urn:microsoft.com/office/officeart/2005/8/layout/vList4#1"/>
    <dgm:cxn modelId="{91746CC8-0851-4381-AC70-8A9174EA2045}" type="presParOf" srcId="{E194A815-8956-4F37-BB06-1468F41C5273}" destId="{34EEA5BE-B308-4C7E-B9C3-E8E0DB59183B}" srcOrd="0" destOrd="0" presId="urn:microsoft.com/office/officeart/2005/8/layout/vList4#1"/>
    <dgm:cxn modelId="{1264999E-82A2-461A-8314-DAA7D60E9ED4}" type="presParOf" srcId="{E194A815-8956-4F37-BB06-1468F41C5273}" destId="{31A68B46-BD32-453D-83CB-24AEDE3FFA15}" srcOrd="1" destOrd="0" presId="urn:microsoft.com/office/officeart/2005/8/layout/vList4#1"/>
    <dgm:cxn modelId="{6E37CF73-D1FA-469C-90FA-D9DEBA791BFA}" type="presParOf" srcId="{E194A815-8956-4F37-BB06-1468F41C5273}" destId="{E469B94E-7349-4B10-9021-4092A6BB3A88}" srcOrd="2" destOrd="0" presId="urn:microsoft.com/office/officeart/2005/8/layout/vList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053735-ABC9-4A06-AE74-5829C282E24A}">
      <dsp:nvSpPr>
        <dsp:cNvPr id="0" name=""/>
        <dsp:cNvSpPr/>
      </dsp:nvSpPr>
      <dsp:spPr>
        <a:xfrm>
          <a:off x="-24172" y="176012"/>
          <a:ext cx="3840088" cy="2400054"/>
        </a:xfrm>
        <a:prstGeom prst="swooshArrow">
          <a:avLst>
            <a:gd name="adj1" fmla="val 25000"/>
            <a:gd name="adj2" fmla="val 25000"/>
          </a:avLst>
        </a:prstGeom>
        <a:solidFill>
          <a:srgbClr val="0070C0"/>
        </a:solidFill>
        <a:ln>
          <a:noFill/>
        </a:ln>
        <a:effectLst/>
      </dsp:spPr>
      <dsp:style>
        <a:lnRef idx="0">
          <a:scrgbClr r="0" g="0" b="0"/>
        </a:lnRef>
        <a:fillRef idx="1">
          <a:scrgbClr r="0" g="0" b="0"/>
        </a:fillRef>
        <a:effectRef idx="0">
          <a:scrgbClr r="0" g="0" b="0"/>
        </a:effectRef>
        <a:fontRef idx="minor"/>
      </dsp:style>
    </dsp:sp>
    <dsp:sp modelId="{CC5AE9F9-E440-4A25-8F83-348D99773E6F}">
      <dsp:nvSpPr>
        <dsp:cNvPr id="0" name=""/>
        <dsp:cNvSpPr/>
      </dsp:nvSpPr>
      <dsp:spPr>
        <a:xfrm>
          <a:off x="868648" y="1484042"/>
          <a:ext cx="134403" cy="134403"/>
        </a:xfrm>
        <a:prstGeom prst="ellips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91C6E5-22FA-453B-9685-22143602D9E9}">
      <dsp:nvSpPr>
        <dsp:cNvPr id="0" name=""/>
        <dsp:cNvSpPr/>
      </dsp:nvSpPr>
      <dsp:spPr>
        <a:xfrm>
          <a:off x="935849" y="1551244"/>
          <a:ext cx="1248028" cy="1024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217" tIns="0" rIns="0" bIns="0" numCol="1" spcCol="1270" anchor="t" anchorCtr="0">
          <a:noAutofit/>
        </a:bodyPr>
        <a:lstStyle/>
        <a:p>
          <a:pPr lvl="0" algn="l" defTabSz="1422400">
            <a:lnSpc>
              <a:spcPct val="90000"/>
            </a:lnSpc>
            <a:spcBef>
              <a:spcPct val="0"/>
            </a:spcBef>
            <a:spcAft>
              <a:spcPct val="35000"/>
            </a:spcAft>
          </a:pPr>
          <a:r>
            <a:rPr lang="ru-RU" sz="3200" b="1" kern="1200" dirty="0" smtClean="0">
              <a:effectLst>
                <a:outerShdw blurRad="38100" dist="38100" dir="2700000" algn="tl">
                  <a:srgbClr val="000000">
                    <a:alpha val="43137"/>
                  </a:srgbClr>
                </a:outerShdw>
              </a:effectLst>
            </a:rPr>
            <a:t>5 </a:t>
          </a:r>
          <a:r>
            <a:rPr lang="ru-RU" sz="3200" b="1" kern="1200" dirty="0" err="1" smtClean="0">
              <a:effectLst>
                <a:outerShdw blurRad="38100" dist="38100" dir="2700000" algn="tl">
                  <a:srgbClr val="000000">
                    <a:alpha val="43137"/>
                  </a:srgbClr>
                </a:outerShdw>
              </a:effectLst>
            </a:rPr>
            <a:t>кл</a:t>
          </a:r>
          <a:endParaRPr lang="ru-RU" sz="3200" b="1" kern="1200" dirty="0">
            <a:effectLst>
              <a:outerShdw blurRad="38100" dist="38100" dir="2700000" algn="tl">
                <a:srgbClr val="000000">
                  <a:alpha val="43137"/>
                </a:srgbClr>
              </a:outerShdw>
            </a:effectLst>
          </a:endParaRPr>
        </a:p>
      </dsp:txBody>
      <dsp:txXfrm>
        <a:off x="935849" y="1551244"/>
        <a:ext cx="1248028" cy="1024823"/>
      </dsp:txXfrm>
    </dsp:sp>
    <dsp:sp modelId="{02FA9B78-1029-4D6B-8C51-ED476DF4DF25}">
      <dsp:nvSpPr>
        <dsp:cNvPr id="0" name=""/>
        <dsp:cNvSpPr/>
      </dsp:nvSpPr>
      <dsp:spPr>
        <a:xfrm>
          <a:off x="2107076" y="872028"/>
          <a:ext cx="230405" cy="230405"/>
        </a:xfrm>
        <a:prstGeom prst="ellips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42ABDE-A8A6-42E6-88A0-21B85BE850BB}">
      <dsp:nvSpPr>
        <dsp:cNvPr id="0" name=""/>
        <dsp:cNvSpPr/>
      </dsp:nvSpPr>
      <dsp:spPr>
        <a:xfrm>
          <a:off x="1828326" y="987231"/>
          <a:ext cx="2035934" cy="1588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087" tIns="0" rIns="0" bIns="0" numCol="1" spcCol="1270" anchor="t" anchorCtr="0">
          <a:noAutofit/>
        </a:bodyPr>
        <a:lstStyle/>
        <a:p>
          <a:pPr lvl="0" algn="l" defTabSz="1422400">
            <a:lnSpc>
              <a:spcPct val="90000"/>
            </a:lnSpc>
            <a:spcBef>
              <a:spcPct val="0"/>
            </a:spcBef>
            <a:spcAft>
              <a:spcPct val="35000"/>
            </a:spcAft>
          </a:pPr>
          <a:r>
            <a:rPr lang="ru-RU" sz="3200" b="1" kern="1200" dirty="0" smtClean="0">
              <a:effectLst>
                <a:outerShdw blurRad="38100" dist="38100" dir="2700000" algn="tl">
                  <a:srgbClr val="000000">
                    <a:alpha val="43137"/>
                  </a:srgbClr>
                </a:outerShdw>
              </a:effectLst>
            </a:rPr>
            <a:t>6 </a:t>
          </a:r>
          <a:r>
            <a:rPr lang="ru-RU" sz="3200" b="1" kern="1200" dirty="0" err="1" smtClean="0">
              <a:effectLst>
                <a:outerShdw blurRad="38100" dist="38100" dir="2700000" algn="tl">
                  <a:srgbClr val="000000">
                    <a:alpha val="43137"/>
                  </a:srgbClr>
                </a:outerShdw>
              </a:effectLst>
            </a:rPr>
            <a:t>кл</a:t>
          </a:r>
          <a:endParaRPr lang="ru-RU" sz="3200" b="1" kern="1200" dirty="0">
            <a:effectLst>
              <a:outerShdw blurRad="38100" dist="38100" dir="2700000" algn="tl">
                <a:srgbClr val="000000">
                  <a:alpha val="43137"/>
                </a:srgbClr>
              </a:outerShdw>
            </a:effectLst>
          </a:endParaRPr>
        </a:p>
      </dsp:txBody>
      <dsp:txXfrm>
        <a:off x="1828326" y="987231"/>
        <a:ext cx="2035934" cy="15888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34C551-4DD8-44E9-8CA0-2DF1406C55B2}">
      <dsp:nvSpPr>
        <dsp:cNvPr id="0" name=""/>
        <dsp:cNvSpPr/>
      </dsp:nvSpPr>
      <dsp:spPr>
        <a:xfrm>
          <a:off x="251239" y="0"/>
          <a:ext cx="4633753" cy="2896096"/>
        </a:xfrm>
        <a:prstGeom prst="swooshArrow">
          <a:avLst>
            <a:gd name="adj1" fmla="val 25000"/>
            <a:gd name="adj2" fmla="val 25000"/>
          </a:avLst>
        </a:prstGeom>
        <a:solidFill>
          <a:srgbClr val="039ABD"/>
        </a:solidFill>
        <a:ln>
          <a:noFill/>
        </a:ln>
        <a:effectLst/>
      </dsp:spPr>
      <dsp:style>
        <a:lnRef idx="0">
          <a:scrgbClr r="0" g="0" b="0"/>
        </a:lnRef>
        <a:fillRef idx="1">
          <a:scrgbClr r="0" g="0" b="0"/>
        </a:fillRef>
        <a:effectRef idx="0">
          <a:scrgbClr r="0" g="0" b="0"/>
        </a:effectRef>
        <a:fontRef idx="minor"/>
      </dsp:style>
    </dsp:sp>
    <dsp:sp modelId="{7A6E8355-F074-4EA5-94A8-F7B547C99BB8}">
      <dsp:nvSpPr>
        <dsp:cNvPr id="0" name=""/>
        <dsp:cNvSpPr/>
      </dsp:nvSpPr>
      <dsp:spPr>
        <a:xfrm>
          <a:off x="839725" y="1998885"/>
          <a:ext cx="120477" cy="120477"/>
        </a:xfrm>
        <a:prstGeom prst="ellips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E09188-948A-41D4-9BD1-345A3132BC3F}">
      <dsp:nvSpPr>
        <dsp:cNvPr id="0" name=""/>
        <dsp:cNvSpPr/>
      </dsp:nvSpPr>
      <dsp:spPr>
        <a:xfrm>
          <a:off x="899964" y="2059124"/>
          <a:ext cx="1079664" cy="836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39" tIns="0" rIns="0" bIns="0" numCol="1" spcCol="1270" anchor="t" anchorCtr="0">
          <a:noAutofit/>
        </a:bodyPr>
        <a:lstStyle/>
        <a:p>
          <a:pPr lvl="0" algn="l" defTabSz="1422400">
            <a:lnSpc>
              <a:spcPct val="90000"/>
            </a:lnSpc>
            <a:spcBef>
              <a:spcPct val="0"/>
            </a:spcBef>
            <a:spcAft>
              <a:spcPct val="35000"/>
            </a:spcAft>
          </a:pPr>
          <a:r>
            <a:rPr lang="ru-RU" sz="3200" b="1" kern="1200" dirty="0" smtClean="0">
              <a:effectLst>
                <a:outerShdw blurRad="38100" dist="38100" dir="2700000" algn="tl">
                  <a:srgbClr val="000000">
                    <a:alpha val="43137"/>
                  </a:srgbClr>
                </a:outerShdw>
              </a:effectLst>
            </a:rPr>
            <a:t>7 </a:t>
          </a:r>
          <a:r>
            <a:rPr lang="ru-RU" sz="3200" b="1" kern="1200" dirty="0" err="1" smtClean="0">
              <a:effectLst>
                <a:outerShdw blurRad="38100" dist="38100" dir="2700000" algn="tl">
                  <a:srgbClr val="000000">
                    <a:alpha val="43137"/>
                  </a:srgbClr>
                </a:outerShdw>
              </a:effectLst>
            </a:rPr>
            <a:t>кл</a:t>
          </a:r>
          <a:endParaRPr lang="ru-RU" sz="3200" b="1" kern="1200" dirty="0">
            <a:effectLst>
              <a:outerShdw blurRad="38100" dist="38100" dir="2700000" algn="tl">
                <a:srgbClr val="000000">
                  <a:alpha val="43137"/>
                </a:srgbClr>
              </a:outerShdw>
            </a:effectLst>
          </a:endParaRPr>
        </a:p>
      </dsp:txBody>
      <dsp:txXfrm>
        <a:off x="899964" y="2059124"/>
        <a:ext cx="1079664" cy="836971"/>
      </dsp:txXfrm>
    </dsp:sp>
    <dsp:sp modelId="{7C216830-5013-4D63-8181-7230A39101CA}">
      <dsp:nvSpPr>
        <dsp:cNvPr id="0" name=""/>
        <dsp:cNvSpPr/>
      </dsp:nvSpPr>
      <dsp:spPr>
        <a:xfrm>
          <a:off x="1903172" y="1211726"/>
          <a:ext cx="217786" cy="217786"/>
        </a:xfrm>
        <a:prstGeom prst="ellips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156FAA-67B2-4624-AFE1-E760B4B66F89}">
      <dsp:nvSpPr>
        <dsp:cNvPr id="0" name=""/>
        <dsp:cNvSpPr/>
      </dsp:nvSpPr>
      <dsp:spPr>
        <a:xfrm>
          <a:off x="2012065" y="1320619"/>
          <a:ext cx="1112100" cy="1575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401" tIns="0" rIns="0" bIns="0" numCol="1" spcCol="1270" anchor="t" anchorCtr="0">
          <a:noAutofit/>
        </a:bodyPr>
        <a:lstStyle/>
        <a:p>
          <a:pPr lvl="0" algn="l" defTabSz="1422400">
            <a:lnSpc>
              <a:spcPct val="90000"/>
            </a:lnSpc>
            <a:spcBef>
              <a:spcPct val="0"/>
            </a:spcBef>
            <a:spcAft>
              <a:spcPct val="35000"/>
            </a:spcAft>
          </a:pPr>
          <a:r>
            <a:rPr lang="ru-RU" sz="3200" b="1" kern="1200" dirty="0" smtClean="0">
              <a:effectLst>
                <a:outerShdw blurRad="38100" dist="38100" dir="2700000" algn="tl">
                  <a:srgbClr val="000000">
                    <a:alpha val="43137"/>
                  </a:srgbClr>
                </a:outerShdw>
              </a:effectLst>
            </a:rPr>
            <a:t>8 </a:t>
          </a:r>
          <a:r>
            <a:rPr lang="ru-RU" sz="3200" b="1" kern="1200" dirty="0" err="1" smtClean="0">
              <a:effectLst>
                <a:outerShdw blurRad="38100" dist="38100" dir="2700000" algn="tl">
                  <a:srgbClr val="000000">
                    <a:alpha val="43137"/>
                  </a:srgbClr>
                </a:outerShdw>
              </a:effectLst>
            </a:rPr>
            <a:t>кл</a:t>
          </a:r>
          <a:endParaRPr lang="ru-RU" sz="3200" b="1" kern="1200" dirty="0">
            <a:effectLst>
              <a:outerShdw blurRad="38100" dist="38100" dir="2700000" algn="tl">
                <a:srgbClr val="000000">
                  <a:alpha val="43137"/>
                </a:srgbClr>
              </a:outerShdw>
            </a:effectLst>
          </a:endParaRPr>
        </a:p>
      </dsp:txBody>
      <dsp:txXfrm>
        <a:off x="2012065" y="1320619"/>
        <a:ext cx="1112100" cy="1575476"/>
      </dsp:txXfrm>
    </dsp:sp>
    <dsp:sp modelId="{CC37575D-B450-4CE3-8227-8B220815D998}">
      <dsp:nvSpPr>
        <dsp:cNvPr id="0" name=""/>
        <dsp:cNvSpPr/>
      </dsp:nvSpPr>
      <dsp:spPr>
        <a:xfrm>
          <a:off x="3182088" y="732712"/>
          <a:ext cx="301193" cy="301193"/>
        </a:xfrm>
        <a:prstGeom prst="ellips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8C20C9-D96B-49A0-BA65-7A5F5C88B435}">
      <dsp:nvSpPr>
        <dsp:cNvPr id="0" name=""/>
        <dsp:cNvSpPr/>
      </dsp:nvSpPr>
      <dsp:spPr>
        <a:xfrm>
          <a:off x="3332685" y="883309"/>
          <a:ext cx="1112100" cy="2012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596" tIns="0" rIns="0" bIns="0" numCol="1" spcCol="1270" anchor="t" anchorCtr="0">
          <a:noAutofit/>
        </a:bodyPr>
        <a:lstStyle/>
        <a:p>
          <a:pPr lvl="0" algn="l" defTabSz="1422400">
            <a:lnSpc>
              <a:spcPct val="90000"/>
            </a:lnSpc>
            <a:spcBef>
              <a:spcPct val="0"/>
            </a:spcBef>
            <a:spcAft>
              <a:spcPct val="35000"/>
            </a:spcAft>
          </a:pPr>
          <a:r>
            <a:rPr lang="ru-RU" sz="3200" b="1" kern="1200" dirty="0" smtClean="0">
              <a:effectLst>
                <a:outerShdw blurRad="38100" dist="38100" dir="2700000" algn="tl">
                  <a:srgbClr val="000000">
                    <a:alpha val="43137"/>
                  </a:srgbClr>
                </a:outerShdw>
              </a:effectLst>
            </a:rPr>
            <a:t>9 </a:t>
          </a:r>
          <a:r>
            <a:rPr lang="ru-RU" sz="3200" b="1" kern="1200" dirty="0" err="1" smtClean="0">
              <a:effectLst>
                <a:outerShdw blurRad="38100" dist="38100" dir="2700000" algn="tl">
                  <a:srgbClr val="000000">
                    <a:alpha val="43137"/>
                  </a:srgbClr>
                </a:outerShdw>
              </a:effectLst>
            </a:rPr>
            <a:t>кл</a:t>
          </a:r>
          <a:endParaRPr lang="ru-RU" sz="3200" b="1" kern="1200" dirty="0">
            <a:effectLst>
              <a:outerShdw blurRad="38100" dist="38100" dir="2700000" algn="tl">
                <a:srgbClr val="000000">
                  <a:alpha val="43137"/>
                </a:srgbClr>
              </a:outerShdw>
            </a:effectLst>
          </a:endParaRPr>
        </a:p>
      </dsp:txBody>
      <dsp:txXfrm>
        <a:off x="3332685" y="883309"/>
        <a:ext cx="1112100" cy="20127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053735-ABC9-4A06-AE74-5829C282E24A}">
      <dsp:nvSpPr>
        <dsp:cNvPr id="0" name=""/>
        <dsp:cNvSpPr/>
      </dsp:nvSpPr>
      <dsp:spPr>
        <a:xfrm>
          <a:off x="0" y="176012"/>
          <a:ext cx="3840088" cy="2400054"/>
        </a:xfrm>
        <a:prstGeom prst="swooshArrow">
          <a:avLst>
            <a:gd name="adj1" fmla="val 25000"/>
            <a:gd name="adj2" fmla="val 25000"/>
          </a:avLst>
        </a:prstGeom>
        <a:solidFill>
          <a:srgbClr val="659ED1"/>
        </a:solidFill>
        <a:ln>
          <a:noFill/>
        </a:ln>
        <a:effectLst/>
      </dsp:spPr>
      <dsp:style>
        <a:lnRef idx="0">
          <a:scrgbClr r="0" g="0" b="0"/>
        </a:lnRef>
        <a:fillRef idx="1">
          <a:scrgbClr r="0" g="0" b="0"/>
        </a:fillRef>
        <a:effectRef idx="0">
          <a:scrgbClr r="0" g="0" b="0"/>
        </a:effectRef>
        <a:fontRef idx="minor"/>
      </dsp:style>
    </dsp:sp>
    <dsp:sp modelId="{CC5AE9F9-E440-4A25-8F83-348D99773E6F}">
      <dsp:nvSpPr>
        <dsp:cNvPr id="0" name=""/>
        <dsp:cNvSpPr/>
      </dsp:nvSpPr>
      <dsp:spPr>
        <a:xfrm>
          <a:off x="892820" y="1484042"/>
          <a:ext cx="134403" cy="134403"/>
        </a:xfrm>
        <a:prstGeom prst="ellips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91C6E5-22FA-453B-9685-22143602D9E9}">
      <dsp:nvSpPr>
        <dsp:cNvPr id="0" name=""/>
        <dsp:cNvSpPr/>
      </dsp:nvSpPr>
      <dsp:spPr>
        <a:xfrm>
          <a:off x="960022" y="1551244"/>
          <a:ext cx="1248028" cy="1024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217" tIns="0" rIns="0" bIns="0" numCol="1" spcCol="1270" anchor="t" anchorCtr="0">
          <a:noAutofit/>
        </a:bodyPr>
        <a:lstStyle/>
        <a:p>
          <a:pPr lvl="0" algn="l" defTabSz="1422400">
            <a:lnSpc>
              <a:spcPct val="90000"/>
            </a:lnSpc>
            <a:spcBef>
              <a:spcPct val="0"/>
            </a:spcBef>
            <a:spcAft>
              <a:spcPct val="35000"/>
            </a:spcAft>
          </a:pPr>
          <a:r>
            <a:rPr lang="ru-RU" sz="3200" b="1" kern="1200" dirty="0" smtClean="0">
              <a:effectLst>
                <a:outerShdw blurRad="38100" dist="38100" dir="2700000" algn="tl">
                  <a:srgbClr val="000000">
                    <a:alpha val="43137"/>
                  </a:srgbClr>
                </a:outerShdw>
              </a:effectLst>
            </a:rPr>
            <a:t>10 </a:t>
          </a:r>
          <a:r>
            <a:rPr lang="ru-RU" sz="3200" b="1" kern="1200" dirty="0" err="1" smtClean="0">
              <a:effectLst>
                <a:outerShdw blurRad="38100" dist="38100" dir="2700000" algn="tl">
                  <a:srgbClr val="000000">
                    <a:alpha val="43137"/>
                  </a:srgbClr>
                </a:outerShdw>
              </a:effectLst>
            </a:rPr>
            <a:t>кл</a:t>
          </a:r>
          <a:endParaRPr lang="ru-RU" sz="3200" b="1" kern="1200" dirty="0">
            <a:effectLst>
              <a:outerShdw blurRad="38100" dist="38100" dir="2700000" algn="tl">
                <a:srgbClr val="000000">
                  <a:alpha val="43137"/>
                </a:srgbClr>
              </a:outerShdw>
            </a:effectLst>
          </a:endParaRPr>
        </a:p>
      </dsp:txBody>
      <dsp:txXfrm>
        <a:off x="960022" y="1551244"/>
        <a:ext cx="1248028" cy="1024823"/>
      </dsp:txXfrm>
    </dsp:sp>
    <dsp:sp modelId="{02FA9B78-1029-4D6B-8C51-ED476DF4DF25}">
      <dsp:nvSpPr>
        <dsp:cNvPr id="0" name=""/>
        <dsp:cNvSpPr/>
      </dsp:nvSpPr>
      <dsp:spPr>
        <a:xfrm>
          <a:off x="2131248" y="872028"/>
          <a:ext cx="230405" cy="230405"/>
        </a:xfrm>
        <a:prstGeom prst="ellips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42ABDE-A8A6-42E6-88A0-21B85BE850BB}">
      <dsp:nvSpPr>
        <dsp:cNvPr id="0" name=""/>
        <dsp:cNvSpPr/>
      </dsp:nvSpPr>
      <dsp:spPr>
        <a:xfrm>
          <a:off x="2246451" y="987231"/>
          <a:ext cx="1248028" cy="1588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087" tIns="0" rIns="0" bIns="0" numCol="1" spcCol="1270" anchor="t" anchorCtr="0">
          <a:noAutofit/>
        </a:bodyPr>
        <a:lstStyle/>
        <a:p>
          <a:pPr lvl="0" algn="l" defTabSz="1422400">
            <a:lnSpc>
              <a:spcPct val="90000"/>
            </a:lnSpc>
            <a:spcBef>
              <a:spcPct val="0"/>
            </a:spcBef>
            <a:spcAft>
              <a:spcPct val="35000"/>
            </a:spcAft>
          </a:pPr>
          <a:r>
            <a:rPr lang="ru-RU" sz="3200" b="1" kern="1200" dirty="0" smtClean="0">
              <a:effectLst>
                <a:outerShdw blurRad="38100" dist="38100" dir="2700000" algn="tl">
                  <a:srgbClr val="000000">
                    <a:alpha val="43137"/>
                  </a:srgbClr>
                </a:outerShdw>
              </a:effectLst>
            </a:rPr>
            <a:t>11 </a:t>
          </a:r>
          <a:r>
            <a:rPr lang="ru-RU" sz="3200" b="1" kern="1200" dirty="0" err="1" smtClean="0">
              <a:effectLst>
                <a:outerShdw blurRad="38100" dist="38100" dir="2700000" algn="tl">
                  <a:srgbClr val="000000">
                    <a:alpha val="43137"/>
                  </a:srgbClr>
                </a:outerShdw>
              </a:effectLst>
            </a:rPr>
            <a:t>кл</a:t>
          </a:r>
          <a:endParaRPr lang="ru-RU" sz="3200" b="1" kern="1200" dirty="0">
            <a:effectLst>
              <a:outerShdw blurRad="38100" dist="38100" dir="2700000" algn="tl">
                <a:srgbClr val="000000">
                  <a:alpha val="43137"/>
                </a:srgbClr>
              </a:outerShdw>
            </a:effectLst>
          </a:endParaRPr>
        </a:p>
      </dsp:txBody>
      <dsp:txXfrm>
        <a:off x="2246451" y="987231"/>
        <a:ext cx="1248028" cy="15888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6548C1-BC87-4CC0-9C38-DD207EB10BB6}">
      <dsp:nvSpPr>
        <dsp:cNvPr id="0" name=""/>
        <dsp:cNvSpPr/>
      </dsp:nvSpPr>
      <dsp:spPr>
        <a:xfrm>
          <a:off x="6488928" y="1634808"/>
          <a:ext cx="91440" cy="271493"/>
        </a:xfrm>
        <a:custGeom>
          <a:avLst/>
          <a:gdLst/>
          <a:ahLst/>
          <a:cxnLst/>
          <a:rect l="0" t="0" r="0" b="0"/>
          <a:pathLst>
            <a:path>
              <a:moveTo>
                <a:pt x="45720" y="0"/>
              </a:moveTo>
              <a:lnTo>
                <a:pt x="45720" y="27149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E60BAE-3277-4042-BD08-50134AD260C6}">
      <dsp:nvSpPr>
        <dsp:cNvPr id="0" name=""/>
        <dsp:cNvSpPr/>
      </dsp:nvSpPr>
      <dsp:spPr>
        <a:xfrm>
          <a:off x="4958742" y="896025"/>
          <a:ext cx="1575905" cy="271493"/>
        </a:xfrm>
        <a:custGeom>
          <a:avLst/>
          <a:gdLst/>
          <a:ahLst/>
          <a:cxnLst/>
          <a:rect l="0" t="0" r="0" b="0"/>
          <a:pathLst>
            <a:path>
              <a:moveTo>
                <a:pt x="0" y="0"/>
              </a:moveTo>
              <a:lnTo>
                <a:pt x="0" y="185014"/>
              </a:lnTo>
              <a:lnTo>
                <a:pt x="1575905" y="185014"/>
              </a:lnTo>
              <a:lnTo>
                <a:pt x="1575905" y="27149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6586C1-53E2-427F-94D2-83E7FFA5ED36}">
      <dsp:nvSpPr>
        <dsp:cNvPr id="0" name=""/>
        <dsp:cNvSpPr/>
      </dsp:nvSpPr>
      <dsp:spPr>
        <a:xfrm>
          <a:off x="4888881" y="2334344"/>
          <a:ext cx="1145286" cy="271493"/>
        </a:xfrm>
        <a:custGeom>
          <a:avLst/>
          <a:gdLst/>
          <a:ahLst/>
          <a:cxnLst/>
          <a:rect l="0" t="0" r="0" b="0"/>
          <a:pathLst>
            <a:path>
              <a:moveTo>
                <a:pt x="0" y="0"/>
              </a:moveTo>
              <a:lnTo>
                <a:pt x="0" y="185014"/>
              </a:lnTo>
              <a:lnTo>
                <a:pt x="1145286" y="185014"/>
              </a:lnTo>
              <a:lnTo>
                <a:pt x="1145286" y="27149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0179DA-7E47-4751-8B8D-26D78BA2FEDC}">
      <dsp:nvSpPr>
        <dsp:cNvPr id="0" name=""/>
        <dsp:cNvSpPr/>
      </dsp:nvSpPr>
      <dsp:spPr>
        <a:xfrm>
          <a:off x="3748957" y="2334344"/>
          <a:ext cx="1139923" cy="271493"/>
        </a:xfrm>
        <a:custGeom>
          <a:avLst/>
          <a:gdLst/>
          <a:ahLst/>
          <a:cxnLst/>
          <a:rect l="0" t="0" r="0" b="0"/>
          <a:pathLst>
            <a:path>
              <a:moveTo>
                <a:pt x="1139923" y="0"/>
              </a:moveTo>
              <a:lnTo>
                <a:pt x="1139923" y="185014"/>
              </a:lnTo>
              <a:lnTo>
                <a:pt x="0" y="185014"/>
              </a:lnTo>
              <a:lnTo>
                <a:pt x="0" y="27149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6CF0E0-32E5-4B1E-8586-3A4EAD452049}">
      <dsp:nvSpPr>
        <dsp:cNvPr id="0" name=""/>
        <dsp:cNvSpPr/>
      </dsp:nvSpPr>
      <dsp:spPr>
        <a:xfrm>
          <a:off x="2753212" y="1498725"/>
          <a:ext cx="2135669" cy="271493"/>
        </a:xfrm>
        <a:custGeom>
          <a:avLst/>
          <a:gdLst/>
          <a:ahLst/>
          <a:cxnLst/>
          <a:rect l="0" t="0" r="0" b="0"/>
          <a:pathLst>
            <a:path>
              <a:moveTo>
                <a:pt x="0" y="0"/>
              </a:moveTo>
              <a:lnTo>
                <a:pt x="0" y="185014"/>
              </a:lnTo>
              <a:lnTo>
                <a:pt x="2135669" y="185014"/>
              </a:lnTo>
              <a:lnTo>
                <a:pt x="2135669" y="27149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84970B-0504-46FE-B515-5C17745042D0}">
      <dsp:nvSpPr>
        <dsp:cNvPr id="0" name=""/>
        <dsp:cNvSpPr/>
      </dsp:nvSpPr>
      <dsp:spPr>
        <a:xfrm>
          <a:off x="2753212" y="1498725"/>
          <a:ext cx="712384" cy="271493"/>
        </a:xfrm>
        <a:custGeom>
          <a:avLst/>
          <a:gdLst/>
          <a:ahLst/>
          <a:cxnLst/>
          <a:rect l="0" t="0" r="0" b="0"/>
          <a:pathLst>
            <a:path>
              <a:moveTo>
                <a:pt x="0" y="0"/>
              </a:moveTo>
              <a:lnTo>
                <a:pt x="0" y="185014"/>
              </a:lnTo>
              <a:lnTo>
                <a:pt x="712384" y="185014"/>
              </a:lnTo>
              <a:lnTo>
                <a:pt x="712384" y="27149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1EA0A5-F108-4A42-9830-C87543FDE8AD}">
      <dsp:nvSpPr>
        <dsp:cNvPr id="0" name=""/>
        <dsp:cNvSpPr/>
      </dsp:nvSpPr>
      <dsp:spPr>
        <a:xfrm>
          <a:off x="2015403" y="1498725"/>
          <a:ext cx="737808" cy="271493"/>
        </a:xfrm>
        <a:custGeom>
          <a:avLst/>
          <a:gdLst/>
          <a:ahLst/>
          <a:cxnLst/>
          <a:rect l="0" t="0" r="0" b="0"/>
          <a:pathLst>
            <a:path>
              <a:moveTo>
                <a:pt x="737808" y="0"/>
              </a:moveTo>
              <a:lnTo>
                <a:pt x="737808" y="185014"/>
              </a:lnTo>
              <a:lnTo>
                <a:pt x="0" y="185014"/>
              </a:lnTo>
              <a:lnTo>
                <a:pt x="0" y="27149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D30C2E2-5A88-4B21-8E50-AE5DDDAFABD7}">
      <dsp:nvSpPr>
        <dsp:cNvPr id="0" name=""/>
        <dsp:cNvSpPr/>
      </dsp:nvSpPr>
      <dsp:spPr>
        <a:xfrm>
          <a:off x="584072" y="1498725"/>
          <a:ext cx="2169140" cy="271493"/>
        </a:xfrm>
        <a:custGeom>
          <a:avLst/>
          <a:gdLst/>
          <a:ahLst/>
          <a:cxnLst/>
          <a:rect l="0" t="0" r="0" b="0"/>
          <a:pathLst>
            <a:path>
              <a:moveTo>
                <a:pt x="2169140" y="0"/>
              </a:moveTo>
              <a:lnTo>
                <a:pt x="2169140" y="185014"/>
              </a:lnTo>
              <a:lnTo>
                <a:pt x="0" y="185014"/>
              </a:lnTo>
              <a:lnTo>
                <a:pt x="0" y="27149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1E4E30-0913-452A-B056-5878196F7F4B}">
      <dsp:nvSpPr>
        <dsp:cNvPr id="0" name=""/>
        <dsp:cNvSpPr/>
      </dsp:nvSpPr>
      <dsp:spPr>
        <a:xfrm>
          <a:off x="2753212" y="896025"/>
          <a:ext cx="2205529" cy="271493"/>
        </a:xfrm>
        <a:custGeom>
          <a:avLst/>
          <a:gdLst/>
          <a:ahLst/>
          <a:cxnLst/>
          <a:rect l="0" t="0" r="0" b="0"/>
          <a:pathLst>
            <a:path>
              <a:moveTo>
                <a:pt x="2205529" y="0"/>
              </a:moveTo>
              <a:lnTo>
                <a:pt x="2205529" y="185014"/>
              </a:lnTo>
              <a:lnTo>
                <a:pt x="0" y="185014"/>
              </a:lnTo>
              <a:lnTo>
                <a:pt x="0" y="27149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5A9578-7949-4A70-90C9-5E2359DA3599}">
      <dsp:nvSpPr>
        <dsp:cNvPr id="0" name=""/>
        <dsp:cNvSpPr/>
      </dsp:nvSpPr>
      <dsp:spPr>
        <a:xfrm>
          <a:off x="3501470" y="303251"/>
          <a:ext cx="2914543" cy="59277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6B2E76B-0E4B-4201-868F-9E292EBC6087}">
      <dsp:nvSpPr>
        <dsp:cNvPr id="0" name=""/>
        <dsp:cNvSpPr/>
      </dsp:nvSpPr>
      <dsp:spPr>
        <a:xfrm>
          <a:off x="3605193" y="401788"/>
          <a:ext cx="2914543" cy="59277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b="1" kern="1200" dirty="0" smtClean="0"/>
            <a:t>Учебный план</a:t>
          </a:r>
          <a:endParaRPr lang="ru-RU" sz="1800" b="1" kern="1200" dirty="0"/>
        </a:p>
      </dsp:txBody>
      <dsp:txXfrm>
        <a:off x="3622555" y="419150"/>
        <a:ext cx="2879819" cy="558049"/>
      </dsp:txXfrm>
    </dsp:sp>
    <dsp:sp modelId="{3FF1A302-689A-4D6F-B6D2-070088E25C21}">
      <dsp:nvSpPr>
        <dsp:cNvPr id="0" name=""/>
        <dsp:cNvSpPr/>
      </dsp:nvSpPr>
      <dsp:spPr>
        <a:xfrm>
          <a:off x="1526581" y="1167519"/>
          <a:ext cx="2453262" cy="331206"/>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D4825777-5738-42D7-9D0B-A305E8A209BF}">
      <dsp:nvSpPr>
        <dsp:cNvPr id="0" name=""/>
        <dsp:cNvSpPr/>
      </dsp:nvSpPr>
      <dsp:spPr>
        <a:xfrm>
          <a:off x="1630303" y="1266055"/>
          <a:ext cx="2453262" cy="33120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b="1" kern="1200" dirty="0" smtClean="0"/>
            <a:t>Обязательная часть</a:t>
          </a:r>
          <a:endParaRPr lang="ru-RU" sz="1300" b="1" kern="1200" dirty="0"/>
        </a:p>
      </dsp:txBody>
      <dsp:txXfrm>
        <a:off x="1640004" y="1275756"/>
        <a:ext cx="2433860" cy="311804"/>
      </dsp:txXfrm>
    </dsp:sp>
    <dsp:sp modelId="{08C7443E-2681-411F-9EC3-CDE226E0B47B}">
      <dsp:nvSpPr>
        <dsp:cNvPr id="0" name=""/>
        <dsp:cNvSpPr/>
      </dsp:nvSpPr>
      <dsp:spPr>
        <a:xfrm>
          <a:off x="2318" y="1770219"/>
          <a:ext cx="1163507" cy="564125"/>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1A6EB3B-035E-461D-94A3-2E20F834DC22}">
      <dsp:nvSpPr>
        <dsp:cNvPr id="0" name=""/>
        <dsp:cNvSpPr/>
      </dsp:nvSpPr>
      <dsp:spPr>
        <a:xfrm>
          <a:off x="106040" y="1868755"/>
          <a:ext cx="1163507" cy="56412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b="1" kern="1200" dirty="0" smtClean="0"/>
            <a:t>7 </a:t>
          </a:r>
          <a:r>
            <a:rPr lang="ru-RU" sz="1300" b="1" kern="1200" dirty="0" err="1" smtClean="0"/>
            <a:t>кл</a:t>
          </a:r>
          <a:r>
            <a:rPr lang="ru-RU" sz="1300" b="1" kern="1200" dirty="0" smtClean="0"/>
            <a:t> – 1 ч</a:t>
          </a:r>
          <a:endParaRPr lang="ru-RU" sz="1300" b="1" kern="1200" dirty="0"/>
        </a:p>
      </dsp:txBody>
      <dsp:txXfrm>
        <a:off x="122563" y="1885278"/>
        <a:ext cx="1130461" cy="531079"/>
      </dsp:txXfrm>
    </dsp:sp>
    <dsp:sp modelId="{AB8FB87D-4BBD-49FA-85B1-C946D2CC326B}">
      <dsp:nvSpPr>
        <dsp:cNvPr id="0" name=""/>
        <dsp:cNvSpPr/>
      </dsp:nvSpPr>
      <dsp:spPr>
        <a:xfrm>
          <a:off x="1373271" y="1770219"/>
          <a:ext cx="1284265" cy="564125"/>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6D15A88-6166-4ABB-B1E4-8C7BDE3FF4BA}">
      <dsp:nvSpPr>
        <dsp:cNvPr id="0" name=""/>
        <dsp:cNvSpPr/>
      </dsp:nvSpPr>
      <dsp:spPr>
        <a:xfrm>
          <a:off x="1476993" y="1868755"/>
          <a:ext cx="1284265" cy="56412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b="1" kern="1200" dirty="0" smtClean="0"/>
            <a:t>8 </a:t>
          </a:r>
          <a:r>
            <a:rPr lang="ru-RU" sz="1300" b="1" kern="1200" dirty="0" err="1" smtClean="0"/>
            <a:t>кл</a:t>
          </a:r>
          <a:r>
            <a:rPr lang="ru-RU" sz="1300" b="1" kern="1200" dirty="0" smtClean="0"/>
            <a:t> – 1 ч</a:t>
          </a:r>
          <a:endParaRPr lang="ru-RU" sz="1300" b="1" kern="1200" dirty="0"/>
        </a:p>
      </dsp:txBody>
      <dsp:txXfrm>
        <a:off x="1493516" y="1885278"/>
        <a:ext cx="1251219" cy="531079"/>
      </dsp:txXfrm>
    </dsp:sp>
    <dsp:sp modelId="{C9D71A49-CA19-4958-A19C-63BEAAFF9C70}">
      <dsp:nvSpPr>
        <dsp:cNvPr id="0" name=""/>
        <dsp:cNvSpPr/>
      </dsp:nvSpPr>
      <dsp:spPr>
        <a:xfrm>
          <a:off x="2864981" y="1770219"/>
          <a:ext cx="1201230" cy="542856"/>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7B409AF-0562-40A6-A5DF-805BA38E989E}">
      <dsp:nvSpPr>
        <dsp:cNvPr id="0" name=""/>
        <dsp:cNvSpPr/>
      </dsp:nvSpPr>
      <dsp:spPr>
        <a:xfrm>
          <a:off x="2968704" y="1868755"/>
          <a:ext cx="1201230" cy="54285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b="1" kern="1200" dirty="0" smtClean="0"/>
            <a:t>9 </a:t>
          </a:r>
          <a:r>
            <a:rPr lang="ru-RU" sz="1300" b="1" kern="1200" dirty="0" err="1" smtClean="0"/>
            <a:t>кл</a:t>
          </a:r>
          <a:r>
            <a:rPr lang="ru-RU" sz="1300" b="1" kern="1200" dirty="0" smtClean="0"/>
            <a:t> – 1 ч</a:t>
          </a:r>
          <a:endParaRPr lang="ru-RU" sz="1300" b="1" kern="1200" dirty="0"/>
        </a:p>
      </dsp:txBody>
      <dsp:txXfrm>
        <a:off x="2984604" y="1884655"/>
        <a:ext cx="1169430" cy="511056"/>
      </dsp:txXfrm>
    </dsp:sp>
    <dsp:sp modelId="{1D8C84E1-F1B2-4627-9C1F-9161662BA358}">
      <dsp:nvSpPr>
        <dsp:cNvPr id="0" name=""/>
        <dsp:cNvSpPr/>
      </dsp:nvSpPr>
      <dsp:spPr>
        <a:xfrm>
          <a:off x="4273657" y="1770219"/>
          <a:ext cx="1230449" cy="564125"/>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38E999A-E200-4979-90A9-8C8B8C7D4AB9}">
      <dsp:nvSpPr>
        <dsp:cNvPr id="0" name=""/>
        <dsp:cNvSpPr/>
      </dsp:nvSpPr>
      <dsp:spPr>
        <a:xfrm>
          <a:off x="4377379" y="1868755"/>
          <a:ext cx="1230449" cy="56412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t>10-11 </a:t>
          </a:r>
          <a:r>
            <a:rPr lang="ru-RU" sz="1300" b="1" kern="1200" dirty="0" err="1" smtClean="0"/>
            <a:t>кл</a:t>
          </a:r>
          <a:endParaRPr lang="ru-RU" sz="1300" b="1" kern="1200" dirty="0"/>
        </a:p>
      </dsp:txBody>
      <dsp:txXfrm>
        <a:off x="4393902" y="1885278"/>
        <a:ext cx="1197403" cy="531079"/>
      </dsp:txXfrm>
    </dsp:sp>
    <dsp:sp modelId="{B8B74C38-AD00-4586-960B-F9EC4C9C03F7}">
      <dsp:nvSpPr>
        <dsp:cNvPr id="0" name=""/>
        <dsp:cNvSpPr/>
      </dsp:nvSpPr>
      <dsp:spPr>
        <a:xfrm>
          <a:off x="2707393" y="2605837"/>
          <a:ext cx="2083128" cy="59277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A1B2799-1A7F-4D60-BE52-9A382C95B648}">
      <dsp:nvSpPr>
        <dsp:cNvPr id="0" name=""/>
        <dsp:cNvSpPr/>
      </dsp:nvSpPr>
      <dsp:spPr>
        <a:xfrm>
          <a:off x="2811115" y="2704374"/>
          <a:ext cx="2083128" cy="59277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b="1" i="0" kern="1200" dirty="0" smtClean="0"/>
            <a:t>Базовый уровень – 1 ч</a:t>
          </a:r>
          <a:endParaRPr lang="ru-RU" sz="1300" b="1" i="0" kern="1200" dirty="0"/>
        </a:p>
      </dsp:txBody>
      <dsp:txXfrm>
        <a:off x="2828477" y="2721736"/>
        <a:ext cx="2048404" cy="558049"/>
      </dsp:txXfrm>
    </dsp:sp>
    <dsp:sp modelId="{A9FE308C-C017-48C6-B772-4049243708E1}">
      <dsp:nvSpPr>
        <dsp:cNvPr id="0" name=""/>
        <dsp:cNvSpPr/>
      </dsp:nvSpPr>
      <dsp:spPr>
        <a:xfrm>
          <a:off x="4997967" y="2605837"/>
          <a:ext cx="2072402" cy="59277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3C45CCC-E236-4105-85E3-2F304D735CB3}">
      <dsp:nvSpPr>
        <dsp:cNvPr id="0" name=""/>
        <dsp:cNvSpPr/>
      </dsp:nvSpPr>
      <dsp:spPr>
        <a:xfrm>
          <a:off x="5101689" y="2704374"/>
          <a:ext cx="2072402" cy="59277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b="1" kern="1200" dirty="0" smtClean="0"/>
            <a:t>Углубленный уровень – 4 ч</a:t>
          </a:r>
          <a:endParaRPr lang="ru-RU" sz="1300" b="1" kern="1200" dirty="0"/>
        </a:p>
      </dsp:txBody>
      <dsp:txXfrm>
        <a:off x="5119051" y="2721736"/>
        <a:ext cx="2037678" cy="558049"/>
      </dsp:txXfrm>
    </dsp:sp>
    <dsp:sp modelId="{504A33F0-BFE9-4A48-A069-713F3907582B}">
      <dsp:nvSpPr>
        <dsp:cNvPr id="0" name=""/>
        <dsp:cNvSpPr/>
      </dsp:nvSpPr>
      <dsp:spPr>
        <a:xfrm>
          <a:off x="4678393" y="1167519"/>
          <a:ext cx="3712510" cy="467289"/>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5CD0B03-50AE-456D-AA16-2A69192F8C4F}">
      <dsp:nvSpPr>
        <dsp:cNvPr id="0" name=""/>
        <dsp:cNvSpPr/>
      </dsp:nvSpPr>
      <dsp:spPr>
        <a:xfrm>
          <a:off x="4782115" y="1266055"/>
          <a:ext cx="3712510" cy="46728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b="1" kern="1200" dirty="0" smtClean="0"/>
            <a:t>Часть, формируемая участниками образовательных отношений</a:t>
          </a:r>
          <a:endParaRPr lang="ru-RU" sz="1300" b="1" kern="1200" dirty="0"/>
        </a:p>
      </dsp:txBody>
      <dsp:txXfrm>
        <a:off x="4795801" y="1279741"/>
        <a:ext cx="3685138" cy="439917"/>
      </dsp:txXfrm>
    </dsp:sp>
    <dsp:sp modelId="{CD782731-92D7-4E99-BF55-4940A149974D}">
      <dsp:nvSpPr>
        <dsp:cNvPr id="0" name=""/>
        <dsp:cNvSpPr/>
      </dsp:nvSpPr>
      <dsp:spPr>
        <a:xfrm>
          <a:off x="5711551" y="1906302"/>
          <a:ext cx="1646193" cy="30448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47FF411-B20F-42D0-958E-8C1EC914766C}">
      <dsp:nvSpPr>
        <dsp:cNvPr id="0" name=""/>
        <dsp:cNvSpPr/>
      </dsp:nvSpPr>
      <dsp:spPr>
        <a:xfrm>
          <a:off x="5815273" y="2004838"/>
          <a:ext cx="1646193" cy="30448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kern="1200" dirty="0" smtClean="0"/>
            <a:t>?</a:t>
          </a:r>
          <a:endParaRPr lang="ru-RU" sz="1300" kern="1200" dirty="0"/>
        </a:p>
      </dsp:txBody>
      <dsp:txXfrm>
        <a:off x="5824191" y="2013756"/>
        <a:ext cx="1628357" cy="2866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F946B9-F88D-244A-9EF4-B2F599C6CF0E}">
      <dsp:nvSpPr>
        <dsp:cNvPr id="0" name=""/>
        <dsp:cNvSpPr/>
      </dsp:nvSpPr>
      <dsp:spPr>
        <a:xfrm rot="16200000">
          <a:off x="853" y="27638"/>
          <a:ext cx="3977171" cy="3977171"/>
        </a:xfrm>
        <a:prstGeom prst="downArrow">
          <a:avLst>
            <a:gd name="adj1" fmla="val 50000"/>
            <a:gd name="adj2" fmla="val 35000"/>
          </a:avLst>
        </a:prstGeom>
        <a:solidFill>
          <a:schemeClr val="accent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ru-RU" sz="2300" b="1" kern="1200" dirty="0" smtClean="0">
              <a:effectLst>
                <a:outerShdw blurRad="38100" dist="38100" dir="2700000" algn="tl">
                  <a:srgbClr val="000000">
                    <a:alpha val="43137"/>
                  </a:srgbClr>
                </a:outerShdw>
              </a:effectLst>
            </a:rPr>
            <a:t>Непрерывный курс для 5-9 классов</a:t>
          </a:r>
          <a:endParaRPr lang="ru-RU" sz="2300" b="1" kern="1200" dirty="0">
            <a:effectLst>
              <a:outerShdw blurRad="38100" dist="38100" dir="2700000" algn="tl">
                <a:srgbClr val="000000">
                  <a:alpha val="43137"/>
                </a:srgbClr>
              </a:outerShdw>
            </a:effectLst>
          </a:endParaRPr>
        </a:p>
      </dsp:txBody>
      <dsp:txXfrm rot="5400000">
        <a:off x="854" y="1021931"/>
        <a:ext cx="3281166" cy="1988585"/>
      </dsp:txXfrm>
    </dsp:sp>
    <dsp:sp modelId="{7F4E72B8-9F73-E249-B2C0-C863CBB6835A}">
      <dsp:nvSpPr>
        <dsp:cNvPr id="0" name=""/>
        <dsp:cNvSpPr/>
      </dsp:nvSpPr>
      <dsp:spPr>
        <a:xfrm rot="5400000">
          <a:off x="4175375" y="27638"/>
          <a:ext cx="3977171" cy="3977171"/>
        </a:xfrm>
        <a:prstGeom prst="downArrow">
          <a:avLst>
            <a:gd name="adj1" fmla="val 50000"/>
            <a:gd name="adj2" fmla="val 35000"/>
          </a:avLst>
        </a:prstGeom>
        <a:solidFill>
          <a:schemeClr val="accent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ru-RU" sz="2300" b="1" kern="1200" dirty="0" smtClean="0">
              <a:effectLst>
                <a:outerShdw blurRad="38100" dist="38100" dir="2700000" algn="tl">
                  <a:srgbClr val="000000">
                    <a:alpha val="43137"/>
                  </a:srgbClr>
                </a:outerShdw>
              </a:effectLst>
            </a:rPr>
            <a:t>Два психологических возраста, </a:t>
          </a:r>
          <a:br>
            <a:rPr lang="ru-RU" sz="2300" b="1" kern="1200" dirty="0" smtClean="0">
              <a:effectLst>
                <a:outerShdw blurRad="38100" dist="38100" dir="2700000" algn="tl">
                  <a:srgbClr val="000000">
                    <a:alpha val="43137"/>
                  </a:srgbClr>
                </a:outerShdw>
              </a:effectLst>
            </a:rPr>
          </a:br>
          <a:r>
            <a:rPr lang="ru-RU" sz="2300" b="1" kern="1200" dirty="0" smtClean="0">
              <a:effectLst>
                <a:outerShdw blurRad="38100" dist="38100" dir="2700000" algn="tl">
                  <a:srgbClr val="000000">
                    <a:alpha val="43137"/>
                  </a:srgbClr>
                </a:outerShdw>
              </a:effectLst>
            </a:rPr>
            <a:t>два подхода,</a:t>
          </a:r>
          <a:br>
            <a:rPr lang="ru-RU" sz="2300" b="1" kern="1200" dirty="0" smtClean="0">
              <a:effectLst>
                <a:outerShdw blurRad="38100" dist="38100" dir="2700000" algn="tl">
                  <a:srgbClr val="000000">
                    <a:alpha val="43137"/>
                  </a:srgbClr>
                </a:outerShdw>
              </a:effectLst>
            </a:rPr>
          </a:br>
          <a:r>
            <a:rPr lang="ru-RU" sz="2300" b="1" kern="1200" dirty="0" smtClean="0">
              <a:effectLst>
                <a:outerShdw blurRad="38100" dist="38100" dir="2700000" algn="tl">
                  <a:srgbClr val="000000">
                    <a:alpha val="43137"/>
                  </a:srgbClr>
                </a:outerShdw>
              </a:effectLst>
            </a:rPr>
            <a:t> две возможные точки входа в предмет</a:t>
          </a:r>
          <a:endParaRPr lang="ru-RU" sz="2300" b="1" kern="1200" dirty="0">
            <a:effectLst>
              <a:outerShdw blurRad="38100" dist="38100" dir="2700000" algn="tl">
                <a:srgbClr val="000000">
                  <a:alpha val="43137"/>
                </a:srgbClr>
              </a:outerShdw>
            </a:effectLst>
          </a:endParaRPr>
        </a:p>
      </dsp:txBody>
      <dsp:txXfrm rot="-5400000">
        <a:off x="4871381" y="1021930"/>
        <a:ext cx="3281166" cy="198858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2C6E71-84FC-419E-BC5C-4A45BF479CB6}">
      <dsp:nvSpPr>
        <dsp:cNvPr id="0" name=""/>
        <dsp:cNvSpPr/>
      </dsp:nvSpPr>
      <dsp:spPr>
        <a:xfrm>
          <a:off x="2939951" y="675"/>
          <a:ext cx="1641671" cy="1067086"/>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ru-RU" sz="4000" b="1" kern="1200" dirty="0" smtClean="0"/>
            <a:t>УМК</a:t>
          </a:r>
          <a:endParaRPr lang="ru-RU" sz="4000" b="1" kern="1200" dirty="0"/>
        </a:p>
      </dsp:txBody>
      <dsp:txXfrm>
        <a:off x="2992042" y="52766"/>
        <a:ext cx="1537489" cy="962904"/>
      </dsp:txXfrm>
    </dsp:sp>
    <dsp:sp modelId="{4905F6F8-F318-4060-AA8B-10F1C50D3F2C}">
      <dsp:nvSpPr>
        <dsp:cNvPr id="0" name=""/>
        <dsp:cNvSpPr/>
      </dsp:nvSpPr>
      <dsp:spPr>
        <a:xfrm>
          <a:off x="2336829" y="534219"/>
          <a:ext cx="2847916" cy="2847916"/>
        </a:xfrm>
        <a:custGeom>
          <a:avLst/>
          <a:gdLst/>
          <a:ahLst/>
          <a:cxnLst/>
          <a:rect l="0" t="0" r="0" b="0"/>
          <a:pathLst>
            <a:path>
              <a:moveTo>
                <a:pt x="2465450" y="452901"/>
              </a:moveTo>
              <a:arcTo wR="1423958" hR="1423958" stAng="19020264" swAng="2303450"/>
            </a:path>
          </a:pathLst>
        </a:custGeom>
        <a:noFill/>
        <a:ln w="38100" cap="flat" cmpd="sng" algn="ctr">
          <a:solidFill>
            <a:schemeClr val="accent3"/>
          </a:solidFill>
          <a:prstDash val="solid"/>
          <a:tailEnd type="arrow"/>
        </a:ln>
        <a:effectLst>
          <a:outerShdw blurRad="40000" dist="23000" dir="5400000" rotWithShape="0">
            <a:srgbClr val="000000">
              <a:alpha val="35000"/>
            </a:srgbClr>
          </a:outerShdw>
        </a:effectLst>
        <a:scene3d>
          <a:camera prst="orthographicFront"/>
          <a:lightRig rig="threePt" dir="t">
            <a:rot lat="0" lon="0" rev="7500000"/>
          </a:lightRig>
        </a:scene3d>
        <a:sp3d z="-40000"/>
      </dsp:spPr>
      <dsp:style>
        <a:lnRef idx="3">
          <a:schemeClr val="accent3"/>
        </a:lnRef>
        <a:fillRef idx="0">
          <a:schemeClr val="accent3"/>
        </a:fillRef>
        <a:effectRef idx="2">
          <a:schemeClr val="accent3"/>
        </a:effectRef>
        <a:fontRef idx="minor">
          <a:schemeClr val="tx1"/>
        </a:fontRef>
      </dsp:style>
    </dsp:sp>
    <dsp:sp modelId="{4199A867-5FD7-4538-9F7E-1507CE4C984F}">
      <dsp:nvSpPr>
        <dsp:cNvPr id="0" name=""/>
        <dsp:cNvSpPr/>
      </dsp:nvSpPr>
      <dsp:spPr>
        <a:xfrm>
          <a:off x="4173135" y="2136613"/>
          <a:ext cx="1641671" cy="1067086"/>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ru-RU" sz="4400" b="1" kern="1200" dirty="0" smtClean="0"/>
            <a:t>ГИА</a:t>
          </a:r>
          <a:endParaRPr lang="ru-RU" sz="4400" b="1" kern="1200" dirty="0"/>
        </a:p>
      </dsp:txBody>
      <dsp:txXfrm>
        <a:off x="4225226" y="2188704"/>
        <a:ext cx="1537489" cy="962904"/>
      </dsp:txXfrm>
    </dsp:sp>
    <dsp:sp modelId="{A5A465AE-D34B-4C7C-B50E-8C515075FA4F}">
      <dsp:nvSpPr>
        <dsp:cNvPr id="0" name=""/>
        <dsp:cNvSpPr/>
      </dsp:nvSpPr>
      <dsp:spPr>
        <a:xfrm>
          <a:off x="2336829" y="534219"/>
          <a:ext cx="2847916" cy="2847916"/>
        </a:xfrm>
        <a:custGeom>
          <a:avLst/>
          <a:gdLst/>
          <a:ahLst/>
          <a:cxnLst/>
          <a:rect l="0" t="0" r="0" b="0"/>
          <a:pathLst>
            <a:path>
              <a:moveTo>
                <a:pt x="1861232" y="2779114"/>
              </a:moveTo>
              <a:arcTo wR="1423958" hR="1423958" stAng="4326987" swAng="2146027"/>
            </a:path>
          </a:pathLst>
        </a:custGeom>
        <a:noFill/>
        <a:ln w="38100" cap="flat" cmpd="sng" algn="ctr">
          <a:solidFill>
            <a:schemeClr val="accent3"/>
          </a:solidFill>
          <a:prstDash val="solid"/>
          <a:tailEnd type="arrow"/>
        </a:ln>
        <a:effectLst>
          <a:outerShdw blurRad="40000" dist="23000" dir="5400000" rotWithShape="0">
            <a:srgbClr val="000000">
              <a:alpha val="35000"/>
            </a:srgbClr>
          </a:outerShdw>
        </a:effectLst>
        <a:scene3d>
          <a:camera prst="orthographicFront"/>
          <a:lightRig rig="threePt" dir="t">
            <a:rot lat="0" lon="0" rev="7500000"/>
          </a:lightRig>
        </a:scene3d>
        <a:sp3d z="-40000"/>
      </dsp:spPr>
      <dsp:style>
        <a:lnRef idx="3">
          <a:schemeClr val="accent3"/>
        </a:lnRef>
        <a:fillRef idx="0">
          <a:schemeClr val="accent3"/>
        </a:fillRef>
        <a:effectRef idx="2">
          <a:schemeClr val="accent3"/>
        </a:effectRef>
        <a:fontRef idx="minor">
          <a:schemeClr val="tx1"/>
        </a:fontRef>
      </dsp:style>
    </dsp:sp>
    <dsp:sp modelId="{1951A704-00D0-44F9-AE00-8C49A1DF1C63}">
      <dsp:nvSpPr>
        <dsp:cNvPr id="0" name=""/>
        <dsp:cNvSpPr/>
      </dsp:nvSpPr>
      <dsp:spPr>
        <a:xfrm>
          <a:off x="1706767" y="2136613"/>
          <a:ext cx="1641671" cy="1067086"/>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ru-RU" sz="2100" b="1" kern="1200" dirty="0" smtClean="0"/>
            <a:t>Примерная программа</a:t>
          </a:r>
          <a:endParaRPr lang="ru-RU" sz="2100" b="1" kern="1200" dirty="0"/>
        </a:p>
      </dsp:txBody>
      <dsp:txXfrm>
        <a:off x="1758858" y="2188704"/>
        <a:ext cx="1537489" cy="962904"/>
      </dsp:txXfrm>
    </dsp:sp>
    <dsp:sp modelId="{E6BCD36C-2A41-4EA2-BCC4-3EBD94BF44E7}">
      <dsp:nvSpPr>
        <dsp:cNvPr id="0" name=""/>
        <dsp:cNvSpPr/>
      </dsp:nvSpPr>
      <dsp:spPr>
        <a:xfrm>
          <a:off x="2336829" y="534219"/>
          <a:ext cx="2847916" cy="2847916"/>
        </a:xfrm>
        <a:custGeom>
          <a:avLst/>
          <a:gdLst/>
          <a:ahLst/>
          <a:cxnLst/>
          <a:rect l="0" t="0" r="0" b="0"/>
          <a:pathLst>
            <a:path>
              <a:moveTo>
                <a:pt x="4596" y="1309640"/>
              </a:moveTo>
              <a:arcTo wR="1423958" hR="1423958" stAng="11076285" swAng="2303450"/>
            </a:path>
          </a:pathLst>
        </a:custGeom>
        <a:noFill/>
        <a:ln w="38100" cap="flat" cmpd="sng" algn="ctr">
          <a:solidFill>
            <a:schemeClr val="accent3"/>
          </a:solidFill>
          <a:prstDash val="solid"/>
          <a:tailEnd type="arrow"/>
        </a:ln>
        <a:effectLst>
          <a:outerShdw blurRad="40000" dist="23000" dir="5400000" rotWithShape="0">
            <a:srgbClr val="000000">
              <a:alpha val="35000"/>
            </a:srgbClr>
          </a:outerShdw>
        </a:effectLst>
        <a:scene3d>
          <a:camera prst="orthographicFront"/>
          <a:lightRig rig="threePt" dir="t">
            <a:rot lat="0" lon="0" rev="7500000"/>
          </a:lightRig>
        </a:scene3d>
        <a:sp3d z="-40000"/>
      </dsp:spPr>
      <dsp:style>
        <a:lnRef idx="3">
          <a:schemeClr val="accent3"/>
        </a:lnRef>
        <a:fillRef idx="0">
          <a:schemeClr val="accent3"/>
        </a:fillRef>
        <a:effectRef idx="2">
          <a:schemeClr val="accent3"/>
        </a:effectRef>
        <a:fontRef idx="minor">
          <a:schemeClr val="tx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AA8D2-4304-4445-BD0A-5C5BBC823EBB}">
      <dsp:nvSpPr>
        <dsp:cNvPr id="0" name=""/>
        <dsp:cNvSpPr/>
      </dsp:nvSpPr>
      <dsp:spPr>
        <a:xfrm>
          <a:off x="0" y="0"/>
          <a:ext cx="6576392" cy="727735"/>
        </a:xfrm>
        <a:prstGeom prst="roundRect">
          <a:avLst>
            <a:gd name="adj" fmla="val 10000"/>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lang="ru-RU" sz="3500" b="1" kern="1200" dirty="0" smtClean="0"/>
            <a:t>Программа</a:t>
          </a:r>
          <a:endParaRPr lang="ru-RU" sz="3500" b="1" kern="1200" dirty="0"/>
        </a:p>
      </dsp:txBody>
      <dsp:txXfrm>
        <a:off x="1388051" y="0"/>
        <a:ext cx="5188340" cy="727735"/>
      </dsp:txXfrm>
    </dsp:sp>
    <dsp:sp modelId="{D6400F16-FD4B-4C77-86FA-1C3F8F0D53CE}">
      <dsp:nvSpPr>
        <dsp:cNvPr id="0" name=""/>
        <dsp:cNvSpPr/>
      </dsp:nvSpPr>
      <dsp:spPr>
        <a:xfrm>
          <a:off x="479319" y="72773"/>
          <a:ext cx="502186" cy="582188"/>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677310-3374-4905-AE85-84187C2B3941}">
      <dsp:nvSpPr>
        <dsp:cNvPr id="0" name=""/>
        <dsp:cNvSpPr/>
      </dsp:nvSpPr>
      <dsp:spPr>
        <a:xfrm>
          <a:off x="0" y="800509"/>
          <a:ext cx="6576392" cy="727735"/>
        </a:xfrm>
        <a:prstGeom prst="roundRect">
          <a:avLst>
            <a:gd name="adj" fmla="val 10000"/>
          </a:avLst>
        </a:prstGeom>
        <a:solidFill>
          <a:schemeClr val="accent3">
            <a:shade val="50000"/>
            <a:hueOff val="208418"/>
            <a:satOff val="-12201"/>
            <a:lumOff val="164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lang="ru-RU" sz="3500" b="1" kern="1200" dirty="0" smtClean="0"/>
            <a:t>Учебники</a:t>
          </a:r>
          <a:endParaRPr lang="ru-RU" sz="3500" b="1" kern="1200" dirty="0"/>
        </a:p>
      </dsp:txBody>
      <dsp:txXfrm>
        <a:off x="1388051" y="800509"/>
        <a:ext cx="5188340" cy="727735"/>
      </dsp:txXfrm>
    </dsp:sp>
    <dsp:sp modelId="{23A75238-0B78-4D1D-97EA-1D3868005443}">
      <dsp:nvSpPr>
        <dsp:cNvPr id="0" name=""/>
        <dsp:cNvSpPr/>
      </dsp:nvSpPr>
      <dsp:spPr>
        <a:xfrm>
          <a:off x="464325" y="868654"/>
          <a:ext cx="517180" cy="582188"/>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A847CB-4AE6-43FA-A4AA-9A963D387B86}">
      <dsp:nvSpPr>
        <dsp:cNvPr id="0" name=""/>
        <dsp:cNvSpPr/>
      </dsp:nvSpPr>
      <dsp:spPr>
        <a:xfrm>
          <a:off x="0" y="1601018"/>
          <a:ext cx="6576392" cy="727735"/>
        </a:xfrm>
        <a:prstGeom prst="roundRect">
          <a:avLst>
            <a:gd name="adj" fmla="val 10000"/>
          </a:avLst>
        </a:prstGeom>
        <a:solidFill>
          <a:schemeClr val="accent3">
            <a:shade val="50000"/>
            <a:hueOff val="416837"/>
            <a:satOff val="-24401"/>
            <a:lumOff val="328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lang="ru-RU" sz="3500" b="1" kern="1200" dirty="0" smtClean="0"/>
            <a:t>Рабочие тетради</a:t>
          </a:r>
          <a:endParaRPr lang="ru-RU" sz="3500" b="1" kern="1200" dirty="0"/>
        </a:p>
      </dsp:txBody>
      <dsp:txXfrm>
        <a:off x="1388051" y="1601018"/>
        <a:ext cx="5188340" cy="727735"/>
      </dsp:txXfrm>
    </dsp:sp>
    <dsp:sp modelId="{EE997C14-5494-4DE4-8665-1DBBA1745666}">
      <dsp:nvSpPr>
        <dsp:cNvPr id="0" name=""/>
        <dsp:cNvSpPr/>
      </dsp:nvSpPr>
      <dsp:spPr>
        <a:xfrm>
          <a:off x="479319" y="1673792"/>
          <a:ext cx="502186" cy="582188"/>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F53D98-D7B4-42B3-8FCA-3B89A1D48470}">
      <dsp:nvSpPr>
        <dsp:cNvPr id="0" name=""/>
        <dsp:cNvSpPr/>
      </dsp:nvSpPr>
      <dsp:spPr>
        <a:xfrm>
          <a:off x="0" y="2401528"/>
          <a:ext cx="6576392" cy="727735"/>
        </a:xfrm>
        <a:prstGeom prst="roundRect">
          <a:avLst>
            <a:gd name="adj" fmla="val 10000"/>
          </a:avLst>
        </a:prstGeom>
        <a:solidFill>
          <a:schemeClr val="accent3">
            <a:shade val="50000"/>
            <a:hueOff val="625255"/>
            <a:satOff val="-36602"/>
            <a:lumOff val="492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endParaRPr lang="ru-RU" sz="3500" kern="1200" dirty="0"/>
        </a:p>
      </dsp:txBody>
      <dsp:txXfrm>
        <a:off x="1388051" y="2401528"/>
        <a:ext cx="5188340" cy="727735"/>
      </dsp:txXfrm>
    </dsp:sp>
    <dsp:sp modelId="{B2C3CFD5-EDE8-4C5C-AF60-FED8EC994DCE}">
      <dsp:nvSpPr>
        <dsp:cNvPr id="0" name=""/>
        <dsp:cNvSpPr/>
      </dsp:nvSpPr>
      <dsp:spPr>
        <a:xfrm>
          <a:off x="496964" y="2448889"/>
          <a:ext cx="466897" cy="633013"/>
        </a:xfrm>
        <a:prstGeom prst="roundRect">
          <a:avLst>
            <a:gd name="adj" fmla="val 10000"/>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8A2568-C34F-4ED4-B25A-3157C6085AEB}">
      <dsp:nvSpPr>
        <dsp:cNvPr id="0" name=""/>
        <dsp:cNvSpPr/>
      </dsp:nvSpPr>
      <dsp:spPr>
        <a:xfrm>
          <a:off x="0" y="3210493"/>
          <a:ext cx="6576392" cy="727735"/>
        </a:xfrm>
        <a:prstGeom prst="roundRect">
          <a:avLst>
            <a:gd name="adj" fmla="val 10000"/>
          </a:avLst>
        </a:prstGeom>
        <a:solidFill>
          <a:schemeClr val="accent3">
            <a:shade val="50000"/>
            <a:hueOff val="416837"/>
            <a:satOff val="-24401"/>
            <a:lumOff val="328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endParaRPr lang="ru-RU" sz="3500" kern="1200" dirty="0"/>
        </a:p>
      </dsp:txBody>
      <dsp:txXfrm>
        <a:off x="1388051" y="3210493"/>
        <a:ext cx="5188340" cy="727735"/>
      </dsp:txXfrm>
    </dsp:sp>
    <dsp:sp modelId="{B58A4D66-942A-4D7F-99BB-BF63B4E77073}">
      <dsp:nvSpPr>
        <dsp:cNvPr id="0" name=""/>
        <dsp:cNvSpPr/>
      </dsp:nvSpPr>
      <dsp:spPr>
        <a:xfrm>
          <a:off x="647155" y="3486998"/>
          <a:ext cx="166514" cy="157813"/>
        </a:xfrm>
        <a:prstGeom prst="roundRect">
          <a:avLst>
            <a:gd name="adj" fmla="val 10000"/>
          </a:avLst>
        </a:prstGeom>
        <a:solidFill>
          <a:schemeClr val="accent3">
            <a:tint val="50000"/>
            <a:hueOff val="-17402"/>
            <a:satOff val="533"/>
            <a:lumOff val="-16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EEA5BE-B308-4C7E-B9C3-E8E0DB59183B}">
      <dsp:nvSpPr>
        <dsp:cNvPr id="0" name=""/>
        <dsp:cNvSpPr/>
      </dsp:nvSpPr>
      <dsp:spPr>
        <a:xfrm>
          <a:off x="0" y="4002547"/>
          <a:ext cx="6576392" cy="727735"/>
        </a:xfrm>
        <a:prstGeom prst="roundRect">
          <a:avLst>
            <a:gd name="adj" fmla="val 10000"/>
          </a:avLst>
        </a:prstGeom>
        <a:solidFill>
          <a:schemeClr val="accent3">
            <a:shade val="50000"/>
            <a:hueOff val="208418"/>
            <a:satOff val="-12201"/>
            <a:lumOff val="164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endParaRPr lang="ru-RU" sz="3500" kern="1200" dirty="0"/>
        </a:p>
      </dsp:txBody>
      <dsp:txXfrm>
        <a:off x="1388051" y="4002547"/>
        <a:ext cx="5188340" cy="727735"/>
      </dsp:txXfrm>
    </dsp:sp>
    <dsp:sp modelId="{31A68B46-BD32-453D-83CB-24AEDE3FFA15}">
      <dsp:nvSpPr>
        <dsp:cNvPr id="0" name=""/>
        <dsp:cNvSpPr/>
      </dsp:nvSpPr>
      <dsp:spPr>
        <a:xfrm>
          <a:off x="633450" y="4287851"/>
          <a:ext cx="193924" cy="157126"/>
        </a:xfrm>
        <a:prstGeom prst="roundRect">
          <a:avLst>
            <a:gd name="adj" fmla="val 10000"/>
          </a:avLst>
        </a:prstGeom>
        <a:solidFill>
          <a:schemeClr val="accent3">
            <a:tint val="50000"/>
            <a:hueOff val="-21752"/>
            <a:satOff val="666"/>
            <a:lumOff val="-20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51F937-CDC3-49F2-9A12-E32543CBE7C8}" type="datetimeFigureOut">
              <a:rPr lang="ru-RU" smtClean="0"/>
              <a:t>01.04.2017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54B40E-D141-440F-8991-93A6E602707C}" type="slidenum">
              <a:rPr lang="ru-RU" smtClean="0"/>
              <a:t>‹#›</a:t>
            </a:fld>
            <a:endParaRPr lang="ru-RU"/>
          </a:p>
        </p:txBody>
      </p:sp>
    </p:spTree>
    <p:extLst>
      <p:ext uri="{BB962C8B-B14F-4D97-AF65-F5344CB8AC3E}">
        <p14:creationId xmlns:p14="http://schemas.microsoft.com/office/powerpoint/2010/main" val="2129839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654B40E-D141-440F-8991-93A6E602707C}" type="slidenum">
              <a:rPr lang="ru-RU" smtClean="0"/>
              <a:t>2</a:t>
            </a:fld>
            <a:endParaRPr lang="ru-RU"/>
          </a:p>
        </p:txBody>
      </p:sp>
    </p:spTree>
    <p:extLst>
      <p:ext uri="{BB962C8B-B14F-4D97-AF65-F5344CB8AC3E}">
        <p14:creationId xmlns:p14="http://schemas.microsoft.com/office/powerpoint/2010/main" val="1630673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654B40E-D141-440F-8991-93A6E602707C}" type="slidenum">
              <a:rPr lang="ru-RU" smtClean="0"/>
              <a:t>48</a:t>
            </a:fld>
            <a:endParaRPr lang="ru-RU"/>
          </a:p>
        </p:txBody>
      </p:sp>
    </p:spTree>
    <p:extLst>
      <p:ext uri="{BB962C8B-B14F-4D97-AF65-F5344CB8AC3E}">
        <p14:creationId xmlns:p14="http://schemas.microsoft.com/office/powerpoint/2010/main" val="3471861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654B40E-D141-440F-8991-93A6E602707C}" type="slidenum">
              <a:rPr lang="ru-RU" smtClean="0"/>
              <a:t>53</a:t>
            </a:fld>
            <a:endParaRPr lang="ru-RU"/>
          </a:p>
        </p:txBody>
      </p:sp>
    </p:spTree>
    <p:extLst>
      <p:ext uri="{BB962C8B-B14F-4D97-AF65-F5344CB8AC3E}">
        <p14:creationId xmlns:p14="http://schemas.microsoft.com/office/powerpoint/2010/main" val="2977619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654B40E-D141-440F-8991-93A6E602707C}" type="slidenum">
              <a:rPr lang="ru-RU" smtClean="0"/>
              <a:t>58</a:t>
            </a:fld>
            <a:endParaRPr lang="ru-RU"/>
          </a:p>
        </p:txBody>
      </p:sp>
    </p:spTree>
    <p:extLst>
      <p:ext uri="{BB962C8B-B14F-4D97-AF65-F5344CB8AC3E}">
        <p14:creationId xmlns:p14="http://schemas.microsoft.com/office/powerpoint/2010/main" val="3413163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2051"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7650" y="-209550"/>
            <a:ext cx="9639300" cy="727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179512" y="260648"/>
            <a:ext cx="6286223" cy="2674061"/>
          </a:xfrm>
        </p:spPr>
        <p:txBody>
          <a:bodyPr bIns="9144" anchor="b"/>
          <a:lstStyle>
            <a:lvl1pPr>
              <a:defRPr sz="3200"/>
            </a:lvl1pPr>
          </a:lstStyle>
          <a:p>
            <a:r>
              <a:rPr lang="ru-RU" dirty="0" smtClean="0"/>
              <a:t>Образец заголовка</a:t>
            </a:r>
            <a:endParaRPr lang="en-US" dirty="0"/>
          </a:p>
        </p:txBody>
      </p:sp>
      <p:sp>
        <p:nvSpPr>
          <p:cNvPr id="3" name="Subtitle 2"/>
          <p:cNvSpPr>
            <a:spLocks noGrp="1"/>
          </p:cNvSpPr>
          <p:nvPr>
            <p:ph type="subTitle" idx="1"/>
          </p:nvPr>
        </p:nvSpPr>
        <p:spPr>
          <a:xfrm>
            <a:off x="179512" y="2924944"/>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ru-RU" dirty="0" smtClean="0"/>
              <a:t>Образец подзаголовка</a:t>
            </a:r>
            <a:endParaRPr lang="en-US" dirty="0"/>
          </a:p>
        </p:txBody>
      </p:sp>
      <p:sp>
        <p:nvSpPr>
          <p:cNvPr id="4" name="Date Placeholder 3"/>
          <p:cNvSpPr>
            <a:spLocks noGrp="1"/>
          </p:cNvSpPr>
          <p:nvPr>
            <p:ph type="dt" sz="half" idx="10"/>
          </p:nvPr>
        </p:nvSpPr>
        <p:spPr>
          <a:xfrm>
            <a:off x="7207079" y="6857396"/>
            <a:ext cx="2176272" cy="201168"/>
          </a:xfrm>
        </p:spPr>
        <p:txBody>
          <a:bodyPr/>
          <a:lstStyle/>
          <a:p>
            <a:fld id="{D6E350B6-9A2F-482F-9A00-B5A24761E3BC}" type="datetimeFigureOut">
              <a:rPr lang="ru-RU" smtClean="0"/>
              <a:t>01.04.2017</a:t>
            </a:fld>
            <a:endParaRPr lang="ru-RU"/>
          </a:p>
        </p:txBody>
      </p:sp>
    </p:spTree>
  </p:cSld>
  <p:clrMapOvr>
    <a:masterClrMapping/>
  </p:clrMapOvr>
  <p:transition spd="slow">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pic>
        <p:nvPicPr>
          <p:cNvPr id="3074"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7851" b="5812"/>
          <a:stretch/>
        </p:blipFill>
        <p:spPr bwMode="auto">
          <a:xfrm>
            <a:off x="0" y="6332433"/>
            <a:ext cx="9144000" cy="700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D6E350B6-9A2F-482F-9A00-B5A24761E3BC}" type="datetimeFigureOut">
              <a:rPr lang="ru-RU" smtClean="0"/>
              <a:t>01.04.2017</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4105C50F-1D1C-4455-95AA-7BB0797813DC}" type="slidenum">
              <a:rPr lang="ru-RU" smtClean="0"/>
              <a:t>‹#›</a:t>
            </a:fld>
            <a:endParaRPr lang="ru-RU"/>
          </a:p>
        </p:txBody>
      </p:sp>
    </p:spTree>
  </p:cSld>
  <p:clrMapOvr>
    <a:masterClrMapping/>
  </p:clrMapOvr>
  <p:transition spd="slow">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105C50F-1D1C-4455-95AA-7BB0797813DC}" type="slidenum">
              <a:rPr lang="ru-RU" smtClean="0"/>
              <a:t>‹#›</a:t>
            </a:fld>
            <a:endParaRPr lang="ru-RU"/>
          </a:p>
        </p:txBody>
      </p:sp>
      <p:pic>
        <p:nvPicPr>
          <p:cNvPr id="5"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64" b="5812"/>
          <a:stretch/>
        </p:blipFill>
        <p:spPr bwMode="auto">
          <a:xfrm>
            <a:off x="0" y="5862415"/>
            <a:ext cx="9144000" cy="1170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wedg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D6E350B6-9A2F-482F-9A00-B5A24761E3BC}" type="datetimeFigureOut">
              <a:rPr lang="ru-RU" smtClean="0"/>
              <a:t>01.04.2017</a:t>
            </a:fld>
            <a:endParaRPr lang="ru-RU"/>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ru-RU"/>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4105C50F-1D1C-4455-95AA-7BB0797813DC}"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8" r:id="rId3"/>
    <p:sldLayoutId id="2147483679" r:id="rId4"/>
  </p:sldLayoutIdLst>
  <p:transition spd="slow">
    <p:wedge/>
  </p:transition>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4.xml"/><Relationship Id="rId4" Type="http://schemas.openxmlformats.org/officeDocument/2006/relationships/image" Target="../media/image123.png"/></Relationships>
</file>

<file path=ppt/slides/_rels/slide10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4.xml"/><Relationship Id="rId6" Type="http://schemas.openxmlformats.org/officeDocument/2006/relationships/image" Target="../media/image130.jpeg"/><Relationship Id="rId5" Type="http://schemas.openxmlformats.org/officeDocument/2006/relationships/image" Target="../media/image129.png"/><Relationship Id="rId4" Type="http://schemas.openxmlformats.org/officeDocument/2006/relationships/image" Target="../media/image128.png"/></Relationships>
</file>

<file path=ppt/slides/_rels/slide10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3.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8.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metodist.lbz.ru/authors/informatika/3/" TargetMode="Externa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Layout" Target="../diagrams/layout5.xml"/><Relationship Id="rId7" Type="http://schemas.openxmlformats.org/officeDocument/2006/relationships/image" Target="../media/image13.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www.ozon.ru/multimedia/books_covers/1000412420.jpg"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Layout" Target="../diagrams/layout6.xml"/><Relationship Id="rId7" Type="http://schemas.openxmlformats.org/officeDocument/2006/relationships/image" Target="../media/image37.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image" Target="../media/image39.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www.edustandart.ru/wp-content/uploads/2016/02/FGOS_OOO_Izmeneniya.pdf"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4.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50.jpeg"/><Relationship Id="rId7"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52.gif"/><Relationship Id="rId5" Type="http://schemas.openxmlformats.org/officeDocument/2006/relationships/image" Target="../media/image47.png"/><Relationship Id="rId10" Type="http://schemas.openxmlformats.org/officeDocument/2006/relationships/image" Target="../media/image51.png"/><Relationship Id="rId4" Type="http://schemas.openxmlformats.org/officeDocument/2006/relationships/oleObject" Target="../embeddings/oleObject1.bin"/><Relationship Id="rId9" Type="http://schemas.openxmlformats.org/officeDocument/2006/relationships/image" Target="../media/image49.png"/></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hyperlink" Target="http://eor-np.ru/" TargetMode="External"/><Relationship Id="rId4" Type="http://schemas.openxmlformats.org/officeDocument/2006/relationships/image" Target="../media/image70.png"/></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6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jpeg"/></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9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4.xml"/><Relationship Id="rId5" Type="http://schemas.openxmlformats.org/officeDocument/2006/relationships/image" Target="../media/image105.png"/><Relationship Id="rId4" Type="http://schemas.openxmlformats.org/officeDocument/2006/relationships/image" Target="../media/image104.png"/></Relationships>
</file>

<file path=ppt/slides/_rels/slide9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4.xml"/><Relationship Id="rId5" Type="http://schemas.openxmlformats.org/officeDocument/2006/relationships/image" Target="../media/image114.png"/><Relationship Id="rId4" Type="http://schemas.openxmlformats.org/officeDocument/2006/relationships/image" Target="../media/image113.png"/></Relationships>
</file>

<file path=ppt/slides/_rels/slide9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2536" y="-234530"/>
            <a:ext cx="8640960" cy="5175698"/>
          </a:xfrm>
          <a:solidFill>
            <a:srgbClr val="ECF9FE"/>
          </a:solidFill>
        </p:spPr>
        <p:txBody>
          <a:bodyPr/>
          <a:lstStyle/>
          <a:p>
            <a:pPr marL="357188">
              <a:lnSpc>
                <a:spcPct val="90000"/>
              </a:lnSpc>
            </a:pPr>
            <a:r>
              <a:rPr lang="ru-RU" dirty="0" smtClean="0"/>
              <a:t/>
            </a:r>
            <a:br>
              <a:rPr lang="ru-RU" dirty="0" smtClean="0"/>
            </a:br>
            <a:r>
              <a:rPr lang="ru-RU" dirty="0"/>
              <a:t/>
            </a:r>
            <a:br>
              <a:rPr lang="ru-RU" dirty="0"/>
            </a:br>
            <a:r>
              <a:rPr lang="ru-RU" dirty="0" smtClean="0"/>
              <a:t/>
            </a:r>
            <a:br>
              <a:rPr lang="ru-RU" dirty="0" smtClean="0"/>
            </a:br>
            <a:r>
              <a:rPr lang="ru-RU" sz="3600" dirty="0">
                <a:solidFill>
                  <a:schemeClr val="accent3">
                    <a:lumMod val="50000"/>
                  </a:schemeClr>
                </a:solidFill>
                <a:effectLst>
                  <a:outerShdw blurRad="38100" dist="38100" dir="2700000" algn="tl">
                    <a:srgbClr val="000000">
                      <a:alpha val="43137"/>
                    </a:srgbClr>
                  </a:outerShdw>
                </a:effectLst>
              </a:rPr>
              <a:t>Новые подходы к организации образовательного процесса по </a:t>
            </a:r>
            <a:r>
              <a:rPr lang="ru-RU" sz="3600" dirty="0" smtClean="0">
                <a:solidFill>
                  <a:schemeClr val="accent3">
                    <a:lumMod val="50000"/>
                  </a:schemeClr>
                </a:solidFill>
                <a:effectLst>
                  <a:outerShdw blurRad="38100" dist="38100" dir="2700000" algn="tl">
                    <a:srgbClr val="000000">
                      <a:alpha val="43137"/>
                    </a:srgbClr>
                  </a:outerShdw>
                </a:effectLst>
              </a:rPr>
              <a:t>Информатике </a:t>
            </a:r>
            <a:br>
              <a:rPr lang="ru-RU" sz="3600" dirty="0" smtClean="0">
                <a:solidFill>
                  <a:schemeClr val="accent3">
                    <a:lumMod val="50000"/>
                  </a:schemeClr>
                </a:solidFill>
                <a:effectLst>
                  <a:outerShdw blurRad="38100" dist="38100" dir="2700000" algn="tl">
                    <a:srgbClr val="000000">
                      <a:alpha val="43137"/>
                    </a:srgbClr>
                  </a:outerShdw>
                </a:effectLst>
              </a:rPr>
            </a:br>
            <a:r>
              <a:rPr lang="ru-RU" sz="3600" dirty="0" smtClean="0">
                <a:solidFill>
                  <a:schemeClr val="accent3">
                    <a:lumMod val="50000"/>
                  </a:schemeClr>
                </a:solidFill>
                <a:effectLst>
                  <a:outerShdw blurRad="38100" dist="38100" dir="2700000" algn="tl">
                    <a:srgbClr val="000000">
                      <a:alpha val="43137"/>
                    </a:srgbClr>
                  </a:outerShdw>
                </a:effectLst>
              </a:rPr>
              <a:t>в основной и старшей школе в свете требований ФГОС</a:t>
            </a:r>
            <a:br>
              <a:rPr lang="ru-RU" sz="3600" dirty="0" smtClean="0">
                <a:solidFill>
                  <a:schemeClr val="accent3">
                    <a:lumMod val="50000"/>
                  </a:schemeClr>
                </a:solidFill>
                <a:effectLst>
                  <a:outerShdw blurRad="38100" dist="38100" dir="2700000" algn="tl">
                    <a:srgbClr val="000000">
                      <a:alpha val="43137"/>
                    </a:srgbClr>
                  </a:outerShdw>
                </a:effectLst>
              </a:rPr>
            </a:br>
            <a:r>
              <a:rPr lang="ru-RU" dirty="0">
                <a:solidFill>
                  <a:srgbClr val="0070C0"/>
                </a:solidFill>
                <a:effectLst>
                  <a:outerShdw blurRad="38100" dist="38100" dir="2700000" algn="tl">
                    <a:srgbClr val="000000">
                      <a:alpha val="43137"/>
                    </a:srgbClr>
                  </a:outerShdw>
                </a:effectLst>
              </a:rPr>
              <a:t/>
            </a:r>
            <a:br>
              <a:rPr lang="ru-RU" dirty="0">
                <a:solidFill>
                  <a:srgbClr val="0070C0"/>
                </a:solidFill>
                <a:effectLst>
                  <a:outerShdw blurRad="38100" dist="38100" dir="2700000" algn="tl">
                    <a:srgbClr val="000000">
                      <a:alpha val="43137"/>
                    </a:srgbClr>
                  </a:outerShdw>
                </a:effectLst>
              </a:rPr>
            </a:br>
            <a:r>
              <a:rPr lang="ru-RU" b="1" dirty="0">
                <a:solidFill>
                  <a:srgbClr val="002060"/>
                </a:solidFill>
                <a:latin typeface="Trebuchet MS" charset="0"/>
              </a:rPr>
              <a:t/>
            </a:r>
            <a:br>
              <a:rPr lang="ru-RU" b="1" dirty="0">
                <a:solidFill>
                  <a:srgbClr val="002060"/>
                </a:solidFill>
                <a:latin typeface="Trebuchet MS" charset="0"/>
              </a:rPr>
            </a:br>
            <a:r>
              <a:rPr lang="ru-RU" dirty="0" smtClean="0"/>
              <a:t/>
            </a:r>
            <a:br>
              <a:rPr lang="ru-RU" dirty="0" smtClean="0"/>
            </a:br>
            <a:endParaRPr lang="ru-RU" dirty="0"/>
          </a:p>
        </p:txBody>
      </p:sp>
      <p:sp>
        <p:nvSpPr>
          <p:cNvPr id="6" name="TextBox 5"/>
          <p:cNvSpPr txBox="1"/>
          <p:nvPr/>
        </p:nvSpPr>
        <p:spPr>
          <a:xfrm>
            <a:off x="1259632" y="3429000"/>
            <a:ext cx="7056784" cy="1200329"/>
          </a:xfrm>
          <a:prstGeom prst="rect">
            <a:avLst/>
          </a:prstGeom>
          <a:noFill/>
        </p:spPr>
        <p:txBody>
          <a:bodyPr wrap="square" rtlCol="0">
            <a:spAutoFit/>
          </a:bodyPr>
          <a:lstStyle/>
          <a:p>
            <a:pPr algn="r"/>
            <a:r>
              <a:rPr lang="ru-RU" b="1" dirty="0" smtClean="0">
                <a:solidFill>
                  <a:srgbClr val="002060"/>
                </a:solidFill>
                <a:latin typeface="Trebuchet MS" charset="0"/>
              </a:rPr>
              <a:t>Босова Людмила </a:t>
            </a:r>
            <a:r>
              <a:rPr lang="ru-RU" b="1" dirty="0">
                <a:solidFill>
                  <a:srgbClr val="002060"/>
                </a:solidFill>
                <a:latin typeface="Trebuchet MS" charset="0"/>
              </a:rPr>
              <a:t>Л</a:t>
            </a:r>
            <a:r>
              <a:rPr lang="ru-RU" b="1" dirty="0" smtClean="0">
                <a:solidFill>
                  <a:srgbClr val="002060"/>
                </a:solidFill>
                <a:latin typeface="Trebuchet MS" charset="0"/>
              </a:rPr>
              <a:t>еонидовна,</a:t>
            </a:r>
            <a:br>
              <a:rPr lang="ru-RU" b="1" dirty="0" smtClean="0">
                <a:solidFill>
                  <a:srgbClr val="002060"/>
                </a:solidFill>
                <a:latin typeface="Trebuchet MS" charset="0"/>
              </a:rPr>
            </a:br>
            <a:r>
              <a:rPr lang="ru-RU" b="1" dirty="0" smtClean="0">
                <a:solidFill>
                  <a:srgbClr val="002060"/>
                </a:solidFill>
                <a:latin typeface="Trebuchet MS" charset="0"/>
              </a:rPr>
              <a:t>заслуженный учитель РФ, </a:t>
            </a:r>
            <a:r>
              <a:rPr lang="ru-RU" b="1" dirty="0" err="1" smtClean="0">
                <a:solidFill>
                  <a:srgbClr val="002060"/>
                </a:solidFill>
                <a:latin typeface="Trebuchet MS" charset="0"/>
              </a:rPr>
              <a:t>д.п.н</a:t>
            </a:r>
            <a:r>
              <a:rPr lang="ru-RU" b="1" dirty="0" smtClean="0">
                <a:solidFill>
                  <a:srgbClr val="002060"/>
                </a:solidFill>
                <a:latin typeface="Trebuchet MS" charset="0"/>
              </a:rPr>
              <a:t>., </a:t>
            </a:r>
            <a:br>
              <a:rPr lang="ru-RU" b="1" dirty="0" smtClean="0">
                <a:solidFill>
                  <a:srgbClr val="002060"/>
                </a:solidFill>
                <a:latin typeface="Trebuchet MS" charset="0"/>
              </a:rPr>
            </a:br>
            <a:r>
              <a:rPr lang="ru-RU" b="1" dirty="0" smtClean="0">
                <a:solidFill>
                  <a:srgbClr val="002060"/>
                </a:solidFill>
                <a:latin typeface="Trebuchet MS" charset="0"/>
              </a:rPr>
              <a:t>автор УМК по информатике для основной и старшей школы</a:t>
            </a:r>
            <a:br>
              <a:rPr lang="ru-RU" b="1" dirty="0" smtClean="0">
                <a:solidFill>
                  <a:srgbClr val="002060"/>
                </a:solidFill>
                <a:latin typeface="Trebuchet MS" charset="0"/>
              </a:rPr>
            </a:br>
            <a:r>
              <a:rPr lang="en-US" b="1" dirty="0" smtClean="0">
                <a:solidFill>
                  <a:srgbClr val="002060"/>
                </a:solidFill>
                <a:latin typeface="Trebuchet MS" charset="0"/>
              </a:rPr>
              <a:t>akulll@mail.ru</a:t>
            </a:r>
            <a:endParaRPr lang="ru-RU" dirty="0"/>
          </a:p>
        </p:txBody>
      </p:sp>
    </p:spTree>
    <p:extLst>
      <p:ext uri="{BB962C8B-B14F-4D97-AF65-F5344CB8AC3E}">
        <p14:creationId xmlns:p14="http://schemas.microsoft.com/office/powerpoint/2010/main" val="2559060578"/>
      </p:ext>
    </p:extLst>
  </p:cSld>
  <p:clrMapOvr>
    <a:masterClrMapping/>
  </p:clrMapOvr>
  <p:transition spd="slow">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548680"/>
            <a:ext cx="7520940" cy="548640"/>
          </a:xfrm>
        </p:spPr>
        <p:txBody>
          <a:bodyPr/>
          <a:lstStyle/>
          <a:p>
            <a:r>
              <a:rPr lang="ru-RU" sz="3200" dirty="0">
                <a:solidFill>
                  <a:srgbClr val="0070C0"/>
                </a:solidFill>
                <a:effectLst>
                  <a:outerShdw blurRad="38100" dist="38100" dir="2700000" algn="tl">
                    <a:srgbClr val="000000">
                      <a:alpha val="43137"/>
                    </a:srgbClr>
                  </a:outerShdw>
                </a:effectLst>
              </a:rPr>
              <a:t>изучение информатики в 10–11 классах </a:t>
            </a:r>
            <a:r>
              <a:rPr lang="ru-RU" sz="3200" dirty="0" smtClean="0">
                <a:solidFill>
                  <a:srgbClr val="0070C0"/>
                </a:solidFill>
                <a:effectLst>
                  <a:outerShdw blurRad="38100" dist="38100" dir="2700000" algn="tl">
                    <a:srgbClr val="000000">
                      <a:alpha val="43137"/>
                    </a:srgbClr>
                  </a:outerShdw>
                </a:effectLst>
              </a:rPr>
              <a:t>обеспечивает</a:t>
            </a:r>
            <a:r>
              <a:rPr lang="ru-RU" sz="3200" dirty="0">
                <a:solidFill>
                  <a:srgbClr val="0070C0"/>
                </a:solidFill>
                <a:effectLst>
                  <a:outerShdw blurRad="38100" dist="38100" dir="2700000" algn="tl">
                    <a:srgbClr val="000000">
                      <a:alpha val="43137"/>
                    </a:srgbClr>
                  </a:outerShdw>
                </a:effectLst>
              </a:rPr>
              <a:t/>
            </a:r>
            <a:br>
              <a:rPr lang="ru-RU" sz="3200" dirty="0">
                <a:solidFill>
                  <a:srgbClr val="0070C0"/>
                </a:solidFill>
                <a:effectLst>
                  <a:outerShdw blurRad="38100" dist="38100" dir="2700000" algn="tl">
                    <a:srgbClr val="000000">
                      <a:alpha val="43137"/>
                    </a:srgbClr>
                  </a:outerShdw>
                </a:effectLst>
              </a:rPr>
            </a:br>
            <a:endParaRPr lang="ru-RU" sz="3200" dirty="0">
              <a:solidFill>
                <a:srgbClr val="0070C0"/>
              </a:solidFill>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395536" y="1100628"/>
            <a:ext cx="8496944" cy="4992668"/>
          </a:xfrm>
        </p:spPr>
        <p:txBody>
          <a:bodyPr>
            <a:normAutofit fontScale="92500" lnSpcReduction="20000"/>
          </a:bodyPr>
          <a:lstStyle/>
          <a:p>
            <a:pPr marL="285750" lvl="0" indent="-285750">
              <a:buFont typeface="Arial" panose="020B0604020202020204" pitchFamily="34" charset="0"/>
              <a:buChar char="•"/>
            </a:pPr>
            <a:r>
              <a:rPr lang="ru-RU" sz="1900" b="0" dirty="0" err="1">
                <a:latin typeface="Arial" panose="020B0604020202020204" pitchFamily="34" charset="0"/>
                <a:cs typeface="Arial" panose="020B0604020202020204" pitchFamily="34" charset="0"/>
              </a:rPr>
              <a:t>сформированность</a:t>
            </a:r>
            <a:r>
              <a:rPr lang="ru-RU" sz="1900" b="0" dirty="0">
                <a:latin typeface="Arial" panose="020B0604020202020204" pitchFamily="34" charset="0"/>
                <a:cs typeface="Arial" panose="020B0604020202020204" pitchFamily="34" charset="0"/>
              </a:rPr>
              <a:t> представлений о роли информатики, информационных и коммуникационных технологий в современном обществе;</a:t>
            </a:r>
          </a:p>
          <a:p>
            <a:pPr marL="285750" lvl="0" indent="-285750">
              <a:buFont typeface="Arial" panose="020B0604020202020204" pitchFamily="34" charset="0"/>
              <a:buChar char="•"/>
            </a:pPr>
            <a:r>
              <a:rPr lang="ru-RU" sz="1900" b="0" dirty="0" err="1">
                <a:latin typeface="Arial" panose="020B0604020202020204" pitchFamily="34" charset="0"/>
                <a:cs typeface="Arial" panose="020B0604020202020204" pitchFamily="34" charset="0"/>
              </a:rPr>
              <a:t>сформированность</a:t>
            </a:r>
            <a:r>
              <a:rPr lang="ru-RU" sz="1900" b="0" dirty="0">
                <a:latin typeface="Arial" panose="020B0604020202020204" pitchFamily="34" charset="0"/>
                <a:cs typeface="Arial" panose="020B0604020202020204" pitchFamily="34" charset="0"/>
              </a:rPr>
              <a:t> основ логического и алгоритмического мышления;</a:t>
            </a:r>
          </a:p>
          <a:p>
            <a:pPr marL="285750" lvl="0" indent="-285750">
              <a:buFont typeface="Arial" panose="020B0604020202020204" pitchFamily="34" charset="0"/>
              <a:buChar char="•"/>
            </a:pPr>
            <a:r>
              <a:rPr lang="ru-RU" sz="1900" b="0" dirty="0" err="1">
                <a:latin typeface="Arial" panose="020B0604020202020204" pitchFamily="34" charset="0"/>
                <a:cs typeface="Arial" panose="020B0604020202020204" pitchFamily="34" charset="0"/>
              </a:rPr>
              <a:t>сформированность</a:t>
            </a:r>
            <a:r>
              <a:rPr lang="ru-RU" sz="1900" b="0" dirty="0">
                <a:latin typeface="Arial" panose="020B0604020202020204" pitchFamily="34" charset="0"/>
                <a:cs typeface="Arial" panose="020B0604020202020204" pitchFamily="34" charset="0"/>
              </a:rPr>
              <a:t> умений различать факты и оценки, сравнивать оценочные выводы, видеть их связь с критериями оценок и связь критериев с определённой системой ценностей, проверять на достоверность и обобщать информацию;</a:t>
            </a:r>
          </a:p>
          <a:p>
            <a:pPr marL="285750" lvl="0" indent="-285750">
              <a:buFont typeface="Arial" panose="020B0604020202020204" pitchFamily="34" charset="0"/>
              <a:buChar char="•"/>
            </a:pPr>
            <a:r>
              <a:rPr lang="ru-RU" sz="1900" b="0" dirty="0" err="1">
                <a:latin typeface="Arial" panose="020B0604020202020204" pitchFamily="34" charset="0"/>
                <a:cs typeface="Arial" panose="020B0604020202020204" pitchFamily="34" charset="0"/>
              </a:rPr>
              <a:t>сформированность</a:t>
            </a:r>
            <a:r>
              <a:rPr lang="ru-RU" sz="1900" b="0" dirty="0">
                <a:latin typeface="Arial" panose="020B0604020202020204" pitchFamily="34" charset="0"/>
                <a:cs typeface="Arial" panose="020B0604020202020204" pitchFamily="34" charset="0"/>
              </a:rPr>
              <a:t> представлений о влиянии информационных технологий на жизнь человека в обществе; понимание социального, экономического, политического, культурного, юридического, природного, эргономического, медицинского и физиологического контекстов информационных технологий;</a:t>
            </a:r>
          </a:p>
          <a:p>
            <a:pPr marL="285750" lvl="0" indent="-285750">
              <a:buFont typeface="Arial" panose="020B0604020202020204" pitchFamily="34" charset="0"/>
              <a:buChar char="•"/>
            </a:pPr>
            <a:r>
              <a:rPr lang="ru-RU" sz="1900" b="0" dirty="0">
                <a:latin typeface="Arial" panose="020B0604020202020204" pitchFamily="34" charset="0"/>
                <a:cs typeface="Arial" panose="020B0604020202020204" pitchFamily="34" charset="0"/>
              </a:rPr>
              <a:t>принятие правовых и этических аспектов информационных технологий; осознание ответственности людей, вовлечённых в создание и использование информационных систем, распространение информации.</a:t>
            </a:r>
          </a:p>
          <a:p>
            <a:pPr marL="285750" lvl="0" indent="-285750">
              <a:buFont typeface="Arial" panose="020B0604020202020204" pitchFamily="34" charset="0"/>
              <a:buChar char="•"/>
            </a:pPr>
            <a:r>
              <a:rPr lang="ru-RU" sz="1900" b="0" dirty="0">
                <a:latin typeface="Arial" panose="020B0604020202020204" pitchFamily="34" charset="0"/>
                <a:cs typeface="Arial" panose="020B0604020202020204" pitchFamily="34" charset="0"/>
              </a:rPr>
              <a:t>создание условий для развития навыков учебной, проектной, научно-исследовательской и творческой деятельности, мотивации обучающихся к саморазвитию.</a:t>
            </a:r>
          </a:p>
          <a:p>
            <a:endParaRPr lang="ru-RU" dirty="0"/>
          </a:p>
        </p:txBody>
      </p:sp>
    </p:spTree>
    <p:extLst>
      <p:ext uri="{BB962C8B-B14F-4D97-AF65-F5344CB8AC3E}">
        <p14:creationId xmlns:p14="http://schemas.microsoft.com/office/powerpoint/2010/main" val="1196342806"/>
      </p:ext>
    </p:extLst>
  </p:cSld>
  <p:clrMapOvr>
    <a:masterClrMapping/>
  </p:clrMapOvr>
  <p:transition spd="slow">
    <p:wedg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931051" y="1052440"/>
            <a:ext cx="3779044" cy="3543300"/>
          </a:xfrm>
          <a:prstGeom prst="rect">
            <a:avLst/>
          </a:prstGeom>
        </p:spPr>
      </p:pic>
      <p:pic>
        <p:nvPicPr>
          <p:cNvPr id="3" name="Рисунок 2"/>
          <p:cNvPicPr>
            <a:picLocks noChangeAspect="1"/>
          </p:cNvPicPr>
          <p:nvPr/>
        </p:nvPicPr>
        <p:blipFill>
          <a:blip r:embed="rId3"/>
          <a:stretch>
            <a:fillRect/>
          </a:stretch>
        </p:blipFill>
        <p:spPr>
          <a:xfrm>
            <a:off x="4710095" y="2357072"/>
            <a:ext cx="3593306" cy="3409950"/>
          </a:xfrm>
          <a:prstGeom prst="rect">
            <a:avLst/>
          </a:prstGeom>
        </p:spPr>
      </p:pic>
      <p:sp>
        <p:nvSpPr>
          <p:cNvPr id="4" name="Прямоугольник 3"/>
          <p:cNvSpPr/>
          <p:nvPr/>
        </p:nvSpPr>
        <p:spPr>
          <a:xfrm>
            <a:off x="736346" y="129110"/>
            <a:ext cx="7947497" cy="923330"/>
          </a:xfrm>
          <a:prstGeom prst="rect">
            <a:avLst/>
          </a:prstGeom>
          <a:noFill/>
        </p:spPr>
        <p:txBody>
          <a:bodyPr wrap="none" lIns="91440" tIns="45720" rIns="91440" bIns="45720">
            <a:spAutoFit/>
          </a:bodyPr>
          <a:lstStyle/>
          <a:p>
            <a:pPr algn="ctr"/>
            <a:r>
              <a:rPr lang="ru-RU" sz="5400" b="1" cap="none" spc="0" dirty="0" smtClean="0">
                <a:ln w="22225">
                  <a:solidFill>
                    <a:schemeClr val="accent2"/>
                  </a:solidFill>
                  <a:prstDash val="solid"/>
                </a:ln>
                <a:solidFill>
                  <a:schemeClr val="accent2">
                    <a:lumMod val="40000"/>
                    <a:lumOff val="60000"/>
                  </a:schemeClr>
                </a:solidFill>
                <a:effectLst/>
              </a:rPr>
              <a:t>Программируем клавиши</a:t>
            </a:r>
            <a:endParaRPr lang="ru-RU" sz="5400" b="1" cap="none" spc="0" dirty="0">
              <a:ln w="22225">
                <a:solidFill>
                  <a:schemeClr val="accent2"/>
                </a:solidFill>
                <a:prstDash val="solid"/>
              </a:ln>
              <a:solidFill>
                <a:schemeClr val="accent2">
                  <a:lumMod val="40000"/>
                  <a:lumOff val="60000"/>
                </a:schemeClr>
              </a:solidFill>
              <a:effectLst/>
            </a:endParaRPr>
          </a:p>
        </p:txBody>
      </p:sp>
      <p:sp>
        <p:nvSpPr>
          <p:cNvPr id="5" name="TextBox 4"/>
          <p:cNvSpPr txBox="1"/>
          <p:nvPr/>
        </p:nvSpPr>
        <p:spPr>
          <a:xfrm>
            <a:off x="814652" y="4763317"/>
            <a:ext cx="3895442" cy="1015663"/>
          </a:xfrm>
          <a:prstGeom prst="rect">
            <a:avLst/>
          </a:prstGeom>
          <a:noFill/>
        </p:spPr>
        <p:txBody>
          <a:bodyPr wrap="square" rtlCol="0">
            <a:spAutoFit/>
          </a:bodyPr>
          <a:lstStyle/>
          <a:p>
            <a:r>
              <a:rPr lang="ru-RU" sz="2000" dirty="0" smtClean="0"/>
              <a:t>Управляем мышкой!</a:t>
            </a:r>
          </a:p>
          <a:p>
            <a:r>
              <a:rPr lang="ru-RU" sz="2000" dirty="0" smtClean="0"/>
              <a:t>Как можно изменить скорость мышки?</a:t>
            </a:r>
            <a:endParaRPr lang="ru-RU" sz="2000" dirty="0"/>
          </a:p>
        </p:txBody>
      </p:sp>
    </p:spTree>
    <p:extLst>
      <p:ext uri="{BB962C8B-B14F-4D97-AF65-F5344CB8AC3E}">
        <p14:creationId xmlns:p14="http://schemas.microsoft.com/office/powerpoint/2010/main" val="3288695501"/>
      </p:ext>
    </p:extLst>
  </p:cSld>
  <p:clrMapOvr>
    <a:masterClrMapping/>
  </p:clrMapOvr>
  <p:transition spd="slow">
    <p:wedg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62391" y="1607674"/>
            <a:ext cx="3777815" cy="3738049"/>
          </a:xfrm>
          <a:prstGeom prst="rect">
            <a:avLst/>
          </a:prstGeom>
        </p:spPr>
      </p:pic>
      <p:sp>
        <p:nvSpPr>
          <p:cNvPr id="3" name="Прямоугольник 2"/>
          <p:cNvSpPr/>
          <p:nvPr/>
        </p:nvSpPr>
        <p:spPr>
          <a:xfrm>
            <a:off x="1010519" y="491421"/>
            <a:ext cx="7144072" cy="923330"/>
          </a:xfrm>
          <a:prstGeom prst="rect">
            <a:avLst/>
          </a:prstGeom>
          <a:noFill/>
        </p:spPr>
        <p:txBody>
          <a:bodyPr wrap="none" lIns="91440" tIns="45720" rIns="91440" bIns="45720">
            <a:spAutoFit/>
          </a:bodyPr>
          <a:lstStyle/>
          <a:p>
            <a:pPr algn="ctr"/>
            <a:r>
              <a:rPr lang="ru-RU" sz="5400" b="1" cap="none" spc="0" dirty="0" smtClean="0">
                <a:ln w="22225">
                  <a:solidFill>
                    <a:schemeClr val="accent2"/>
                  </a:solidFill>
                  <a:prstDash val="solid"/>
                </a:ln>
                <a:solidFill>
                  <a:schemeClr val="accent2">
                    <a:lumMod val="40000"/>
                    <a:lumOff val="60000"/>
                  </a:schemeClr>
                </a:solidFill>
                <a:effectLst/>
              </a:rPr>
              <a:t>Программируем кошку</a:t>
            </a:r>
            <a:endParaRPr lang="ru-RU" sz="5400" b="1" cap="none" spc="0" dirty="0">
              <a:ln w="22225">
                <a:solidFill>
                  <a:schemeClr val="accent2"/>
                </a:solidFill>
                <a:prstDash val="solid"/>
              </a:ln>
              <a:solidFill>
                <a:schemeClr val="accent2">
                  <a:lumMod val="40000"/>
                  <a:lumOff val="60000"/>
                </a:schemeClr>
              </a:solidFill>
              <a:effectLst/>
            </a:endParaRPr>
          </a:p>
        </p:txBody>
      </p:sp>
      <p:pic>
        <p:nvPicPr>
          <p:cNvPr id="4" name="Рисунок 3"/>
          <p:cNvPicPr>
            <a:picLocks noChangeAspect="1"/>
          </p:cNvPicPr>
          <p:nvPr/>
        </p:nvPicPr>
        <p:blipFill>
          <a:blip r:embed="rId3"/>
          <a:stretch>
            <a:fillRect/>
          </a:stretch>
        </p:blipFill>
        <p:spPr>
          <a:xfrm>
            <a:off x="4200250" y="2312011"/>
            <a:ext cx="4436269" cy="3781425"/>
          </a:xfrm>
          <a:prstGeom prst="rect">
            <a:avLst/>
          </a:prstGeom>
        </p:spPr>
      </p:pic>
    </p:spTree>
    <p:extLst>
      <p:ext uri="{BB962C8B-B14F-4D97-AF65-F5344CB8AC3E}">
        <p14:creationId xmlns:p14="http://schemas.microsoft.com/office/powerpoint/2010/main" val="2137193062"/>
      </p:ext>
    </p:extLst>
  </p:cSld>
  <p:clrMapOvr>
    <a:masterClrMapping/>
  </p:clrMapOvr>
  <p:transition spd="slow">
    <p:wedg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13959" y="350744"/>
            <a:ext cx="4758290" cy="923330"/>
          </a:xfrm>
          <a:prstGeom prst="rect">
            <a:avLst/>
          </a:prstGeom>
          <a:noFill/>
        </p:spPr>
        <p:txBody>
          <a:bodyPr wrap="none" lIns="91440" tIns="45720" rIns="91440" bIns="45720">
            <a:spAutoFit/>
          </a:bodyPr>
          <a:lstStyle/>
          <a:p>
            <a:pPr algn="ctr"/>
            <a:r>
              <a:rPr lang="ru-RU" sz="5400" b="1" cap="none" spc="0" dirty="0" smtClean="0">
                <a:ln w="22225">
                  <a:solidFill>
                    <a:schemeClr val="accent2"/>
                  </a:solidFill>
                  <a:prstDash val="solid"/>
                </a:ln>
                <a:solidFill>
                  <a:schemeClr val="accent2">
                    <a:lumMod val="40000"/>
                    <a:lumOff val="60000"/>
                  </a:schemeClr>
                </a:solidFill>
                <a:effectLst/>
              </a:rPr>
              <a:t>Другие сюжеты</a:t>
            </a:r>
            <a:endParaRPr lang="ru-RU" sz="5400" b="1" cap="none" spc="0" dirty="0">
              <a:ln w="22225">
                <a:solidFill>
                  <a:schemeClr val="accent2"/>
                </a:solidFill>
                <a:prstDash val="solid"/>
              </a:ln>
              <a:solidFill>
                <a:schemeClr val="accent2">
                  <a:lumMod val="40000"/>
                  <a:lumOff val="60000"/>
                </a:schemeClr>
              </a:solidFill>
              <a:effectLst/>
            </a:endParaRPr>
          </a:p>
        </p:txBody>
      </p:sp>
      <p:pic>
        <p:nvPicPr>
          <p:cNvPr id="3" name="Рисунок 2"/>
          <p:cNvPicPr>
            <a:picLocks noChangeAspect="1"/>
          </p:cNvPicPr>
          <p:nvPr/>
        </p:nvPicPr>
        <p:blipFill>
          <a:blip r:embed="rId2"/>
          <a:stretch>
            <a:fillRect/>
          </a:stretch>
        </p:blipFill>
        <p:spPr>
          <a:xfrm>
            <a:off x="738554" y="1642604"/>
            <a:ext cx="2786832" cy="3196316"/>
          </a:xfrm>
          <a:prstGeom prst="rect">
            <a:avLst/>
          </a:prstGeom>
        </p:spPr>
      </p:pic>
      <p:pic>
        <p:nvPicPr>
          <p:cNvPr id="4" name="Рисунок 3"/>
          <p:cNvPicPr>
            <a:picLocks noChangeAspect="1"/>
          </p:cNvPicPr>
          <p:nvPr/>
        </p:nvPicPr>
        <p:blipFill>
          <a:blip r:embed="rId3"/>
          <a:stretch>
            <a:fillRect/>
          </a:stretch>
        </p:blipFill>
        <p:spPr>
          <a:xfrm>
            <a:off x="5319016" y="1274075"/>
            <a:ext cx="3311378" cy="2256917"/>
          </a:xfrm>
          <a:prstGeom prst="rect">
            <a:avLst/>
          </a:prstGeom>
        </p:spPr>
      </p:pic>
      <p:pic>
        <p:nvPicPr>
          <p:cNvPr id="5" name="Рисунок 4"/>
          <p:cNvPicPr>
            <a:picLocks noChangeAspect="1"/>
          </p:cNvPicPr>
          <p:nvPr/>
        </p:nvPicPr>
        <p:blipFill>
          <a:blip r:embed="rId4"/>
          <a:stretch>
            <a:fillRect/>
          </a:stretch>
        </p:blipFill>
        <p:spPr>
          <a:xfrm>
            <a:off x="4091596" y="3645024"/>
            <a:ext cx="3988472" cy="1999842"/>
          </a:xfrm>
          <a:prstGeom prst="rect">
            <a:avLst/>
          </a:prstGeom>
        </p:spPr>
      </p:pic>
    </p:spTree>
    <p:extLst>
      <p:ext uri="{BB962C8B-B14F-4D97-AF65-F5344CB8AC3E}">
        <p14:creationId xmlns:p14="http://schemas.microsoft.com/office/powerpoint/2010/main" val="2825291671"/>
      </p:ext>
    </p:extLst>
  </p:cSld>
  <p:clrMapOvr>
    <a:masterClrMapping/>
  </p:clrMapOvr>
  <p:transition spd="slow">
    <p:wedg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1817" y="308541"/>
            <a:ext cx="5280549" cy="923330"/>
          </a:xfrm>
          <a:prstGeom prst="rect">
            <a:avLst/>
          </a:prstGeom>
          <a:noFill/>
        </p:spPr>
        <p:txBody>
          <a:bodyPr wrap="none" lIns="91440" tIns="45720" rIns="91440" bIns="45720">
            <a:spAutoFit/>
          </a:bodyPr>
          <a:lstStyle/>
          <a:p>
            <a:pPr algn="ctr"/>
            <a:r>
              <a:rPr lang="ru-RU" sz="5400" b="1" dirty="0" smtClean="0">
                <a:ln w="22225">
                  <a:solidFill>
                    <a:schemeClr val="accent2"/>
                  </a:solidFill>
                  <a:prstDash val="solid"/>
                </a:ln>
                <a:solidFill>
                  <a:schemeClr val="accent2">
                    <a:lumMod val="40000"/>
                    <a:lumOff val="60000"/>
                  </a:schemeClr>
                </a:solidFill>
              </a:rPr>
              <a:t>Уроки геометрии</a:t>
            </a:r>
            <a:endParaRPr lang="ru-RU" sz="5400" b="1" cap="none" spc="0" dirty="0">
              <a:ln w="22225">
                <a:solidFill>
                  <a:schemeClr val="accent2"/>
                </a:solidFill>
                <a:prstDash val="solid"/>
              </a:ln>
              <a:solidFill>
                <a:schemeClr val="accent2">
                  <a:lumMod val="40000"/>
                  <a:lumOff val="60000"/>
                </a:schemeClr>
              </a:solidFill>
              <a:effectLst/>
            </a:endParaRPr>
          </a:p>
        </p:txBody>
      </p:sp>
      <p:pic>
        <p:nvPicPr>
          <p:cNvPr id="3" name="Рисунок 2"/>
          <p:cNvPicPr>
            <a:picLocks noChangeAspect="1"/>
          </p:cNvPicPr>
          <p:nvPr/>
        </p:nvPicPr>
        <p:blipFill>
          <a:blip r:embed="rId2"/>
          <a:stretch>
            <a:fillRect/>
          </a:stretch>
        </p:blipFill>
        <p:spPr>
          <a:xfrm>
            <a:off x="4887953" y="459103"/>
            <a:ext cx="3514510" cy="5533734"/>
          </a:xfrm>
          <a:prstGeom prst="rect">
            <a:avLst/>
          </a:prstGeom>
        </p:spPr>
      </p:pic>
      <p:pic>
        <p:nvPicPr>
          <p:cNvPr id="4" name="Рисунок 3"/>
          <p:cNvPicPr>
            <a:picLocks noChangeAspect="1"/>
          </p:cNvPicPr>
          <p:nvPr/>
        </p:nvPicPr>
        <p:blipFill>
          <a:blip r:embed="rId3"/>
          <a:stretch>
            <a:fillRect/>
          </a:stretch>
        </p:blipFill>
        <p:spPr>
          <a:xfrm>
            <a:off x="870108" y="1525758"/>
            <a:ext cx="3014663" cy="3400425"/>
          </a:xfrm>
          <a:prstGeom prst="rect">
            <a:avLst/>
          </a:prstGeom>
        </p:spPr>
      </p:pic>
    </p:spTree>
    <p:extLst>
      <p:ext uri="{BB962C8B-B14F-4D97-AF65-F5344CB8AC3E}">
        <p14:creationId xmlns:p14="http://schemas.microsoft.com/office/powerpoint/2010/main" val="68100265"/>
      </p:ext>
    </p:extLst>
  </p:cSld>
  <p:clrMapOvr>
    <a:masterClrMapping/>
  </p:clrMapOvr>
  <p:transition spd="slow">
    <p:wedg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idx="4294967295"/>
          </p:nvPr>
        </p:nvSpPr>
        <p:spPr>
          <a:xfrm>
            <a:off x="3502819" y="476251"/>
            <a:ext cx="5641181" cy="549275"/>
          </a:xfrm>
        </p:spPr>
        <p:txBody>
          <a:bodyPr>
            <a:noAutofit/>
          </a:bodyPr>
          <a:lstStyle/>
          <a:p>
            <a:r>
              <a:rPr lang="en-US" b="1" dirty="0">
                <a:solidFill>
                  <a:schemeClr val="accent6"/>
                </a:solidFill>
                <a:effectLst>
                  <a:outerShdw blurRad="38100" dist="38100" dir="2700000" algn="tl">
                    <a:srgbClr val="000000">
                      <a:alpha val="43137"/>
                    </a:srgbClr>
                  </a:outerShdw>
                </a:effectLst>
              </a:rPr>
              <a:t>Scratch</a:t>
            </a:r>
            <a:endParaRPr lang="ru-RU" b="1" dirty="0">
              <a:solidFill>
                <a:schemeClr val="accent6"/>
              </a:solidFill>
              <a:effectLst>
                <a:outerShdw blurRad="38100" dist="38100" dir="2700000" algn="tl">
                  <a:srgbClr val="000000">
                    <a:alpha val="43137"/>
                  </a:srgbClr>
                </a:outerShdw>
              </a:effectLst>
            </a:endParaRPr>
          </a:p>
        </p:txBody>
      </p:sp>
      <p:pic>
        <p:nvPicPr>
          <p:cNvPr id="5" name="Рисунок 4"/>
          <p:cNvPicPr>
            <a:picLocks noChangeAspect="1"/>
          </p:cNvPicPr>
          <p:nvPr/>
        </p:nvPicPr>
        <p:blipFill>
          <a:blip r:embed="rId2"/>
          <a:stretch>
            <a:fillRect/>
          </a:stretch>
        </p:blipFill>
        <p:spPr>
          <a:xfrm>
            <a:off x="1565678" y="1484784"/>
            <a:ext cx="3699905" cy="3371778"/>
          </a:xfrm>
          <a:prstGeom prst="rect">
            <a:avLst/>
          </a:prstGeom>
        </p:spPr>
      </p:pic>
      <p:pic>
        <p:nvPicPr>
          <p:cNvPr id="6" name="Рисунок 5"/>
          <p:cNvPicPr>
            <a:picLocks noChangeAspect="1"/>
          </p:cNvPicPr>
          <p:nvPr/>
        </p:nvPicPr>
        <p:blipFill>
          <a:blip r:embed="rId3"/>
          <a:stretch>
            <a:fillRect/>
          </a:stretch>
        </p:blipFill>
        <p:spPr>
          <a:xfrm>
            <a:off x="5544109" y="1268762"/>
            <a:ext cx="1898500" cy="2599953"/>
          </a:xfrm>
          <a:prstGeom prst="rect">
            <a:avLst/>
          </a:prstGeom>
        </p:spPr>
      </p:pic>
      <p:pic>
        <p:nvPicPr>
          <p:cNvPr id="7" name="Рисунок 6"/>
          <p:cNvPicPr>
            <a:picLocks noChangeAspect="1"/>
          </p:cNvPicPr>
          <p:nvPr/>
        </p:nvPicPr>
        <p:blipFill>
          <a:blip r:embed="rId4"/>
          <a:stretch>
            <a:fillRect/>
          </a:stretch>
        </p:blipFill>
        <p:spPr>
          <a:xfrm>
            <a:off x="1565679" y="5002609"/>
            <a:ext cx="4298287" cy="1137826"/>
          </a:xfrm>
          <a:prstGeom prst="rect">
            <a:avLst/>
          </a:prstGeom>
        </p:spPr>
      </p:pic>
      <p:pic>
        <p:nvPicPr>
          <p:cNvPr id="8" name="Рисунок 7"/>
          <p:cNvPicPr>
            <a:picLocks noChangeAspect="1"/>
          </p:cNvPicPr>
          <p:nvPr/>
        </p:nvPicPr>
        <p:blipFill>
          <a:blip r:embed="rId5"/>
          <a:stretch>
            <a:fillRect/>
          </a:stretch>
        </p:blipFill>
        <p:spPr>
          <a:xfrm>
            <a:off x="2556509" y="5571522"/>
            <a:ext cx="5422106" cy="1257300"/>
          </a:xfrm>
          <a:prstGeom prst="rect">
            <a:avLst/>
          </a:prstGeom>
        </p:spPr>
      </p:pic>
      <p:sp>
        <p:nvSpPr>
          <p:cNvPr id="9" name="TextBox 8"/>
          <p:cNvSpPr txBox="1"/>
          <p:nvPr/>
        </p:nvSpPr>
        <p:spPr>
          <a:xfrm>
            <a:off x="6119462" y="5386856"/>
            <a:ext cx="2646294" cy="369332"/>
          </a:xfrm>
          <a:prstGeom prst="rect">
            <a:avLst/>
          </a:prstGeom>
          <a:noFill/>
        </p:spPr>
        <p:txBody>
          <a:bodyPr wrap="square" rtlCol="0">
            <a:spAutoFit/>
          </a:bodyPr>
          <a:lstStyle/>
          <a:p>
            <a:r>
              <a:rPr lang="en-US" dirty="0"/>
              <a:t>http://metodist.lbz.ru/</a:t>
            </a:r>
            <a:endParaRPr lang="ru-RU" dirty="0"/>
          </a:p>
        </p:txBody>
      </p:sp>
      <p:pic>
        <p:nvPicPr>
          <p:cNvPr id="14338" name="Picture 2" descr="Scratch - новости, дата выхода, системные требования, реценз…"/>
          <p:cNvPicPr>
            <a:picLocks noChangeAspect="1" noChangeArrowheads="1"/>
          </p:cNvPicPr>
          <p:nvPr/>
        </p:nvPicPr>
        <p:blipFill rotWithShape="1">
          <a:blip r:embed="rId6">
            <a:extLst>
              <a:ext uri="{28A0092B-C50C-407E-A947-70E740481C1C}">
                <a14:useLocalDpi xmlns:a14="http://schemas.microsoft.com/office/drawing/2010/main" val="0"/>
              </a:ext>
            </a:extLst>
          </a:blip>
          <a:srcRect l="-5729" t="16665" r="5729" b="17816"/>
          <a:stretch/>
        </p:blipFill>
        <p:spPr bwMode="auto">
          <a:xfrm>
            <a:off x="758434" y="1016732"/>
            <a:ext cx="807244"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4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96425" cy="716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5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8" y="-37010"/>
            <a:ext cx="9544050" cy="7210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5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24" y="-27384"/>
            <a:ext cx="9553576" cy="7153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5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00" y="-27384"/>
            <a:ext cx="9515476" cy="718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3218152"/>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5538"/>
                                        </p:tgtEl>
                                        <p:attrNameLst>
                                          <p:attrName>style.visibility</p:attrName>
                                        </p:attrNameLst>
                                      </p:cBhvr>
                                      <p:to>
                                        <p:strVal val="visible"/>
                                      </p:to>
                                    </p:set>
                                    <p:animEffect transition="in" filter="wipe(left)">
                                      <p:cBhvr>
                                        <p:cTn id="7" dur="500"/>
                                        <p:tgtEl>
                                          <p:spTgt spid="655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5539"/>
                                        </p:tgtEl>
                                        <p:attrNameLst>
                                          <p:attrName>style.visibility</p:attrName>
                                        </p:attrNameLst>
                                      </p:cBhvr>
                                      <p:to>
                                        <p:strVal val="visible"/>
                                      </p:to>
                                    </p:set>
                                    <p:animEffect transition="in" filter="wipe(left)">
                                      <p:cBhvr>
                                        <p:cTn id="12" dur="500"/>
                                        <p:tgtEl>
                                          <p:spTgt spid="655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5540"/>
                                        </p:tgtEl>
                                        <p:attrNameLst>
                                          <p:attrName>style.visibility</p:attrName>
                                        </p:attrNameLst>
                                      </p:cBhvr>
                                      <p:to>
                                        <p:strVal val="visible"/>
                                      </p:to>
                                    </p:set>
                                    <p:animEffect transition="in" filter="wipe(left)">
                                      <p:cBhvr>
                                        <p:cTn id="17" dur="500"/>
                                        <p:tgtEl>
                                          <p:spTgt spid="655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5541"/>
                                        </p:tgtEl>
                                        <p:attrNameLst>
                                          <p:attrName>style.visibility</p:attrName>
                                        </p:attrNameLst>
                                      </p:cBhvr>
                                      <p:to>
                                        <p:strVal val="visible"/>
                                      </p:to>
                                    </p:set>
                                    <p:animEffect transition="in" filter="wipe(left)">
                                      <p:cBhvr>
                                        <p:cTn id="22" dur="500"/>
                                        <p:tgtEl>
                                          <p:spTgt spid="65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Заголовок 1"/>
          <p:cNvSpPr>
            <a:spLocks noGrp="1"/>
          </p:cNvSpPr>
          <p:nvPr>
            <p:ph type="title"/>
          </p:nvPr>
        </p:nvSpPr>
        <p:spPr>
          <a:extLst/>
        </p:spPr>
        <p:txBody>
          <a:bodyPr rtlCol="0">
            <a:noAutofit/>
            <a:scene3d>
              <a:camera prst="orthographicFront"/>
              <a:lightRig rig="soft" dir="t"/>
            </a:scene3d>
          </a:bodyPr>
          <a:lstStyle/>
          <a:p>
            <a:pPr eaLnBrk="1" fontAlgn="auto" hangingPunct="1">
              <a:spcAft>
                <a:spcPts val="0"/>
              </a:spcAft>
              <a:defRPr/>
            </a:pPr>
            <a:r>
              <a:rPr lang="ru-RU" dirty="0">
                <a:solidFill>
                  <a:srgbClr val="0070C0"/>
                </a:solidFill>
                <a:effectLst>
                  <a:outerShdw blurRad="38100" dist="38100" dir="2700000" algn="tl">
                    <a:srgbClr val="000000">
                      <a:alpha val="43137"/>
                    </a:srgbClr>
                  </a:outerShdw>
                </a:effectLst>
              </a:rPr>
              <a:t>Практические работы</a:t>
            </a:r>
          </a:p>
        </p:txBody>
      </p:sp>
      <p:sp>
        <p:nvSpPr>
          <p:cNvPr id="98307" name="Содержимое 2"/>
          <p:cNvSpPr>
            <a:spLocks noGrp="1"/>
          </p:cNvSpPr>
          <p:nvPr>
            <p:ph idx="1"/>
          </p:nvPr>
        </p:nvSpPr>
        <p:spPr>
          <a:xfrm>
            <a:off x="899592" y="1052736"/>
            <a:ext cx="7611842" cy="5073427"/>
          </a:xfrm>
          <a:noFill/>
        </p:spPr>
        <p:txBody>
          <a:bodyPr>
            <a:normAutofit/>
          </a:bodyPr>
          <a:lstStyle/>
          <a:p>
            <a:pPr marL="0" indent="357188" eaLnBrk="1" hangingPunct="1">
              <a:lnSpc>
                <a:spcPct val="80000"/>
              </a:lnSpc>
              <a:spcBef>
                <a:spcPts val="1200"/>
              </a:spcBef>
            </a:pPr>
            <a:r>
              <a:rPr kumimoji="0" lang="ru-RU" sz="2600" b="0" dirty="0" smtClean="0">
                <a:solidFill>
                  <a:srgbClr val="000000"/>
                </a:solidFill>
                <a:latin typeface="Calibri" panose="020F0502020204030204" pitchFamily="34" charset="0"/>
                <a:cs typeface="Arial" pitchFamily="34" charset="0"/>
              </a:rPr>
              <a:t>Для формирования навыков работы на компьютере в учебник включены задания для практических работ, которые подобраны таким образом, что могут быть выполнены с использованием любого варианта стандартного базового пакета программного обеспечения, имеющегося в российских школах.</a:t>
            </a:r>
          </a:p>
          <a:p>
            <a:pPr eaLnBrk="1" hangingPunct="1">
              <a:lnSpc>
                <a:spcPct val="80000"/>
              </a:lnSpc>
              <a:spcBef>
                <a:spcPts val="1200"/>
              </a:spcBef>
            </a:pPr>
            <a:r>
              <a:rPr kumimoji="0" lang="ru-RU" sz="2600" b="0" dirty="0" smtClean="0">
                <a:solidFill>
                  <a:srgbClr val="000000"/>
                </a:solidFill>
                <a:latin typeface="Calibri" panose="020F0502020204030204" pitchFamily="34" charset="0"/>
                <a:cs typeface="Arial" pitchFamily="34" charset="0"/>
              </a:rPr>
              <a:t>Предусмотрено использование файлов-заготовок</a:t>
            </a:r>
          </a:p>
          <a:p>
            <a:pPr eaLnBrk="1" hangingPunct="1">
              <a:lnSpc>
                <a:spcPct val="80000"/>
              </a:lnSpc>
              <a:spcBef>
                <a:spcPts val="1200"/>
              </a:spcBef>
            </a:pPr>
            <a:r>
              <a:rPr kumimoji="0" lang="ru-RU" sz="2600" b="0" dirty="0" smtClean="0">
                <a:solidFill>
                  <a:srgbClr val="000000"/>
                </a:solidFill>
                <a:latin typeface="Calibri" panose="020F0502020204030204" pitchFamily="34" charset="0"/>
                <a:cs typeface="Arial" pitchFamily="34" charset="0"/>
              </a:rPr>
              <a:t>Разноуровневые итоговые работы:</a:t>
            </a:r>
          </a:p>
          <a:p>
            <a:pPr marL="2155825" lvl="1" indent="-342900">
              <a:lnSpc>
                <a:spcPct val="80000"/>
              </a:lnSpc>
              <a:spcBef>
                <a:spcPts val="1200"/>
              </a:spcBef>
              <a:buClrTx/>
              <a:buFont typeface="Arial" panose="020B0604020202020204" pitchFamily="34" charset="0"/>
              <a:buChar char="•"/>
            </a:pPr>
            <a:r>
              <a:rPr kumimoji="0" lang="ru-RU" sz="2200" dirty="0" smtClean="0">
                <a:solidFill>
                  <a:srgbClr val="000000"/>
                </a:solidFill>
              </a:rPr>
              <a:t>реферат, </a:t>
            </a:r>
          </a:p>
          <a:p>
            <a:pPr marL="2155825" lvl="1" indent="-342900">
              <a:lnSpc>
                <a:spcPct val="80000"/>
              </a:lnSpc>
              <a:spcBef>
                <a:spcPts val="1200"/>
              </a:spcBef>
              <a:buClrTx/>
              <a:buFont typeface="Arial" panose="020B0604020202020204" pitchFamily="34" charset="0"/>
              <a:buChar char="•"/>
            </a:pPr>
            <a:r>
              <a:rPr kumimoji="0" lang="ru-RU" sz="2200" dirty="0" smtClean="0">
                <a:solidFill>
                  <a:srgbClr val="000000"/>
                </a:solidFill>
              </a:rPr>
              <a:t>презентация, </a:t>
            </a:r>
          </a:p>
          <a:p>
            <a:pPr marL="2155825" lvl="1" indent="-342900">
              <a:lnSpc>
                <a:spcPct val="80000"/>
              </a:lnSpc>
              <a:spcBef>
                <a:spcPts val="1200"/>
              </a:spcBef>
              <a:buClrTx/>
              <a:buFont typeface="Arial" panose="020B0604020202020204" pitchFamily="34" charset="0"/>
              <a:buChar char="•"/>
            </a:pPr>
            <a:r>
              <a:rPr kumimoji="0" lang="ru-RU" sz="2200" dirty="0" smtClean="0">
                <a:solidFill>
                  <a:srgbClr val="000000"/>
                </a:solidFill>
              </a:rPr>
              <a:t>сайт.</a:t>
            </a:r>
          </a:p>
          <a:p>
            <a:pPr eaLnBrk="1" hangingPunct="1">
              <a:lnSpc>
                <a:spcPct val="80000"/>
              </a:lnSpc>
            </a:pPr>
            <a:endParaRPr kumimoji="0" lang="ru-RU" sz="2400" dirty="0" smtClean="0">
              <a:latin typeface="Lucida Sans Unicode" pitchFamily="34" charset="0"/>
              <a:cs typeface="Arial" pitchFamily="34" charset="0"/>
            </a:endParaRPr>
          </a:p>
        </p:txBody>
      </p:sp>
    </p:spTree>
    <p:extLst>
      <p:ext uri="{BB962C8B-B14F-4D97-AF65-F5344CB8AC3E}">
        <p14:creationId xmlns:p14="http://schemas.microsoft.com/office/powerpoint/2010/main" val="479834813"/>
      </p:ext>
    </p:extLst>
  </p:cSld>
  <p:clrMapOvr>
    <a:masterClrMapping/>
  </p:clrMapOvr>
  <p:transition spd="slow">
    <p:wedg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365760"/>
            <a:ext cx="7992888" cy="548640"/>
          </a:xfrm>
        </p:spPr>
        <p:txBody>
          <a:bodyPr/>
          <a:lstStyle/>
          <a:p>
            <a:pPr>
              <a:defRPr/>
            </a:pPr>
            <a:r>
              <a:rPr lang="ru-RU" sz="3200" dirty="0">
                <a:solidFill>
                  <a:srgbClr val="0070C0"/>
                </a:solidFill>
                <a:effectLst>
                  <a:outerShdw blurRad="38100" dist="38100" dir="2700000" algn="tl">
                    <a:srgbClr val="000000">
                      <a:alpha val="43137"/>
                    </a:srgbClr>
                  </a:outerShdw>
                </a:effectLst>
              </a:rPr>
              <a:t>Практикум по информатике. 7 класс</a:t>
            </a:r>
          </a:p>
        </p:txBody>
      </p:sp>
      <p:sp>
        <p:nvSpPr>
          <p:cNvPr id="3" name="Объект 2"/>
          <p:cNvSpPr>
            <a:spLocks noGrp="1"/>
          </p:cNvSpPr>
          <p:nvPr>
            <p:ph idx="1"/>
          </p:nvPr>
        </p:nvSpPr>
        <p:spPr>
          <a:xfrm>
            <a:off x="251520" y="980728"/>
            <a:ext cx="7804348" cy="5544616"/>
          </a:xfrm>
        </p:spPr>
        <p:txBody>
          <a:bodyPr>
            <a:normAutofit fontScale="77500" lnSpcReduction="20000"/>
          </a:bodyPr>
          <a:lstStyle/>
          <a:p>
            <a:pPr>
              <a:spcBef>
                <a:spcPts val="900"/>
              </a:spcBef>
            </a:pPr>
            <a:r>
              <a:rPr lang="ru-RU" sz="2300" b="0" dirty="0">
                <a:latin typeface="Calibri" panose="020F0502020204030204" pitchFamily="34" charset="0"/>
              </a:rPr>
              <a:t>Работа 1. Поиск информации в сети Интернет</a:t>
            </a:r>
          </a:p>
          <a:p>
            <a:pPr>
              <a:spcBef>
                <a:spcPts val="900"/>
              </a:spcBef>
            </a:pPr>
            <a:r>
              <a:rPr lang="ru-RU" sz="2300" b="0" dirty="0">
                <a:latin typeface="Calibri" panose="020F0502020204030204" pitchFamily="34" charset="0"/>
              </a:rPr>
              <a:t>Работа 2. Компьютеры и их история</a:t>
            </a:r>
          </a:p>
          <a:p>
            <a:pPr>
              <a:spcBef>
                <a:spcPts val="900"/>
              </a:spcBef>
            </a:pPr>
            <a:r>
              <a:rPr lang="ru-RU" sz="2300" b="0" dirty="0">
                <a:latin typeface="Calibri" panose="020F0502020204030204" pitchFamily="34" charset="0"/>
              </a:rPr>
              <a:t>Работа 3. Устройства персонального компьютера</a:t>
            </a:r>
          </a:p>
          <a:p>
            <a:pPr>
              <a:spcBef>
                <a:spcPts val="900"/>
              </a:spcBef>
            </a:pPr>
            <a:r>
              <a:rPr lang="ru-RU" sz="2300" b="0" dirty="0">
                <a:latin typeface="Calibri" panose="020F0502020204030204" pitchFamily="34" charset="0"/>
              </a:rPr>
              <a:t>Работа 4. Программное обеспечение компьютера</a:t>
            </a:r>
          </a:p>
          <a:p>
            <a:pPr>
              <a:spcBef>
                <a:spcPts val="900"/>
              </a:spcBef>
            </a:pPr>
            <a:r>
              <a:rPr lang="ru-RU" sz="2300" b="0" dirty="0">
                <a:latin typeface="Calibri" panose="020F0502020204030204" pitchFamily="34" charset="0"/>
              </a:rPr>
              <a:t>Работа 5. Работа с объектами файловой системы</a:t>
            </a:r>
          </a:p>
          <a:p>
            <a:pPr>
              <a:spcBef>
                <a:spcPts val="900"/>
              </a:spcBef>
            </a:pPr>
            <a:r>
              <a:rPr lang="ru-RU" sz="2300" b="0" dirty="0">
                <a:latin typeface="Calibri" panose="020F0502020204030204" pitchFamily="34" charset="0"/>
              </a:rPr>
              <a:t>Работа 6. Настройка пользовательского интерфейса</a:t>
            </a:r>
          </a:p>
          <a:p>
            <a:pPr>
              <a:spcBef>
                <a:spcPts val="900"/>
              </a:spcBef>
            </a:pPr>
            <a:r>
              <a:rPr lang="ru-RU" sz="2300" b="0" dirty="0">
                <a:latin typeface="Calibri" panose="020F0502020204030204" pitchFamily="34" charset="0"/>
              </a:rPr>
              <a:t>Работа 7. Обработка и создание растровых изображений </a:t>
            </a:r>
          </a:p>
          <a:p>
            <a:pPr>
              <a:spcBef>
                <a:spcPts val="900"/>
              </a:spcBef>
            </a:pPr>
            <a:r>
              <a:rPr lang="ru-RU" sz="2300" b="0" dirty="0">
                <a:latin typeface="Calibri" panose="020F0502020204030204" pitchFamily="34" charset="0"/>
              </a:rPr>
              <a:t>Работа  8. Создание векторных изображений  </a:t>
            </a:r>
          </a:p>
          <a:p>
            <a:pPr>
              <a:spcBef>
                <a:spcPts val="900"/>
              </a:spcBef>
            </a:pPr>
            <a:r>
              <a:rPr lang="ru-RU" sz="2300" b="0" dirty="0">
                <a:latin typeface="Calibri" panose="020F0502020204030204" pitchFamily="34" charset="0"/>
              </a:rPr>
              <a:t>Работа 9. Создание текстовых документов</a:t>
            </a:r>
          </a:p>
          <a:p>
            <a:pPr marL="0" indent="0">
              <a:spcBef>
                <a:spcPts val="900"/>
              </a:spcBef>
            </a:pPr>
            <a:r>
              <a:rPr lang="ru-RU" sz="2300" b="0" dirty="0">
                <a:latin typeface="Calibri" panose="020F0502020204030204" pitchFamily="34" charset="0"/>
              </a:rPr>
              <a:t>Работа 10</a:t>
            </a:r>
            <a:r>
              <a:rPr lang="ru-RU" sz="2300" b="0" dirty="0" smtClean="0">
                <a:latin typeface="Calibri" panose="020F0502020204030204" pitchFamily="34" charset="0"/>
              </a:rPr>
              <a:t>. Подготовка </a:t>
            </a:r>
            <a:r>
              <a:rPr lang="ru-RU" sz="2300" b="0" dirty="0">
                <a:latin typeface="Calibri" panose="020F0502020204030204" pitchFamily="34" charset="0"/>
              </a:rPr>
              <a:t>реферата «История развития </a:t>
            </a:r>
            <a:r>
              <a:rPr lang="ru-RU" sz="2300" b="0" dirty="0" smtClean="0">
                <a:latin typeface="Calibri" panose="020F0502020204030204" pitchFamily="34" charset="0"/>
              </a:rPr>
              <a:t/>
            </a:r>
            <a:br>
              <a:rPr lang="ru-RU" sz="2300" b="0" dirty="0" smtClean="0">
                <a:latin typeface="Calibri" panose="020F0502020204030204" pitchFamily="34" charset="0"/>
              </a:rPr>
            </a:br>
            <a:r>
              <a:rPr lang="ru-RU" sz="2300" b="0" dirty="0" smtClean="0">
                <a:latin typeface="Calibri" panose="020F0502020204030204" pitchFamily="34" charset="0"/>
              </a:rPr>
              <a:t>компьютерной </a:t>
            </a:r>
            <a:r>
              <a:rPr lang="ru-RU" sz="2300" b="0" dirty="0">
                <a:latin typeface="Calibri" panose="020F0502020204030204" pitchFamily="34" charset="0"/>
              </a:rPr>
              <a:t>техники»</a:t>
            </a:r>
          </a:p>
          <a:p>
            <a:pPr>
              <a:spcBef>
                <a:spcPts val="900"/>
              </a:spcBef>
            </a:pPr>
            <a:r>
              <a:rPr lang="ru-RU" sz="2300" b="0" dirty="0">
                <a:latin typeface="Calibri" panose="020F0502020204030204" pitchFamily="34" charset="0"/>
              </a:rPr>
              <a:t>Работа 11. Компьютерный перевод текстов</a:t>
            </a:r>
          </a:p>
          <a:p>
            <a:pPr marL="0" indent="0">
              <a:spcBef>
                <a:spcPts val="900"/>
              </a:spcBef>
            </a:pPr>
            <a:r>
              <a:rPr lang="ru-RU" sz="2300" b="0" dirty="0">
                <a:latin typeface="Calibri" panose="020F0502020204030204" pitchFamily="34" charset="0"/>
              </a:rPr>
              <a:t>Работа 12. Сканирование и распознавание текстовых </a:t>
            </a:r>
            <a:r>
              <a:rPr lang="ru-RU" sz="2300" b="0" dirty="0" smtClean="0">
                <a:latin typeface="Calibri" panose="020F0502020204030204" pitchFamily="34" charset="0"/>
              </a:rPr>
              <a:t/>
            </a:r>
            <a:br>
              <a:rPr lang="ru-RU" sz="2300" b="0" dirty="0" smtClean="0">
                <a:latin typeface="Calibri" panose="020F0502020204030204" pitchFamily="34" charset="0"/>
              </a:rPr>
            </a:br>
            <a:r>
              <a:rPr lang="ru-RU" sz="2300" b="0" dirty="0" smtClean="0">
                <a:latin typeface="Calibri" panose="020F0502020204030204" pitchFamily="34" charset="0"/>
              </a:rPr>
              <a:t>документов</a:t>
            </a:r>
            <a:endParaRPr lang="ru-RU" sz="2300" b="0" dirty="0">
              <a:latin typeface="Calibri" panose="020F0502020204030204" pitchFamily="34" charset="0"/>
            </a:endParaRPr>
          </a:p>
          <a:p>
            <a:pPr>
              <a:spcBef>
                <a:spcPts val="900"/>
              </a:spcBef>
            </a:pPr>
            <a:r>
              <a:rPr lang="ru-RU" sz="2300" b="0" dirty="0">
                <a:latin typeface="Calibri" panose="020F0502020204030204" pitchFamily="34" charset="0"/>
              </a:rPr>
              <a:t>Работа 13. Разработка презентации</a:t>
            </a:r>
          </a:p>
          <a:p>
            <a:pPr>
              <a:spcBef>
                <a:spcPts val="900"/>
              </a:spcBef>
            </a:pPr>
            <a:r>
              <a:rPr lang="ru-RU" sz="2300" b="0" dirty="0">
                <a:latin typeface="Calibri" panose="020F0502020204030204" pitchFamily="34" charset="0"/>
              </a:rPr>
              <a:t>Работа 14. Создание анимации</a:t>
            </a:r>
          </a:p>
          <a:p>
            <a:pPr>
              <a:spcBef>
                <a:spcPts val="900"/>
              </a:spcBef>
            </a:pPr>
            <a:r>
              <a:rPr lang="ru-RU" sz="2300" b="0" dirty="0">
                <a:latin typeface="Calibri" panose="020F0502020204030204" pitchFamily="34" charset="0"/>
              </a:rPr>
              <a:t>Работа 15. Создание видеофильма</a:t>
            </a:r>
          </a:p>
          <a:p>
            <a:endParaRPr lang="ru-RU" dirty="0"/>
          </a:p>
        </p:txBody>
      </p:sp>
      <p:pic>
        <p:nvPicPr>
          <p:cNvPr id="61442" name="Picture 2" descr="Информатика в школе №9’2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7352" y="2852936"/>
            <a:ext cx="2501669" cy="3454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827008"/>
      </p:ext>
    </p:extLst>
  </p:cSld>
  <p:clrMapOvr>
    <a:masterClrMapping/>
  </p:clrMapOvr>
  <p:transition spd="slow">
    <p:wedg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Выноска со стрелкой вниз 14"/>
          <p:cNvSpPr/>
          <p:nvPr/>
        </p:nvSpPr>
        <p:spPr>
          <a:xfrm>
            <a:off x="500063" y="1916113"/>
            <a:ext cx="8501062" cy="3298825"/>
          </a:xfrm>
          <a:prstGeom prst="downArrowCallout">
            <a:avLst>
              <a:gd name="adj1" fmla="val 19872"/>
              <a:gd name="adj2" fmla="val 25000"/>
              <a:gd name="adj3" fmla="val 25000"/>
              <a:gd name="adj4" fmla="val 64977"/>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Выноска со стрелкой вниз 13"/>
          <p:cNvSpPr/>
          <p:nvPr/>
        </p:nvSpPr>
        <p:spPr>
          <a:xfrm>
            <a:off x="571500" y="1987550"/>
            <a:ext cx="5786438" cy="2513013"/>
          </a:xfrm>
          <a:prstGeom prst="downArrowCallout">
            <a:avLst>
              <a:gd name="adj1" fmla="val 20576"/>
              <a:gd name="adj2" fmla="val 25000"/>
              <a:gd name="adj3" fmla="val 25000"/>
              <a:gd name="adj4" fmla="val 64977"/>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Выноска со стрелкой вниз 12"/>
          <p:cNvSpPr/>
          <p:nvPr/>
        </p:nvSpPr>
        <p:spPr>
          <a:xfrm>
            <a:off x="642938" y="2058988"/>
            <a:ext cx="2786062" cy="1928812"/>
          </a:xfrm>
          <a:prstGeom prst="downArrowCallout">
            <a:avLst>
              <a:gd name="adj1" fmla="val 25000"/>
              <a:gd name="adj2" fmla="val 25000"/>
              <a:gd name="adj3" fmla="val 25000"/>
              <a:gd name="adj4" fmla="val 64977"/>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1205" name="Заголовок 1"/>
          <p:cNvSpPr>
            <a:spLocks noGrp="1"/>
          </p:cNvSpPr>
          <p:nvPr>
            <p:ph type="title"/>
          </p:nvPr>
        </p:nvSpPr>
        <p:spPr>
          <a:xfrm>
            <a:off x="571500" y="188640"/>
            <a:ext cx="8331324" cy="634082"/>
          </a:xfrm>
        </p:spPr>
        <p:txBody>
          <a:bodyPr>
            <a:noAutofit/>
          </a:bodyPr>
          <a:lstStyle/>
          <a:p>
            <a:pPr eaLnBrk="1" hangingPunct="1"/>
            <a:r>
              <a:rPr lang="ru-RU" dirty="0">
                <a:solidFill>
                  <a:srgbClr val="0070C0"/>
                </a:solidFill>
                <a:effectLst>
                  <a:outerShdw blurRad="38100" dist="38100" dir="2700000" algn="tl">
                    <a:srgbClr val="000000">
                      <a:alpha val="43137"/>
                    </a:srgbClr>
                  </a:outerShdw>
                </a:effectLst>
              </a:rPr>
              <a:t>Реферат «История развития </a:t>
            </a:r>
            <a:r>
              <a:rPr lang="ru-RU" dirty="0" smtClean="0">
                <a:solidFill>
                  <a:srgbClr val="0070C0"/>
                </a:solidFill>
                <a:effectLst>
                  <a:outerShdw blurRad="38100" dist="38100" dir="2700000" algn="tl">
                    <a:srgbClr val="000000">
                      <a:alpha val="43137"/>
                    </a:srgbClr>
                  </a:outerShdw>
                </a:effectLst>
              </a:rPr>
              <a:t/>
            </a:r>
            <a:br>
              <a:rPr lang="ru-RU" dirty="0" smtClean="0">
                <a:solidFill>
                  <a:srgbClr val="0070C0"/>
                </a:solidFill>
                <a:effectLst>
                  <a:outerShdw blurRad="38100" dist="38100" dir="2700000" algn="tl">
                    <a:srgbClr val="000000">
                      <a:alpha val="43137"/>
                    </a:srgbClr>
                  </a:outerShdw>
                </a:effectLst>
              </a:rPr>
            </a:br>
            <a:r>
              <a:rPr lang="ru-RU" dirty="0" smtClean="0">
                <a:solidFill>
                  <a:srgbClr val="0070C0"/>
                </a:solidFill>
                <a:effectLst>
                  <a:outerShdw blurRad="38100" dist="38100" dir="2700000" algn="tl">
                    <a:srgbClr val="000000">
                      <a:alpha val="43137"/>
                    </a:srgbClr>
                  </a:outerShdw>
                </a:effectLst>
              </a:rPr>
              <a:t>компьютерной </a:t>
            </a:r>
            <a:r>
              <a:rPr lang="ru-RU" dirty="0">
                <a:solidFill>
                  <a:srgbClr val="0070C0"/>
                </a:solidFill>
                <a:effectLst>
                  <a:outerShdw blurRad="38100" dist="38100" dir="2700000" algn="tl">
                    <a:srgbClr val="000000">
                      <a:alpha val="43137"/>
                    </a:srgbClr>
                  </a:outerShdw>
                </a:effectLst>
              </a:rPr>
              <a:t>техники»</a:t>
            </a:r>
          </a:p>
        </p:txBody>
      </p:sp>
      <p:sp>
        <p:nvSpPr>
          <p:cNvPr id="51206" name="TextBox 4"/>
          <p:cNvSpPr txBox="1">
            <a:spLocks noChangeArrowheads="1"/>
          </p:cNvSpPr>
          <p:nvPr/>
        </p:nvSpPr>
        <p:spPr bwMode="auto">
          <a:xfrm>
            <a:off x="571500" y="2058988"/>
            <a:ext cx="2714625" cy="1477962"/>
          </a:xfrm>
          <a:prstGeom prst="rect">
            <a:avLst/>
          </a:prstGeom>
          <a:noFill/>
          <a:ln w="9525">
            <a:noFill/>
            <a:miter lim="800000"/>
            <a:headEnd/>
            <a:tailEnd/>
          </a:ln>
        </p:spPr>
        <p:txBody>
          <a:bodyPr>
            <a:spAutoFit/>
          </a:bodyPr>
          <a:lstStyle/>
          <a:p>
            <a:pPr>
              <a:buFontTx/>
              <a:buBlip>
                <a:blip r:embed="rId2"/>
              </a:buBlip>
            </a:pPr>
            <a:r>
              <a:rPr lang="ru-RU">
                <a:latin typeface="Arial Narrow" pitchFamily="34" charset="0"/>
              </a:rPr>
              <a:t>работа с заготовками</a:t>
            </a:r>
          </a:p>
          <a:p>
            <a:pPr>
              <a:buFontTx/>
              <a:buBlip>
                <a:blip r:embed="rId2"/>
              </a:buBlip>
            </a:pPr>
            <a:r>
              <a:rPr lang="ru-RU">
                <a:latin typeface="Arial Narrow" pitchFamily="34" charset="0"/>
              </a:rPr>
              <a:t>форматирование текста</a:t>
            </a:r>
          </a:p>
          <a:p>
            <a:pPr>
              <a:buFontTx/>
              <a:buBlip>
                <a:blip r:embed="rId2"/>
              </a:buBlip>
            </a:pPr>
            <a:r>
              <a:rPr lang="ru-RU">
                <a:latin typeface="Arial Narrow" pitchFamily="34" charset="0"/>
              </a:rPr>
              <a:t>колонтитул</a:t>
            </a:r>
          </a:p>
          <a:p>
            <a:pPr>
              <a:buFontTx/>
              <a:buBlip>
                <a:blip r:embed="rId2"/>
              </a:buBlip>
            </a:pPr>
            <a:r>
              <a:rPr lang="ru-RU">
                <a:latin typeface="Arial Narrow" pitchFamily="34" charset="0"/>
              </a:rPr>
              <a:t>сноска</a:t>
            </a:r>
          </a:p>
          <a:p>
            <a:endParaRPr lang="ru-RU">
              <a:latin typeface="Georgia" pitchFamily="18" charset="0"/>
            </a:endParaRPr>
          </a:p>
        </p:txBody>
      </p:sp>
      <p:sp>
        <p:nvSpPr>
          <p:cNvPr id="51207" name="TextBox 5"/>
          <p:cNvSpPr txBox="1">
            <a:spLocks noChangeArrowheads="1"/>
          </p:cNvSpPr>
          <p:nvPr/>
        </p:nvSpPr>
        <p:spPr bwMode="auto">
          <a:xfrm>
            <a:off x="571500" y="4059238"/>
            <a:ext cx="2500313" cy="369887"/>
          </a:xfrm>
          <a:prstGeom prst="rect">
            <a:avLst/>
          </a:prstGeom>
          <a:noFill/>
          <a:ln w="9525">
            <a:noFill/>
            <a:miter lim="800000"/>
            <a:headEnd/>
            <a:tailEnd/>
          </a:ln>
        </p:spPr>
        <p:txBody>
          <a:bodyPr>
            <a:spAutoFit/>
          </a:bodyPr>
          <a:lstStyle/>
          <a:p>
            <a:r>
              <a:rPr lang="ru-RU" b="1" dirty="0">
                <a:solidFill>
                  <a:srgbClr val="953735"/>
                </a:solidFill>
                <a:latin typeface="Arial Narrow" pitchFamily="34" charset="0"/>
              </a:rPr>
              <a:t>УДОВЛЕТВОРИТЕЛЬНО</a:t>
            </a:r>
            <a:endParaRPr lang="ru-RU" dirty="0">
              <a:solidFill>
                <a:srgbClr val="953735"/>
              </a:solidFill>
              <a:latin typeface="Georgia" pitchFamily="18" charset="0"/>
            </a:endParaRPr>
          </a:p>
        </p:txBody>
      </p:sp>
      <p:sp>
        <p:nvSpPr>
          <p:cNvPr id="51208" name="TextBox 7"/>
          <p:cNvSpPr txBox="1">
            <a:spLocks noChangeArrowheads="1"/>
          </p:cNvSpPr>
          <p:nvPr/>
        </p:nvSpPr>
        <p:spPr bwMode="auto">
          <a:xfrm>
            <a:off x="3643313" y="2071688"/>
            <a:ext cx="2571750" cy="923925"/>
          </a:xfrm>
          <a:prstGeom prst="rect">
            <a:avLst/>
          </a:prstGeom>
          <a:noFill/>
          <a:ln w="9525">
            <a:noFill/>
            <a:miter lim="800000"/>
            <a:headEnd/>
            <a:tailEnd/>
          </a:ln>
        </p:spPr>
        <p:txBody>
          <a:bodyPr>
            <a:spAutoFit/>
          </a:bodyPr>
          <a:lstStyle/>
          <a:p>
            <a:pPr marL="180975" indent="-180975">
              <a:buFontTx/>
              <a:buBlip>
                <a:blip r:embed="rId2"/>
              </a:buBlip>
            </a:pPr>
            <a:r>
              <a:rPr lang="ru-RU">
                <a:latin typeface="Arial Narrow" pitchFamily="34" charset="0"/>
              </a:rPr>
              <a:t>поиск дополнительной информации</a:t>
            </a:r>
          </a:p>
          <a:p>
            <a:pPr marL="180975" indent="-180975">
              <a:buFontTx/>
              <a:buBlip>
                <a:blip r:embed="rId2"/>
              </a:buBlip>
            </a:pPr>
            <a:r>
              <a:rPr lang="ru-RU">
                <a:latin typeface="Arial Narrow" pitchFamily="34" charset="0"/>
              </a:rPr>
              <a:t>работа с изображениями</a:t>
            </a:r>
            <a:endParaRPr lang="ru-RU">
              <a:latin typeface="Georgia" pitchFamily="18" charset="0"/>
            </a:endParaRPr>
          </a:p>
        </p:txBody>
      </p:sp>
      <p:sp>
        <p:nvSpPr>
          <p:cNvPr id="51209" name="TextBox 9"/>
          <p:cNvSpPr txBox="1">
            <a:spLocks noChangeArrowheads="1"/>
          </p:cNvSpPr>
          <p:nvPr/>
        </p:nvSpPr>
        <p:spPr bwMode="auto">
          <a:xfrm>
            <a:off x="2214563" y="4572000"/>
            <a:ext cx="2500312" cy="369888"/>
          </a:xfrm>
          <a:prstGeom prst="rect">
            <a:avLst/>
          </a:prstGeom>
          <a:noFill/>
          <a:ln w="9525">
            <a:noFill/>
            <a:miter lim="800000"/>
            <a:headEnd/>
            <a:tailEnd/>
          </a:ln>
        </p:spPr>
        <p:txBody>
          <a:bodyPr>
            <a:spAutoFit/>
          </a:bodyPr>
          <a:lstStyle/>
          <a:p>
            <a:pPr algn="ctr"/>
            <a:r>
              <a:rPr lang="ru-RU" b="1">
                <a:solidFill>
                  <a:srgbClr val="953735"/>
                </a:solidFill>
                <a:latin typeface="Arial Narrow" pitchFamily="34" charset="0"/>
              </a:rPr>
              <a:t>ХОРОШО</a:t>
            </a:r>
            <a:endParaRPr lang="ru-RU">
              <a:solidFill>
                <a:srgbClr val="953735"/>
              </a:solidFill>
              <a:latin typeface="Georgia" pitchFamily="18" charset="0"/>
            </a:endParaRPr>
          </a:p>
        </p:txBody>
      </p:sp>
      <p:sp>
        <p:nvSpPr>
          <p:cNvPr id="51210" name="TextBox 10"/>
          <p:cNvSpPr txBox="1">
            <a:spLocks noChangeArrowheads="1"/>
          </p:cNvSpPr>
          <p:nvPr/>
        </p:nvSpPr>
        <p:spPr bwMode="auto">
          <a:xfrm>
            <a:off x="6429375" y="2071688"/>
            <a:ext cx="2571750" cy="1524000"/>
          </a:xfrm>
          <a:prstGeom prst="rect">
            <a:avLst/>
          </a:prstGeom>
          <a:noFill/>
          <a:ln w="9525">
            <a:noFill/>
            <a:miter lim="800000"/>
            <a:headEnd/>
            <a:tailEnd/>
          </a:ln>
        </p:spPr>
        <p:txBody>
          <a:bodyPr>
            <a:spAutoFit/>
          </a:bodyPr>
          <a:lstStyle/>
          <a:p>
            <a:pPr marL="180975" indent="-180975">
              <a:buFontTx/>
              <a:buBlip>
                <a:blip r:embed="rId2"/>
              </a:buBlip>
            </a:pPr>
            <a:r>
              <a:rPr lang="ru-RU">
                <a:latin typeface="Arial Narrow" pitchFamily="34" charset="0"/>
              </a:rPr>
              <a:t>создание и заполнение таблицы</a:t>
            </a:r>
          </a:p>
          <a:p>
            <a:pPr marL="180975" indent="-180975">
              <a:buFontTx/>
              <a:buBlip>
                <a:blip r:embed="rId2"/>
              </a:buBlip>
            </a:pPr>
            <a:r>
              <a:rPr lang="ru-RU">
                <a:latin typeface="Arial Narrow" pitchFamily="34" charset="0"/>
              </a:rPr>
              <a:t>список источников информации</a:t>
            </a:r>
          </a:p>
          <a:p>
            <a:pPr marL="180975" indent="-180975">
              <a:buFontTx/>
              <a:buBlip>
                <a:blip r:embed="rId2"/>
              </a:buBlip>
            </a:pPr>
            <a:r>
              <a:rPr lang="ru-RU">
                <a:latin typeface="Arial Narrow" pitchFamily="34" charset="0"/>
              </a:rPr>
              <a:t>оглавление</a:t>
            </a:r>
            <a:endParaRPr lang="ru-RU" sz="2000">
              <a:latin typeface="Arial Narrow" pitchFamily="34" charset="0"/>
            </a:endParaRPr>
          </a:p>
        </p:txBody>
      </p:sp>
      <p:sp>
        <p:nvSpPr>
          <p:cNvPr id="51211" name="TextBox 11"/>
          <p:cNvSpPr txBox="1">
            <a:spLocks noChangeArrowheads="1"/>
          </p:cNvSpPr>
          <p:nvPr/>
        </p:nvSpPr>
        <p:spPr bwMode="auto">
          <a:xfrm>
            <a:off x="3571875" y="5286375"/>
            <a:ext cx="2500313" cy="369888"/>
          </a:xfrm>
          <a:prstGeom prst="rect">
            <a:avLst/>
          </a:prstGeom>
          <a:noFill/>
          <a:ln w="9525">
            <a:noFill/>
            <a:miter lim="800000"/>
            <a:headEnd/>
            <a:tailEnd/>
          </a:ln>
        </p:spPr>
        <p:txBody>
          <a:bodyPr>
            <a:spAutoFit/>
          </a:bodyPr>
          <a:lstStyle/>
          <a:p>
            <a:pPr algn="ctr"/>
            <a:r>
              <a:rPr lang="ru-RU" b="1">
                <a:solidFill>
                  <a:srgbClr val="953735"/>
                </a:solidFill>
                <a:latin typeface="Arial Narrow" pitchFamily="34" charset="0"/>
              </a:rPr>
              <a:t>ОТЛИЧНО</a:t>
            </a:r>
            <a:endParaRPr lang="ru-RU">
              <a:solidFill>
                <a:srgbClr val="953735"/>
              </a:solidFill>
              <a:latin typeface="Georgia" pitchFamily="18" charset="0"/>
            </a:endParaRPr>
          </a:p>
        </p:txBody>
      </p:sp>
      <p:pic>
        <p:nvPicPr>
          <p:cNvPr id="51212" name="Picture 4" descr="PNG изображение,аватара,аватары,веб-элементы,головы,детали изображений,закон,значки,люди,молотки,правосудие,прозрачный фон,профессии,суды,судьи,фрагменты изображений,фрагменты картинок"/>
          <p:cNvPicPr>
            <a:picLocks noChangeAspect="1" noChangeArrowheads="1"/>
          </p:cNvPicPr>
          <p:nvPr/>
        </p:nvPicPr>
        <p:blipFill>
          <a:blip r:embed="rId3"/>
          <a:srcRect l="30000" t="23077" r="28461" b="21538"/>
          <a:stretch>
            <a:fillRect/>
          </a:stretch>
        </p:blipFill>
        <p:spPr bwMode="auto">
          <a:xfrm>
            <a:off x="6857999" y="4118570"/>
            <a:ext cx="1643063" cy="2190750"/>
          </a:xfrm>
          <a:prstGeom prst="rect">
            <a:avLst/>
          </a:prstGeom>
          <a:noFill/>
          <a:ln w="9525">
            <a:noFill/>
            <a:miter lim="800000"/>
            <a:headEnd/>
            <a:tailEnd/>
          </a:ln>
        </p:spPr>
      </p:pic>
    </p:spTree>
    <p:extLst>
      <p:ext uri="{BB962C8B-B14F-4D97-AF65-F5344CB8AC3E}">
        <p14:creationId xmlns:p14="http://schemas.microsoft.com/office/powerpoint/2010/main" val="2968458311"/>
      </p:ext>
    </p:extLst>
  </p:cSld>
  <p:clrMapOvr>
    <a:masterClrMapping/>
  </p:clrMapOvr>
  <p:transition spd="slow">
    <p:wedg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noFill/>
          <a:ln>
            <a:noFill/>
          </a:ln>
        </p:spPr>
        <p:style>
          <a:lnRef idx="1">
            <a:schemeClr val="accent1"/>
          </a:lnRef>
          <a:fillRef idx="2">
            <a:schemeClr val="accent1"/>
          </a:fillRef>
          <a:effectRef idx="1">
            <a:schemeClr val="accent1"/>
          </a:effectRef>
          <a:fontRef idx="minor">
            <a:schemeClr val="dk1"/>
          </a:fontRef>
        </p:style>
        <p:txBody>
          <a:bodyPr/>
          <a:lstStyle/>
          <a:p>
            <a:pPr marL="0" indent="0">
              <a:lnSpc>
                <a:spcPct val="80000"/>
              </a:lnSpc>
            </a:pPr>
            <a:r>
              <a:rPr lang="ru-RU" sz="2800" b="0" dirty="0">
                <a:solidFill>
                  <a:schemeClr val="tx1"/>
                </a:solidFill>
                <a:latin typeface="Calibri" panose="020F0502020204030204" pitchFamily="34" charset="0"/>
              </a:rPr>
              <a:t>В начальной школе происходит формирование системы универсальных учебных действий (цель – учить ученика учиться); </a:t>
            </a:r>
            <a:endParaRPr lang="en-US" sz="2800" b="0" dirty="0">
              <a:solidFill>
                <a:schemeClr val="tx1"/>
              </a:solidFill>
              <a:latin typeface="Calibri" panose="020F0502020204030204" pitchFamily="34" charset="0"/>
            </a:endParaRPr>
          </a:p>
          <a:p>
            <a:pPr marL="0" indent="0">
              <a:lnSpc>
                <a:spcPct val="80000"/>
              </a:lnSpc>
            </a:pPr>
            <a:r>
              <a:rPr lang="ru-RU" sz="2800" b="0" dirty="0">
                <a:solidFill>
                  <a:schemeClr val="tx1"/>
                </a:solidFill>
                <a:latin typeface="Calibri" panose="020F0502020204030204" pitchFamily="34" charset="0"/>
              </a:rPr>
              <a:t>в основной –  развитие (цель – учить ученика учиться в общении); </a:t>
            </a:r>
            <a:endParaRPr lang="en-US" sz="2800" b="0" dirty="0">
              <a:solidFill>
                <a:schemeClr val="tx1"/>
              </a:solidFill>
              <a:latin typeface="Calibri" panose="020F0502020204030204" pitchFamily="34" charset="0"/>
            </a:endParaRPr>
          </a:p>
          <a:p>
            <a:pPr marL="0" indent="0">
              <a:lnSpc>
                <a:spcPct val="80000"/>
              </a:lnSpc>
            </a:pPr>
            <a:r>
              <a:rPr lang="ru-RU" sz="2800" b="0" dirty="0">
                <a:solidFill>
                  <a:schemeClr val="tx1"/>
                </a:solidFill>
                <a:latin typeface="Calibri" panose="020F0502020204030204" pitchFamily="34" charset="0"/>
              </a:rPr>
              <a:t>в старшей – совершенствование (цель – учить ученика учиться самостоятельно). </a:t>
            </a:r>
          </a:p>
          <a:p>
            <a:endParaRPr lang="ru-RU" dirty="0"/>
          </a:p>
        </p:txBody>
      </p:sp>
    </p:spTree>
    <p:extLst>
      <p:ext uri="{BB962C8B-B14F-4D97-AF65-F5344CB8AC3E}">
        <p14:creationId xmlns:p14="http://schemas.microsoft.com/office/powerpoint/2010/main" val="2192049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r"/>
            <a:r>
              <a:rPr lang="ru-RU" sz="3200" dirty="0">
                <a:solidFill>
                  <a:srgbClr val="0070C0"/>
                </a:solidFill>
                <a:effectLst>
                  <a:outerShdw blurRad="38100" dist="38100" dir="2700000" algn="tl">
                    <a:srgbClr val="000000">
                      <a:alpha val="43137"/>
                    </a:srgbClr>
                  </a:outerShdw>
                </a:effectLst>
              </a:rPr>
              <a:t>Место в учебном плане</a:t>
            </a:r>
          </a:p>
        </p:txBody>
      </p:sp>
      <p:graphicFrame>
        <p:nvGraphicFramePr>
          <p:cNvPr id="4" name="Объект 3"/>
          <p:cNvGraphicFramePr>
            <a:graphicFrameLocks noGrp="1"/>
          </p:cNvGraphicFramePr>
          <p:nvPr>
            <p:ph idx="1"/>
            <p:extLst>
              <p:ext uri="{D42A27DB-BD31-4B8C-83A1-F6EECF244321}">
                <p14:modId xmlns:p14="http://schemas.microsoft.com/office/powerpoint/2010/main" val="3918584332"/>
              </p:ext>
            </p:extLst>
          </p:nvPr>
        </p:nvGraphicFramePr>
        <p:xfrm>
          <a:off x="467544" y="1196752"/>
          <a:ext cx="8496944" cy="360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170" name="Picture 2" descr="https://encrypted-tbn2.gstatic.com/images?q=tbn:ANd9GcSrhTlJopsf6hFxbpSR2XmvbWFIrWAY9kyUE9VfaK6CqYGV7Irv6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60648"/>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7544" y="4936021"/>
            <a:ext cx="7632848" cy="646331"/>
          </a:xfrm>
          <a:prstGeom prst="rect">
            <a:avLst/>
          </a:prstGeom>
          <a:noFill/>
        </p:spPr>
        <p:txBody>
          <a:bodyPr wrap="square" rtlCol="0">
            <a:spAutoFit/>
          </a:bodyPr>
          <a:lstStyle/>
          <a:p>
            <a:r>
              <a:rPr lang="ru-RU" dirty="0" smtClean="0"/>
              <a:t>Нет жестких рекомендаций.</a:t>
            </a:r>
          </a:p>
          <a:p>
            <a:r>
              <a:rPr lang="ru-RU" dirty="0" smtClean="0"/>
              <a:t>Образовательная организация сама создаёт свой учебный план.</a:t>
            </a:r>
            <a:endParaRPr lang="ru-RU" dirty="0"/>
          </a:p>
        </p:txBody>
      </p:sp>
    </p:spTree>
    <p:extLst>
      <p:ext uri="{BB962C8B-B14F-4D97-AF65-F5344CB8AC3E}">
        <p14:creationId xmlns:p14="http://schemas.microsoft.com/office/powerpoint/2010/main" val="2588695357"/>
      </p:ext>
    </p:extLst>
  </p:cSld>
  <p:clrMapOvr>
    <a:masterClrMapping/>
  </p:clrMapOvr>
  <p:transition spd="slow">
    <p:wedg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188640"/>
            <a:ext cx="8712968" cy="6048672"/>
          </a:xfrm>
        </p:spPr>
        <p:txBody>
          <a:bodyPr>
            <a:normAutofit lnSpcReduction="10000"/>
          </a:bodyPr>
          <a:lstStyle/>
          <a:p>
            <a:pPr marL="0" indent="0"/>
            <a:r>
              <a:rPr lang="ru-RU" sz="1900" b="0" dirty="0">
                <a:latin typeface="Calibri" panose="020F0502020204030204" pitchFamily="34" charset="0"/>
              </a:rPr>
              <a:t>Каждый из десяти населённых пунктов соединён автодорогами с девятью другими (без проезда через другие). При этом автобусы курсируют только между некоторыми из них, а именно автобусное сообщение существует между населёнными пунктами: Нахабино и </a:t>
            </a:r>
            <a:r>
              <a:rPr lang="ru-RU" sz="1900" b="0" dirty="0" err="1">
                <a:latin typeface="Calibri" panose="020F0502020204030204" pitchFamily="34" charset="0"/>
              </a:rPr>
              <a:t>Аникеевка</a:t>
            </a:r>
            <a:r>
              <a:rPr lang="ru-RU" sz="1900" b="0" dirty="0">
                <a:latin typeface="Calibri" panose="020F0502020204030204" pitchFamily="34" charset="0"/>
              </a:rPr>
              <a:t>, Прудок и Спас, </a:t>
            </a:r>
            <a:r>
              <a:rPr lang="ru-RU" sz="1900" b="0" dirty="0" err="1">
                <a:latin typeface="Calibri" panose="020F0502020204030204" pitchFamily="34" charset="0"/>
              </a:rPr>
              <a:t>Ермолино</a:t>
            </a:r>
            <a:r>
              <a:rPr lang="ru-RU" sz="1900" b="0" dirty="0">
                <a:latin typeface="Calibri" panose="020F0502020204030204" pitchFamily="34" charset="0"/>
              </a:rPr>
              <a:t> и Любань, </a:t>
            </a:r>
            <a:r>
              <a:rPr lang="ru-RU" sz="1900" b="0" dirty="0" err="1">
                <a:latin typeface="Calibri" panose="020F0502020204030204" pitchFamily="34" charset="0"/>
              </a:rPr>
              <a:t>Бужарово</a:t>
            </a:r>
            <a:r>
              <a:rPr lang="ru-RU" sz="1900" b="0" dirty="0">
                <a:latin typeface="Calibri" panose="020F0502020204030204" pitchFamily="34" charset="0"/>
              </a:rPr>
              <a:t> и </a:t>
            </a:r>
            <a:r>
              <a:rPr lang="ru-RU" sz="1900" b="0" dirty="0" err="1">
                <a:latin typeface="Calibri" panose="020F0502020204030204" pitchFamily="34" charset="0"/>
              </a:rPr>
              <a:t>Марушкино</a:t>
            </a:r>
            <a:r>
              <a:rPr lang="ru-RU" sz="1900" b="0" dirty="0">
                <a:latin typeface="Calibri" panose="020F0502020204030204" pitchFamily="34" charset="0"/>
              </a:rPr>
              <a:t>, Нахабино и Любань, </a:t>
            </a:r>
            <a:r>
              <a:rPr lang="ru-RU" sz="1900" b="0" dirty="0" err="1">
                <a:latin typeface="Calibri" panose="020F0502020204030204" pitchFamily="34" charset="0"/>
              </a:rPr>
              <a:t>Аникеевка</a:t>
            </a:r>
            <a:r>
              <a:rPr lang="ru-RU" sz="1900" b="0" dirty="0">
                <a:latin typeface="Calibri" panose="020F0502020204030204" pitchFamily="34" charset="0"/>
              </a:rPr>
              <a:t> и </a:t>
            </a:r>
            <a:r>
              <a:rPr lang="ru-RU" sz="1900" b="0" dirty="0" err="1">
                <a:latin typeface="Calibri" panose="020F0502020204030204" pitchFamily="34" charset="0"/>
              </a:rPr>
              <a:t>Ермолино</a:t>
            </a:r>
            <a:r>
              <a:rPr lang="ru-RU" sz="1900" b="0" dirty="0">
                <a:latin typeface="Calibri" panose="020F0502020204030204" pitchFamily="34" charset="0"/>
              </a:rPr>
              <a:t>, Спас и </a:t>
            </a:r>
            <a:r>
              <a:rPr lang="ru-RU" sz="1900" b="0" dirty="0" err="1">
                <a:latin typeface="Calibri" panose="020F0502020204030204" pitchFamily="34" charset="0"/>
              </a:rPr>
              <a:t>Бужарово</a:t>
            </a:r>
            <a:r>
              <a:rPr lang="ru-RU" sz="1900" b="0" dirty="0">
                <a:latin typeface="Calibri" panose="020F0502020204030204" pitchFamily="34" charset="0"/>
              </a:rPr>
              <a:t>, </a:t>
            </a:r>
            <a:r>
              <a:rPr lang="ru-RU" sz="1900" b="0" dirty="0" err="1">
                <a:latin typeface="Calibri" panose="020F0502020204030204" pitchFamily="34" charset="0"/>
              </a:rPr>
              <a:t>Дарна</a:t>
            </a:r>
            <a:r>
              <a:rPr lang="ru-RU" sz="1900" b="0" dirty="0">
                <a:latin typeface="Calibri" panose="020F0502020204030204" pitchFamily="34" charset="0"/>
              </a:rPr>
              <a:t> и </a:t>
            </a:r>
            <a:r>
              <a:rPr lang="ru-RU" sz="1900" b="0" dirty="0" err="1">
                <a:latin typeface="Calibri" panose="020F0502020204030204" pitchFamily="34" charset="0"/>
              </a:rPr>
              <a:t>Кашино</a:t>
            </a:r>
            <a:r>
              <a:rPr lang="ru-RU" sz="1900" b="0" dirty="0">
                <a:latin typeface="Calibri" panose="020F0502020204030204" pitchFamily="34" charset="0"/>
              </a:rPr>
              <a:t>, </a:t>
            </a:r>
            <a:r>
              <a:rPr lang="ru-RU" sz="1900" b="0" dirty="0" err="1">
                <a:latin typeface="Calibri" panose="020F0502020204030204" pitchFamily="34" charset="0"/>
              </a:rPr>
              <a:t>Дарна</a:t>
            </a:r>
            <a:r>
              <a:rPr lang="ru-RU" sz="1900" b="0" dirty="0">
                <a:latin typeface="Calibri" panose="020F0502020204030204" pitchFamily="34" charset="0"/>
              </a:rPr>
              <a:t> и Спас, </a:t>
            </a:r>
            <a:r>
              <a:rPr lang="ru-RU" sz="1900" b="0" dirty="0" err="1">
                <a:latin typeface="Calibri" panose="020F0502020204030204" pitchFamily="34" charset="0"/>
              </a:rPr>
              <a:t>Кашино</a:t>
            </a:r>
            <a:r>
              <a:rPr lang="ru-RU" sz="1900" b="0" dirty="0">
                <a:latin typeface="Calibri" panose="020F0502020204030204" pitchFamily="34" charset="0"/>
              </a:rPr>
              <a:t> и </a:t>
            </a:r>
            <a:r>
              <a:rPr lang="ru-RU" sz="1900" b="0" dirty="0" err="1">
                <a:latin typeface="Calibri" panose="020F0502020204030204" pitchFamily="34" charset="0"/>
              </a:rPr>
              <a:t>Марушкино</a:t>
            </a:r>
            <a:r>
              <a:rPr lang="ru-RU" sz="1900" b="0" dirty="0">
                <a:latin typeface="Calibri" panose="020F0502020204030204" pitchFamily="34" charset="0"/>
              </a:rPr>
              <a:t>. </a:t>
            </a:r>
            <a:endParaRPr lang="ru-RU" sz="1900" b="0" dirty="0" smtClean="0">
              <a:latin typeface="Calibri" panose="020F0502020204030204" pitchFamily="34" charset="0"/>
            </a:endParaRPr>
          </a:p>
          <a:p>
            <a:r>
              <a:rPr lang="ru-RU" sz="1900" dirty="0">
                <a:latin typeface="Calibri" panose="020F0502020204030204" pitchFamily="34" charset="0"/>
              </a:rPr>
              <a:t>Задание</a:t>
            </a:r>
          </a:p>
          <a:p>
            <a:pPr lvl="0"/>
            <a:r>
              <a:rPr lang="ru-RU" sz="1900" b="0" dirty="0">
                <a:latin typeface="Calibri" panose="020F0502020204030204" pitchFamily="34" charset="0"/>
              </a:rPr>
              <a:t>Постройте </a:t>
            </a:r>
            <a:r>
              <a:rPr lang="ru-RU" sz="1900" b="0" dirty="0" smtClean="0">
                <a:latin typeface="Calibri" panose="020F0502020204030204" pitchFamily="34" charset="0"/>
              </a:rPr>
              <a:t>граф.</a:t>
            </a:r>
            <a:endParaRPr lang="ru-RU" sz="1900" b="0" dirty="0">
              <a:latin typeface="Calibri" panose="020F0502020204030204" pitchFamily="34" charset="0"/>
            </a:endParaRPr>
          </a:p>
          <a:p>
            <a:pPr lvl="0"/>
            <a:r>
              <a:rPr lang="ru-RU" sz="1900" b="0" dirty="0">
                <a:latin typeface="Calibri" panose="020F0502020204030204" pitchFamily="34" charset="0"/>
              </a:rPr>
              <a:t>Ответьте на вопросы:</a:t>
            </a:r>
          </a:p>
          <a:p>
            <a:pPr>
              <a:buAutoNum type="arabicParenR"/>
            </a:pPr>
            <a:r>
              <a:rPr lang="ru-RU" sz="1900" b="0" dirty="0" smtClean="0">
                <a:latin typeface="Calibri" panose="020F0502020204030204" pitchFamily="34" charset="0"/>
              </a:rPr>
              <a:t>Сколько </a:t>
            </a:r>
            <a:r>
              <a:rPr lang="ru-RU" sz="1900" b="0" dirty="0">
                <a:latin typeface="Calibri" panose="020F0502020204030204" pitchFamily="34" charset="0"/>
              </a:rPr>
              <a:t>всего существует автодорог между населёнными пунктами? </a:t>
            </a:r>
          </a:p>
          <a:p>
            <a:pPr>
              <a:buAutoNum type="arabicParenR"/>
            </a:pPr>
            <a:r>
              <a:rPr lang="ru-RU" sz="1900" b="0" dirty="0" smtClean="0">
                <a:latin typeface="Calibri" panose="020F0502020204030204" pitchFamily="34" charset="0"/>
              </a:rPr>
              <a:t>Можно </a:t>
            </a:r>
            <a:r>
              <a:rPr lang="ru-RU" sz="1900" b="0" dirty="0">
                <a:latin typeface="Calibri" panose="020F0502020204030204" pitchFamily="34" charset="0"/>
              </a:rPr>
              <a:t>ли с помощью автобусного сообщения попасть из </a:t>
            </a:r>
            <a:r>
              <a:rPr lang="ru-RU" sz="1900" b="0" dirty="0" err="1">
                <a:latin typeface="Calibri" panose="020F0502020204030204" pitchFamily="34" charset="0"/>
              </a:rPr>
              <a:t>Бужарово</a:t>
            </a:r>
            <a:r>
              <a:rPr lang="ru-RU" sz="1900" b="0" dirty="0">
                <a:latin typeface="Calibri" panose="020F0502020204030204" pitchFamily="34" charset="0"/>
              </a:rPr>
              <a:t> в </a:t>
            </a:r>
            <a:r>
              <a:rPr lang="ru-RU" sz="1900" b="0" dirty="0" err="1">
                <a:latin typeface="Calibri" panose="020F0502020204030204" pitchFamily="34" charset="0"/>
              </a:rPr>
              <a:t>Дарну</a:t>
            </a:r>
            <a:r>
              <a:rPr lang="ru-RU" sz="1900" b="0" dirty="0">
                <a:latin typeface="Calibri" panose="020F0502020204030204" pitchFamily="34" charset="0"/>
              </a:rPr>
              <a:t>? </a:t>
            </a:r>
            <a:endParaRPr lang="ru-RU" sz="1900" b="0" dirty="0" smtClean="0">
              <a:latin typeface="Calibri" panose="020F0502020204030204" pitchFamily="34" charset="0"/>
            </a:endParaRPr>
          </a:p>
          <a:p>
            <a:pPr>
              <a:buAutoNum type="arabicParenR"/>
            </a:pPr>
            <a:r>
              <a:rPr lang="ru-RU" sz="1900" b="0" dirty="0" smtClean="0">
                <a:latin typeface="Calibri" panose="020F0502020204030204" pitchFamily="34" charset="0"/>
              </a:rPr>
              <a:t>Можно </a:t>
            </a:r>
            <a:r>
              <a:rPr lang="ru-RU" sz="1900" b="0" dirty="0">
                <a:latin typeface="Calibri" panose="020F0502020204030204" pitchFamily="34" charset="0"/>
              </a:rPr>
              <a:t>ли с помощью автобусного сообщения попасть из Нахабино в Прудок? </a:t>
            </a:r>
            <a:endParaRPr lang="ru-RU" sz="1900" b="0" dirty="0" smtClean="0">
              <a:latin typeface="Calibri" panose="020F0502020204030204" pitchFamily="34" charset="0"/>
            </a:endParaRPr>
          </a:p>
          <a:p>
            <a:pPr>
              <a:buAutoNum type="arabicParenR"/>
            </a:pPr>
            <a:r>
              <a:rPr lang="ru-RU" sz="1900" b="0" dirty="0" smtClean="0">
                <a:latin typeface="Calibri" panose="020F0502020204030204" pitchFamily="34" charset="0"/>
              </a:rPr>
              <a:t>С </a:t>
            </a:r>
            <a:r>
              <a:rPr lang="ru-RU" sz="1900" b="0" dirty="0">
                <a:latin typeface="Calibri" panose="020F0502020204030204" pitchFamily="34" charset="0"/>
              </a:rPr>
              <a:t>каким наименьшим количеством пересадок можно доехать из </a:t>
            </a:r>
            <a:r>
              <a:rPr lang="ru-RU" sz="1900" b="0" dirty="0" err="1">
                <a:latin typeface="Calibri" panose="020F0502020204030204" pitchFamily="34" charset="0"/>
              </a:rPr>
              <a:t>Марушкино</a:t>
            </a:r>
            <a:r>
              <a:rPr lang="ru-RU" sz="1900" b="0" dirty="0">
                <a:latin typeface="Calibri" panose="020F0502020204030204" pitchFamily="34" charset="0"/>
              </a:rPr>
              <a:t> в Прудок? </a:t>
            </a:r>
            <a:endParaRPr lang="ru-RU" sz="1900" b="0" dirty="0" smtClean="0">
              <a:latin typeface="Calibri" panose="020F0502020204030204" pitchFamily="34" charset="0"/>
            </a:endParaRPr>
          </a:p>
          <a:p>
            <a:pPr>
              <a:buAutoNum type="arabicParenR"/>
            </a:pPr>
            <a:r>
              <a:rPr lang="ru-RU" sz="1900" b="0" dirty="0" smtClean="0">
                <a:latin typeface="Calibri" panose="020F0502020204030204" pitchFamily="34" charset="0"/>
              </a:rPr>
              <a:t>Какой </a:t>
            </a:r>
            <a:r>
              <a:rPr lang="ru-RU" sz="1900" b="0" dirty="0">
                <a:latin typeface="Calibri" panose="020F0502020204030204" pitchFamily="34" charset="0"/>
              </a:rPr>
              <a:t>маршрут можно открыть, чтобы автобусное сообщение существовало между всеми десятью населёнными пунктами? </a:t>
            </a:r>
            <a:endParaRPr lang="ru-RU" sz="1900" b="0" dirty="0" smtClean="0">
              <a:latin typeface="Calibri" panose="020F0502020204030204" pitchFamily="34" charset="0"/>
            </a:endParaRPr>
          </a:p>
          <a:p>
            <a:pPr>
              <a:buAutoNum type="arabicParenR"/>
            </a:pPr>
            <a:r>
              <a:rPr lang="ru-RU" sz="1900" b="0" dirty="0" smtClean="0">
                <a:latin typeface="Calibri" panose="020F0502020204030204" pitchFamily="34" charset="0"/>
              </a:rPr>
              <a:t>Какая </a:t>
            </a:r>
            <a:r>
              <a:rPr lang="ru-RU" sz="1900" b="0" dirty="0">
                <a:latin typeface="Calibri" panose="020F0502020204030204" pitchFamily="34" charset="0"/>
              </a:rPr>
              <a:t>дополнительная информация необходима для того, наладить автобусное сообщение между всеми населёнными пунктами с наименьшими затратами? </a:t>
            </a:r>
          </a:p>
          <a:p>
            <a:pPr marL="0" indent="0"/>
            <a:endParaRPr lang="ru-RU" dirty="0"/>
          </a:p>
        </p:txBody>
      </p:sp>
      <p:graphicFrame>
        <p:nvGraphicFramePr>
          <p:cNvPr id="4" name="Объект 3"/>
          <p:cNvGraphicFramePr>
            <a:graphicFrameLocks/>
          </p:cNvGraphicFramePr>
          <p:nvPr>
            <p:extLst/>
          </p:nvPr>
        </p:nvGraphicFramePr>
        <p:xfrm>
          <a:off x="1331641" y="1100138"/>
          <a:ext cx="6279170" cy="3951696"/>
        </p:xfrm>
        <a:graphic>
          <a:graphicData uri="http://schemas.openxmlformats.org/drawingml/2006/table">
            <a:tbl>
              <a:tblPr firstRow="1" firstCol="1" bandRow="1" bandCol="1">
                <a:tableStyleId>{F5AB1C69-6EDB-4FF4-983F-18BD219EF322}</a:tableStyleId>
              </a:tblPr>
              <a:tblGrid>
                <a:gridCol w="962660"/>
                <a:gridCol w="3957459"/>
                <a:gridCol w="1359051"/>
              </a:tblGrid>
              <a:tr h="397757">
                <a:tc>
                  <a:txBody>
                    <a:bodyPr/>
                    <a:lstStyle/>
                    <a:p>
                      <a:pPr algn="ctr">
                        <a:lnSpc>
                          <a:spcPct val="115000"/>
                        </a:lnSpc>
                        <a:spcAft>
                          <a:spcPts val="0"/>
                        </a:spcAft>
                      </a:pPr>
                      <a:r>
                        <a:rPr lang="ru-RU" sz="1600">
                          <a:effectLst/>
                        </a:rPr>
                        <a:t>Результат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55587" marR="55587" marT="0" marB="0"/>
                </a:tc>
                <a:tc>
                  <a:txBody>
                    <a:bodyPr/>
                    <a:lstStyle/>
                    <a:p>
                      <a:pPr algn="ctr">
                        <a:lnSpc>
                          <a:spcPct val="115000"/>
                        </a:lnSpc>
                        <a:spcAft>
                          <a:spcPts val="0"/>
                        </a:spcAft>
                      </a:pPr>
                      <a:r>
                        <a:rPr lang="ru-RU" sz="1600">
                          <a:effectLst/>
                        </a:rPr>
                        <a:t>Детализированные результаты</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55587" marR="55587" marT="0" marB="0"/>
                </a:tc>
                <a:tc>
                  <a:txBody>
                    <a:bodyPr/>
                    <a:lstStyle/>
                    <a:p>
                      <a:pPr algn="ctr">
                        <a:lnSpc>
                          <a:spcPct val="115000"/>
                        </a:lnSpc>
                        <a:spcAft>
                          <a:spcPts val="0"/>
                        </a:spcAft>
                      </a:pPr>
                      <a:r>
                        <a:rPr lang="ru-RU" sz="1600" dirty="0">
                          <a:effectLst/>
                        </a:rPr>
                        <a:t>Оценивание </a:t>
                      </a:r>
                      <a:r>
                        <a:rPr lang="ru-RU" sz="1600" dirty="0" smtClean="0">
                          <a:effectLst/>
                        </a:rPr>
                        <a:t>(баллы)</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5587" marR="55587" marT="0" marB="0"/>
                </a:tc>
              </a:tr>
              <a:tr h="397757">
                <a:tc rowSpan="5">
                  <a:txBody>
                    <a:bodyPr/>
                    <a:lstStyle/>
                    <a:p>
                      <a:pPr algn="ctr">
                        <a:lnSpc>
                          <a:spcPct val="115000"/>
                        </a:lnSpc>
                        <a:spcAft>
                          <a:spcPts val="0"/>
                        </a:spcAft>
                      </a:pPr>
                      <a:r>
                        <a:rPr lang="ru-RU" sz="1600">
                          <a:effectLst/>
                        </a:rPr>
                        <a:t>П-УУД</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55587" marR="55587" marT="0" marB="0"/>
                </a:tc>
                <a:tc>
                  <a:txBody>
                    <a:bodyPr/>
                    <a:lstStyle/>
                    <a:p>
                      <a:pPr algn="just">
                        <a:lnSpc>
                          <a:spcPct val="115000"/>
                        </a:lnSpc>
                        <a:spcAft>
                          <a:spcPts val="0"/>
                        </a:spcAft>
                      </a:pPr>
                      <a:r>
                        <a:rPr lang="ru-RU" sz="1600" dirty="0" smtClean="0">
                          <a:effectLst/>
                        </a:rPr>
                        <a:t>умение </a:t>
                      </a:r>
                      <a:r>
                        <a:rPr lang="ru-RU" sz="1600" dirty="0">
                          <a:effectLst/>
                        </a:rPr>
                        <a:t>обозначать символом и знаком предмет и/или явление</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5587" marR="55587" marT="0" marB="0"/>
                </a:tc>
                <a:tc>
                  <a:txBody>
                    <a:bodyPr/>
                    <a:lstStyle/>
                    <a:p>
                      <a:pPr algn="ctr">
                        <a:lnSpc>
                          <a:spcPct val="115000"/>
                        </a:lnSpc>
                        <a:spcAft>
                          <a:spcPts val="0"/>
                        </a:spcAft>
                      </a:pPr>
                      <a:r>
                        <a:rPr lang="ru-RU" sz="1600" dirty="0">
                          <a:effectLst/>
                        </a:rPr>
                        <a:t>0 1</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5587" marR="55587" marT="0" marB="0"/>
                </a:tc>
              </a:tr>
              <a:tr h="994392">
                <a:tc vMerge="1">
                  <a:txBody>
                    <a:bodyPr/>
                    <a:lstStyle/>
                    <a:p>
                      <a:endParaRPr lang="ru-RU"/>
                    </a:p>
                  </a:txBody>
                  <a:tcPr/>
                </a:tc>
                <a:tc>
                  <a:txBody>
                    <a:bodyPr/>
                    <a:lstStyle/>
                    <a:p>
                      <a:pPr>
                        <a:lnSpc>
                          <a:spcPct val="115000"/>
                        </a:lnSpc>
                        <a:spcAft>
                          <a:spcPts val="0"/>
                        </a:spcAft>
                      </a:pPr>
                      <a:r>
                        <a:rPr lang="ru-RU" sz="1600" dirty="0" smtClean="0">
                          <a:effectLst/>
                        </a:rPr>
                        <a:t>умение </a:t>
                      </a:r>
                      <a:r>
                        <a:rPr lang="ru-RU" sz="1600" dirty="0">
                          <a:effectLst/>
                        </a:rPr>
                        <a:t>определять логические связи между предметами и/или явлениями, обозначать с помощью знаков в схеме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5587" marR="55587" marT="0" marB="0"/>
                </a:tc>
                <a:tc>
                  <a:txBody>
                    <a:bodyPr/>
                    <a:lstStyle/>
                    <a:p>
                      <a:pPr algn="ctr">
                        <a:lnSpc>
                          <a:spcPct val="115000"/>
                        </a:lnSpc>
                        <a:spcAft>
                          <a:spcPts val="0"/>
                        </a:spcAft>
                      </a:pPr>
                      <a:r>
                        <a:rPr lang="ru-RU" sz="1600" dirty="0">
                          <a:effectLst/>
                        </a:rPr>
                        <a:t>0 1</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5587" marR="55587" marT="0" marB="0"/>
                </a:tc>
              </a:tr>
              <a:tr h="596635">
                <a:tc vMerge="1">
                  <a:txBody>
                    <a:bodyPr/>
                    <a:lstStyle/>
                    <a:p>
                      <a:endParaRPr lang="ru-RU"/>
                    </a:p>
                  </a:txBody>
                  <a:tcPr/>
                </a:tc>
                <a:tc>
                  <a:txBody>
                    <a:bodyPr/>
                    <a:lstStyle/>
                    <a:p>
                      <a:pPr>
                        <a:lnSpc>
                          <a:spcPct val="115000"/>
                        </a:lnSpc>
                        <a:spcAft>
                          <a:spcPts val="0"/>
                        </a:spcAft>
                      </a:pPr>
                      <a:r>
                        <a:rPr lang="ru-RU" sz="1600" dirty="0" smtClean="0">
                          <a:effectLst/>
                        </a:rPr>
                        <a:t>умение </a:t>
                      </a:r>
                      <a:r>
                        <a:rPr lang="ru-RU" sz="1600" dirty="0">
                          <a:effectLst/>
                        </a:rPr>
                        <a:t>создавать абстрактный или реальный образ предмета и/или явления</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5587" marR="55587" marT="0" marB="0"/>
                </a:tc>
                <a:tc>
                  <a:txBody>
                    <a:bodyPr/>
                    <a:lstStyle/>
                    <a:p>
                      <a:pPr algn="ctr">
                        <a:lnSpc>
                          <a:spcPct val="115000"/>
                        </a:lnSpc>
                        <a:spcAft>
                          <a:spcPts val="0"/>
                        </a:spcAft>
                      </a:pPr>
                      <a:r>
                        <a:rPr lang="ru-RU" sz="1600" dirty="0">
                          <a:effectLst/>
                        </a:rPr>
                        <a:t>0 1</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5587" marR="55587" marT="0" marB="0"/>
                </a:tc>
              </a:tr>
              <a:tr h="397757">
                <a:tc vMerge="1">
                  <a:txBody>
                    <a:bodyPr/>
                    <a:lstStyle/>
                    <a:p>
                      <a:endParaRPr lang="ru-RU"/>
                    </a:p>
                  </a:txBody>
                  <a:tcPr/>
                </a:tc>
                <a:tc>
                  <a:txBody>
                    <a:bodyPr/>
                    <a:lstStyle/>
                    <a:p>
                      <a:pPr algn="just">
                        <a:lnSpc>
                          <a:spcPct val="115000"/>
                        </a:lnSpc>
                        <a:spcAft>
                          <a:spcPts val="0"/>
                        </a:spcAft>
                      </a:pPr>
                      <a:r>
                        <a:rPr lang="ru-RU" sz="1600" dirty="0" smtClean="0">
                          <a:effectLst/>
                        </a:rPr>
                        <a:t>умение </a:t>
                      </a:r>
                      <a:r>
                        <a:rPr lang="ru-RU" sz="1600" dirty="0">
                          <a:effectLst/>
                        </a:rPr>
                        <a:t>понимать целостный смысл текста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5587" marR="55587" marT="0" marB="0"/>
                </a:tc>
                <a:tc>
                  <a:txBody>
                    <a:bodyPr/>
                    <a:lstStyle/>
                    <a:p>
                      <a:pPr algn="ctr">
                        <a:lnSpc>
                          <a:spcPct val="115000"/>
                        </a:lnSpc>
                        <a:spcAft>
                          <a:spcPts val="0"/>
                        </a:spcAft>
                      </a:pPr>
                      <a:r>
                        <a:rPr lang="ru-RU" sz="1600" dirty="0">
                          <a:effectLst/>
                        </a:rPr>
                        <a:t>0 1</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5587" marR="55587" marT="0" marB="0"/>
                </a:tc>
              </a:tr>
              <a:tr h="795514">
                <a:tc vMerge="1">
                  <a:txBody>
                    <a:bodyPr/>
                    <a:lstStyle/>
                    <a:p>
                      <a:endParaRPr lang="ru-RU"/>
                    </a:p>
                  </a:txBody>
                  <a:tcPr/>
                </a:tc>
                <a:tc>
                  <a:txBody>
                    <a:bodyPr/>
                    <a:lstStyle/>
                    <a:p>
                      <a:pPr algn="just">
                        <a:lnSpc>
                          <a:spcPct val="115000"/>
                        </a:lnSpc>
                        <a:spcAft>
                          <a:spcPts val="0"/>
                        </a:spcAft>
                      </a:pPr>
                      <a:r>
                        <a:rPr lang="ru-RU" sz="1600" dirty="0" smtClean="0">
                          <a:effectLst/>
                        </a:rPr>
                        <a:t>умение </a:t>
                      </a:r>
                      <a:r>
                        <a:rPr lang="ru-RU" sz="1600" dirty="0">
                          <a:effectLst/>
                        </a:rPr>
                        <a:t>находить в тексте требуемую информацию (в соответствии с целями своей деятельности)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5587" marR="55587" marT="0" marB="0"/>
                </a:tc>
                <a:tc>
                  <a:txBody>
                    <a:bodyPr/>
                    <a:lstStyle/>
                    <a:p>
                      <a:pPr algn="ctr">
                        <a:lnSpc>
                          <a:spcPct val="115000"/>
                        </a:lnSpc>
                        <a:spcAft>
                          <a:spcPts val="0"/>
                        </a:spcAft>
                      </a:pPr>
                      <a:r>
                        <a:rPr lang="ru-RU" sz="1600" dirty="0">
                          <a:effectLst/>
                        </a:rPr>
                        <a:t>0 1</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5587" marR="55587" marT="0" marB="0"/>
                </a:tc>
              </a:tr>
            </a:tbl>
          </a:graphicData>
        </a:graphic>
      </p:graphicFrame>
    </p:spTree>
    <p:extLst>
      <p:ext uri="{BB962C8B-B14F-4D97-AF65-F5344CB8AC3E}">
        <p14:creationId xmlns:p14="http://schemas.microsoft.com/office/powerpoint/2010/main" val="1623743475"/>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srcRect/>
          <a:stretch>
            <a:fillRect/>
          </a:stretch>
        </p:blipFill>
        <p:spPr bwMode="auto">
          <a:xfrm>
            <a:off x="1514475" y="61913"/>
            <a:ext cx="6115050" cy="6734175"/>
          </a:xfrm>
          <a:prstGeom prst="rect">
            <a:avLst/>
          </a:prstGeom>
          <a:noFill/>
          <a:ln w="9525">
            <a:noFill/>
            <a:miter lim="800000"/>
            <a:headEnd/>
            <a:tailEnd/>
          </a:ln>
        </p:spPr>
      </p:pic>
    </p:spTree>
    <p:extLst>
      <p:ext uri="{BB962C8B-B14F-4D97-AF65-F5344CB8AC3E}">
        <p14:creationId xmlns:p14="http://schemas.microsoft.com/office/powerpoint/2010/main" val="2781601922"/>
      </p:ext>
    </p:extLst>
  </p:cSld>
  <p:clrMapOvr>
    <a:masterClrMapping/>
  </p:clrMapOvr>
  <p:transition spd="slow">
    <p:wedg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200" dirty="0">
                <a:solidFill>
                  <a:srgbClr val="0070C0"/>
                </a:solidFill>
                <a:effectLst>
                  <a:outerShdw blurRad="38100" dist="38100" dir="2700000" algn="tl">
                    <a:srgbClr val="000000">
                      <a:alpha val="43137"/>
                    </a:srgbClr>
                  </a:outerShdw>
                </a:effectLst>
              </a:rPr>
              <a:t>Примеры уроков по ФГОС</a:t>
            </a:r>
          </a:p>
        </p:txBody>
      </p:sp>
      <p:pic>
        <p:nvPicPr>
          <p:cNvPr id="4" name="Рисунок 3"/>
          <p:cNvPicPr>
            <a:picLocks noChangeAspect="1"/>
          </p:cNvPicPr>
          <p:nvPr/>
        </p:nvPicPr>
        <p:blipFill>
          <a:blip r:embed="rId2"/>
          <a:stretch>
            <a:fillRect/>
          </a:stretch>
        </p:blipFill>
        <p:spPr>
          <a:xfrm>
            <a:off x="339098" y="1484784"/>
            <a:ext cx="8622577" cy="3960439"/>
          </a:xfrm>
          <a:prstGeom prst="rect">
            <a:avLst/>
          </a:prstGeom>
        </p:spPr>
      </p:pic>
    </p:spTree>
    <p:extLst>
      <p:ext uri="{BB962C8B-B14F-4D97-AF65-F5344CB8AC3E}">
        <p14:creationId xmlns:p14="http://schemas.microsoft.com/office/powerpoint/2010/main" val="1811296928"/>
      </p:ext>
    </p:extLst>
  </p:cSld>
  <p:clrMapOvr>
    <a:masterClrMapping/>
  </p:clrMapOvr>
  <p:transition spd="slow">
    <p:wedg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28625" y="1052513"/>
            <a:ext cx="8501063" cy="1662112"/>
          </a:xfrm>
          <a:solidFill>
            <a:schemeClr val="bg1"/>
          </a:solidFill>
        </p:spPr>
        <p:txBody>
          <a:bodyPr>
            <a:normAutofit/>
          </a:bodyPr>
          <a:lstStyle/>
          <a:p>
            <a:pPr marL="0" indent="0" eaLnBrk="1" hangingPunct="1">
              <a:lnSpc>
                <a:spcPct val="80000"/>
              </a:lnSpc>
              <a:buFont typeface="Georgia" pitchFamily="18" charset="0"/>
              <a:buNone/>
            </a:pPr>
            <a:r>
              <a:rPr lang="ru-RU" sz="2200" b="0" dirty="0" smtClean="0">
                <a:latin typeface="Calibri" panose="020F0502020204030204" pitchFamily="34" charset="0"/>
              </a:rPr>
              <a:t>В настоящий момент не существует единой модели перевернутого обучения – термин широко используется для описания структуры практически любых занятий, которые строятся на просмотре предварительно записанных лекций с последующим их обсуждением непосредственно в классе.</a:t>
            </a:r>
          </a:p>
        </p:txBody>
      </p:sp>
      <p:sp>
        <p:nvSpPr>
          <p:cNvPr id="38915" name="Заголовок 2"/>
          <p:cNvSpPr>
            <a:spLocks noGrp="1"/>
          </p:cNvSpPr>
          <p:nvPr>
            <p:ph type="title"/>
          </p:nvPr>
        </p:nvSpPr>
        <p:spPr>
          <a:xfrm>
            <a:off x="539552" y="0"/>
            <a:ext cx="8604448" cy="1066800"/>
          </a:xfrm>
        </p:spPr>
        <p:txBody>
          <a:bodyPr/>
          <a:lstStyle/>
          <a:p>
            <a:pPr eaLnBrk="1" hangingPunct="1"/>
            <a:r>
              <a:rPr lang="ru-RU" dirty="0">
                <a:solidFill>
                  <a:srgbClr val="0070C0"/>
                </a:solidFill>
                <a:effectLst>
                  <a:outerShdw blurRad="38100" dist="38100" dir="2700000" algn="tl">
                    <a:srgbClr val="000000">
                      <a:alpha val="43137"/>
                    </a:srgbClr>
                  </a:outerShdw>
                </a:effectLst>
              </a:rPr>
              <a:t>Перевёрнутый урок</a:t>
            </a:r>
          </a:p>
        </p:txBody>
      </p:sp>
      <p:sp>
        <p:nvSpPr>
          <p:cNvPr id="4" name="Содержимое 1"/>
          <p:cNvSpPr txBox="1">
            <a:spLocks/>
          </p:cNvSpPr>
          <p:nvPr/>
        </p:nvSpPr>
        <p:spPr>
          <a:xfrm>
            <a:off x="428625" y="2996952"/>
            <a:ext cx="4714875" cy="3143250"/>
          </a:xfrm>
          <a:prstGeom prst="rect">
            <a:avLst/>
          </a:prstGeom>
          <a:solidFill>
            <a:schemeClr val="bg1"/>
          </a:solidFill>
        </p:spPr>
        <p:txBody>
          <a:bodyPr>
            <a:normAutofit/>
          </a:bodyPr>
          <a:lstStyle/>
          <a:p>
            <a:pPr algn="r">
              <a:lnSpc>
                <a:spcPct val="90000"/>
              </a:lnSpc>
            </a:pPr>
            <a:r>
              <a:rPr lang="ru-RU" sz="2000" dirty="0">
                <a:latin typeface="Calibri" panose="020F0502020204030204" pitchFamily="34" charset="0"/>
              </a:rPr>
              <a:t>Его родоначальниками называют Джонатана Бергмана и Аарона </a:t>
            </a:r>
            <a:r>
              <a:rPr lang="ru-RU" sz="2000" dirty="0" err="1">
                <a:latin typeface="Calibri" panose="020F0502020204030204" pitchFamily="34" charset="0"/>
              </a:rPr>
              <a:t>Сэмса</a:t>
            </a:r>
            <a:r>
              <a:rPr lang="ru-RU" sz="2000" dirty="0">
                <a:latin typeface="Calibri" panose="020F0502020204030204" pitchFamily="34" charset="0"/>
              </a:rPr>
              <a:t>, огромную роль в пропаганде перевернутого обучения в мире сыграла Академия Хана. У нас активно идеи такого обучения </a:t>
            </a:r>
            <a:r>
              <a:rPr lang="ru-RU" sz="2000" dirty="0" smtClean="0">
                <a:latin typeface="Calibri" panose="020F0502020204030204" pitchFamily="34" charset="0"/>
              </a:rPr>
              <a:t>популяризирует Иван Травкин (преимущественно вузы) и Марина </a:t>
            </a:r>
            <a:r>
              <a:rPr lang="ru-RU" sz="2000" dirty="0" err="1">
                <a:latin typeface="Calibri" panose="020F0502020204030204" pitchFamily="34" charset="0"/>
              </a:rPr>
              <a:t>Курвитс</a:t>
            </a:r>
            <a:r>
              <a:rPr lang="ru-RU" sz="2000" dirty="0">
                <a:latin typeface="Calibri" panose="020F0502020204030204" pitchFamily="34" charset="0"/>
              </a:rPr>
              <a:t> (среднее образование).</a:t>
            </a:r>
          </a:p>
          <a:p>
            <a:pPr algn="r">
              <a:lnSpc>
                <a:spcPct val="90000"/>
              </a:lnSpc>
            </a:pPr>
            <a:r>
              <a:rPr lang="ru-RU" sz="2000" dirty="0">
                <a:latin typeface="Calibri" panose="020F0502020204030204" pitchFamily="34" charset="0"/>
              </a:rPr>
              <a:t>Главный мотив этих авторов – повысить активность учащихся.</a:t>
            </a:r>
          </a:p>
        </p:txBody>
      </p:sp>
      <p:pic>
        <p:nvPicPr>
          <p:cNvPr id="38917" name="Picture 2" descr="http://dance2.ru/wp-content/uploads/2009/10/breakdance-handstand-219x300.png"/>
          <p:cNvPicPr>
            <a:picLocks noChangeAspect="1" noChangeArrowheads="1"/>
          </p:cNvPicPr>
          <p:nvPr/>
        </p:nvPicPr>
        <p:blipFill>
          <a:blip r:embed="rId2"/>
          <a:srcRect/>
          <a:stretch>
            <a:fillRect/>
          </a:stretch>
        </p:blipFill>
        <p:spPr bwMode="auto">
          <a:xfrm>
            <a:off x="6176737" y="2992360"/>
            <a:ext cx="2357438" cy="3228975"/>
          </a:xfrm>
          <a:prstGeom prst="rect">
            <a:avLst/>
          </a:prstGeom>
          <a:noFill/>
          <a:ln w="9525">
            <a:noFill/>
            <a:miter lim="800000"/>
            <a:headEnd/>
            <a:tailEnd/>
          </a:ln>
        </p:spPr>
      </p:pic>
      <p:sp>
        <p:nvSpPr>
          <p:cNvPr id="3" name="TextBox 2"/>
          <p:cNvSpPr txBox="1"/>
          <p:nvPr/>
        </p:nvSpPr>
        <p:spPr>
          <a:xfrm>
            <a:off x="323528" y="5949280"/>
            <a:ext cx="6264696" cy="369332"/>
          </a:xfrm>
          <a:prstGeom prst="rect">
            <a:avLst/>
          </a:prstGeom>
          <a:noFill/>
        </p:spPr>
        <p:txBody>
          <a:bodyPr wrap="square" rtlCol="0">
            <a:spAutoFit/>
          </a:bodyPr>
          <a:lstStyle/>
          <a:p>
            <a:r>
              <a:rPr lang="en-US" dirty="0"/>
              <a:t>https://sites.google.com/site/scenarioforflippedclassroom/</a:t>
            </a:r>
            <a:endParaRPr lang="ru-RU" dirty="0"/>
          </a:p>
        </p:txBody>
      </p:sp>
    </p:spTree>
    <p:extLst>
      <p:ext uri="{BB962C8B-B14F-4D97-AF65-F5344CB8AC3E}">
        <p14:creationId xmlns:p14="http://schemas.microsoft.com/office/powerpoint/2010/main" val="2728902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251520" y="1052737"/>
            <a:ext cx="8690223" cy="4968552"/>
          </a:xfrm>
          <a:solidFill>
            <a:schemeClr val="bg1"/>
          </a:solidFill>
        </p:spPr>
        <p:txBody>
          <a:bodyPr>
            <a:normAutofit/>
          </a:bodyPr>
          <a:lstStyle/>
          <a:p>
            <a:pPr eaLnBrk="1" hangingPunct="1">
              <a:lnSpc>
                <a:spcPct val="80000"/>
              </a:lnSpc>
              <a:buFont typeface="Arial" panose="020B0604020202020204" pitchFamily="34" charset="0"/>
              <a:buChar char="•"/>
            </a:pPr>
            <a:r>
              <a:rPr lang="ru-RU" sz="2200" b="0" dirty="0" smtClean="0">
                <a:latin typeface="Calibri" panose="020F0502020204030204" pitchFamily="34" charset="0"/>
              </a:rPr>
              <a:t>Дома ученики смотрят и слушают подготовленные для них материалы. Ученик может просмотреть и прослушать изложение нового материала столько раз, сколько ему нужно, чтобы понять его. Попутно он может обратиться к учебнику и дополнительным ресурсам. При такой форме занятий школьник чувствует большую ответственность за выполнение домашнего задания, от этого будет зависеть его успешность занятий на уроке. </a:t>
            </a:r>
          </a:p>
          <a:p>
            <a:pPr eaLnBrk="1" hangingPunct="1">
              <a:lnSpc>
                <a:spcPct val="80000"/>
              </a:lnSpc>
              <a:buFont typeface="Arial" panose="020B0604020202020204" pitchFamily="34" charset="0"/>
              <a:buChar char="•"/>
            </a:pPr>
            <a:r>
              <a:rPr lang="ru-RU" sz="2200" b="0" dirty="0" smtClean="0">
                <a:latin typeface="Calibri" panose="020F0502020204030204" pitchFamily="34" charset="0"/>
              </a:rPr>
              <a:t>Ученики приходят на занятие в школу, объединяются в группы и решают задачи, делают практические задания, задают вопросы друг другу и педагогу, при этом они сами обучают и поддерживают друг друга.  Учитель выполняет роль организатора и консультанта,  учитывая способности и уровень </a:t>
            </a:r>
            <a:r>
              <a:rPr lang="ru-RU" sz="2200" b="0" dirty="0" err="1" smtClean="0">
                <a:latin typeface="Calibri" panose="020F0502020204030204" pitchFamily="34" charset="0"/>
              </a:rPr>
              <a:t>обученности</a:t>
            </a:r>
            <a:r>
              <a:rPr lang="ru-RU" sz="2200" b="0" dirty="0" smtClean="0">
                <a:latin typeface="Calibri" panose="020F0502020204030204" pitchFamily="34" charset="0"/>
              </a:rPr>
              <a:t> своих школьников, он готовит разные задания для разных микро-групп.</a:t>
            </a:r>
          </a:p>
          <a:p>
            <a:pPr eaLnBrk="1" hangingPunct="1">
              <a:lnSpc>
                <a:spcPct val="80000"/>
              </a:lnSpc>
              <a:buFont typeface="Arial" panose="020B0604020202020204" pitchFamily="34" charset="0"/>
              <a:buChar char="•"/>
            </a:pPr>
            <a:r>
              <a:rPr lang="ru-RU" sz="2200" b="0" dirty="0" smtClean="0">
                <a:latin typeface="Calibri" panose="020F0502020204030204" pitchFamily="34" charset="0"/>
              </a:rPr>
              <a:t>В процессе консультирования и наблюдения за школьниками педагог понимает насколько усвоен материал и двигается дальше.</a:t>
            </a:r>
          </a:p>
        </p:txBody>
      </p:sp>
      <p:sp>
        <p:nvSpPr>
          <p:cNvPr id="39939" name="Заголовок 2"/>
          <p:cNvSpPr>
            <a:spLocks noGrp="1"/>
          </p:cNvSpPr>
          <p:nvPr>
            <p:ph type="title"/>
          </p:nvPr>
        </p:nvSpPr>
        <p:spPr>
          <a:xfrm>
            <a:off x="827584" y="0"/>
            <a:ext cx="8316416" cy="1066800"/>
          </a:xfrm>
        </p:spPr>
        <p:txBody>
          <a:bodyPr/>
          <a:lstStyle/>
          <a:p>
            <a:pPr eaLnBrk="1" hangingPunct="1"/>
            <a:r>
              <a:rPr lang="ru-RU" dirty="0">
                <a:solidFill>
                  <a:srgbClr val="0070C0"/>
                </a:solidFill>
                <a:effectLst>
                  <a:outerShdw blurRad="38100" dist="38100" dir="2700000" algn="tl">
                    <a:srgbClr val="000000">
                      <a:alpha val="43137"/>
                    </a:srgbClr>
                  </a:outerShdw>
                </a:effectLst>
              </a:rPr>
              <a:t>Перевёрнутый урок</a:t>
            </a:r>
          </a:p>
        </p:txBody>
      </p:sp>
    </p:spTree>
    <p:extLst>
      <p:ext uri="{BB962C8B-B14F-4D97-AF65-F5344CB8AC3E}">
        <p14:creationId xmlns:p14="http://schemas.microsoft.com/office/powerpoint/2010/main" val="3301037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0063" y="1071563"/>
            <a:ext cx="8258175" cy="1214437"/>
          </a:xfrm>
          <a:solidFill>
            <a:schemeClr val="accent3">
              <a:lumMod val="20000"/>
              <a:lumOff val="80000"/>
            </a:schemeClr>
          </a:solidFill>
        </p:spPr>
        <p:txBody>
          <a:bodyPr>
            <a:normAutofit/>
          </a:bodyPr>
          <a:lstStyle/>
          <a:p>
            <a:pPr marL="0" indent="0" eaLnBrk="1" hangingPunct="1">
              <a:lnSpc>
                <a:spcPct val="90000"/>
              </a:lnSpc>
              <a:buFont typeface="Georgia" pitchFamily="18" charset="0"/>
              <a:buNone/>
            </a:pPr>
            <a:r>
              <a:rPr lang="ru-RU" sz="2600" b="0" dirty="0" smtClean="0">
                <a:latin typeface="Calibri" panose="020F0502020204030204" pitchFamily="34" charset="0"/>
              </a:rPr>
              <a:t>Основная задача современного учителя – сформировать у обучающегося навыки самостоятельной учебной деятельности.</a:t>
            </a:r>
          </a:p>
          <a:p>
            <a:pPr marL="0" indent="0" eaLnBrk="1" hangingPunct="1">
              <a:lnSpc>
                <a:spcPct val="90000"/>
              </a:lnSpc>
              <a:buFont typeface="Georgia" pitchFamily="18" charset="0"/>
              <a:buNone/>
            </a:pPr>
            <a:endParaRPr lang="ru-RU" sz="2600" dirty="0" smtClean="0"/>
          </a:p>
        </p:txBody>
      </p:sp>
      <p:sp>
        <p:nvSpPr>
          <p:cNvPr id="40963" name="Заголовок 2"/>
          <p:cNvSpPr>
            <a:spLocks noGrp="1"/>
          </p:cNvSpPr>
          <p:nvPr>
            <p:ph type="title"/>
          </p:nvPr>
        </p:nvSpPr>
        <p:spPr>
          <a:xfrm>
            <a:off x="611560" y="188913"/>
            <a:ext cx="8075240" cy="633412"/>
          </a:xfrm>
        </p:spPr>
        <p:txBody>
          <a:bodyPr/>
          <a:lstStyle/>
          <a:p>
            <a:pPr eaLnBrk="1" hangingPunct="1"/>
            <a:r>
              <a:rPr lang="ru-RU" dirty="0">
                <a:solidFill>
                  <a:srgbClr val="0070C0"/>
                </a:solidFill>
                <a:effectLst>
                  <a:outerShdw blurRad="38100" dist="38100" dir="2700000" algn="tl">
                    <a:srgbClr val="000000">
                      <a:alpha val="43137"/>
                    </a:srgbClr>
                  </a:outerShdw>
                </a:effectLst>
              </a:rPr>
              <a:t>Основной вектор развития</a:t>
            </a:r>
          </a:p>
        </p:txBody>
      </p:sp>
      <p:sp>
        <p:nvSpPr>
          <p:cNvPr id="5" name="Содержимое 1"/>
          <p:cNvSpPr txBox="1">
            <a:spLocks/>
          </p:cNvSpPr>
          <p:nvPr/>
        </p:nvSpPr>
        <p:spPr>
          <a:xfrm>
            <a:off x="500063" y="2357438"/>
            <a:ext cx="8215312" cy="3807866"/>
          </a:xfrm>
          <a:prstGeom prst="rect">
            <a:avLst/>
          </a:prstGeom>
          <a:solidFill>
            <a:schemeClr val="bg1"/>
          </a:solidFill>
        </p:spPr>
        <p:txBody>
          <a:bodyPr>
            <a:normAutofit/>
          </a:bodyPr>
          <a:lstStyle/>
          <a:p>
            <a:pPr marL="342900" indent="-342900">
              <a:lnSpc>
                <a:spcPct val="80000"/>
              </a:lnSpc>
              <a:spcBef>
                <a:spcPct val="20000"/>
              </a:spcBef>
              <a:buFont typeface="Arial" charset="0"/>
              <a:buChar char="•"/>
            </a:pPr>
            <a:r>
              <a:rPr lang="ru-RU" sz="2000" dirty="0">
                <a:latin typeface="Calibri" panose="020F0502020204030204" pitchFamily="34" charset="0"/>
              </a:rPr>
              <a:t>традиционное обучение (учитель – единственный поставщик готовых знаний и контролёр их усвоения);</a:t>
            </a:r>
          </a:p>
          <a:p>
            <a:pPr marL="342900" indent="-342900">
              <a:lnSpc>
                <a:spcPct val="80000"/>
              </a:lnSpc>
              <a:spcBef>
                <a:spcPct val="20000"/>
              </a:spcBef>
              <a:buFont typeface="Arial" charset="0"/>
              <a:buChar char="•"/>
            </a:pPr>
            <a:r>
              <a:rPr lang="ru-RU" sz="2000" dirty="0">
                <a:latin typeface="Calibri" panose="020F0502020204030204" pitchFamily="34" charset="0"/>
              </a:rPr>
              <a:t>регулируемое (направляемое) обучение (учитель – консультант, навигатор, содействующий целенаправленной учебно-познавательной деятельности учащихся по освоению планируемых компетенций);</a:t>
            </a:r>
          </a:p>
          <a:p>
            <a:pPr marL="342900" indent="-342900">
              <a:lnSpc>
                <a:spcPct val="80000"/>
              </a:lnSpc>
              <a:spcBef>
                <a:spcPct val="20000"/>
              </a:spcBef>
              <a:buFont typeface="Arial" charset="0"/>
              <a:buChar char="•"/>
            </a:pPr>
            <a:r>
              <a:rPr lang="ru-RU" sz="2000" dirty="0">
                <a:latin typeface="Calibri" panose="020F0502020204030204" pitchFamily="34" charset="0"/>
              </a:rPr>
              <a:t>самообучение (учитель – </a:t>
            </a:r>
            <a:r>
              <a:rPr lang="ru-RU" sz="2000" dirty="0" err="1">
                <a:latin typeface="Calibri" panose="020F0502020204030204" pitchFamily="34" charset="0"/>
              </a:rPr>
              <a:t>тьютор</a:t>
            </a:r>
            <a:r>
              <a:rPr lang="ru-RU" sz="2000" dirty="0">
                <a:latin typeface="Calibri" panose="020F0502020204030204" pitchFamily="34" charset="0"/>
              </a:rPr>
              <a:t>, модератор, в обязанности которого входит как содействие раскрытию потенциальных способностей учащихся, так и налаживание контактов между ними для организации совместной работы);</a:t>
            </a:r>
          </a:p>
          <a:p>
            <a:pPr marL="342900" indent="-342900">
              <a:lnSpc>
                <a:spcPct val="80000"/>
              </a:lnSpc>
              <a:spcBef>
                <a:spcPct val="20000"/>
              </a:spcBef>
              <a:buFont typeface="Arial" charset="0"/>
              <a:buChar char="•"/>
            </a:pPr>
            <a:r>
              <a:rPr lang="ru-RU" sz="2000" dirty="0">
                <a:latin typeface="Calibri" panose="020F0502020204030204" pitchFamily="34" charset="0"/>
              </a:rPr>
              <a:t>саморегулируемое обучение (учитель – </a:t>
            </a:r>
            <a:r>
              <a:rPr lang="ru-RU" sz="2000" dirty="0" err="1">
                <a:latin typeface="Calibri" panose="020F0502020204030204" pitchFamily="34" charset="0"/>
              </a:rPr>
              <a:t>фасилитатор</a:t>
            </a:r>
            <a:r>
              <a:rPr lang="ru-RU" sz="2000" dirty="0">
                <a:latin typeface="Calibri" panose="020F0502020204030204" pitchFamily="34" charset="0"/>
              </a:rPr>
              <a:t>, работающий в парадигме личностно-ориентированной педагогики и способствующий наиболее эффективному учебному взаимодействию).   </a:t>
            </a:r>
          </a:p>
          <a:p>
            <a:pPr marL="342900" indent="-342900">
              <a:lnSpc>
                <a:spcPct val="80000"/>
              </a:lnSpc>
              <a:spcBef>
                <a:spcPct val="20000"/>
              </a:spcBef>
              <a:buFont typeface="Arial" charset="0"/>
              <a:buChar char="•"/>
            </a:pPr>
            <a:endParaRPr lang="ru-RU" sz="2000" dirty="0">
              <a:latin typeface="Georgia" pitchFamily="18" charset="0"/>
            </a:endParaRPr>
          </a:p>
        </p:txBody>
      </p:sp>
    </p:spTree>
    <p:extLst>
      <p:ext uri="{BB962C8B-B14F-4D97-AF65-F5344CB8AC3E}">
        <p14:creationId xmlns:p14="http://schemas.microsoft.com/office/powerpoint/2010/main" val="1150704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srcRect/>
          <a:stretch>
            <a:fillRect/>
          </a:stretch>
        </p:blipFill>
        <p:spPr bwMode="auto">
          <a:xfrm>
            <a:off x="1514475" y="61913"/>
            <a:ext cx="6115050" cy="6734175"/>
          </a:xfrm>
          <a:prstGeom prst="rect">
            <a:avLst/>
          </a:prstGeom>
          <a:noFill/>
          <a:ln w="9525">
            <a:noFill/>
            <a:miter lim="800000"/>
            <a:headEnd/>
            <a:tailEnd/>
          </a:ln>
        </p:spPr>
      </p:pic>
    </p:spTree>
    <p:extLst>
      <p:ext uri="{BB962C8B-B14F-4D97-AF65-F5344CB8AC3E}">
        <p14:creationId xmlns:p14="http://schemas.microsoft.com/office/powerpoint/2010/main" val="1701429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67544" y="274638"/>
            <a:ext cx="8676488" cy="1143000"/>
          </a:xfrm>
        </p:spPr>
        <p:txBody>
          <a:bodyPr>
            <a:normAutofit/>
          </a:bodyPr>
          <a:lstStyle/>
          <a:p>
            <a:pPr>
              <a:defRPr/>
            </a:pPr>
            <a:r>
              <a:rPr lang="ru-RU" dirty="0">
                <a:solidFill>
                  <a:srgbClr val="0070C0"/>
                </a:solidFill>
                <a:effectLst>
                  <a:outerShdw blurRad="38100" dist="38100" dir="2700000" algn="tl">
                    <a:srgbClr val="000000">
                      <a:alpha val="43137"/>
                    </a:srgbClr>
                  </a:outerShdw>
                </a:effectLst>
              </a:rPr>
              <a:t>важно</a:t>
            </a:r>
          </a:p>
        </p:txBody>
      </p:sp>
      <p:sp>
        <p:nvSpPr>
          <p:cNvPr id="17410" name="Содержимое 1"/>
          <p:cNvSpPr>
            <a:spLocks noGrp="1"/>
          </p:cNvSpPr>
          <p:nvPr>
            <p:ph idx="1"/>
          </p:nvPr>
        </p:nvSpPr>
        <p:spPr>
          <a:xfrm>
            <a:off x="467544" y="1412776"/>
            <a:ext cx="8164388" cy="4704636"/>
          </a:xfrm>
        </p:spPr>
        <p:txBody>
          <a:bodyPr>
            <a:noAutofit/>
          </a:bodyPr>
          <a:lstStyle/>
          <a:p>
            <a:pPr>
              <a:buFont typeface="Arial" panose="020B0604020202020204" pitchFamily="34" charset="0"/>
              <a:buChar char="•"/>
            </a:pPr>
            <a:r>
              <a:rPr lang="ru-RU" altLang="ru-RU" sz="2000" b="0" dirty="0" smtClean="0">
                <a:latin typeface="Calibri" panose="020F0502020204030204" pitchFamily="34" charset="0"/>
              </a:rPr>
              <a:t>разъяснить ученикам познавательную задачу так,  чтобы она стала  их личной задачей;</a:t>
            </a:r>
          </a:p>
          <a:p>
            <a:pPr>
              <a:buFont typeface="Arial" panose="020B0604020202020204" pitchFamily="34" charset="0"/>
              <a:buChar char="•"/>
            </a:pPr>
            <a:r>
              <a:rPr lang="ru-RU" altLang="ru-RU" sz="2000" b="0" dirty="0" smtClean="0">
                <a:latin typeface="Calibri" panose="020F0502020204030204" pitchFamily="34" charset="0"/>
              </a:rPr>
              <a:t>возбуждать интерес учащихся, мобилизуя их познавательные усилия и,  прежде всего,  их внимание;  </a:t>
            </a:r>
          </a:p>
          <a:p>
            <a:pPr>
              <a:buFont typeface="Arial" panose="020B0604020202020204" pitchFamily="34" charset="0"/>
              <a:buChar char="•"/>
            </a:pPr>
            <a:r>
              <a:rPr lang="ru-RU" altLang="ru-RU" sz="2000" b="0" dirty="0" smtClean="0">
                <a:latin typeface="Calibri" panose="020F0502020204030204" pitchFamily="34" charset="0"/>
              </a:rPr>
              <a:t>обсуждать с учащимися способы решения задачи, проблемы, разрабатывать гипотезы и пути их проверки;  </a:t>
            </a:r>
          </a:p>
          <a:p>
            <a:pPr>
              <a:buFont typeface="Arial" panose="020B0604020202020204" pitchFamily="34" charset="0"/>
              <a:buChar char="•"/>
            </a:pPr>
            <a:r>
              <a:rPr lang="ru-RU" altLang="ru-RU" sz="2000" b="0" dirty="0" smtClean="0">
                <a:latin typeface="Calibri" panose="020F0502020204030204" pitchFamily="34" charset="0"/>
              </a:rPr>
              <a:t>восстановить в памяти учеников  предшествующий познавательный опыт,  необходимый для усвоения нового знания;</a:t>
            </a:r>
          </a:p>
          <a:p>
            <a:pPr>
              <a:buFont typeface="Arial" panose="020B0604020202020204" pitchFamily="34" charset="0"/>
              <a:buChar char="•"/>
            </a:pPr>
            <a:r>
              <a:rPr lang="ru-RU" altLang="ru-RU" sz="2000" b="0" dirty="0" smtClean="0">
                <a:latin typeface="Calibri" panose="020F0502020204030204" pitchFamily="34" charset="0"/>
              </a:rPr>
              <a:t>не устраняться от управления познавательным  процессом  во время работы школьников на компьютерах;</a:t>
            </a:r>
          </a:p>
          <a:p>
            <a:pPr>
              <a:buFont typeface="Arial" panose="020B0604020202020204" pitchFamily="34" charset="0"/>
              <a:buChar char="•"/>
            </a:pPr>
            <a:r>
              <a:rPr lang="ru-RU" altLang="ru-RU" sz="2000" b="0" dirty="0" smtClean="0">
                <a:latin typeface="Calibri" panose="020F0502020204030204" pitchFamily="34" charset="0"/>
              </a:rPr>
              <a:t>обращать внимание учеников в нужных случаях на  главные  объекты,  ставить  дополнительные вопросы и, если необходимо, обсуждать их. </a:t>
            </a:r>
          </a:p>
        </p:txBody>
      </p:sp>
    </p:spTree>
    <p:extLst>
      <p:ext uri="{BB962C8B-B14F-4D97-AF65-F5344CB8AC3E}">
        <p14:creationId xmlns:p14="http://schemas.microsoft.com/office/powerpoint/2010/main" val="521369620"/>
      </p:ext>
    </p:extLst>
  </p:cSld>
  <p:clrMapOvr>
    <a:masterClrMapping/>
  </p:clrMapOvr>
  <p:transition spd="slow">
    <p:wedg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Заголовок 1"/>
          <p:cNvSpPr>
            <a:spLocks noGrp="1"/>
          </p:cNvSpPr>
          <p:nvPr>
            <p:ph type="title"/>
          </p:nvPr>
        </p:nvSpPr>
        <p:spPr/>
        <p:txBody>
          <a:bodyPr>
            <a:noAutofit/>
          </a:bodyPr>
          <a:lstStyle/>
          <a:p>
            <a:r>
              <a:rPr lang="ru-RU" sz="3200" dirty="0">
                <a:solidFill>
                  <a:srgbClr val="0070C0"/>
                </a:solidFill>
                <a:effectLst>
                  <a:outerShdw blurRad="38100" dist="38100" dir="2700000" algn="tl">
                    <a:srgbClr val="000000">
                      <a:alpha val="43137"/>
                    </a:srgbClr>
                  </a:outerShdw>
                </a:effectLst>
              </a:rPr>
              <a:t>Состав УМК</a:t>
            </a:r>
          </a:p>
        </p:txBody>
      </p:sp>
      <p:graphicFrame>
        <p:nvGraphicFramePr>
          <p:cNvPr id="10" name="Схема 9"/>
          <p:cNvGraphicFramePr/>
          <p:nvPr>
            <p:extLst/>
          </p:nvPr>
        </p:nvGraphicFramePr>
        <p:xfrm>
          <a:off x="1043608" y="1340768"/>
          <a:ext cx="6576392" cy="4731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p:cNvSpPr txBox="1"/>
          <p:nvPr/>
        </p:nvSpPr>
        <p:spPr>
          <a:xfrm>
            <a:off x="2483768" y="3880811"/>
            <a:ext cx="5017190" cy="461665"/>
          </a:xfrm>
          <a:prstGeom prst="rect">
            <a:avLst/>
          </a:prstGeom>
          <a:noFill/>
        </p:spPr>
        <p:txBody>
          <a:bodyPr wrap="square" rtlCol="0">
            <a:spAutoFit/>
          </a:bodyPr>
          <a:lstStyle/>
          <a:p>
            <a:r>
              <a:rPr lang="ru-RU" sz="2400" b="1" dirty="0" smtClean="0">
                <a:solidFill>
                  <a:schemeClr val="bg1"/>
                </a:solidFill>
                <a:effectLst>
                  <a:outerShdw blurRad="38100" dist="38100" dir="2700000" algn="tl">
                    <a:srgbClr val="000000">
                      <a:alpha val="43137"/>
                    </a:srgbClr>
                  </a:outerShdw>
                </a:effectLst>
              </a:rPr>
              <a:t>Методические пособия 5-6 и 7-9</a:t>
            </a:r>
          </a:p>
        </p:txBody>
      </p:sp>
      <p:sp>
        <p:nvSpPr>
          <p:cNvPr id="12" name="TextBox 11"/>
          <p:cNvSpPr txBox="1"/>
          <p:nvPr/>
        </p:nvSpPr>
        <p:spPr>
          <a:xfrm>
            <a:off x="2483768" y="4653136"/>
            <a:ext cx="4865764" cy="461665"/>
          </a:xfrm>
          <a:prstGeom prst="rect">
            <a:avLst/>
          </a:prstGeom>
          <a:noFill/>
        </p:spPr>
        <p:txBody>
          <a:bodyPr wrap="square" rtlCol="0">
            <a:spAutoFit/>
          </a:bodyPr>
          <a:lstStyle/>
          <a:p>
            <a:r>
              <a:rPr lang="ru-RU" sz="2400" b="1" dirty="0" smtClean="0">
                <a:solidFill>
                  <a:schemeClr val="bg1"/>
                </a:solidFill>
                <a:effectLst>
                  <a:outerShdw blurRad="38100" dist="38100" dir="2700000" algn="tl">
                    <a:srgbClr val="000000">
                      <a:alpha val="43137"/>
                    </a:srgbClr>
                  </a:outerShdw>
                </a:effectLst>
              </a:rPr>
              <a:t>Электронное приложение</a:t>
            </a:r>
          </a:p>
        </p:txBody>
      </p:sp>
      <p:sp>
        <p:nvSpPr>
          <p:cNvPr id="13" name="TextBox 12"/>
          <p:cNvSpPr txBox="1"/>
          <p:nvPr/>
        </p:nvSpPr>
        <p:spPr>
          <a:xfrm>
            <a:off x="2483768" y="5540404"/>
            <a:ext cx="5017190" cy="461665"/>
          </a:xfrm>
          <a:prstGeom prst="rect">
            <a:avLst/>
          </a:prstGeom>
          <a:noFill/>
        </p:spPr>
        <p:txBody>
          <a:bodyPr wrap="square" rtlCol="0">
            <a:spAutoFit/>
          </a:bodyPr>
          <a:lstStyle/>
          <a:p>
            <a:r>
              <a:rPr lang="ru-RU" sz="2400" b="1" dirty="0" smtClean="0">
                <a:solidFill>
                  <a:schemeClr val="bg1"/>
                </a:solidFill>
                <a:effectLst>
                  <a:outerShdw blurRad="38100" dist="38100" dir="2700000" algn="tl">
                    <a:srgbClr val="000000">
                      <a:alpha val="43137"/>
                    </a:srgbClr>
                  </a:outerShdw>
                </a:effectLst>
              </a:rPr>
              <a:t>Авторская мастерская</a:t>
            </a:r>
          </a:p>
        </p:txBody>
      </p:sp>
    </p:spTree>
    <p:extLst>
      <p:ext uri="{BB962C8B-B14F-4D97-AF65-F5344CB8AC3E}">
        <p14:creationId xmlns:p14="http://schemas.microsoft.com/office/powerpoint/2010/main" val="1951357530"/>
      </p:ext>
    </p:extLst>
  </p:cSld>
  <p:clrMapOvr>
    <a:masterClrMapping/>
  </p:clrMapOvr>
  <p:transition spd="slow">
    <p:wedg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kovalchuk.biz/wp-content/uploads/%D0%BA%D0%B0%D0%BA-%D0%BF%D1%80%D0%B8%D0%BD%D1%8F%D1%82%D1%8C-%D0%BF%D1%80%D0%B0%D0%B2%D0%B8%D0%BB%D1%8C%D0%BD%D0%BE%D0%B5-%D1%80%D0%B5%D1%88%D0%B5%D0%BD%D0%B8%D0%B5.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b="8228"/>
          <a:stretch/>
        </p:blipFill>
        <p:spPr bwMode="auto">
          <a:xfrm>
            <a:off x="6493" y="856460"/>
            <a:ext cx="8460432" cy="5490432"/>
          </a:xfrm>
          <a:prstGeom prst="rect">
            <a:avLst/>
          </a:prstGeom>
          <a:noFill/>
          <a:extLst>
            <a:ext uri="{909E8E84-426E-40DD-AFC4-6F175D3DCCD1}">
              <a14:hiddenFill xmlns:a14="http://schemas.microsoft.com/office/drawing/2010/main">
                <a:solidFill>
                  <a:srgbClr val="FFFFFF"/>
                </a:solidFill>
              </a14:hiddenFill>
            </a:ext>
          </a:extLst>
        </p:spPr>
      </p:pic>
      <p:sp>
        <p:nvSpPr>
          <p:cNvPr id="26625" name="Название 1"/>
          <p:cNvSpPr>
            <a:spLocks noGrp="1"/>
          </p:cNvSpPr>
          <p:nvPr>
            <p:ph type="title"/>
          </p:nvPr>
        </p:nvSpPr>
        <p:spPr>
          <a:xfrm>
            <a:off x="612775" y="203200"/>
            <a:ext cx="8153400" cy="990600"/>
          </a:xfrm>
        </p:spPr>
        <p:txBody>
          <a:bodyPr/>
          <a:lstStyle/>
          <a:p>
            <a:r>
              <a:rPr lang="ru-RU" sz="3200" dirty="0">
                <a:solidFill>
                  <a:srgbClr val="0070C0"/>
                </a:solidFill>
                <a:effectLst>
                  <a:outerShdw blurRad="38100" dist="38100" dir="2700000" algn="tl">
                    <a:srgbClr val="000000">
                      <a:alpha val="43137"/>
                    </a:srgbClr>
                  </a:outerShdw>
                </a:effectLst>
              </a:rPr>
              <a:t>Место предмета в учебном плане</a:t>
            </a:r>
          </a:p>
        </p:txBody>
      </p:sp>
      <p:sp>
        <p:nvSpPr>
          <p:cNvPr id="3" name="Содержимое 2"/>
          <p:cNvSpPr>
            <a:spLocks noGrp="1"/>
          </p:cNvSpPr>
          <p:nvPr>
            <p:ph idx="1"/>
          </p:nvPr>
        </p:nvSpPr>
        <p:spPr>
          <a:xfrm>
            <a:off x="6493" y="980728"/>
            <a:ext cx="8669963" cy="5366164"/>
          </a:xfrm>
          <a:solidFill>
            <a:schemeClr val="bg1">
              <a:alpha val="61000"/>
            </a:schemeClr>
          </a:solidFill>
        </p:spPr>
        <p:txBody>
          <a:bodyPr>
            <a:normAutofit/>
          </a:bodyPr>
          <a:lstStyle/>
          <a:p>
            <a:pPr marL="1077913" indent="-514350">
              <a:buFont typeface="Tw Cen MT" pitchFamily="34" charset="0"/>
              <a:buAutoNum type="arabicParenR"/>
            </a:pPr>
            <a:r>
              <a:rPr lang="ru-RU" sz="2200" b="0" dirty="0" smtClean="0">
                <a:latin typeface="Calibri" panose="020F0502020204030204" pitchFamily="34" charset="0"/>
              </a:rPr>
              <a:t>модули </a:t>
            </a:r>
            <a:r>
              <a:rPr lang="ru-RU" sz="2200" b="0" dirty="0">
                <a:latin typeface="Calibri" panose="020F0502020204030204" pitchFamily="34" charset="0"/>
              </a:rPr>
              <a:t>«Алгоритмическая культура», «Информационная </a:t>
            </a:r>
            <a:r>
              <a:rPr lang="ru-RU" sz="2200" b="0" dirty="0" smtClean="0">
                <a:latin typeface="Calibri" panose="020F0502020204030204" pitchFamily="34" charset="0"/>
              </a:rPr>
              <a:t>культура» в </a:t>
            </a:r>
            <a:r>
              <a:rPr lang="en-US" sz="2200" b="0" dirty="0">
                <a:latin typeface="Calibri" panose="020F0502020204030204" pitchFamily="34" charset="0"/>
              </a:rPr>
              <a:t>V-VI </a:t>
            </a:r>
            <a:r>
              <a:rPr lang="ru-RU" sz="2200" b="0" dirty="0" smtClean="0">
                <a:latin typeface="Calibri" panose="020F0502020204030204" pitchFamily="34" charset="0"/>
              </a:rPr>
              <a:t>классах (34 часа за два года);</a:t>
            </a:r>
            <a:endParaRPr lang="ru-RU" sz="2200" b="0" dirty="0">
              <a:latin typeface="Calibri" panose="020F0502020204030204" pitchFamily="34" charset="0"/>
            </a:endParaRPr>
          </a:p>
          <a:p>
            <a:pPr marL="1077913" indent="-514350">
              <a:buFont typeface="Tw Cen MT" pitchFamily="34" charset="0"/>
              <a:buAutoNum type="arabicParenR"/>
            </a:pPr>
            <a:r>
              <a:rPr kumimoji="0" lang="ru-RU" sz="2200" b="0" dirty="0" smtClean="0">
                <a:latin typeface="Calibri" panose="020F0502020204030204" pitchFamily="34" charset="0"/>
              </a:rPr>
              <a:t>расширенный курс в </a:t>
            </a:r>
            <a:r>
              <a:rPr kumimoji="0" lang="en-US" sz="2200" b="0" dirty="0" smtClean="0">
                <a:latin typeface="Calibri" panose="020F0502020204030204" pitchFamily="34" charset="0"/>
              </a:rPr>
              <a:t>V</a:t>
            </a:r>
            <a:r>
              <a:rPr kumimoji="0" lang="ru-RU" sz="2200" b="0" dirty="0" smtClean="0">
                <a:latin typeface="Calibri" panose="020F0502020204030204" pitchFamily="34" charset="0"/>
              </a:rPr>
              <a:t>–</a:t>
            </a:r>
            <a:r>
              <a:rPr kumimoji="0" lang="en-US" sz="2200" b="0" dirty="0" smtClean="0">
                <a:latin typeface="Calibri" panose="020F0502020204030204" pitchFamily="34" charset="0"/>
              </a:rPr>
              <a:t>IX</a:t>
            </a:r>
            <a:r>
              <a:rPr kumimoji="0" lang="ru-RU" sz="2200" b="0" dirty="0" smtClean="0">
                <a:latin typeface="Calibri" panose="020F0502020204030204" pitchFamily="34" charset="0"/>
              </a:rPr>
              <a:t> классах (пять лет по одному часу в неделю, всего 170 часов);</a:t>
            </a:r>
          </a:p>
          <a:p>
            <a:pPr marL="1077913" indent="-514350">
              <a:buFont typeface="Tw Cen MT" pitchFamily="34" charset="0"/>
              <a:buAutoNum type="arabicParenR"/>
            </a:pPr>
            <a:r>
              <a:rPr kumimoji="0" lang="ru-RU" sz="2200" b="0" dirty="0" smtClean="0">
                <a:latin typeface="Calibri" panose="020F0502020204030204" pitchFamily="34" charset="0"/>
              </a:rPr>
              <a:t>базовый курс в </a:t>
            </a:r>
            <a:r>
              <a:rPr kumimoji="0" lang="en-US" sz="2200" b="0" dirty="0" smtClean="0">
                <a:latin typeface="Calibri" panose="020F0502020204030204" pitchFamily="34" charset="0"/>
              </a:rPr>
              <a:t>VII</a:t>
            </a:r>
            <a:r>
              <a:rPr kumimoji="0" lang="ru-RU" sz="2200" b="0" dirty="0" smtClean="0">
                <a:latin typeface="Calibri" panose="020F0502020204030204" pitchFamily="34" charset="0"/>
              </a:rPr>
              <a:t>–</a:t>
            </a:r>
            <a:r>
              <a:rPr kumimoji="0" lang="en-US" sz="2200" b="0" dirty="0" smtClean="0">
                <a:latin typeface="Calibri" panose="020F0502020204030204" pitchFamily="34" charset="0"/>
              </a:rPr>
              <a:t>IX </a:t>
            </a:r>
            <a:r>
              <a:rPr kumimoji="0" lang="ru-RU" sz="2200" b="0" dirty="0" smtClean="0">
                <a:latin typeface="Calibri" panose="020F0502020204030204" pitchFamily="34" charset="0"/>
              </a:rPr>
              <a:t>классах (три года по одному часу в неделю, всего 102 часа);</a:t>
            </a:r>
          </a:p>
          <a:p>
            <a:pPr marL="1077913" indent="-514350">
              <a:buFont typeface="Tw Cen MT" pitchFamily="34" charset="0"/>
              <a:buAutoNum type="arabicParenR"/>
            </a:pPr>
            <a:r>
              <a:rPr kumimoji="0" lang="ru-RU" sz="2200" b="0" dirty="0" smtClean="0">
                <a:latin typeface="Calibri" panose="020F0502020204030204" pitchFamily="34" charset="0"/>
              </a:rPr>
              <a:t>углубленный курс в </a:t>
            </a:r>
            <a:r>
              <a:rPr kumimoji="0" lang="en-US" sz="2200" b="0" dirty="0" smtClean="0">
                <a:latin typeface="Calibri" panose="020F0502020204030204" pitchFamily="34" charset="0"/>
              </a:rPr>
              <a:t>V</a:t>
            </a:r>
            <a:r>
              <a:rPr kumimoji="0" lang="ru-RU" sz="2200" b="0" dirty="0" smtClean="0">
                <a:latin typeface="Calibri" panose="020F0502020204030204" pitchFamily="34" charset="0"/>
              </a:rPr>
              <a:t>–</a:t>
            </a:r>
            <a:r>
              <a:rPr kumimoji="0" lang="en-US" sz="2200" b="0" dirty="0" smtClean="0">
                <a:latin typeface="Calibri" panose="020F0502020204030204" pitchFamily="34" charset="0"/>
              </a:rPr>
              <a:t>IX </a:t>
            </a:r>
            <a:r>
              <a:rPr kumimoji="0" lang="ru-RU" sz="2200" b="0" dirty="0" smtClean="0">
                <a:latin typeface="Calibri" panose="020F0502020204030204" pitchFamily="34" charset="0"/>
              </a:rPr>
              <a:t>классах (пять лет по одному и более часов в неделю, более 170 часов);</a:t>
            </a:r>
          </a:p>
          <a:p>
            <a:pPr marL="1077913" indent="-514350">
              <a:buFont typeface="Tw Cen MT" pitchFamily="34" charset="0"/>
              <a:buAutoNum type="arabicParenR"/>
            </a:pPr>
            <a:r>
              <a:rPr lang="ru-RU" sz="2200" b="0" dirty="0">
                <a:latin typeface="Calibri" panose="020F0502020204030204" pitchFamily="34" charset="0"/>
              </a:rPr>
              <a:t>б</a:t>
            </a:r>
            <a:r>
              <a:rPr lang="ru-RU" sz="2200" b="0" dirty="0" smtClean="0">
                <a:latin typeface="Calibri" panose="020F0502020204030204" pitchFamily="34" charset="0"/>
              </a:rPr>
              <a:t>азовый уровень изучения информатики в старшей школе (два года по одному часу, всего 68 часов);</a:t>
            </a:r>
          </a:p>
          <a:p>
            <a:pPr marL="1077913" indent="-514350">
              <a:buFont typeface="Tw Cen MT" pitchFamily="34" charset="0"/>
              <a:buAutoNum type="arabicParenR"/>
            </a:pPr>
            <a:r>
              <a:rPr lang="ru-RU" sz="2200" b="0" dirty="0">
                <a:latin typeface="Calibri" panose="020F0502020204030204" pitchFamily="34" charset="0"/>
              </a:rPr>
              <a:t>у</a:t>
            </a:r>
            <a:r>
              <a:rPr kumimoji="0" lang="ru-RU" sz="2200" b="0" dirty="0" smtClean="0">
                <a:latin typeface="Calibri" panose="020F0502020204030204" pitchFamily="34" charset="0"/>
              </a:rPr>
              <a:t>глубленный </a:t>
            </a:r>
            <a:r>
              <a:rPr lang="ru-RU" sz="2200" b="0" dirty="0">
                <a:latin typeface="Calibri" panose="020F0502020204030204" pitchFamily="34" charset="0"/>
              </a:rPr>
              <a:t>уровень изучения информатики в старшей школе (два года по </a:t>
            </a:r>
            <a:r>
              <a:rPr lang="ru-RU" sz="2200" b="0" dirty="0" smtClean="0">
                <a:latin typeface="Calibri" panose="020F0502020204030204" pitchFamily="34" charset="0"/>
              </a:rPr>
              <a:t>четыре часа, </a:t>
            </a:r>
            <a:r>
              <a:rPr lang="ru-RU" sz="2200" b="0" dirty="0">
                <a:latin typeface="Calibri" panose="020F0502020204030204" pitchFamily="34" charset="0"/>
              </a:rPr>
              <a:t>всего </a:t>
            </a:r>
            <a:r>
              <a:rPr lang="ru-RU" sz="2200" b="0" dirty="0" smtClean="0">
                <a:latin typeface="Calibri" panose="020F0502020204030204" pitchFamily="34" charset="0"/>
              </a:rPr>
              <a:t>272 часа)</a:t>
            </a:r>
            <a:endParaRPr kumimoji="0" lang="ru-RU" sz="2200" b="0" dirty="0" smtClean="0">
              <a:latin typeface="Calibri" panose="020F0502020204030204" pitchFamily="34" charset="0"/>
            </a:endParaRPr>
          </a:p>
          <a:p>
            <a:pPr marL="514350" indent="-514350">
              <a:buFont typeface="Tw Cen MT" pitchFamily="34" charset="0"/>
              <a:buAutoNum type="arabicParenR"/>
            </a:pPr>
            <a:endParaRPr kumimoji="0" lang="ru-RU" sz="2900" b="0" dirty="0" smtClean="0">
              <a:latin typeface="Calibri" panose="020F0502020204030204" pitchFamily="34" charset="0"/>
            </a:endParaRPr>
          </a:p>
          <a:p>
            <a:pPr marL="0" indent="0"/>
            <a:endParaRPr lang="ru-RU" sz="2900" b="0" dirty="0" smtClean="0">
              <a:latin typeface="Calibri" panose="020F0502020204030204" pitchFamily="34" charset="0"/>
            </a:endParaRPr>
          </a:p>
          <a:p>
            <a:pPr marL="514350" indent="-514350">
              <a:buFont typeface="Wingdings" pitchFamily="2" charset="2"/>
              <a:buNone/>
            </a:pPr>
            <a:endParaRPr kumimoji="0" lang="ru-RU" dirty="0" smtClean="0"/>
          </a:p>
        </p:txBody>
      </p:sp>
    </p:spTree>
    <p:extLst>
      <p:ext uri="{BB962C8B-B14F-4D97-AF65-F5344CB8AC3E}">
        <p14:creationId xmlns:p14="http://schemas.microsoft.com/office/powerpoint/2010/main" val="2875954870"/>
      </p:ext>
    </p:extLst>
  </p:cSld>
  <p:clrMapOvr>
    <a:masterClrMapping/>
  </p:clrMapOvr>
  <p:transition spd="slow">
    <p:wedg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Группа 18"/>
          <p:cNvGrpSpPr>
            <a:grpSpLocks/>
          </p:cNvGrpSpPr>
          <p:nvPr/>
        </p:nvGrpSpPr>
        <p:grpSpPr bwMode="auto">
          <a:xfrm>
            <a:off x="1422276" y="835571"/>
            <a:ext cx="5684837" cy="4294188"/>
            <a:chOff x="897983" y="1351226"/>
            <a:chExt cx="5684156" cy="4293483"/>
          </a:xfrm>
        </p:grpSpPr>
        <p:cxnSp>
          <p:nvCxnSpPr>
            <p:cNvPr id="7" name="Прямая со стрелкой 6"/>
            <p:cNvCxnSpPr/>
            <p:nvPr/>
          </p:nvCxnSpPr>
          <p:spPr>
            <a:xfrm rot="5400000" flipH="1" flipV="1">
              <a:off x="2821858" y="3170202"/>
              <a:ext cx="2499902" cy="158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p:nvPr/>
          </p:nvCxnSpPr>
          <p:spPr>
            <a:xfrm>
              <a:off x="4072603" y="4430470"/>
              <a:ext cx="2000010" cy="1214239"/>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p:nvPr/>
          </p:nvCxnSpPr>
          <p:spPr>
            <a:xfrm rot="10800000" flipV="1">
              <a:off x="2144021" y="4359045"/>
              <a:ext cx="1928582" cy="1285664"/>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40121" name="TextBox 13"/>
            <p:cNvSpPr txBox="1">
              <a:spLocks noChangeArrowheads="1"/>
            </p:cNvSpPr>
            <p:nvPr/>
          </p:nvSpPr>
          <p:spPr bwMode="auto">
            <a:xfrm rot="-5400000">
              <a:off x="2967450" y="2531372"/>
              <a:ext cx="3006545" cy="646253"/>
            </a:xfrm>
            <a:prstGeom prst="rect">
              <a:avLst/>
            </a:prstGeom>
            <a:noFill/>
            <a:ln w="9525">
              <a:noFill/>
              <a:miter lim="800000"/>
              <a:headEnd/>
              <a:tailEnd/>
            </a:ln>
          </p:spPr>
          <p:txBody>
            <a:bodyPr>
              <a:spAutoFit/>
            </a:bodyPr>
            <a:lstStyle/>
            <a:p>
              <a:r>
                <a:rPr lang="ru-RU" b="1">
                  <a:solidFill>
                    <a:srgbClr val="227A8F"/>
                  </a:solidFill>
                  <a:latin typeface="Lucida Sans Unicode" pitchFamily="34" charset="0"/>
                </a:rPr>
                <a:t>Мотивационные ресурсы</a:t>
              </a:r>
            </a:p>
          </p:txBody>
        </p:sp>
        <p:sp>
          <p:nvSpPr>
            <p:cNvPr id="40122" name="TextBox 14"/>
            <p:cNvSpPr txBox="1">
              <a:spLocks noChangeArrowheads="1"/>
            </p:cNvSpPr>
            <p:nvPr/>
          </p:nvSpPr>
          <p:spPr bwMode="auto">
            <a:xfrm rot="1896237">
              <a:off x="3653144" y="5122900"/>
              <a:ext cx="2928995" cy="369866"/>
            </a:xfrm>
            <a:prstGeom prst="rect">
              <a:avLst/>
            </a:prstGeom>
            <a:noFill/>
            <a:ln w="9525">
              <a:noFill/>
              <a:miter lim="800000"/>
              <a:headEnd/>
              <a:tailEnd/>
            </a:ln>
          </p:spPr>
          <p:txBody>
            <a:bodyPr>
              <a:spAutoFit/>
            </a:bodyPr>
            <a:lstStyle/>
            <a:p>
              <a:r>
                <a:rPr lang="ru-RU" b="1">
                  <a:solidFill>
                    <a:srgbClr val="227A8F"/>
                  </a:solidFill>
                  <a:latin typeface="Lucida Sans Unicode" pitchFamily="34" charset="0"/>
                </a:rPr>
                <a:t>Когнитивные ресурсы</a:t>
              </a:r>
            </a:p>
          </p:txBody>
        </p:sp>
        <p:sp>
          <p:nvSpPr>
            <p:cNvPr id="40123" name="TextBox 15"/>
            <p:cNvSpPr txBox="1">
              <a:spLocks noChangeArrowheads="1"/>
            </p:cNvSpPr>
            <p:nvPr/>
          </p:nvSpPr>
          <p:spPr bwMode="auto">
            <a:xfrm rot="-2026364">
              <a:off x="897983" y="4609621"/>
              <a:ext cx="3543914" cy="369310"/>
            </a:xfrm>
            <a:prstGeom prst="rect">
              <a:avLst/>
            </a:prstGeom>
            <a:noFill/>
            <a:ln w="9525">
              <a:noFill/>
              <a:miter lim="800000"/>
              <a:headEnd/>
              <a:tailEnd/>
            </a:ln>
          </p:spPr>
          <p:txBody>
            <a:bodyPr>
              <a:spAutoFit/>
            </a:bodyPr>
            <a:lstStyle/>
            <a:p>
              <a:r>
                <a:rPr lang="ru-RU" b="1">
                  <a:solidFill>
                    <a:srgbClr val="227A8F"/>
                  </a:solidFill>
                  <a:latin typeface="Lucida Sans Unicode" pitchFamily="34" charset="0"/>
                </a:rPr>
                <a:t>Операциональные</a:t>
              </a:r>
              <a:r>
                <a:rPr lang="ru-RU">
                  <a:latin typeface="Lucida Sans Unicode" pitchFamily="34" charset="0"/>
                </a:rPr>
                <a:t> </a:t>
              </a:r>
              <a:r>
                <a:rPr lang="ru-RU" b="1">
                  <a:solidFill>
                    <a:srgbClr val="227A8F"/>
                  </a:solidFill>
                  <a:latin typeface="Lucida Sans Unicode" pitchFamily="34" charset="0"/>
                </a:rPr>
                <a:t>ресурсы</a:t>
              </a:r>
            </a:p>
          </p:txBody>
        </p:sp>
      </p:grpSp>
      <p:sp>
        <p:nvSpPr>
          <p:cNvPr id="39939" name="TextBox 19"/>
          <p:cNvSpPr txBox="1">
            <a:spLocks noChangeArrowheads="1"/>
          </p:cNvSpPr>
          <p:nvPr/>
        </p:nvSpPr>
        <p:spPr bwMode="auto">
          <a:xfrm>
            <a:off x="3463801" y="692696"/>
            <a:ext cx="2286000" cy="400050"/>
          </a:xfrm>
          <a:prstGeom prst="rect">
            <a:avLst/>
          </a:prstGeom>
          <a:noFill/>
          <a:ln w="9525">
            <a:noFill/>
            <a:miter lim="800000"/>
            <a:headEnd/>
            <a:tailEnd/>
          </a:ln>
        </p:spPr>
        <p:txBody>
          <a:bodyPr>
            <a:spAutoFit/>
          </a:bodyPr>
          <a:lstStyle/>
          <a:p>
            <a:r>
              <a:rPr lang="ru-RU" sz="2000" b="1">
                <a:latin typeface="Calibri" pitchFamily="34" charset="0"/>
              </a:rPr>
              <a:t>Начальная школа</a:t>
            </a:r>
          </a:p>
        </p:txBody>
      </p:sp>
      <p:sp>
        <p:nvSpPr>
          <p:cNvPr id="39940" name="TextBox 20"/>
          <p:cNvSpPr txBox="1">
            <a:spLocks noChangeArrowheads="1"/>
          </p:cNvSpPr>
          <p:nvPr/>
        </p:nvSpPr>
        <p:spPr bwMode="auto">
          <a:xfrm>
            <a:off x="6678488" y="4407446"/>
            <a:ext cx="2286000" cy="400050"/>
          </a:xfrm>
          <a:prstGeom prst="rect">
            <a:avLst/>
          </a:prstGeom>
          <a:noFill/>
          <a:ln w="9525">
            <a:noFill/>
            <a:miter lim="800000"/>
            <a:headEnd/>
            <a:tailEnd/>
          </a:ln>
        </p:spPr>
        <p:txBody>
          <a:bodyPr>
            <a:spAutoFit/>
          </a:bodyPr>
          <a:lstStyle/>
          <a:p>
            <a:r>
              <a:rPr lang="ru-RU" sz="2000" b="1">
                <a:latin typeface="Calibri" pitchFamily="34" charset="0"/>
              </a:rPr>
              <a:t>Старшие классы</a:t>
            </a:r>
          </a:p>
        </p:txBody>
      </p:sp>
      <p:sp>
        <p:nvSpPr>
          <p:cNvPr id="39941" name="TextBox 21"/>
          <p:cNvSpPr txBox="1">
            <a:spLocks noChangeArrowheads="1"/>
          </p:cNvSpPr>
          <p:nvPr/>
        </p:nvSpPr>
        <p:spPr bwMode="auto">
          <a:xfrm>
            <a:off x="1525462" y="5517889"/>
            <a:ext cx="2286000" cy="400050"/>
          </a:xfrm>
          <a:prstGeom prst="rect">
            <a:avLst/>
          </a:prstGeom>
          <a:noFill/>
          <a:ln w="9525">
            <a:noFill/>
            <a:miter lim="800000"/>
            <a:headEnd/>
            <a:tailEnd/>
          </a:ln>
        </p:spPr>
        <p:txBody>
          <a:bodyPr>
            <a:spAutoFit/>
          </a:bodyPr>
          <a:lstStyle/>
          <a:p>
            <a:r>
              <a:rPr lang="ru-RU" sz="2000" b="1" dirty="0">
                <a:latin typeface="Calibri" pitchFamily="34" charset="0"/>
              </a:rPr>
              <a:t>5-6(7) классы</a:t>
            </a:r>
          </a:p>
        </p:txBody>
      </p:sp>
      <p:pic>
        <p:nvPicPr>
          <p:cNvPr id="39942" name="Picture 1"/>
          <p:cNvPicPr>
            <a:picLocks noChangeAspect="1" noChangeArrowheads="1"/>
          </p:cNvPicPr>
          <p:nvPr/>
        </p:nvPicPr>
        <p:blipFill>
          <a:blip r:embed="rId2"/>
          <a:srcRect/>
          <a:stretch>
            <a:fillRect/>
          </a:stretch>
        </p:blipFill>
        <p:spPr bwMode="auto">
          <a:xfrm>
            <a:off x="1429884" y="2351444"/>
            <a:ext cx="1343025" cy="2238375"/>
          </a:xfrm>
          <a:prstGeom prst="rect">
            <a:avLst/>
          </a:prstGeom>
          <a:noFill/>
          <a:ln w="9525">
            <a:noFill/>
            <a:miter lim="800000"/>
            <a:headEnd/>
            <a:tailEnd/>
          </a:ln>
        </p:spPr>
      </p:pic>
      <p:grpSp>
        <p:nvGrpSpPr>
          <p:cNvPr id="39943" name="Группа 97"/>
          <p:cNvGrpSpPr>
            <a:grpSpLocks/>
          </p:cNvGrpSpPr>
          <p:nvPr/>
        </p:nvGrpSpPr>
        <p:grpSpPr bwMode="auto">
          <a:xfrm>
            <a:off x="3089452" y="1092746"/>
            <a:ext cx="1285875" cy="1643063"/>
            <a:chOff x="5357813" y="1643063"/>
            <a:chExt cx="1657351" cy="1928812"/>
          </a:xfrm>
        </p:grpSpPr>
        <p:sp>
          <p:nvSpPr>
            <p:cNvPr id="40039" name="AutoShape 15"/>
            <p:cNvSpPr>
              <a:spLocks noChangeAspect="1" noChangeArrowheads="1" noTextEdit="1"/>
            </p:cNvSpPr>
            <p:nvPr/>
          </p:nvSpPr>
          <p:spPr bwMode="auto">
            <a:xfrm>
              <a:off x="5357813" y="1643063"/>
              <a:ext cx="1657350" cy="1928812"/>
            </a:xfrm>
            <a:prstGeom prst="rect">
              <a:avLst/>
            </a:prstGeom>
            <a:noFill/>
            <a:ln w="9525">
              <a:noFill/>
              <a:miter lim="800000"/>
              <a:headEnd/>
              <a:tailEnd/>
            </a:ln>
          </p:spPr>
          <p:txBody>
            <a:bodyPr/>
            <a:lstStyle/>
            <a:p>
              <a:endParaRPr lang="ru-RU"/>
            </a:p>
          </p:txBody>
        </p:sp>
        <p:sp>
          <p:nvSpPr>
            <p:cNvPr id="40040" name="Freeform 17"/>
            <p:cNvSpPr>
              <a:spLocks/>
            </p:cNvSpPr>
            <p:nvPr/>
          </p:nvSpPr>
          <p:spPr bwMode="auto">
            <a:xfrm>
              <a:off x="5638801" y="3041650"/>
              <a:ext cx="882650" cy="530225"/>
            </a:xfrm>
            <a:custGeom>
              <a:avLst/>
              <a:gdLst>
                <a:gd name="T0" fmla="*/ 2147483647 w 556"/>
                <a:gd name="T1" fmla="*/ 2147483647 h 334"/>
                <a:gd name="T2" fmla="*/ 2147483647 w 556"/>
                <a:gd name="T3" fmla="*/ 2147483647 h 334"/>
                <a:gd name="T4" fmla="*/ 2147483647 w 556"/>
                <a:gd name="T5" fmla="*/ 2147483647 h 334"/>
                <a:gd name="T6" fmla="*/ 2147483647 w 556"/>
                <a:gd name="T7" fmla="*/ 2147483647 h 334"/>
                <a:gd name="T8" fmla="*/ 2147483647 w 556"/>
                <a:gd name="T9" fmla="*/ 2147483647 h 334"/>
                <a:gd name="T10" fmla="*/ 2147483647 w 556"/>
                <a:gd name="T11" fmla="*/ 2147483647 h 334"/>
                <a:gd name="T12" fmla="*/ 2147483647 w 556"/>
                <a:gd name="T13" fmla="*/ 2147483647 h 334"/>
                <a:gd name="T14" fmla="*/ 2147483647 w 556"/>
                <a:gd name="T15" fmla="*/ 2147483647 h 334"/>
                <a:gd name="T16" fmla="*/ 2147483647 w 556"/>
                <a:gd name="T17" fmla="*/ 2147483647 h 334"/>
                <a:gd name="T18" fmla="*/ 2147483647 w 556"/>
                <a:gd name="T19" fmla="*/ 2147483647 h 334"/>
                <a:gd name="T20" fmla="*/ 2147483647 w 556"/>
                <a:gd name="T21" fmla="*/ 2147483647 h 334"/>
                <a:gd name="T22" fmla="*/ 2147483647 w 556"/>
                <a:gd name="T23" fmla="*/ 2147483647 h 334"/>
                <a:gd name="T24" fmla="*/ 2147483647 w 556"/>
                <a:gd name="T25" fmla="*/ 2147483647 h 334"/>
                <a:gd name="T26" fmla="*/ 2147483647 w 556"/>
                <a:gd name="T27" fmla="*/ 2147483647 h 334"/>
                <a:gd name="T28" fmla="*/ 2147483647 w 556"/>
                <a:gd name="T29" fmla="*/ 2147483647 h 334"/>
                <a:gd name="T30" fmla="*/ 2147483647 w 556"/>
                <a:gd name="T31" fmla="*/ 2147483647 h 334"/>
                <a:gd name="T32" fmla="*/ 2147483647 w 556"/>
                <a:gd name="T33" fmla="*/ 2147483647 h 334"/>
                <a:gd name="T34" fmla="*/ 2147483647 w 556"/>
                <a:gd name="T35" fmla="*/ 2147483647 h 334"/>
                <a:gd name="T36" fmla="*/ 2147483647 w 556"/>
                <a:gd name="T37" fmla="*/ 2147483647 h 334"/>
                <a:gd name="T38" fmla="*/ 2147483647 w 556"/>
                <a:gd name="T39" fmla="*/ 2147483647 h 334"/>
                <a:gd name="T40" fmla="*/ 2147483647 w 556"/>
                <a:gd name="T41" fmla="*/ 2147483647 h 334"/>
                <a:gd name="T42" fmla="*/ 2147483647 w 556"/>
                <a:gd name="T43" fmla="*/ 2147483647 h 334"/>
                <a:gd name="T44" fmla="*/ 2147483647 w 556"/>
                <a:gd name="T45" fmla="*/ 2147483647 h 334"/>
                <a:gd name="T46" fmla="*/ 2147483647 w 556"/>
                <a:gd name="T47" fmla="*/ 2147483647 h 334"/>
                <a:gd name="T48" fmla="*/ 2147483647 w 556"/>
                <a:gd name="T49" fmla="*/ 2147483647 h 334"/>
                <a:gd name="T50" fmla="*/ 2147483647 w 556"/>
                <a:gd name="T51" fmla="*/ 2147483647 h 334"/>
                <a:gd name="T52" fmla="*/ 2147483647 w 556"/>
                <a:gd name="T53" fmla="*/ 2147483647 h 334"/>
                <a:gd name="T54" fmla="*/ 2147483647 w 556"/>
                <a:gd name="T55" fmla="*/ 2147483647 h 334"/>
                <a:gd name="T56" fmla="*/ 2147483647 w 556"/>
                <a:gd name="T57" fmla="*/ 2147483647 h 334"/>
                <a:gd name="T58" fmla="*/ 2147483647 w 556"/>
                <a:gd name="T59" fmla="*/ 2147483647 h 334"/>
                <a:gd name="T60" fmla="*/ 2147483647 w 556"/>
                <a:gd name="T61" fmla="*/ 2147483647 h 334"/>
                <a:gd name="T62" fmla="*/ 2147483647 w 556"/>
                <a:gd name="T63" fmla="*/ 2147483647 h 334"/>
                <a:gd name="T64" fmla="*/ 2147483647 w 556"/>
                <a:gd name="T65" fmla="*/ 2147483647 h 334"/>
                <a:gd name="T66" fmla="*/ 2147483647 w 556"/>
                <a:gd name="T67" fmla="*/ 2147483647 h 334"/>
                <a:gd name="T68" fmla="*/ 2147483647 w 556"/>
                <a:gd name="T69" fmla="*/ 2147483647 h 334"/>
                <a:gd name="T70" fmla="*/ 2147483647 w 556"/>
                <a:gd name="T71" fmla="*/ 2147483647 h 334"/>
                <a:gd name="T72" fmla="*/ 2147483647 w 556"/>
                <a:gd name="T73" fmla="*/ 2147483647 h 334"/>
                <a:gd name="T74" fmla="*/ 2147483647 w 556"/>
                <a:gd name="T75" fmla="*/ 2147483647 h 334"/>
                <a:gd name="T76" fmla="*/ 2147483647 w 556"/>
                <a:gd name="T77" fmla="*/ 2147483647 h 334"/>
                <a:gd name="T78" fmla="*/ 2147483647 w 556"/>
                <a:gd name="T79" fmla="*/ 2147483647 h 334"/>
                <a:gd name="T80" fmla="*/ 2147483647 w 556"/>
                <a:gd name="T81" fmla="*/ 2147483647 h 334"/>
                <a:gd name="T82" fmla="*/ 2147483647 w 556"/>
                <a:gd name="T83" fmla="*/ 2147483647 h 334"/>
                <a:gd name="T84" fmla="*/ 2147483647 w 556"/>
                <a:gd name="T85" fmla="*/ 2147483647 h 334"/>
                <a:gd name="T86" fmla="*/ 2147483647 w 556"/>
                <a:gd name="T87" fmla="*/ 2147483647 h 334"/>
                <a:gd name="T88" fmla="*/ 2147483647 w 556"/>
                <a:gd name="T89" fmla="*/ 2147483647 h 334"/>
                <a:gd name="T90" fmla="*/ 2147483647 w 556"/>
                <a:gd name="T91" fmla="*/ 2147483647 h 334"/>
                <a:gd name="T92" fmla="*/ 2147483647 w 556"/>
                <a:gd name="T93" fmla="*/ 2147483647 h 334"/>
                <a:gd name="T94" fmla="*/ 2147483647 w 556"/>
                <a:gd name="T95" fmla="*/ 2147483647 h 33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56"/>
                <a:gd name="T145" fmla="*/ 0 h 334"/>
                <a:gd name="T146" fmla="*/ 556 w 556"/>
                <a:gd name="T147" fmla="*/ 334 h 33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56" h="334">
                  <a:moveTo>
                    <a:pt x="298" y="0"/>
                  </a:moveTo>
                  <a:lnTo>
                    <a:pt x="298" y="0"/>
                  </a:lnTo>
                  <a:lnTo>
                    <a:pt x="301" y="8"/>
                  </a:lnTo>
                  <a:lnTo>
                    <a:pt x="302" y="16"/>
                  </a:lnTo>
                  <a:lnTo>
                    <a:pt x="302" y="20"/>
                  </a:lnTo>
                  <a:lnTo>
                    <a:pt x="301" y="23"/>
                  </a:lnTo>
                  <a:lnTo>
                    <a:pt x="298" y="30"/>
                  </a:lnTo>
                  <a:lnTo>
                    <a:pt x="299" y="32"/>
                  </a:lnTo>
                  <a:lnTo>
                    <a:pt x="299" y="35"/>
                  </a:lnTo>
                  <a:lnTo>
                    <a:pt x="301" y="42"/>
                  </a:lnTo>
                  <a:lnTo>
                    <a:pt x="301" y="45"/>
                  </a:lnTo>
                  <a:lnTo>
                    <a:pt x="302" y="47"/>
                  </a:lnTo>
                  <a:lnTo>
                    <a:pt x="311" y="47"/>
                  </a:lnTo>
                  <a:lnTo>
                    <a:pt x="319" y="45"/>
                  </a:lnTo>
                  <a:lnTo>
                    <a:pt x="324" y="47"/>
                  </a:lnTo>
                  <a:lnTo>
                    <a:pt x="329" y="50"/>
                  </a:lnTo>
                  <a:lnTo>
                    <a:pt x="337" y="57"/>
                  </a:lnTo>
                  <a:lnTo>
                    <a:pt x="342" y="60"/>
                  </a:lnTo>
                  <a:lnTo>
                    <a:pt x="353" y="63"/>
                  </a:lnTo>
                  <a:lnTo>
                    <a:pt x="373" y="67"/>
                  </a:lnTo>
                  <a:lnTo>
                    <a:pt x="391" y="70"/>
                  </a:lnTo>
                  <a:lnTo>
                    <a:pt x="414" y="75"/>
                  </a:lnTo>
                  <a:lnTo>
                    <a:pt x="440" y="84"/>
                  </a:lnTo>
                  <a:lnTo>
                    <a:pt x="468" y="92"/>
                  </a:lnTo>
                  <a:lnTo>
                    <a:pt x="496" y="104"/>
                  </a:lnTo>
                  <a:lnTo>
                    <a:pt x="520" y="117"/>
                  </a:lnTo>
                  <a:lnTo>
                    <a:pt x="530" y="126"/>
                  </a:lnTo>
                  <a:lnTo>
                    <a:pt x="540" y="132"/>
                  </a:lnTo>
                  <a:lnTo>
                    <a:pt x="546" y="141"/>
                  </a:lnTo>
                  <a:lnTo>
                    <a:pt x="550" y="149"/>
                  </a:lnTo>
                  <a:lnTo>
                    <a:pt x="553" y="159"/>
                  </a:lnTo>
                  <a:lnTo>
                    <a:pt x="554" y="169"/>
                  </a:lnTo>
                  <a:lnTo>
                    <a:pt x="556" y="179"/>
                  </a:lnTo>
                  <a:lnTo>
                    <a:pt x="556" y="191"/>
                  </a:lnTo>
                  <a:lnTo>
                    <a:pt x="553" y="215"/>
                  </a:lnTo>
                  <a:lnTo>
                    <a:pt x="545" y="238"/>
                  </a:lnTo>
                  <a:lnTo>
                    <a:pt x="535" y="260"/>
                  </a:lnTo>
                  <a:lnTo>
                    <a:pt x="528" y="270"/>
                  </a:lnTo>
                  <a:lnTo>
                    <a:pt x="522" y="280"/>
                  </a:lnTo>
                  <a:lnTo>
                    <a:pt x="514" y="287"/>
                  </a:lnTo>
                  <a:lnTo>
                    <a:pt x="505" y="294"/>
                  </a:lnTo>
                  <a:lnTo>
                    <a:pt x="497" y="300"/>
                  </a:lnTo>
                  <a:lnTo>
                    <a:pt x="487" y="304"/>
                  </a:lnTo>
                  <a:lnTo>
                    <a:pt x="461" y="309"/>
                  </a:lnTo>
                  <a:lnTo>
                    <a:pt x="428" y="312"/>
                  </a:lnTo>
                  <a:lnTo>
                    <a:pt x="389" y="316"/>
                  </a:lnTo>
                  <a:lnTo>
                    <a:pt x="350" y="319"/>
                  </a:lnTo>
                  <a:lnTo>
                    <a:pt x="281" y="321"/>
                  </a:lnTo>
                  <a:lnTo>
                    <a:pt x="252" y="321"/>
                  </a:lnTo>
                  <a:lnTo>
                    <a:pt x="230" y="329"/>
                  </a:lnTo>
                  <a:lnTo>
                    <a:pt x="221" y="331"/>
                  </a:lnTo>
                  <a:lnTo>
                    <a:pt x="211" y="332"/>
                  </a:lnTo>
                  <a:lnTo>
                    <a:pt x="201" y="334"/>
                  </a:lnTo>
                  <a:lnTo>
                    <a:pt x="201" y="332"/>
                  </a:lnTo>
                  <a:lnTo>
                    <a:pt x="201" y="327"/>
                  </a:lnTo>
                  <a:lnTo>
                    <a:pt x="199" y="322"/>
                  </a:lnTo>
                  <a:lnTo>
                    <a:pt x="196" y="319"/>
                  </a:lnTo>
                  <a:lnTo>
                    <a:pt x="193" y="316"/>
                  </a:lnTo>
                  <a:lnTo>
                    <a:pt x="181" y="309"/>
                  </a:lnTo>
                  <a:lnTo>
                    <a:pt x="168" y="299"/>
                  </a:lnTo>
                  <a:lnTo>
                    <a:pt x="157" y="285"/>
                  </a:lnTo>
                  <a:lnTo>
                    <a:pt x="152" y="279"/>
                  </a:lnTo>
                  <a:lnTo>
                    <a:pt x="149" y="272"/>
                  </a:lnTo>
                  <a:lnTo>
                    <a:pt x="145" y="263"/>
                  </a:lnTo>
                  <a:lnTo>
                    <a:pt x="145" y="255"/>
                  </a:lnTo>
                  <a:lnTo>
                    <a:pt x="145" y="235"/>
                  </a:lnTo>
                  <a:lnTo>
                    <a:pt x="149" y="211"/>
                  </a:lnTo>
                  <a:lnTo>
                    <a:pt x="147" y="210"/>
                  </a:lnTo>
                  <a:lnTo>
                    <a:pt x="140" y="203"/>
                  </a:lnTo>
                  <a:lnTo>
                    <a:pt x="136" y="200"/>
                  </a:lnTo>
                  <a:lnTo>
                    <a:pt x="131" y="196"/>
                  </a:lnTo>
                  <a:lnTo>
                    <a:pt x="122" y="193"/>
                  </a:lnTo>
                  <a:lnTo>
                    <a:pt x="113" y="191"/>
                  </a:lnTo>
                  <a:lnTo>
                    <a:pt x="90" y="189"/>
                  </a:lnTo>
                  <a:lnTo>
                    <a:pt x="70" y="188"/>
                  </a:lnTo>
                  <a:lnTo>
                    <a:pt x="50" y="188"/>
                  </a:lnTo>
                  <a:lnTo>
                    <a:pt x="37" y="178"/>
                  </a:lnTo>
                  <a:lnTo>
                    <a:pt x="29" y="169"/>
                  </a:lnTo>
                  <a:lnTo>
                    <a:pt x="26" y="166"/>
                  </a:lnTo>
                  <a:lnTo>
                    <a:pt x="24" y="163"/>
                  </a:lnTo>
                  <a:lnTo>
                    <a:pt x="23" y="156"/>
                  </a:lnTo>
                  <a:lnTo>
                    <a:pt x="19" y="151"/>
                  </a:lnTo>
                  <a:lnTo>
                    <a:pt x="11" y="142"/>
                  </a:lnTo>
                  <a:lnTo>
                    <a:pt x="8" y="137"/>
                  </a:lnTo>
                  <a:lnTo>
                    <a:pt x="6" y="134"/>
                  </a:lnTo>
                  <a:lnTo>
                    <a:pt x="6" y="131"/>
                  </a:lnTo>
                  <a:lnTo>
                    <a:pt x="8" y="126"/>
                  </a:lnTo>
                  <a:lnTo>
                    <a:pt x="10" y="119"/>
                  </a:lnTo>
                  <a:lnTo>
                    <a:pt x="11" y="114"/>
                  </a:lnTo>
                  <a:lnTo>
                    <a:pt x="10" y="111"/>
                  </a:lnTo>
                  <a:lnTo>
                    <a:pt x="5" y="107"/>
                  </a:lnTo>
                  <a:lnTo>
                    <a:pt x="3" y="105"/>
                  </a:lnTo>
                  <a:lnTo>
                    <a:pt x="1" y="100"/>
                  </a:lnTo>
                  <a:lnTo>
                    <a:pt x="0" y="89"/>
                  </a:lnTo>
                  <a:lnTo>
                    <a:pt x="1" y="72"/>
                  </a:lnTo>
                  <a:lnTo>
                    <a:pt x="44" y="65"/>
                  </a:lnTo>
                  <a:lnTo>
                    <a:pt x="47" y="68"/>
                  </a:lnTo>
                  <a:lnTo>
                    <a:pt x="55" y="74"/>
                  </a:lnTo>
                  <a:lnTo>
                    <a:pt x="68" y="79"/>
                  </a:lnTo>
                  <a:lnTo>
                    <a:pt x="88" y="84"/>
                  </a:lnTo>
                  <a:lnTo>
                    <a:pt x="109" y="87"/>
                  </a:lnTo>
                  <a:lnTo>
                    <a:pt x="132" y="89"/>
                  </a:lnTo>
                  <a:lnTo>
                    <a:pt x="149" y="87"/>
                  </a:lnTo>
                  <a:lnTo>
                    <a:pt x="155" y="85"/>
                  </a:lnTo>
                  <a:lnTo>
                    <a:pt x="160" y="84"/>
                  </a:lnTo>
                  <a:lnTo>
                    <a:pt x="168" y="75"/>
                  </a:lnTo>
                  <a:lnTo>
                    <a:pt x="183" y="65"/>
                  </a:lnTo>
                  <a:lnTo>
                    <a:pt x="199" y="58"/>
                  </a:lnTo>
                  <a:lnTo>
                    <a:pt x="209" y="57"/>
                  </a:lnTo>
                  <a:lnTo>
                    <a:pt x="219" y="55"/>
                  </a:lnTo>
                  <a:lnTo>
                    <a:pt x="227" y="53"/>
                  </a:lnTo>
                  <a:lnTo>
                    <a:pt x="237" y="52"/>
                  </a:lnTo>
                  <a:lnTo>
                    <a:pt x="255" y="42"/>
                  </a:lnTo>
                  <a:lnTo>
                    <a:pt x="270" y="33"/>
                  </a:lnTo>
                  <a:lnTo>
                    <a:pt x="278" y="28"/>
                  </a:lnTo>
                  <a:lnTo>
                    <a:pt x="284" y="26"/>
                  </a:lnTo>
                  <a:lnTo>
                    <a:pt x="289" y="25"/>
                  </a:lnTo>
                  <a:lnTo>
                    <a:pt x="293" y="21"/>
                  </a:lnTo>
                  <a:lnTo>
                    <a:pt x="296" y="16"/>
                  </a:lnTo>
                  <a:lnTo>
                    <a:pt x="298" y="11"/>
                  </a:lnTo>
                  <a:lnTo>
                    <a:pt x="298" y="3"/>
                  </a:lnTo>
                  <a:lnTo>
                    <a:pt x="298" y="0"/>
                  </a:lnTo>
                  <a:close/>
                </a:path>
              </a:pathLst>
            </a:custGeom>
            <a:solidFill>
              <a:srgbClr val="69494B"/>
            </a:solidFill>
            <a:ln w="9525">
              <a:noFill/>
              <a:round/>
              <a:headEnd/>
              <a:tailEnd/>
            </a:ln>
          </p:spPr>
          <p:txBody>
            <a:bodyPr/>
            <a:lstStyle/>
            <a:p>
              <a:endParaRPr lang="ru-RU"/>
            </a:p>
          </p:txBody>
        </p:sp>
        <p:sp>
          <p:nvSpPr>
            <p:cNvPr id="40041" name="Freeform 18"/>
            <p:cNvSpPr>
              <a:spLocks/>
            </p:cNvSpPr>
            <p:nvPr/>
          </p:nvSpPr>
          <p:spPr bwMode="auto">
            <a:xfrm>
              <a:off x="5562601" y="3222625"/>
              <a:ext cx="155575" cy="207962"/>
            </a:xfrm>
            <a:custGeom>
              <a:avLst/>
              <a:gdLst>
                <a:gd name="T0" fmla="*/ 2147483647 w 98"/>
                <a:gd name="T1" fmla="*/ 2147483647 h 131"/>
                <a:gd name="T2" fmla="*/ 2147483647 w 98"/>
                <a:gd name="T3" fmla="*/ 2147483647 h 131"/>
                <a:gd name="T4" fmla="*/ 2147483647 w 98"/>
                <a:gd name="T5" fmla="*/ 2147483647 h 131"/>
                <a:gd name="T6" fmla="*/ 2147483647 w 98"/>
                <a:gd name="T7" fmla="*/ 2147483647 h 131"/>
                <a:gd name="T8" fmla="*/ 2147483647 w 98"/>
                <a:gd name="T9" fmla="*/ 2147483647 h 131"/>
                <a:gd name="T10" fmla="*/ 2147483647 w 98"/>
                <a:gd name="T11" fmla="*/ 2147483647 h 131"/>
                <a:gd name="T12" fmla="*/ 2147483647 w 98"/>
                <a:gd name="T13" fmla="*/ 2147483647 h 131"/>
                <a:gd name="T14" fmla="*/ 2147483647 w 98"/>
                <a:gd name="T15" fmla="*/ 0 h 131"/>
                <a:gd name="T16" fmla="*/ 2147483647 w 98"/>
                <a:gd name="T17" fmla="*/ 2147483647 h 131"/>
                <a:gd name="T18" fmla="*/ 2147483647 w 98"/>
                <a:gd name="T19" fmla="*/ 2147483647 h 131"/>
                <a:gd name="T20" fmla="*/ 2147483647 w 98"/>
                <a:gd name="T21" fmla="*/ 2147483647 h 131"/>
                <a:gd name="T22" fmla="*/ 2147483647 w 98"/>
                <a:gd name="T23" fmla="*/ 2147483647 h 131"/>
                <a:gd name="T24" fmla="*/ 2147483647 w 98"/>
                <a:gd name="T25" fmla="*/ 2147483647 h 131"/>
                <a:gd name="T26" fmla="*/ 2147483647 w 98"/>
                <a:gd name="T27" fmla="*/ 2147483647 h 131"/>
                <a:gd name="T28" fmla="*/ 2147483647 w 98"/>
                <a:gd name="T29" fmla="*/ 2147483647 h 131"/>
                <a:gd name="T30" fmla="*/ 2147483647 w 98"/>
                <a:gd name="T31" fmla="*/ 2147483647 h 131"/>
                <a:gd name="T32" fmla="*/ 0 w 98"/>
                <a:gd name="T33" fmla="*/ 2147483647 h 131"/>
                <a:gd name="T34" fmla="*/ 2147483647 w 98"/>
                <a:gd name="T35" fmla="*/ 2147483647 h 131"/>
                <a:gd name="T36" fmla="*/ 2147483647 w 98"/>
                <a:gd name="T37" fmla="*/ 2147483647 h 131"/>
                <a:gd name="T38" fmla="*/ 2147483647 w 98"/>
                <a:gd name="T39" fmla="*/ 2147483647 h 131"/>
                <a:gd name="T40" fmla="*/ 2147483647 w 98"/>
                <a:gd name="T41" fmla="*/ 2147483647 h 131"/>
                <a:gd name="T42" fmla="*/ 2147483647 w 98"/>
                <a:gd name="T43" fmla="*/ 2147483647 h 131"/>
                <a:gd name="T44" fmla="*/ 2147483647 w 98"/>
                <a:gd name="T45" fmla="*/ 2147483647 h 131"/>
                <a:gd name="T46" fmla="*/ 2147483647 w 98"/>
                <a:gd name="T47" fmla="*/ 2147483647 h 131"/>
                <a:gd name="T48" fmla="*/ 2147483647 w 98"/>
                <a:gd name="T49" fmla="*/ 2147483647 h 131"/>
                <a:gd name="T50" fmla="*/ 2147483647 w 98"/>
                <a:gd name="T51" fmla="*/ 2147483647 h 131"/>
                <a:gd name="T52" fmla="*/ 2147483647 w 98"/>
                <a:gd name="T53" fmla="*/ 2147483647 h 131"/>
                <a:gd name="T54" fmla="*/ 2147483647 w 98"/>
                <a:gd name="T55" fmla="*/ 2147483647 h 131"/>
                <a:gd name="T56" fmla="*/ 2147483647 w 98"/>
                <a:gd name="T57" fmla="*/ 2147483647 h 131"/>
                <a:gd name="T58" fmla="*/ 2147483647 w 98"/>
                <a:gd name="T59" fmla="*/ 2147483647 h 131"/>
                <a:gd name="T60" fmla="*/ 2147483647 w 98"/>
                <a:gd name="T61" fmla="*/ 2147483647 h 131"/>
                <a:gd name="T62" fmla="*/ 2147483647 w 98"/>
                <a:gd name="T63" fmla="*/ 2147483647 h 131"/>
                <a:gd name="T64" fmla="*/ 2147483647 w 98"/>
                <a:gd name="T65" fmla="*/ 2147483647 h 131"/>
                <a:gd name="T66" fmla="*/ 2147483647 w 98"/>
                <a:gd name="T67" fmla="*/ 2147483647 h 131"/>
                <a:gd name="T68" fmla="*/ 2147483647 w 98"/>
                <a:gd name="T69" fmla="*/ 2147483647 h 131"/>
                <a:gd name="T70" fmla="*/ 2147483647 w 98"/>
                <a:gd name="T71" fmla="*/ 2147483647 h 131"/>
                <a:gd name="T72" fmla="*/ 2147483647 w 98"/>
                <a:gd name="T73" fmla="*/ 2147483647 h 131"/>
                <a:gd name="T74" fmla="*/ 2147483647 w 98"/>
                <a:gd name="T75" fmla="*/ 2147483647 h 1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8"/>
                <a:gd name="T115" fmla="*/ 0 h 131"/>
                <a:gd name="T116" fmla="*/ 98 w 98"/>
                <a:gd name="T117" fmla="*/ 131 h 13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8" h="131">
                  <a:moveTo>
                    <a:pt x="54" y="18"/>
                  </a:moveTo>
                  <a:lnTo>
                    <a:pt x="54" y="18"/>
                  </a:lnTo>
                  <a:lnTo>
                    <a:pt x="48" y="10"/>
                  </a:lnTo>
                  <a:lnTo>
                    <a:pt x="43" y="7"/>
                  </a:lnTo>
                  <a:lnTo>
                    <a:pt x="40" y="3"/>
                  </a:lnTo>
                  <a:lnTo>
                    <a:pt x="30" y="2"/>
                  </a:lnTo>
                  <a:lnTo>
                    <a:pt x="26" y="0"/>
                  </a:lnTo>
                  <a:lnTo>
                    <a:pt x="22" y="2"/>
                  </a:lnTo>
                  <a:lnTo>
                    <a:pt x="18" y="3"/>
                  </a:lnTo>
                  <a:lnTo>
                    <a:pt x="15" y="7"/>
                  </a:lnTo>
                  <a:lnTo>
                    <a:pt x="12" y="13"/>
                  </a:lnTo>
                  <a:lnTo>
                    <a:pt x="10" y="22"/>
                  </a:lnTo>
                  <a:lnTo>
                    <a:pt x="5" y="49"/>
                  </a:lnTo>
                  <a:lnTo>
                    <a:pt x="2" y="82"/>
                  </a:lnTo>
                  <a:lnTo>
                    <a:pt x="0" y="111"/>
                  </a:lnTo>
                  <a:lnTo>
                    <a:pt x="2" y="121"/>
                  </a:lnTo>
                  <a:lnTo>
                    <a:pt x="4" y="124"/>
                  </a:lnTo>
                  <a:lnTo>
                    <a:pt x="5" y="126"/>
                  </a:lnTo>
                  <a:lnTo>
                    <a:pt x="15" y="128"/>
                  </a:lnTo>
                  <a:lnTo>
                    <a:pt x="31" y="129"/>
                  </a:lnTo>
                  <a:lnTo>
                    <a:pt x="51" y="131"/>
                  </a:lnTo>
                  <a:lnTo>
                    <a:pt x="98" y="74"/>
                  </a:lnTo>
                  <a:lnTo>
                    <a:pt x="85" y="64"/>
                  </a:lnTo>
                  <a:lnTo>
                    <a:pt x="77" y="55"/>
                  </a:lnTo>
                  <a:lnTo>
                    <a:pt x="74" y="52"/>
                  </a:lnTo>
                  <a:lnTo>
                    <a:pt x="72" y="49"/>
                  </a:lnTo>
                  <a:lnTo>
                    <a:pt x="71" y="42"/>
                  </a:lnTo>
                  <a:lnTo>
                    <a:pt x="67" y="37"/>
                  </a:lnTo>
                  <a:lnTo>
                    <a:pt x="59" y="28"/>
                  </a:lnTo>
                  <a:lnTo>
                    <a:pt x="56" y="23"/>
                  </a:lnTo>
                  <a:lnTo>
                    <a:pt x="54" y="18"/>
                  </a:lnTo>
                  <a:close/>
                </a:path>
              </a:pathLst>
            </a:custGeom>
            <a:solidFill>
              <a:srgbClr val="3D4545"/>
            </a:solidFill>
            <a:ln w="9525">
              <a:noFill/>
              <a:round/>
              <a:headEnd/>
              <a:tailEnd/>
            </a:ln>
          </p:spPr>
          <p:txBody>
            <a:bodyPr/>
            <a:lstStyle/>
            <a:p>
              <a:endParaRPr lang="ru-RU"/>
            </a:p>
          </p:txBody>
        </p:sp>
        <p:sp>
          <p:nvSpPr>
            <p:cNvPr id="40042" name="Freeform 19"/>
            <p:cNvSpPr>
              <a:spLocks/>
            </p:cNvSpPr>
            <p:nvPr/>
          </p:nvSpPr>
          <p:spPr bwMode="auto">
            <a:xfrm>
              <a:off x="5603876" y="3222625"/>
              <a:ext cx="50800" cy="28575"/>
            </a:xfrm>
            <a:custGeom>
              <a:avLst/>
              <a:gdLst>
                <a:gd name="T0" fmla="*/ 0 w 32"/>
                <a:gd name="T1" fmla="*/ 0 h 18"/>
                <a:gd name="T2" fmla="*/ 0 w 32"/>
                <a:gd name="T3" fmla="*/ 0 h 18"/>
                <a:gd name="T4" fmla="*/ 2147483647 w 32"/>
                <a:gd name="T5" fmla="*/ 0 h 18"/>
                <a:gd name="T6" fmla="*/ 2147483647 w 32"/>
                <a:gd name="T7" fmla="*/ 2147483647 h 18"/>
                <a:gd name="T8" fmla="*/ 2147483647 w 32"/>
                <a:gd name="T9" fmla="*/ 2147483647 h 18"/>
                <a:gd name="T10" fmla="*/ 2147483647 w 32"/>
                <a:gd name="T11" fmla="*/ 2147483647 h 18"/>
                <a:gd name="T12" fmla="*/ 2147483647 w 32"/>
                <a:gd name="T13" fmla="*/ 2147483647 h 18"/>
                <a:gd name="T14" fmla="*/ 2147483647 w 32"/>
                <a:gd name="T15" fmla="*/ 2147483647 h 18"/>
                <a:gd name="T16" fmla="*/ 2147483647 w 32"/>
                <a:gd name="T17" fmla="*/ 2147483647 h 18"/>
                <a:gd name="T18" fmla="*/ 2147483647 w 32"/>
                <a:gd name="T19" fmla="*/ 2147483647 h 18"/>
                <a:gd name="T20" fmla="*/ 2147483647 w 32"/>
                <a:gd name="T21" fmla="*/ 2147483647 h 18"/>
                <a:gd name="T22" fmla="*/ 2147483647 w 32"/>
                <a:gd name="T23" fmla="*/ 2147483647 h 18"/>
                <a:gd name="T24" fmla="*/ 2147483647 w 32"/>
                <a:gd name="T25" fmla="*/ 2147483647 h 18"/>
                <a:gd name="T26" fmla="*/ 2147483647 w 32"/>
                <a:gd name="T27" fmla="*/ 2147483647 h 18"/>
                <a:gd name="T28" fmla="*/ 2147483647 w 32"/>
                <a:gd name="T29" fmla="*/ 2147483647 h 18"/>
                <a:gd name="T30" fmla="*/ 0 w 32"/>
                <a:gd name="T31" fmla="*/ 0 h 18"/>
                <a:gd name="T32" fmla="*/ 0 w 32"/>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18"/>
                <a:gd name="T53" fmla="*/ 32 w 32"/>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18">
                  <a:moveTo>
                    <a:pt x="0" y="0"/>
                  </a:moveTo>
                  <a:lnTo>
                    <a:pt x="0" y="0"/>
                  </a:lnTo>
                  <a:lnTo>
                    <a:pt x="12" y="0"/>
                  </a:lnTo>
                  <a:lnTo>
                    <a:pt x="22" y="2"/>
                  </a:lnTo>
                  <a:lnTo>
                    <a:pt x="32" y="7"/>
                  </a:lnTo>
                  <a:lnTo>
                    <a:pt x="30" y="12"/>
                  </a:lnTo>
                  <a:lnTo>
                    <a:pt x="28" y="18"/>
                  </a:lnTo>
                  <a:lnTo>
                    <a:pt x="22" y="10"/>
                  </a:lnTo>
                  <a:lnTo>
                    <a:pt x="17" y="7"/>
                  </a:lnTo>
                  <a:lnTo>
                    <a:pt x="14" y="3"/>
                  </a:lnTo>
                  <a:lnTo>
                    <a:pt x="7" y="2"/>
                  </a:lnTo>
                  <a:lnTo>
                    <a:pt x="0" y="0"/>
                  </a:lnTo>
                  <a:close/>
                </a:path>
              </a:pathLst>
            </a:custGeom>
            <a:solidFill>
              <a:srgbClr val="000000"/>
            </a:solidFill>
            <a:ln w="9525">
              <a:noFill/>
              <a:round/>
              <a:headEnd/>
              <a:tailEnd/>
            </a:ln>
          </p:spPr>
          <p:txBody>
            <a:bodyPr/>
            <a:lstStyle/>
            <a:p>
              <a:endParaRPr lang="ru-RU"/>
            </a:p>
          </p:txBody>
        </p:sp>
        <p:sp>
          <p:nvSpPr>
            <p:cNvPr id="40043" name="Freeform 20"/>
            <p:cNvSpPr>
              <a:spLocks/>
            </p:cNvSpPr>
            <p:nvPr/>
          </p:nvSpPr>
          <p:spPr bwMode="auto">
            <a:xfrm>
              <a:off x="5562601" y="3222625"/>
              <a:ext cx="76200" cy="200025"/>
            </a:xfrm>
            <a:custGeom>
              <a:avLst/>
              <a:gdLst>
                <a:gd name="T0" fmla="*/ 2147483647 w 48"/>
                <a:gd name="T1" fmla="*/ 0 h 126"/>
                <a:gd name="T2" fmla="*/ 2147483647 w 48"/>
                <a:gd name="T3" fmla="*/ 0 h 126"/>
                <a:gd name="T4" fmla="*/ 2147483647 w 48"/>
                <a:gd name="T5" fmla="*/ 2147483647 h 126"/>
                <a:gd name="T6" fmla="*/ 2147483647 w 48"/>
                <a:gd name="T7" fmla="*/ 2147483647 h 126"/>
                <a:gd name="T8" fmla="*/ 2147483647 w 48"/>
                <a:gd name="T9" fmla="*/ 2147483647 h 126"/>
                <a:gd name="T10" fmla="*/ 2147483647 w 48"/>
                <a:gd name="T11" fmla="*/ 2147483647 h 126"/>
                <a:gd name="T12" fmla="*/ 2147483647 w 48"/>
                <a:gd name="T13" fmla="*/ 2147483647 h 126"/>
                <a:gd name="T14" fmla="*/ 2147483647 w 48"/>
                <a:gd name="T15" fmla="*/ 2147483647 h 126"/>
                <a:gd name="T16" fmla="*/ 2147483647 w 48"/>
                <a:gd name="T17" fmla="*/ 2147483647 h 126"/>
                <a:gd name="T18" fmla="*/ 0 w 48"/>
                <a:gd name="T19" fmla="*/ 2147483647 h 126"/>
                <a:gd name="T20" fmla="*/ 2147483647 w 48"/>
                <a:gd name="T21" fmla="*/ 2147483647 h 126"/>
                <a:gd name="T22" fmla="*/ 2147483647 w 48"/>
                <a:gd name="T23" fmla="*/ 2147483647 h 126"/>
                <a:gd name="T24" fmla="*/ 2147483647 w 48"/>
                <a:gd name="T25" fmla="*/ 2147483647 h 126"/>
                <a:gd name="T26" fmla="*/ 2147483647 w 48"/>
                <a:gd name="T27" fmla="*/ 2147483647 h 126"/>
                <a:gd name="T28" fmla="*/ 2147483647 w 48"/>
                <a:gd name="T29" fmla="*/ 2147483647 h 126"/>
                <a:gd name="T30" fmla="*/ 2147483647 w 48"/>
                <a:gd name="T31" fmla="*/ 2147483647 h 126"/>
                <a:gd name="T32" fmla="*/ 2147483647 w 48"/>
                <a:gd name="T33" fmla="*/ 2147483647 h 126"/>
                <a:gd name="T34" fmla="*/ 2147483647 w 48"/>
                <a:gd name="T35" fmla="*/ 2147483647 h 126"/>
                <a:gd name="T36" fmla="*/ 2147483647 w 48"/>
                <a:gd name="T37" fmla="*/ 2147483647 h 126"/>
                <a:gd name="T38" fmla="*/ 2147483647 w 48"/>
                <a:gd name="T39" fmla="*/ 2147483647 h 126"/>
                <a:gd name="T40" fmla="*/ 2147483647 w 48"/>
                <a:gd name="T41" fmla="*/ 2147483647 h 126"/>
                <a:gd name="T42" fmla="*/ 2147483647 w 48"/>
                <a:gd name="T43" fmla="*/ 2147483647 h 126"/>
                <a:gd name="T44" fmla="*/ 2147483647 w 48"/>
                <a:gd name="T45" fmla="*/ 2147483647 h 126"/>
                <a:gd name="T46" fmla="*/ 2147483647 w 48"/>
                <a:gd name="T47" fmla="*/ 2147483647 h 126"/>
                <a:gd name="T48" fmla="*/ 2147483647 w 48"/>
                <a:gd name="T49" fmla="*/ 2147483647 h 126"/>
                <a:gd name="T50" fmla="*/ 2147483647 w 48"/>
                <a:gd name="T51" fmla="*/ 2147483647 h 126"/>
                <a:gd name="T52" fmla="*/ 2147483647 w 48"/>
                <a:gd name="T53" fmla="*/ 2147483647 h 126"/>
                <a:gd name="T54" fmla="*/ 2147483647 w 48"/>
                <a:gd name="T55" fmla="*/ 2147483647 h 126"/>
                <a:gd name="T56" fmla="*/ 2147483647 w 48"/>
                <a:gd name="T57" fmla="*/ 2147483647 h 126"/>
                <a:gd name="T58" fmla="*/ 2147483647 w 48"/>
                <a:gd name="T59" fmla="*/ 2147483647 h 126"/>
                <a:gd name="T60" fmla="*/ 2147483647 w 48"/>
                <a:gd name="T61" fmla="*/ 2147483647 h 126"/>
                <a:gd name="T62" fmla="*/ 2147483647 w 48"/>
                <a:gd name="T63" fmla="*/ 2147483647 h 126"/>
                <a:gd name="T64" fmla="*/ 2147483647 w 48"/>
                <a:gd name="T65" fmla="*/ 2147483647 h 126"/>
                <a:gd name="T66" fmla="*/ 2147483647 w 48"/>
                <a:gd name="T67" fmla="*/ 2147483647 h 126"/>
                <a:gd name="T68" fmla="*/ 2147483647 w 48"/>
                <a:gd name="T69" fmla="*/ 2147483647 h 126"/>
                <a:gd name="T70" fmla="*/ 2147483647 w 48"/>
                <a:gd name="T71" fmla="*/ 2147483647 h 126"/>
                <a:gd name="T72" fmla="*/ 2147483647 w 48"/>
                <a:gd name="T73" fmla="*/ 2147483647 h 126"/>
                <a:gd name="T74" fmla="*/ 2147483647 w 48"/>
                <a:gd name="T75" fmla="*/ 2147483647 h 126"/>
                <a:gd name="T76" fmla="*/ 2147483647 w 48"/>
                <a:gd name="T77" fmla="*/ 0 h 126"/>
                <a:gd name="T78" fmla="*/ 2147483647 w 48"/>
                <a:gd name="T79" fmla="*/ 0 h 12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8"/>
                <a:gd name="T121" fmla="*/ 0 h 126"/>
                <a:gd name="T122" fmla="*/ 48 w 48"/>
                <a:gd name="T123" fmla="*/ 126 h 12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8" h="126">
                  <a:moveTo>
                    <a:pt x="26" y="0"/>
                  </a:moveTo>
                  <a:lnTo>
                    <a:pt x="26" y="0"/>
                  </a:lnTo>
                  <a:lnTo>
                    <a:pt x="22" y="2"/>
                  </a:lnTo>
                  <a:lnTo>
                    <a:pt x="17" y="5"/>
                  </a:lnTo>
                  <a:lnTo>
                    <a:pt x="12" y="12"/>
                  </a:lnTo>
                  <a:lnTo>
                    <a:pt x="10" y="22"/>
                  </a:lnTo>
                  <a:lnTo>
                    <a:pt x="5" y="49"/>
                  </a:lnTo>
                  <a:lnTo>
                    <a:pt x="2" y="81"/>
                  </a:lnTo>
                  <a:lnTo>
                    <a:pt x="0" y="111"/>
                  </a:lnTo>
                  <a:lnTo>
                    <a:pt x="2" y="119"/>
                  </a:lnTo>
                  <a:lnTo>
                    <a:pt x="5" y="126"/>
                  </a:lnTo>
                  <a:lnTo>
                    <a:pt x="8" y="121"/>
                  </a:lnTo>
                  <a:lnTo>
                    <a:pt x="12" y="114"/>
                  </a:lnTo>
                  <a:lnTo>
                    <a:pt x="15" y="109"/>
                  </a:lnTo>
                  <a:lnTo>
                    <a:pt x="17" y="107"/>
                  </a:lnTo>
                  <a:lnTo>
                    <a:pt x="18" y="107"/>
                  </a:lnTo>
                  <a:lnTo>
                    <a:pt x="20" y="111"/>
                  </a:lnTo>
                  <a:lnTo>
                    <a:pt x="22" y="114"/>
                  </a:lnTo>
                  <a:lnTo>
                    <a:pt x="25" y="114"/>
                  </a:lnTo>
                  <a:lnTo>
                    <a:pt x="28" y="114"/>
                  </a:lnTo>
                  <a:lnTo>
                    <a:pt x="31" y="111"/>
                  </a:lnTo>
                  <a:lnTo>
                    <a:pt x="35" y="106"/>
                  </a:lnTo>
                  <a:lnTo>
                    <a:pt x="38" y="99"/>
                  </a:lnTo>
                  <a:lnTo>
                    <a:pt x="43" y="91"/>
                  </a:lnTo>
                  <a:lnTo>
                    <a:pt x="44" y="79"/>
                  </a:lnTo>
                  <a:lnTo>
                    <a:pt x="48" y="65"/>
                  </a:lnTo>
                  <a:lnTo>
                    <a:pt x="48" y="50"/>
                  </a:lnTo>
                  <a:lnTo>
                    <a:pt x="46" y="35"/>
                  </a:lnTo>
                  <a:lnTo>
                    <a:pt x="44" y="23"/>
                  </a:lnTo>
                  <a:lnTo>
                    <a:pt x="41" y="15"/>
                  </a:lnTo>
                  <a:lnTo>
                    <a:pt x="36" y="8"/>
                  </a:lnTo>
                  <a:lnTo>
                    <a:pt x="33" y="5"/>
                  </a:lnTo>
                  <a:lnTo>
                    <a:pt x="30" y="2"/>
                  </a:lnTo>
                  <a:lnTo>
                    <a:pt x="26" y="0"/>
                  </a:lnTo>
                  <a:close/>
                </a:path>
              </a:pathLst>
            </a:custGeom>
            <a:solidFill>
              <a:srgbClr val="595F60"/>
            </a:solidFill>
            <a:ln w="9525">
              <a:noFill/>
              <a:round/>
              <a:headEnd/>
              <a:tailEnd/>
            </a:ln>
          </p:spPr>
          <p:txBody>
            <a:bodyPr/>
            <a:lstStyle/>
            <a:p>
              <a:endParaRPr lang="ru-RU"/>
            </a:p>
          </p:txBody>
        </p:sp>
        <p:sp>
          <p:nvSpPr>
            <p:cNvPr id="40044" name="Freeform 21"/>
            <p:cNvSpPr>
              <a:spLocks/>
            </p:cNvSpPr>
            <p:nvPr/>
          </p:nvSpPr>
          <p:spPr bwMode="auto">
            <a:xfrm>
              <a:off x="5599113" y="3243263"/>
              <a:ext cx="31750" cy="120650"/>
            </a:xfrm>
            <a:custGeom>
              <a:avLst/>
              <a:gdLst>
                <a:gd name="T0" fmla="*/ 2147483647 w 20"/>
                <a:gd name="T1" fmla="*/ 0 h 76"/>
                <a:gd name="T2" fmla="*/ 2147483647 w 20"/>
                <a:gd name="T3" fmla="*/ 0 h 76"/>
                <a:gd name="T4" fmla="*/ 2147483647 w 20"/>
                <a:gd name="T5" fmla="*/ 2147483647 h 76"/>
                <a:gd name="T6" fmla="*/ 2147483647 w 20"/>
                <a:gd name="T7" fmla="*/ 2147483647 h 76"/>
                <a:gd name="T8" fmla="*/ 0 w 20"/>
                <a:gd name="T9" fmla="*/ 2147483647 h 76"/>
                <a:gd name="T10" fmla="*/ 0 w 20"/>
                <a:gd name="T11" fmla="*/ 2147483647 h 76"/>
                <a:gd name="T12" fmla="*/ 2147483647 w 20"/>
                <a:gd name="T13" fmla="*/ 2147483647 h 76"/>
                <a:gd name="T14" fmla="*/ 2147483647 w 20"/>
                <a:gd name="T15" fmla="*/ 2147483647 h 76"/>
                <a:gd name="T16" fmla="*/ 2147483647 w 20"/>
                <a:gd name="T17" fmla="*/ 2147483647 h 76"/>
                <a:gd name="T18" fmla="*/ 2147483647 w 20"/>
                <a:gd name="T19" fmla="*/ 2147483647 h 76"/>
                <a:gd name="T20" fmla="*/ 2147483647 w 20"/>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76"/>
                <a:gd name="T35" fmla="*/ 20 w 20"/>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76">
                  <a:moveTo>
                    <a:pt x="17" y="0"/>
                  </a:moveTo>
                  <a:lnTo>
                    <a:pt x="17" y="0"/>
                  </a:lnTo>
                  <a:lnTo>
                    <a:pt x="8" y="32"/>
                  </a:lnTo>
                  <a:lnTo>
                    <a:pt x="3" y="56"/>
                  </a:lnTo>
                  <a:lnTo>
                    <a:pt x="0" y="76"/>
                  </a:lnTo>
                  <a:lnTo>
                    <a:pt x="3" y="62"/>
                  </a:lnTo>
                  <a:lnTo>
                    <a:pt x="13" y="31"/>
                  </a:lnTo>
                  <a:lnTo>
                    <a:pt x="20" y="9"/>
                  </a:lnTo>
                  <a:lnTo>
                    <a:pt x="17" y="0"/>
                  </a:lnTo>
                  <a:close/>
                </a:path>
              </a:pathLst>
            </a:custGeom>
            <a:solidFill>
              <a:srgbClr val="000000"/>
            </a:solidFill>
            <a:ln w="9525">
              <a:noFill/>
              <a:round/>
              <a:headEnd/>
              <a:tailEnd/>
            </a:ln>
          </p:spPr>
          <p:txBody>
            <a:bodyPr/>
            <a:lstStyle/>
            <a:p>
              <a:endParaRPr lang="ru-RU"/>
            </a:p>
          </p:txBody>
        </p:sp>
        <p:sp>
          <p:nvSpPr>
            <p:cNvPr id="40045" name="Freeform 22"/>
            <p:cNvSpPr>
              <a:spLocks/>
            </p:cNvSpPr>
            <p:nvPr/>
          </p:nvSpPr>
          <p:spPr bwMode="auto">
            <a:xfrm>
              <a:off x="5575301" y="3230563"/>
              <a:ext cx="44450" cy="128587"/>
            </a:xfrm>
            <a:custGeom>
              <a:avLst/>
              <a:gdLst>
                <a:gd name="T0" fmla="*/ 2147483647 w 28"/>
                <a:gd name="T1" fmla="*/ 0 h 81"/>
                <a:gd name="T2" fmla="*/ 2147483647 w 28"/>
                <a:gd name="T3" fmla="*/ 0 h 81"/>
                <a:gd name="T4" fmla="*/ 2147483647 w 28"/>
                <a:gd name="T5" fmla="*/ 2147483647 h 81"/>
                <a:gd name="T6" fmla="*/ 2147483647 w 28"/>
                <a:gd name="T7" fmla="*/ 2147483647 h 81"/>
                <a:gd name="T8" fmla="*/ 2147483647 w 28"/>
                <a:gd name="T9" fmla="*/ 2147483647 h 81"/>
                <a:gd name="T10" fmla="*/ 2147483647 w 28"/>
                <a:gd name="T11" fmla="*/ 2147483647 h 81"/>
                <a:gd name="T12" fmla="*/ 0 w 28"/>
                <a:gd name="T13" fmla="*/ 2147483647 h 81"/>
                <a:gd name="T14" fmla="*/ 0 w 28"/>
                <a:gd name="T15" fmla="*/ 2147483647 h 81"/>
                <a:gd name="T16" fmla="*/ 2147483647 w 28"/>
                <a:gd name="T17" fmla="*/ 2147483647 h 81"/>
                <a:gd name="T18" fmla="*/ 2147483647 w 28"/>
                <a:gd name="T19" fmla="*/ 2147483647 h 81"/>
                <a:gd name="T20" fmla="*/ 2147483647 w 28"/>
                <a:gd name="T21" fmla="*/ 2147483647 h 81"/>
                <a:gd name="T22" fmla="*/ 2147483647 w 28"/>
                <a:gd name="T23" fmla="*/ 2147483647 h 81"/>
                <a:gd name="T24" fmla="*/ 2147483647 w 28"/>
                <a:gd name="T25" fmla="*/ 2147483647 h 81"/>
                <a:gd name="T26" fmla="*/ 2147483647 w 28"/>
                <a:gd name="T27" fmla="*/ 0 h 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
                <a:gd name="T43" fmla="*/ 0 h 81"/>
                <a:gd name="T44" fmla="*/ 28 w 28"/>
                <a:gd name="T45" fmla="*/ 81 h 8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 h="81">
                  <a:moveTo>
                    <a:pt x="25" y="0"/>
                  </a:moveTo>
                  <a:lnTo>
                    <a:pt x="25" y="0"/>
                  </a:lnTo>
                  <a:lnTo>
                    <a:pt x="20" y="18"/>
                  </a:lnTo>
                  <a:lnTo>
                    <a:pt x="10" y="45"/>
                  </a:lnTo>
                  <a:lnTo>
                    <a:pt x="4" y="67"/>
                  </a:lnTo>
                  <a:lnTo>
                    <a:pt x="0" y="81"/>
                  </a:lnTo>
                  <a:lnTo>
                    <a:pt x="5" y="65"/>
                  </a:lnTo>
                  <a:lnTo>
                    <a:pt x="15" y="44"/>
                  </a:lnTo>
                  <a:lnTo>
                    <a:pt x="22" y="20"/>
                  </a:lnTo>
                  <a:lnTo>
                    <a:pt x="28" y="3"/>
                  </a:lnTo>
                  <a:lnTo>
                    <a:pt x="25" y="0"/>
                  </a:lnTo>
                  <a:close/>
                </a:path>
              </a:pathLst>
            </a:custGeom>
            <a:solidFill>
              <a:srgbClr val="000000"/>
            </a:solidFill>
            <a:ln w="9525">
              <a:noFill/>
              <a:round/>
              <a:headEnd/>
              <a:tailEnd/>
            </a:ln>
          </p:spPr>
          <p:txBody>
            <a:bodyPr/>
            <a:lstStyle/>
            <a:p>
              <a:endParaRPr lang="ru-RU"/>
            </a:p>
          </p:txBody>
        </p:sp>
        <p:sp>
          <p:nvSpPr>
            <p:cNvPr id="40046" name="Freeform 23"/>
            <p:cNvSpPr>
              <a:spLocks/>
            </p:cNvSpPr>
            <p:nvPr/>
          </p:nvSpPr>
          <p:spPr bwMode="auto">
            <a:xfrm>
              <a:off x="5575301" y="3222625"/>
              <a:ext cx="31750" cy="93662"/>
            </a:xfrm>
            <a:custGeom>
              <a:avLst/>
              <a:gdLst>
                <a:gd name="T0" fmla="*/ 2147483647 w 20"/>
                <a:gd name="T1" fmla="*/ 2147483647 h 59"/>
                <a:gd name="T2" fmla="*/ 2147483647 w 20"/>
                <a:gd name="T3" fmla="*/ 2147483647 h 59"/>
                <a:gd name="T4" fmla="*/ 2147483647 w 20"/>
                <a:gd name="T5" fmla="*/ 2147483647 h 59"/>
                <a:gd name="T6" fmla="*/ 2147483647 w 20"/>
                <a:gd name="T7" fmla="*/ 2147483647 h 59"/>
                <a:gd name="T8" fmla="*/ 2147483647 w 20"/>
                <a:gd name="T9" fmla="*/ 2147483647 h 59"/>
                <a:gd name="T10" fmla="*/ 0 w 20"/>
                <a:gd name="T11" fmla="*/ 2147483647 h 59"/>
                <a:gd name="T12" fmla="*/ 0 w 20"/>
                <a:gd name="T13" fmla="*/ 2147483647 h 59"/>
                <a:gd name="T14" fmla="*/ 0 w 20"/>
                <a:gd name="T15" fmla="*/ 2147483647 h 59"/>
                <a:gd name="T16" fmla="*/ 2147483647 w 20"/>
                <a:gd name="T17" fmla="*/ 2147483647 h 59"/>
                <a:gd name="T18" fmla="*/ 2147483647 w 20"/>
                <a:gd name="T19" fmla="*/ 2147483647 h 59"/>
                <a:gd name="T20" fmla="*/ 2147483647 w 20"/>
                <a:gd name="T21" fmla="*/ 2147483647 h 59"/>
                <a:gd name="T22" fmla="*/ 2147483647 w 20"/>
                <a:gd name="T23" fmla="*/ 2147483647 h 59"/>
                <a:gd name="T24" fmla="*/ 2147483647 w 20"/>
                <a:gd name="T25" fmla="*/ 2147483647 h 59"/>
                <a:gd name="T26" fmla="*/ 2147483647 w 20"/>
                <a:gd name="T27" fmla="*/ 2147483647 h 59"/>
                <a:gd name="T28" fmla="*/ 2147483647 w 20"/>
                <a:gd name="T29" fmla="*/ 2147483647 h 59"/>
                <a:gd name="T30" fmla="*/ 2147483647 w 20"/>
                <a:gd name="T31" fmla="*/ 0 h 59"/>
                <a:gd name="T32" fmla="*/ 2147483647 w 20"/>
                <a:gd name="T33" fmla="*/ 0 h 59"/>
                <a:gd name="T34" fmla="*/ 2147483647 w 20"/>
                <a:gd name="T35" fmla="*/ 2147483647 h 59"/>
                <a:gd name="T36" fmla="*/ 2147483647 w 20"/>
                <a:gd name="T37" fmla="*/ 2147483647 h 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59"/>
                <a:gd name="T59" fmla="*/ 20 w 20"/>
                <a:gd name="T60" fmla="*/ 59 h 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59">
                  <a:moveTo>
                    <a:pt x="15" y="2"/>
                  </a:moveTo>
                  <a:lnTo>
                    <a:pt x="15" y="2"/>
                  </a:lnTo>
                  <a:lnTo>
                    <a:pt x="10" y="12"/>
                  </a:lnTo>
                  <a:lnTo>
                    <a:pt x="4" y="35"/>
                  </a:lnTo>
                  <a:lnTo>
                    <a:pt x="0" y="54"/>
                  </a:lnTo>
                  <a:lnTo>
                    <a:pt x="0" y="59"/>
                  </a:lnTo>
                  <a:lnTo>
                    <a:pt x="2" y="47"/>
                  </a:lnTo>
                  <a:lnTo>
                    <a:pt x="9" y="23"/>
                  </a:lnTo>
                  <a:lnTo>
                    <a:pt x="14" y="12"/>
                  </a:lnTo>
                  <a:lnTo>
                    <a:pt x="17" y="5"/>
                  </a:lnTo>
                  <a:lnTo>
                    <a:pt x="20" y="2"/>
                  </a:lnTo>
                  <a:lnTo>
                    <a:pt x="17" y="0"/>
                  </a:lnTo>
                  <a:lnTo>
                    <a:pt x="15" y="2"/>
                  </a:lnTo>
                  <a:close/>
                </a:path>
              </a:pathLst>
            </a:custGeom>
            <a:solidFill>
              <a:srgbClr val="000000"/>
            </a:solidFill>
            <a:ln w="9525">
              <a:noFill/>
              <a:round/>
              <a:headEnd/>
              <a:tailEnd/>
            </a:ln>
          </p:spPr>
          <p:txBody>
            <a:bodyPr/>
            <a:lstStyle/>
            <a:p>
              <a:endParaRPr lang="ru-RU"/>
            </a:p>
          </p:txBody>
        </p:sp>
        <p:sp>
          <p:nvSpPr>
            <p:cNvPr id="40047" name="Freeform 24"/>
            <p:cNvSpPr>
              <a:spLocks/>
            </p:cNvSpPr>
            <p:nvPr/>
          </p:nvSpPr>
          <p:spPr bwMode="auto">
            <a:xfrm>
              <a:off x="5607051" y="3302000"/>
              <a:ext cx="111125" cy="128587"/>
            </a:xfrm>
            <a:custGeom>
              <a:avLst/>
              <a:gdLst>
                <a:gd name="T0" fmla="*/ 0 w 70"/>
                <a:gd name="T1" fmla="*/ 2147483647 h 81"/>
                <a:gd name="T2" fmla="*/ 0 w 70"/>
                <a:gd name="T3" fmla="*/ 2147483647 h 81"/>
                <a:gd name="T4" fmla="*/ 2147483647 w 70"/>
                <a:gd name="T5" fmla="*/ 2147483647 h 81"/>
                <a:gd name="T6" fmla="*/ 2147483647 w 70"/>
                <a:gd name="T7" fmla="*/ 2147483647 h 81"/>
                <a:gd name="T8" fmla="*/ 2147483647 w 70"/>
                <a:gd name="T9" fmla="*/ 2147483647 h 81"/>
                <a:gd name="T10" fmla="*/ 2147483647 w 70"/>
                <a:gd name="T11" fmla="*/ 2147483647 h 81"/>
                <a:gd name="T12" fmla="*/ 2147483647 w 70"/>
                <a:gd name="T13" fmla="*/ 2147483647 h 81"/>
                <a:gd name="T14" fmla="*/ 2147483647 w 70"/>
                <a:gd name="T15" fmla="*/ 0 h 81"/>
                <a:gd name="T16" fmla="*/ 2147483647 w 70"/>
                <a:gd name="T17" fmla="*/ 0 h 81"/>
                <a:gd name="T18" fmla="*/ 2147483647 w 70"/>
                <a:gd name="T19" fmla="*/ 2147483647 h 81"/>
                <a:gd name="T20" fmla="*/ 2147483647 w 70"/>
                <a:gd name="T21" fmla="*/ 2147483647 h 81"/>
                <a:gd name="T22" fmla="*/ 2147483647 w 70"/>
                <a:gd name="T23" fmla="*/ 2147483647 h 81"/>
                <a:gd name="T24" fmla="*/ 2147483647 w 70"/>
                <a:gd name="T25" fmla="*/ 2147483647 h 81"/>
                <a:gd name="T26" fmla="*/ 2147483647 w 70"/>
                <a:gd name="T27" fmla="*/ 2147483647 h 81"/>
                <a:gd name="T28" fmla="*/ 2147483647 w 70"/>
                <a:gd name="T29" fmla="*/ 2147483647 h 81"/>
                <a:gd name="T30" fmla="*/ 2147483647 w 70"/>
                <a:gd name="T31" fmla="*/ 2147483647 h 81"/>
                <a:gd name="T32" fmla="*/ 2147483647 w 70"/>
                <a:gd name="T33" fmla="*/ 2147483647 h 81"/>
                <a:gd name="T34" fmla="*/ 2147483647 w 70"/>
                <a:gd name="T35" fmla="*/ 2147483647 h 81"/>
                <a:gd name="T36" fmla="*/ 2147483647 w 70"/>
                <a:gd name="T37" fmla="*/ 2147483647 h 81"/>
                <a:gd name="T38" fmla="*/ 2147483647 w 70"/>
                <a:gd name="T39" fmla="*/ 2147483647 h 81"/>
                <a:gd name="T40" fmla="*/ 0 w 70"/>
                <a:gd name="T41" fmla="*/ 2147483647 h 81"/>
                <a:gd name="T42" fmla="*/ 0 w 70"/>
                <a:gd name="T43" fmla="*/ 2147483647 h 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0"/>
                <a:gd name="T67" fmla="*/ 0 h 81"/>
                <a:gd name="T68" fmla="*/ 70 w 70"/>
                <a:gd name="T69" fmla="*/ 81 h 8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0" h="81">
                  <a:moveTo>
                    <a:pt x="0" y="79"/>
                  </a:moveTo>
                  <a:lnTo>
                    <a:pt x="0" y="79"/>
                  </a:lnTo>
                  <a:lnTo>
                    <a:pt x="23" y="81"/>
                  </a:lnTo>
                  <a:lnTo>
                    <a:pt x="70" y="24"/>
                  </a:lnTo>
                  <a:lnTo>
                    <a:pt x="59" y="15"/>
                  </a:lnTo>
                  <a:lnTo>
                    <a:pt x="51" y="7"/>
                  </a:lnTo>
                  <a:lnTo>
                    <a:pt x="44" y="0"/>
                  </a:lnTo>
                  <a:lnTo>
                    <a:pt x="46" y="14"/>
                  </a:lnTo>
                  <a:lnTo>
                    <a:pt x="46" y="25"/>
                  </a:lnTo>
                  <a:lnTo>
                    <a:pt x="43" y="41"/>
                  </a:lnTo>
                  <a:lnTo>
                    <a:pt x="39" y="47"/>
                  </a:lnTo>
                  <a:lnTo>
                    <a:pt x="36" y="54"/>
                  </a:lnTo>
                  <a:lnTo>
                    <a:pt x="28" y="62"/>
                  </a:lnTo>
                  <a:lnTo>
                    <a:pt x="23" y="67"/>
                  </a:lnTo>
                  <a:lnTo>
                    <a:pt x="20" y="69"/>
                  </a:lnTo>
                  <a:lnTo>
                    <a:pt x="13" y="69"/>
                  </a:lnTo>
                  <a:lnTo>
                    <a:pt x="0" y="79"/>
                  </a:lnTo>
                  <a:close/>
                </a:path>
              </a:pathLst>
            </a:custGeom>
            <a:solidFill>
              <a:srgbClr val="000000"/>
            </a:solidFill>
            <a:ln w="9525">
              <a:noFill/>
              <a:round/>
              <a:headEnd/>
              <a:tailEnd/>
            </a:ln>
          </p:spPr>
          <p:txBody>
            <a:bodyPr/>
            <a:lstStyle/>
            <a:p>
              <a:endParaRPr lang="ru-RU"/>
            </a:p>
          </p:txBody>
        </p:sp>
        <p:sp>
          <p:nvSpPr>
            <p:cNvPr id="40048" name="Freeform 25"/>
            <p:cNvSpPr>
              <a:spLocks/>
            </p:cNvSpPr>
            <p:nvPr/>
          </p:nvSpPr>
          <p:spPr bwMode="auto">
            <a:xfrm>
              <a:off x="5638801" y="3144838"/>
              <a:ext cx="874713" cy="427037"/>
            </a:xfrm>
            <a:custGeom>
              <a:avLst/>
              <a:gdLst>
                <a:gd name="T0" fmla="*/ 2147483647 w 551"/>
                <a:gd name="T1" fmla="*/ 2147483647 h 269"/>
                <a:gd name="T2" fmla="*/ 2147483647 w 551"/>
                <a:gd name="T3" fmla="*/ 2147483647 h 269"/>
                <a:gd name="T4" fmla="*/ 2147483647 w 551"/>
                <a:gd name="T5" fmla="*/ 2147483647 h 269"/>
                <a:gd name="T6" fmla="*/ 2147483647 w 551"/>
                <a:gd name="T7" fmla="*/ 2147483647 h 269"/>
                <a:gd name="T8" fmla="*/ 2147483647 w 551"/>
                <a:gd name="T9" fmla="*/ 2147483647 h 269"/>
                <a:gd name="T10" fmla="*/ 2147483647 w 551"/>
                <a:gd name="T11" fmla="*/ 2147483647 h 269"/>
                <a:gd name="T12" fmla="*/ 2147483647 w 551"/>
                <a:gd name="T13" fmla="*/ 2147483647 h 269"/>
                <a:gd name="T14" fmla="*/ 2147483647 w 551"/>
                <a:gd name="T15" fmla="*/ 2147483647 h 269"/>
                <a:gd name="T16" fmla="*/ 2147483647 w 551"/>
                <a:gd name="T17" fmla="*/ 2147483647 h 269"/>
                <a:gd name="T18" fmla="*/ 2147483647 w 551"/>
                <a:gd name="T19" fmla="*/ 2147483647 h 269"/>
                <a:gd name="T20" fmla="*/ 2147483647 w 551"/>
                <a:gd name="T21" fmla="*/ 2147483647 h 269"/>
                <a:gd name="T22" fmla="*/ 2147483647 w 551"/>
                <a:gd name="T23" fmla="*/ 2147483647 h 269"/>
                <a:gd name="T24" fmla="*/ 2147483647 w 551"/>
                <a:gd name="T25" fmla="*/ 2147483647 h 269"/>
                <a:gd name="T26" fmla="*/ 2147483647 w 551"/>
                <a:gd name="T27" fmla="*/ 2147483647 h 269"/>
                <a:gd name="T28" fmla="*/ 2147483647 w 551"/>
                <a:gd name="T29" fmla="*/ 2147483647 h 269"/>
                <a:gd name="T30" fmla="*/ 2147483647 w 551"/>
                <a:gd name="T31" fmla="*/ 2147483647 h 269"/>
                <a:gd name="T32" fmla="*/ 2147483647 w 551"/>
                <a:gd name="T33" fmla="*/ 2147483647 h 269"/>
                <a:gd name="T34" fmla="*/ 2147483647 w 551"/>
                <a:gd name="T35" fmla="*/ 2147483647 h 269"/>
                <a:gd name="T36" fmla="*/ 2147483647 w 551"/>
                <a:gd name="T37" fmla="*/ 2147483647 h 269"/>
                <a:gd name="T38" fmla="*/ 2147483647 w 551"/>
                <a:gd name="T39" fmla="*/ 2147483647 h 269"/>
                <a:gd name="T40" fmla="*/ 2147483647 w 551"/>
                <a:gd name="T41" fmla="*/ 2147483647 h 269"/>
                <a:gd name="T42" fmla="*/ 2147483647 w 551"/>
                <a:gd name="T43" fmla="*/ 2147483647 h 269"/>
                <a:gd name="T44" fmla="*/ 2147483647 w 551"/>
                <a:gd name="T45" fmla="*/ 2147483647 h 269"/>
                <a:gd name="T46" fmla="*/ 2147483647 w 551"/>
                <a:gd name="T47" fmla="*/ 2147483647 h 269"/>
                <a:gd name="T48" fmla="*/ 2147483647 w 551"/>
                <a:gd name="T49" fmla="*/ 2147483647 h 269"/>
                <a:gd name="T50" fmla="*/ 2147483647 w 551"/>
                <a:gd name="T51" fmla="*/ 2147483647 h 269"/>
                <a:gd name="T52" fmla="*/ 2147483647 w 551"/>
                <a:gd name="T53" fmla="*/ 2147483647 h 269"/>
                <a:gd name="T54" fmla="*/ 2147483647 w 551"/>
                <a:gd name="T55" fmla="*/ 2147483647 h 269"/>
                <a:gd name="T56" fmla="*/ 2147483647 w 551"/>
                <a:gd name="T57" fmla="*/ 2147483647 h 269"/>
                <a:gd name="T58" fmla="*/ 2147483647 w 551"/>
                <a:gd name="T59" fmla="*/ 2147483647 h 269"/>
                <a:gd name="T60" fmla="*/ 2147483647 w 551"/>
                <a:gd name="T61" fmla="*/ 2147483647 h 269"/>
                <a:gd name="T62" fmla="*/ 2147483647 w 551"/>
                <a:gd name="T63" fmla="*/ 2147483647 h 269"/>
                <a:gd name="T64" fmla="*/ 2147483647 w 551"/>
                <a:gd name="T65" fmla="*/ 2147483647 h 269"/>
                <a:gd name="T66" fmla="*/ 2147483647 w 551"/>
                <a:gd name="T67" fmla="*/ 2147483647 h 269"/>
                <a:gd name="T68" fmla="*/ 2147483647 w 551"/>
                <a:gd name="T69" fmla="*/ 2147483647 h 269"/>
                <a:gd name="T70" fmla="*/ 2147483647 w 551"/>
                <a:gd name="T71" fmla="*/ 2147483647 h 269"/>
                <a:gd name="T72" fmla="*/ 2147483647 w 551"/>
                <a:gd name="T73" fmla="*/ 2147483647 h 269"/>
                <a:gd name="T74" fmla="*/ 2147483647 w 551"/>
                <a:gd name="T75" fmla="*/ 2147483647 h 269"/>
                <a:gd name="T76" fmla="*/ 2147483647 w 551"/>
                <a:gd name="T77" fmla="*/ 2147483647 h 269"/>
                <a:gd name="T78" fmla="*/ 2147483647 w 551"/>
                <a:gd name="T79" fmla="*/ 2147483647 h 269"/>
                <a:gd name="T80" fmla="*/ 2147483647 w 551"/>
                <a:gd name="T81" fmla="*/ 2147483647 h 269"/>
                <a:gd name="T82" fmla="*/ 2147483647 w 551"/>
                <a:gd name="T83" fmla="*/ 2147483647 h 269"/>
                <a:gd name="T84" fmla="*/ 2147483647 w 551"/>
                <a:gd name="T85" fmla="*/ 2147483647 h 269"/>
                <a:gd name="T86" fmla="*/ 2147483647 w 551"/>
                <a:gd name="T87" fmla="*/ 2147483647 h 269"/>
                <a:gd name="T88" fmla="*/ 2147483647 w 551"/>
                <a:gd name="T89" fmla="*/ 2147483647 h 269"/>
                <a:gd name="T90" fmla="*/ 2147483647 w 551"/>
                <a:gd name="T91" fmla="*/ 2147483647 h 269"/>
                <a:gd name="T92" fmla="*/ 2147483647 w 551"/>
                <a:gd name="T93" fmla="*/ 2147483647 h 269"/>
                <a:gd name="T94" fmla="*/ 2147483647 w 551"/>
                <a:gd name="T95" fmla="*/ 2147483647 h 269"/>
                <a:gd name="T96" fmla="*/ 2147483647 w 551"/>
                <a:gd name="T97" fmla="*/ 2147483647 h 269"/>
                <a:gd name="T98" fmla="*/ 2147483647 w 551"/>
                <a:gd name="T99" fmla="*/ 2147483647 h 269"/>
                <a:gd name="T100" fmla="*/ 2147483647 w 551"/>
                <a:gd name="T101" fmla="*/ 2147483647 h 269"/>
                <a:gd name="T102" fmla="*/ 2147483647 w 551"/>
                <a:gd name="T103" fmla="*/ 2147483647 h 269"/>
                <a:gd name="T104" fmla="*/ 2147483647 w 551"/>
                <a:gd name="T105" fmla="*/ 2147483647 h 269"/>
                <a:gd name="T106" fmla="*/ 2147483647 w 551"/>
                <a:gd name="T107" fmla="*/ 2147483647 h 269"/>
                <a:gd name="T108" fmla="*/ 2147483647 w 551"/>
                <a:gd name="T109" fmla="*/ 2147483647 h 26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51"/>
                <a:gd name="T166" fmla="*/ 0 h 269"/>
                <a:gd name="T167" fmla="*/ 551 w 551"/>
                <a:gd name="T168" fmla="*/ 269 h 26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51" h="269">
                  <a:moveTo>
                    <a:pt x="551" y="153"/>
                  </a:moveTo>
                  <a:lnTo>
                    <a:pt x="551" y="153"/>
                  </a:lnTo>
                  <a:lnTo>
                    <a:pt x="548" y="168"/>
                  </a:lnTo>
                  <a:lnTo>
                    <a:pt x="541" y="182"/>
                  </a:lnTo>
                  <a:lnTo>
                    <a:pt x="535" y="195"/>
                  </a:lnTo>
                  <a:lnTo>
                    <a:pt x="528" y="207"/>
                  </a:lnTo>
                  <a:lnTo>
                    <a:pt x="518" y="217"/>
                  </a:lnTo>
                  <a:lnTo>
                    <a:pt x="509" y="227"/>
                  </a:lnTo>
                  <a:lnTo>
                    <a:pt x="499" y="234"/>
                  </a:lnTo>
                  <a:lnTo>
                    <a:pt x="487" y="239"/>
                  </a:lnTo>
                  <a:lnTo>
                    <a:pt x="461" y="244"/>
                  </a:lnTo>
                  <a:lnTo>
                    <a:pt x="428" y="247"/>
                  </a:lnTo>
                  <a:lnTo>
                    <a:pt x="389" y="251"/>
                  </a:lnTo>
                  <a:lnTo>
                    <a:pt x="350" y="254"/>
                  </a:lnTo>
                  <a:lnTo>
                    <a:pt x="281" y="256"/>
                  </a:lnTo>
                  <a:lnTo>
                    <a:pt x="252" y="256"/>
                  </a:lnTo>
                  <a:lnTo>
                    <a:pt x="230" y="264"/>
                  </a:lnTo>
                  <a:lnTo>
                    <a:pt x="221" y="266"/>
                  </a:lnTo>
                  <a:lnTo>
                    <a:pt x="211" y="267"/>
                  </a:lnTo>
                  <a:lnTo>
                    <a:pt x="201" y="269"/>
                  </a:lnTo>
                  <a:lnTo>
                    <a:pt x="201" y="267"/>
                  </a:lnTo>
                  <a:lnTo>
                    <a:pt x="201" y="262"/>
                  </a:lnTo>
                  <a:lnTo>
                    <a:pt x="199" y="257"/>
                  </a:lnTo>
                  <a:lnTo>
                    <a:pt x="196" y="254"/>
                  </a:lnTo>
                  <a:lnTo>
                    <a:pt x="193" y="251"/>
                  </a:lnTo>
                  <a:lnTo>
                    <a:pt x="181" y="244"/>
                  </a:lnTo>
                  <a:lnTo>
                    <a:pt x="168" y="234"/>
                  </a:lnTo>
                  <a:lnTo>
                    <a:pt x="157" y="220"/>
                  </a:lnTo>
                  <a:lnTo>
                    <a:pt x="152" y="214"/>
                  </a:lnTo>
                  <a:lnTo>
                    <a:pt x="149" y="207"/>
                  </a:lnTo>
                  <a:lnTo>
                    <a:pt x="145" y="198"/>
                  </a:lnTo>
                  <a:lnTo>
                    <a:pt x="145" y="190"/>
                  </a:lnTo>
                  <a:lnTo>
                    <a:pt x="145" y="170"/>
                  </a:lnTo>
                  <a:lnTo>
                    <a:pt x="149" y="146"/>
                  </a:lnTo>
                  <a:lnTo>
                    <a:pt x="147" y="145"/>
                  </a:lnTo>
                  <a:lnTo>
                    <a:pt x="140" y="138"/>
                  </a:lnTo>
                  <a:lnTo>
                    <a:pt x="136" y="135"/>
                  </a:lnTo>
                  <a:lnTo>
                    <a:pt x="131" y="131"/>
                  </a:lnTo>
                  <a:lnTo>
                    <a:pt x="122" y="128"/>
                  </a:lnTo>
                  <a:lnTo>
                    <a:pt x="113" y="126"/>
                  </a:lnTo>
                  <a:lnTo>
                    <a:pt x="90" y="124"/>
                  </a:lnTo>
                  <a:lnTo>
                    <a:pt x="70" y="123"/>
                  </a:lnTo>
                  <a:lnTo>
                    <a:pt x="50" y="123"/>
                  </a:lnTo>
                  <a:lnTo>
                    <a:pt x="37" y="113"/>
                  </a:lnTo>
                  <a:lnTo>
                    <a:pt x="29" y="104"/>
                  </a:lnTo>
                  <a:lnTo>
                    <a:pt x="26" y="101"/>
                  </a:lnTo>
                  <a:lnTo>
                    <a:pt x="24" y="98"/>
                  </a:lnTo>
                  <a:lnTo>
                    <a:pt x="23" y="91"/>
                  </a:lnTo>
                  <a:lnTo>
                    <a:pt x="19" y="86"/>
                  </a:lnTo>
                  <a:lnTo>
                    <a:pt x="11" y="77"/>
                  </a:lnTo>
                  <a:lnTo>
                    <a:pt x="8" y="72"/>
                  </a:lnTo>
                  <a:lnTo>
                    <a:pt x="6" y="69"/>
                  </a:lnTo>
                  <a:lnTo>
                    <a:pt x="6" y="66"/>
                  </a:lnTo>
                  <a:lnTo>
                    <a:pt x="8" y="61"/>
                  </a:lnTo>
                  <a:lnTo>
                    <a:pt x="10" y="54"/>
                  </a:lnTo>
                  <a:lnTo>
                    <a:pt x="11" y="49"/>
                  </a:lnTo>
                  <a:lnTo>
                    <a:pt x="10" y="46"/>
                  </a:lnTo>
                  <a:lnTo>
                    <a:pt x="5" y="42"/>
                  </a:lnTo>
                  <a:lnTo>
                    <a:pt x="3" y="40"/>
                  </a:lnTo>
                  <a:lnTo>
                    <a:pt x="1" y="35"/>
                  </a:lnTo>
                  <a:lnTo>
                    <a:pt x="0" y="24"/>
                  </a:lnTo>
                  <a:lnTo>
                    <a:pt x="1" y="7"/>
                  </a:lnTo>
                  <a:lnTo>
                    <a:pt x="44" y="0"/>
                  </a:lnTo>
                  <a:lnTo>
                    <a:pt x="52" y="7"/>
                  </a:lnTo>
                  <a:lnTo>
                    <a:pt x="60" y="12"/>
                  </a:lnTo>
                  <a:lnTo>
                    <a:pt x="73" y="17"/>
                  </a:lnTo>
                  <a:lnTo>
                    <a:pt x="75" y="29"/>
                  </a:lnTo>
                  <a:lnTo>
                    <a:pt x="77" y="37"/>
                  </a:lnTo>
                  <a:lnTo>
                    <a:pt x="78" y="44"/>
                  </a:lnTo>
                  <a:lnTo>
                    <a:pt x="83" y="52"/>
                  </a:lnTo>
                  <a:lnTo>
                    <a:pt x="90" y="59"/>
                  </a:lnTo>
                  <a:lnTo>
                    <a:pt x="98" y="67"/>
                  </a:lnTo>
                  <a:lnTo>
                    <a:pt x="108" y="74"/>
                  </a:lnTo>
                  <a:lnTo>
                    <a:pt x="140" y="94"/>
                  </a:lnTo>
                  <a:lnTo>
                    <a:pt x="157" y="103"/>
                  </a:lnTo>
                  <a:lnTo>
                    <a:pt x="162" y="104"/>
                  </a:lnTo>
                  <a:lnTo>
                    <a:pt x="167" y="104"/>
                  </a:lnTo>
                  <a:lnTo>
                    <a:pt x="176" y="101"/>
                  </a:lnTo>
                  <a:lnTo>
                    <a:pt x="185" y="98"/>
                  </a:lnTo>
                  <a:lnTo>
                    <a:pt x="191" y="93"/>
                  </a:lnTo>
                  <a:lnTo>
                    <a:pt x="198" y="89"/>
                  </a:lnTo>
                  <a:lnTo>
                    <a:pt x="209" y="88"/>
                  </a:lnTo>
                  <a:lnTo>
                    <a:pt x="216" y="89"/>
                  </a:lnTo>
                  <a:lnTo>
                    <a:pt x="217" y="91"/>
                  </a:lnTo>
                  <a:lnTo>
                    <a:pt x="217" y="94"/>
                  </a:lnTo>
                  <a:lnTo>
                    <a:pt x="214" y="98"/>
                  </a:lnTo>
                  <a:lnTo>
                    <a:pt x="206" y="106"/>
                  </a:lnTo>
                  <a:lnTo>
                    <a:pt x="196" y="111"/>
                  </a:lnTo>
                  <a:lnTo>
                    <a:pt x="194" y="113"/>
                  </a:lnTo>
                  <a:lnTo>
                    <a:pt x="194" y="114"/>
                  </a:lnTo>
                  <a:lnTo>
                    <a:pt x="201" y="118"/>
                  </a:lnTo>
                  <a:lnTo>
                    <a:pt x="211" y="123"/>
                  </a:lnTo>
                  <a:lnTo>
                    <a:pt x="227" y="128"/>
                  </a:lnTo>
                  <a:lnTo>
                    <a:pt x="245" y="131"/>
                  </a:lnTo>
                  <a:lnTo>
                    <a:pt x="268" y="135"/>
                  </a:lnTo>
                  <a:lnTo>
                    <a:pt x="291" y="138"/>
                  </a:lnTo>
                  <a:lnTo>
                    <a:pt x="317" y="140"/>
                  </a:lnTo>
                  <a:lnTo>
                    <a:pt x="365" y="141"/>
                  </a:lnTo>
                  <a:lnTo>
                    <a:pt x="402" y="143"/>
                  </a:lnTo>
                  <a:lnTo>
                    <a:pt x="428" y="141"/>
                  </a:lnTo>
                  <a:lnTo>
                    <a:pt x="438" y="140"/>
                  </a:lnTo>
                  <a:lnTo>
                    <a:pt x="445" y="136"/>
                  </a:lnTo>
                  <a:lnTo>
                    <a:pt x="448" y="133"/>
                  </a:lnTo>
                  <a:lnTo>
                    <a:pt x="451" y="133"/>
                  </a:lnTo>
                  <a:lnTo>
                    <a:pt x="455" y="133"/>
                  </a:lnTo>
                  <a:lnTo>
                    <a:pt x="456" y="138"/>
                  </a:lnTo>
                  <a:lnTo>
                    <a:pt x="456" y="143"/>
                  </a:lnTo>
                  <a:lnTo>
                    <a:pt x="455" y="148"/>
                  </a:lnTo>
                  <a:lnTo>
                    <a:pt x="455" y="151"/>
                  </a:lnTo>
                  <a:lnTo>
                    <a:pt x="456" y="155"/>
                  </a:lnTo>
                  <a:lnTo>
                    <a:pt x="458" y="156"/>
                  </a:lnTo>
                  <a:lnTo>
                    <a:pt x="466" y="158"/>
                  </a:lnTo>
                  <a:lnTo>
                    <a:pt x="473" y="158"/>
                  </a:lnTo>
                  <a:lnTo>
                    <a:pt x="476" y="156"/>
                  </a:lnTo>
                  <a:lnTo>
                    <a:pt x="481" y="155"/>
                  </a:lnTo>
                  <a:lnTo>
                    <a:pt x="482" y="151"/>
                  </a:lnTo>
                  <a:lnTo>
                    <a:pt x="486" y="145"/>
                  </a:lnTo>
                  <a:lnTo>
                    <a:pt x="489" y="138"/>
                  </a:lnTo>
                  <a:lnTo>
                    <a:pt x="491" y="135"/>
                  </a:lnTo>
                  <a:lnTo>
                    <a:pt x="494" y="135"/>
                  </a:lnTo>
                  <a:lnTo>
                    <a:pt x="499" y="135"/>
                  </a:lnTo>
                  <a:lnTo>
                    <a:pt x="502" y="136"/>
                  </a:lnTo>
                  <a:lnTo>
                    <a:pt x="510" y="141"/>
                  </a:lnTo>
                  <a:lnTo>
                    <a:pt x="512" y="145"/>
                  </a:lnTo>
                  <a:lnTo>
                    <a:pt x="514" y="148"/>
                  </a:lnTo>
                  <a:lnTo>
                    <a:pt x="514" y="151"/>
                  </a:lnTo>
                  <a:lnTo>
                    <a:pt x="515" y="153"/>
                  </a:lnTo>
                  <a:lnTo>
                    <a:pt x="522" y="151"/>
                  </a:lnTo>
                  <a:lnTo>
                    <a:pt x="530" y="146"/>
                  </a:lnTo>
                  <a:lnTo>
                    <a:pt x="535" y="141"/>
                  </a:lnTo>
                  <a:lnTo>
                    <a:pt x="538" y="136"/>
                  </a:lnTo>
                  <a:lnTo>
                    <a:pt x="540" y="136"/>
                  </a:lnTo>
                  <a:lnTo>
                    <a:pt x="543" y="136"/>
                  </a:lnTo>
                  <a:lnTo>
                    <a:pt x="546" y="136"/>
                  </a:lnTo>
                  <a:lnTo>
                    <a:pt x="548" y="140"/>
                  </a:lnTo>
                  <a:lnTo>
                    <a:pt x="550" y="145"/>
                  </a:lnTo>
                  <a:lnTo>
                    <a:pt x="551" y="153"/>
                  </a:lnTo>
                  <a:close/>
                </a:path>
              </a:pathLst>
            </a:custGeom>
            <a:solidFill>
              <a:srgbClr val="4A2E2B"/>
            </a:solidFill>
            <a:ln w="9525">
              <a:noFill/>
              <a:round/>
              <a:headEnd/>
              <a:tailEnd/>
            </a:ln>
          </p:spPr>
          <p:txBody>
            <a:bodyPr/>
            <a:lstStyle/>
            <a:p>
              <a:endParaRPr lang="ru-RU"/>
            </a:p>
          </p:txBody>
        </p:sp>
        <p:sp>
          <p:nvSpPr>
            <p:cNvPr id="40049" name="Freeform 26"/>
            <p:cNvSpPr>
              <a:spLocks noEditPoints="1"/>
            </p:cNvSpPr>
            <p:nvPr/>
          </p:nvSpPr>
          <p:spPr bwMode="auto">
            <a:xfrm>
              <a:off x="5638801" y="3144838"/>
              <a:ext cx="879475" cy="427037"/>
            </a:xfrm>
            <a:custGeom>
              <a:avLst/>
              <a:gdLst>
                <a:gd name="T0" fmla="*/ 2147483647 w 554"/>
                <a:gd name="T1" fmla="*/ 2147483647 h 269"/>
                <a:gd name="T2" fmla="*/ 2147483647 w 554"/>
                <a:gd name="T3" fmla="*/ 2147483647 h 269"/>
                <a:gd name="T4" fmla="*/ 2147483647 w 554"/>
                <a:gd name="T5" fmla="*/ 2147483647 h 269"/>
                <a:gd name="T6" fmla="*/ 2147483647 w 554"/>
                <a:gd name="T7" fmla="*/ 2147483647 h 269"/>
                <a:gd name="T8" fmla="*/ 2147483647 w 554"/>
                <a:gd name="T9" fmla="*/ 2147483647 h 269"/>
                <a:gd name="T10" fmla="*/ 2147483647 w 554"/>
                <a:gd name="T11" fmla="*/ 2147483647 h 269"/>
                <a:gd name="T12" fmla="*/ 2147483647 w 554"/>
                <a:gd name="T13" fmla="*/ 2147483647 h 269"/>
                <a:gd name="T14" fmla="*/ 2147483647 w 554"/>
                <a:gd name="T15" fmla="*/ 2147483647 h 269"/>
                <a:gd name="T16" fmla="*/ 2147483647 w 554"/>
                <a:gd name="T17" fmla="*/ 2147483647 h 269"/>
                <a:gd name="T18" fmla="*/ 2147483647 w 554"/>
                <a:gd name="T19" fmla="*/ 2147483647 h 269"/>
                <a:gd name="T20" fmla="*/ 2147483647 w 554"/>
                <a:gd name="T21" fmla="*/ 2147483647 h 269"/>
                <a:gd name="T22" fmla="*/ 2147483647 w 554"/>
                <a:gd name="T23" fmla="*/ 2147483647 h 269"/>
                <a:gd name="T24" fmla="*/ 2147483647 w 554"/>
                <a:gd name="T25" fmla="*/ 2147483647 h 269"/>
                <a:gd name="T26" fmla="*/ 2147483647 w 554"/>
                <a:gd name="T27" fmla="*/ 2147483647 h 269"/>
                <a:gd name="T28" fmla="*/ 2147483647 w 554"/>
                <a:gd name="T29" fmla="*/ 2147483647 h 269"/>
                <a:gd name="T30" fmla="*/ 2147483647 w 554"/>
                <a:gd name="T31" fmla="*/ 2147483647 h 269"/>
                <a:gd name="T32" fmla="*/ 2147483647 w 554"/>
                <a:gd name="T33" fmla="*/ 2147483647 h 269"/>
                <a:gd name="T34" fmla="*/ 2147483647 w 554"/>
                <a:gd name="T35" fmla="*/ 2147483647 h 269"/>
                <a:gd name="T36" fmla="*/ 2147483647 w 554"/>
                <a:gd name="T37" fmla="*/ 2147483647 h 269"/>
                <a:gd name="T38" fmla="*/ 2147483647 w 554"/>
                <a:gd name="T39" fmla="*/ 2147483647 h 269"/>
                <a:gd name="T40" fmla="*/ 2147483647 w 554"/>
                <a:gd name="T41" fmla="*/ 2147483647 h 269"/>
                <a:gd name="T42" fmla="*/ 2147483647 w 554"/>
                <a:gd name="T43" fmla="*/ 2147483647 h 269"/>
                <a:gd name="T44" fmla="*/ 2147483647 w 554"/>
                <a:gd name="T45" fmla="*/ 2147483647 h 269"/>
                <a:gd name="T46" fmla="*/ 2147483647 w 554"/>
                <a:gd name="T47" fmla="*/ 2147483647 h 269"/>
                <a:gd name="T48" fmla="*/ 2147483647 w 554"/>
                <a:gd name="T49" fmla="*/ 2147483647 h 269"/>
                <a:gd name="T50" fmla="*/ 2147483647 w 554"/>
                <a:gd name="T51" fmla="*/ 2147483647 h 269"/>
                <a:gd name="T52" fmla="*/ 2147483647 w 554"/>
                <a:gd name="T53" fmla="*/ 2147483647 h 269"/>
                <a:gd name="T54" fmla="*/ 2147483647 w 554"/>
                <a:gd name="T55" fmla="*/ 2147483647 h 269"/>
                <a:gd name="T56" fmla="*/ 2147483647 w 554"/>
                <a:gd name="T57" fmla="*/ 2147483647 h 269"/>
                <a:gd name="T58" fmla="*/ 2147483647 w 554"/>
                <a:gd name="T59" fmla="*/ 2147483647 h 269"/>
                <a:gd name="T60" fmla="*/ 2147483647 w 554"/>
                <a:gd name="T61" fmla="*/ 2147483647 h 269"/>
                <a:gd name="T62" fmla="*/ 2147483647 w 554"/>
                <a:gd name="T63" fmla="*/ 2147483647 h 269"/>
                <a:gd name="T64" fmla="*/ 2147483647 w 554"/>
                <a:gd name="T65" fmla="*/ 2147483647 h 269"/>
                <a:gd name="T66" fmla="*/ 2147483647 w 554"/>
                <a:gd name="T67" fmla="*/ 2147483647 h 269"/>
                <a:gd name="T68" fmla="*/ 2147483647 w 554"/>
                <a:gd name="T69" fmla="*/ 2147483647 h 269"/>
                <a:gd name="T70" fmla="*/ 2147483647 w 554"/>
                <a:gd name="T71" fmla="*/ 2147483647 h 269"/>
                <a:gd name="T72" fmla="*/ 2147483647 w 554"/>
                <a:gd name="T73" fmla="*/ 2147483647 h 269"/>
                <a:gd name="T74" fmla="*/ 2147483647 w 554"/>
                <a:gd name="T75" fmla="*/ 2147483647 h 269"/>
                <a:gd name="T76" fmla="*/ 2147483647 w 554"/>
                <a:gd name="T77" fmla="*/ 2147483647 h 269"/>
                <a:gd name="T78" fmla="*/ 2147483647 w 554"/>
                <a:gd name="T79" fmla="*/ 2147483647 h 269"/>
                <a:gd name="T80" fmla="*/ 2147483647 w 554"/>
                <a:gd name="T81" fmla="*/ 2147483647 h 269"/>
                <a:gd name="T82" fmla="*/ 2147483647 w 554"/>
                <a:gd name="T83" fmla="*/ 2147483647 h 269"/>
                <a:gd name="T84" fmla="*/ 2147483647 w 554"/>
                <a:gd name="T85" fmla="*/ 2147483647 h 269"/>
                <a:gd name="T86" fmla="*/ 2147483647 w 554"/>
                <a:gd name="T87" fmla="*/ 2147483647 h 269"/>
                <a:gd name="T88" fmla="*/ 2147483647 w 554"/>
                <a:gd name="T89" fmla="*/ 2147483647 h 269"/>
                <a:gd name="T90" fmla="*/ 2147483647 w 554"/>
                <a:gd name="T91" fmla="*/ 2147483647 h 269"/>
                <a:gd name="T92" fmla="*/ 2147483647 w 554"/>
                <a:gd name="T93" fmla="*/ 2147483647 h 269"/>
                <a:gd name="T94" fmla="*/ 2147483647 w 554"/>
                <a:gd name="T95" fmla="*/ 2147483647 h 269"/>
                <a:gd name="T96" fmla="*/ 2147483647 w 554"/>
                <a:gd name="T97" fmla="*/ 2147483647 h 269"/>
                <a:gd name="T98" fmla="*/ 2147483647 w 554"/>
                <a:gd name="T99" fmla="*/ 2147483647 h 269"/>
                <a:gd name="T100" fmla="*/ 2147483647 w 554"/>
                <a:gd name="T101" fmla="*/ 2147483647 h 269"/>
                <a:gd name="T102" fmla="*/ 2147483647 w 554"/>
                <a:gd name="T103" fmla="*/ 2147483647 h 269"/>
                <a:gd name="T104" fmla="*/ 2147483647 w 554"/>
                <a:gd name="T105" fmla="*/ 2147483647 h 269"/>
                <a:gd name="T106" fmla="*/ 2147483647 w 554"/>
                <a:gd name="T107" fmla="*/ 2147483647 h 269"/>
                <a:gd name="T108" fmla="*/ 2147483647 w 554"/>
                <a:gd name="T109" fmla="*/ 2147483647 h 269"/>
                <a:gd name="T110" fmla="*/ 2147483647 w 554"/>
                <a:gd name="T111" fmla="*/ 2147483647 h 269"/>
                <a:gd name="T112" fmla="*/ 2147483647 w 554"/>
                <a:gd name="T113" fmla="*/ 2147483647 h 269"/>
                <a:gd name="T114" fmla="*/ 2147483647 w 554"/>
                <a:gd name="T115" fmla="*/ 2147483647 h 269"/>
                <a:gd name="T116" fmla="*/ 2147483647 w 554"/>
                <a:gd name="T117" fmla="*/ 2147483647 h 269"/>
                <a:gd name="T118" fmla="*/ 2147483647 w 554"/>
                <a:gd name="T119" fmla="*/ 2147483647 h 269"/>
                <a:gd name="T120" fmla="*/ 2147483647 w 554"/>
                <a:gd name="T121" fmla="*/ 2147483647 h 269"/>
                <a:gd name="T122" fmla="*/ 2147483647 w 554"/>
                <a:gd name="T123" fmla="*/ 2147483647 h 26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54"/>
                <a:gd name="T187" fmla="*/ 0 h 269"/>
                <a:gd name="T188" fmla="*/ 554 w 554"/>
                <a:gd name="T189" fmla="*/ 269 h 26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54" h="269">
                  <a:moveTo>
                    <a:pt x="554" y="138"/>
                  </a:moveTo>
                  <a:lnTo>
                    <a:pt x="554" y="140"/>
                  </a:lnTo>
                  <a:lnTo>
                    <a:pt x="554" y="138"/>
                  </a:lnTo>
                  <a:close/>
                  <a:moveTo>
                    <a:pt x="553" y="145"/>
                  </a:moveTo>
                  <a:lnTo>
                    <a:pt x="553" y="145"/>
                  </a:lnTo>
                  <a:lnTo>
                    <a:pt x="550" y="160"/>
                  </a:lnTo>
                  <a:lnTo>
                    <a:pt x="545" y="175"/>
                  </a:lnTo>
                  <a:lnTo>
                    <a:pt x="538" y="190"/>
                  </a:lnTo>
                  <a:lnTo>
                    <a:pt x="530" y="203"/>
                  </a:lnTo>
                  <a:lnTo>
                    <a:pt x="522" y="215"/>
                  </a:lnTo>
                  <a:lnTo>
                    <a:pt x="510" y="225"/>
                  </a:lnTo>
                  <a:lnTo>
                    <a:pt x="499" y="234"/>
                  </a:lnTo>
                  <a:lnTo>
                    <a:pt x="487" y="239"/>
                  </a:lnTo>
                  <a:lnTo>
                    <a:pt x="461" y="244"/>
                  </a:lnTo>
                  <a:lnTo>
                    <a:pt x="428" y="247"/>
                  </a:lnTo>
                  <a:lnTo>
                    <a:pt x="389" y="251"/>
                  </a:lnTo>
                  <a:lnTo>
                    <a:pt x="350" y="254"/>
                  </a:lnTo>
                  <a:lnTo>
                    <a:pt x="281" y="256"/>
                  </a:lnTo>
                  <a:lnTo>
                    <a:pt x="252" y="256"/>
                  </a:lnTo>
                  <a:lnTo>
                    <a:pt x="230" y="264"/>
                  </a:lnTo>
                  <a:lnTo>
                    <a:pt x="221" y="266"/>
                  </a:lnTo>
                  <a:lnTo>
                    <a:pt x="211" y="267"/>
                  </a:lnTo>
                  <a:lnTo>
                    <a:pt x="201" y="269"/>
                  </a:lnTo>
                  <a:lnTo>
                    <a:pt x="201" y="267"/>
                  </a:lnTo>
                  <a:lnTo>
                    <a:pt x="201" y="262"/>
                  </a:lnTo>
                  <a:lnTo>
                    <a:pt x="199" y="257"/>
                  </a:lnTo>
                  <a:lnTo>
                    <a:pt x="196" y="254"/>
                  </a:lnTo>
                  <a:lnTo>
                    <a:pt x="193" y="251"/>
                  </a:lnTo>
                  <a:lnTo>
                    <a:pt x="181" y="244"/>
                  </a:lnTo>
                  <a:lnTo>
                    <a:pt x="168" y="234"/>
                  </a:lnTo>
                  <a:lnTo>
                    <a:pt x="157" y="220"/>
                  </a:lnTo>
                  <a:lnTo>
                    <a:pt x="152" y="214"/>
                  </a:lnTo>
                  <a:lnTo>
                    <a:pt x="149" y="207"/>
                  </a:lnTo>
                  <a:lnTo>
                    <a:pt x="145" y="198"/>
                  </a:lnTo>
                  <a:lnTo>
                    <a:pt x="145" y="190"/>
                  </a:lnTo>
                  <a:lnTo>
                    <a:pt x="145" y="170"/>
                  </a:lnTo>
                  <a:lnTo>
                    <a:pt x="149" y="146"/>
                  </a:lnTo>
                  <a:lnTo>
                    <a:pt x="147" y="145"/>
                  </a:lnTo>
                  <a:lnTo>
                    <a:pt x="140" y="138"/>
                  </a:lnTo>
                  <a:lnTo>
                    <a:pt x="136" y="135"/>
                  </a:lnTo>
                  <a:lnTo>
                    <a:pt x="131" y="131"/>
                  </a:lnTo>
                  <a:lnTo>
                    <a:pt x="122" y="128"/>
                  </a:lnTo>
                  <a:lnTo>
                    <a:pt x="113" y="126"/>
                  </a:lnTo>
                  <a:lnTo>
                    <a:pt x="90" y="124"/>
                  </a:lnTo>
                  <a:lnTo>
                    <a:pt x="70" y="123"/>
                  </a:lnTo>
                  <a:lnTo>
                    <a:pt x="50" y="123"/>
                  </a:lnTo>
                  <a:lnTo>
                    <a:pt x="37" y="113"/>
                  </a:lnTo>
                  <a:lnTo>
                    <a:pt x="29" y="104"/>
                  </a:lnTo>
                  <a:lnTo>
                    <a:pt x="26" y="101"/>
                  </a:lnTo>
                  <a:lnTo>
                    <a:pt x="24" y="98"/>
                  </a:lnTo>
                  <a:lnTo>
                    <a:pt x="23" y="91"/>
                  </a:lnTo>
                  <a:lnTo>
                    <a:pt x="19" y="86"/>
                  </a:lnTo>
                  <a:lnTo>
                    <a:pt x="11" y="77"/>
                  </a:lnTo>
                  <a:lnTo>
                    <a:pt x="8" y="72"/>
                  </a:lnTo>
                  <a:lnTo>
                    <a:pt x="6" y="69"/>
                  </a:lnTo>
                  <a:lnTo>
                    <a:pt x="6" y="66"/>
                  </a:lnTo>
                  <a:lnTo>
                    <a:pt x="8" y="61"/>
                  </a:lnTo>
                  <a:lnTo>
                    <a:pt x="10" y="54"/>
                  </a:lnTo>
                  <a:lnTo>
                    <a:pt x="11" y="49"/>
                  </a:lnTo>
                  <a:lnTo>
                    <a:pt x="10" y="46"/>
                  </a:lnTo>
                  <a:lnTo>
                    <a:pt x="5" y="42"/>
                  </a:lnTo>
                  <a:lnTo>
                    <a:pt x="3" y="40"/>
                  </a:lnTo>
                  <a:lnTo>
                    <a:pt x="1" y="35"/>
                  </a:lnTo>
                  <a:lnTo>
                    <a:pt x="0" y="24"/>
                  </a:lnTo>
                  <a:lnTo>
                    <a:pt x="1" y="7"/>
                  </a:lnTo>
                  <a:lnTo>
                    <a:pt x="44" y="0"/>
                  </a:lnTo>
                  <a:lnTo>
                    <a:pt x="47" y="3"/>
                  </a:lnTo>
                  <a:lnTo>
                    <a:pt x="55" y="9"/>
                  </a:lnTo>
                  <a:lnTo>
                    <a:pt x="68" y="14"/>
                  </a:lnTo>
                  <a:lnTo>
                    <a:pt x="88" y="19"/>
                  </a:lnTo>
                  <a:lnTo>
                    <a:pt x="121" y="24"/>
                  </a:lnTo>
                  <a:lnTo>
                    <a:pt x="136" y="24"/>
                  </a:lnTo>
                  <a:lnTo>
                    <a:pt x="149" y="22"/>
                  </a:lnTo>
                  <a:lnTo>
                    <a:pt x="124" y="29"/>
                  </a:lnTo>
                  <a:lnTo>
                    <a:pt x="101" y="25"/>
                  </a:lnTo>
                  <a:lnTo>
                    <a:pt x="83" y="24"/>
                  </a:lnTo>
                  <a:lnTo>
                    <a:pt x="65" y="25"/>
                  </a:lnTo>
                  <a:lnTo>
                    <a:pt x="59" y="25"/>
                  </a:lnTo>
                  <a:lnTo>
                    <a:pt x="59" y="24"/>
                  </a:lnTo>
                  <a:lnTo>
                    <a:pt x="60" y="24"/>
                  </a:lnTo>
                  <a:lnTo>
                    <a:pt x="60" y="22"/>
                  </a:lnTo>
                  <a:lnTo>
                    <a:pt x="54" y="20"/>
                  </a:lnTo>
                  <a:lnTo>
                    <a:pt x="26" y="24"/>
                  </a:lnTo>
                  <a:lnTo>
                    <a:pt x="13" y="25"/>
                  </a:lnTo>
                  <a:lnTo>
                    <a:pt x="21" y="22"/>
                  </a:lnTo>
                  <a:lnTo>
                    <a:pt x="39" y="15"/>
                  </a:lnTo>
                  <a:lnTo>
                    <a:pt x="44" y="12"/>
                  </a:lnTo>
                  <a:lnTo>
                    <a:pt x="46" y="10"/>
                  </a:lnTo>
                  <a:lnTo>
                    <a:pt x="42" y="9"/>
                  </a:lnTo>
                  <a:lnTo>
                    <a:pt x="32" y="10"/>
                  </a:lnTo>
                  <a:lnTo>
                    <a:pt x="13" y="12"/>
                  </a:lnTo>
                  <a:lnTo>
                    <a:pt x="8" y="14"/>
                  </a:lnTo>
                  <a:lnTo>
                    <a:pt x="8" y="19"/>
                  </a:lnTo>
                  <a:lnTo>
                    <a:pt x="8" y="32"/>
                  </a:lnTo>
                  <a:lnTo>
                    <a:pt x="10" y="39"/>
                  </a:lnTo>
                  <a:lnTo>
                    <a:pt x="13" y="40"/>
                  </a:lnTo>
                  <a:lnTo>
                    <a:pt x="16" y="40"/>
                  </a:lnTo>
                  <a:lnTo>
                    <a:pt x="31" y="40"/>
                  </a:lnTo>
                  <a:lnTo>
                    <a:pt x="34" y="42"/>
                  </a:lnTo>
                  <a:lnTo>
                    <a:pt x="28" y="46"/>
                  </a:lnTo>
                  <a:lnTo>
                    <a:pt x="21" y="47"/>
                  </a:lnTo>
                  <a:lnTo>
                    <a:pt x="19" y="49"/>
                  </a:lnTo>
                  <a:lnTo>
                    <a:pt x="18" y="52"/>
                  </a:lnTo>
                  <a:lnTo>
                    <a:pt x="18" y="54"/>
                  </a:lnTo>
                  <a:lnTo>
                    <a:pt x="21" y="57"/>
                  </a:lnTo>
                  <a:lnTo>
                    <a:pt x="29" y="61"/>
                  </a:lnTo>
                  <a:lnTo>
                    <a:pt x="46" y="64"/>
                  </a:lnTo>
                  <a:lnTo>
                    <a:pt x="47" y="66"/>
                  </a:lnTo>
                  <a:lnTo>
                    <a:pt x="49" y="66"/>
                  </a:lnTo>
                  <a:lnTo>
                    <a:pt x="41" y="69"/>
                  </a:lnTo>
                  <a:lnTo>
                    <a:pt x="31" y="72"/>
                  </a:lnTo>
                  <a:lnTo>
                    <a:pt x="26" y="77"/>
                  </a:lnTo>
                  <a:lnTo>
                    <a:pt x="26" y="79"/>
                  </a:lnTo>
                  <a:lnTo>
                    <a:pt x="26" y="81"/>
                  </a:lnTo>
                  <a:lnTo>
                    <a:pt x="31" y="86"/>
                  </a:lnTo>
                  <a:lnTo>
                    <a:pt x="34" y="88"/>
                  </a:lnTo>
                  <a:lnTo>
                    <a:pt x="36" y="91"/>
                  </a:lnTo>
                  <a:lnTo>
                    <a:pt x="42" y="99"/>
                  </a:lnTo>
                  <a:lnTo>
                    <a:pt x="47" y="103"/>
                  </a:lnTo>
                  <a:lnTo>
                    <a:pt x="54" y="106"/>
                  </a:lnTo>
                  <a:lnTo>
                    <a:pt x="64" y="109"/>
                  </a:lnTo>
                  <a:lnTo>
                    <a:pt x="77" y="111"/>
                  </a:lnTo>
                  <a:lnTo>
                    <a:pt x="106" y="114"/>
                  </a:lnTo>
                  <a:lnTo>
                    <a:pt x="131" y="116"/>
                  </a:lnTo>
                  <a:lnTo>
                    <a:pt x="142" y="116"/>
                  </a:lnTo>
                  <a:lnTo>
                    <a:pt x="152" y="114"/>
                  </a:lnTo>
                  <a:lnTo>
                    <a:pt x="163" y="113"/>
                  </a:lnTo>
                  <a:lnTo>
                    <a:pt x="175" y="108"/>
                  </a:lnTo>
                  <a:lnTo>
                    <a:pt x="193" y="96"/>
                  </a:lnTo>
                  <a:lnTo>
                    <a:pt x="201" y="89"/>
                  </a:lnTo>
                  <a:lnTo>
                    <a:pt x="204" y="86"/>
                  </a:lnTo>
                  <a:lnTo>
                    <a:pt x="209" y="88"/>
                  </a:lnTo>
                  <a:lnTo>
                    <a:pt x="211" y="89"/>
                  </a:lnTo>
                  <a:lnTo>
                    <a:pt x="212" y="91"/>
                  </a:lnTo>
                  <a:lnTo>
                    <a:pt x="212" y="94"/>
                  </a:lnTo>
                  <a:lnTo>
                    <a:pt x="209" y="96"/>
                  </a:lnTo>
                  <a:lnTo>
                    <a:pt x="198" y="104"/>
                  </a:lnTo>
                  <a:lnTo>
                    <a:pt x="178" y="113"/>
                  </a:lnTo>
                  <a:lnTo>
                    <a:pt x="158" y="119"/>
                  </a:lnTo>
                  <a:lnTo>
                    <a:pt x="150" y="124"/>
                  </a:lnTo>
                  <a:lnTo>
                    <a:pt x="149" y="128"/>
                  </a:lnTo>
                  <a:lnTo>
                    <a:pt x="150" y="130"/>
                  </a:lnTo>
                  <a:lnTo>
                    <a:pt x="155" y="135"/>
                  </a:lnTo>
                  <a:lnTo>
                    <a:pt x="173" y="143"/>
                  </a:lnTo>
                  <a:lnTo>
                    <a:pt x="206" y="155"/>
                  </a:lnTo>
                  <a:lnTo>
                    <a:pt x="247" y="166"/>
                  </a:lnTo>
                  <a:lnTo>
                    <a:pt x="283" y="177"/>
                  </a:lnTo>
                  <a:lnTo>
                    <a:pt x="319" y="183"/>
                  </a:lnTo>
                  <a:lnTo>
                    <a:pt x="338" y="185"/>
                  </a:lnTo>
                  <a:lnTo>
                    <a:pt x="360" y="187"/>
                  </a:lnTo>
                  <a:lnTo>
                    <a:pt x="379" y="185"/>
                  </a:lnTo>
                  <a:lnTo>
                    <a:pt x="397" y="180"/>
                  </a:lnTo>
                  <a:lnTo>
                    <a:pt x="406" y="177"/>
                  </a:lnTo>
                  <a:lnTo>
                    <a:pt x="414" y="173"/>
                  </a:lnTo>
                  <a:lnTo>
                    <a:pt x="420" y="168"/>
                  </a:lnTo>
                  <a:lnTo>
                    <a:pt x="427" y="163"/>
                  </a:lnTo>
                  <a:lnTo>
                    <a:pt x="443" y="145"/>
                  </a:lnTo>
                  <a:lnTo>
                    <a:pt x="450" y="136"/>
                  </a:lnTo>
                  <a:lnTo>
                    <a:pt x="451" y="136"/>
                  </a:lnTo>
                  <a:lnTo>
                    <a:pt x="453" y="138"/>
                  </a:lnTo>
                  <a:lnTo>
                    <a:pt x="455" y="140"/>
                  </a:lnTo>
                  <a:lnTo>
                    <a:pt x="456" y="143"/>
                  </a:lnTo>
                  <a:lnTo>
                    <a:pt x="453" y="150"/>
                  </a:lnTo>
                  <a:lnTo>
                    <a:pt x="445" y="158"/>
                  </a:lnTo>
                  <a:lnTo>
                    <a:pt x="433" y="168"/>
                  </a:lnTo>
                  <a:lnTo>
                    <a:pt x="425" y="172"/>
                  </a:lnTo>
                  <a:lnTo>
                    <a:pt x="427" y="173"/>
                  </a:lnTo>
                  <a:lnTo>
                    <a:pt x="430" y="173"/>
                  </a:lnTo>
                  <a:lnTo>
                    <a:pt x="438" y="175"/>
                  </a:lnTo>
                  <a:lnTo>
                    <a:pt x="450" y="177"/>
                  </a:lnTo>
                  <a:lnTo>
                    <a:pt x="460" y="177"/>
                  </a:lnTo>
                  <a:lnTo>
                    <a:pt x="469" y="173"/>
                  </a:lnTo>
                  <a:lnTo>
                    <a:pt x="478" y="166"/>
                  </a:lnTo>
                  <a:lnTo>
                    <a:pt x="481" y="163"/>
                  </a:lnTo>
                  <a:lnTo>
                    <a:pt x="482" y="158"/>
                  </a:lnTo>
                  <a:lnTo>
                    <a:pt x="486" y="151"/>
                  </a:lnTo>
                  <a:lnTo>
                    <a:pt x="487" y="146"/>
                  </a:lnTo>
                  <a:lnTo>
                    <a:pt x="489" y="145"/>
                  </a:lnTo>
                  <a:lnTo>
                    <a:pt x="491" y="145"/>
                  </a:lnTo>
                  <a:lnTo>
                    <a:pt x="496" y="148"/>
                  </a:lnTo>
                  <a:lnTo>
                    <a:pt x="502" y="151"/>
                  </a:lnTo>
                  <a:lnTo>
                    <a:pt x="507" y="155"/>
                  </a:lnTo>
                  <a:lnTo>
                    <a:pt x="507" y="156"/>
                  </a:lnTo>
                  <a:lnTo>
                    <a:pt x="505" y="158"/>
                  </a:lnTo>
                  <a:lnTo>
                    <a:pt x="497" y="161"/>
                  </a:lnTo>
                  <a:lnTo>
                    <a:pt x="487" y="165"/>
                  </a:lnTo>
                  <a:lnTo>
                    <a:pt x="481" y="168"/>
                  </a:lnTo>
                  <a:lnTo>
                    <a:pt x="481" y="170"/>
                  </a:lnTo>
                  <a:lnTo>
                    <a:pt x="489" y="175"/>
                  </a:lnTo>
                  <a:lnTo>
                    <a:pt x="499" y="178"/>
                  </a:lnTo>
                  <a:lnTo>
                    <a:pt x="505" y="178"/>
                  </a:lnTo>
                  <a:lnTo>
                    <a:pt x="512" y="175"/>
                  </a:lnTo>
                  <a:lnTo>
                    <a:pt x="520" y="168"/>
                  </a:lnTo>
                  <a:lnTo>
                    <a:pt x="527" y="161"/>
                  </a:lnTo>
                  <a:lnTo>
                    <a:pt x="532" y="155"/>
                  </a:lnTo>
                  <a:lnTo>
                    <a:pt x="533" y="151"/>
                  </a:lnTo>
                  <a:lnTo>
                    <a:pt x="535" y="153"/>
                  </a:lnTo>
                  <a:lnTo>
                    <a:pt x="536" y="153"/>
                  </a:lnTo>
                  <a:lnTo>
                    <a:pt x="536" y="156"/>
                  </a:lnTo>
                  <a:lnTo>
                    <a:pt x="536" y="161"/>
                  </a:lnTo>
                  <a:lnTo>
                    <a:pt x="530" y="172"/>
                  </a:lnTo>
                  <a:lnTo>
                    <a:pt x="520" y="180"/>
                  </a:lnTo>
                  <a:lnTo>
                    <a:pt x="515" y="183"/>
                  </a:lnTo>
                  <a:lnTo>
                    <a:pt x="510" y="185"/>
                  </a:lnTo>
                  <a:lnTo>
                    <a:pt x="504" y="185"/>
                  </a:lnTo>
                  <a:lnTo>
                    <a:pt x="494" y="185"/>
                  </a:lnTo>
                  <a:lnTo>
                    <a:pt x="469" y="183"/>
                  </a:lnTo>
                  <a:lnTo>
                    <a:pt x="438" y="182"/>
                  </a:lnTo>
                  <a:lnTo>
                    <a:pt x="424" y="182"/>
                  </a:lnTo>
                  <a:lnTo>
                    <a:pt x="407" y="183"/>
                  </a:lnTo>
                  <a:lnTo>
                    <a:pt x="378" y="188"/>
                  </a:lnTo>
                  <a:lnTo>
                    <a:pt x="365" y="190"/>
                  </a:lnTo>
                  <a:lnTo>
                    <a:pt x="350" y="192"/>
                  </a:lnTo>
                  <a:lnTo>
                    <a:pt x="334" y="192"/>
                  </a:lnTo>
                  <a:lnTo>
                    <a:pt x="316" y="190"/>
                  </a:lnTo>
                  <a:lnTo>
                    <a:pt x="291" y="187"/>
                  </a:lnTo>
                  <a:lnTo>
                    <a:pt x="263" y="182"/>
                  </a:lnTo>
                  <a:lnTo>
                    <a:pt x="211" y="170"/>
                  </a:lnTo>
                  <a:lnTo>
                    <a:pt x="176" y="161"/>
                  </a:lnTo>
                  <a:lnTo>
                    <a:pt x="152" y="153"/>
                  </a:lnTo>
                  <a:lnTo>
                    <a:pt x="150" y="168"/>
                  </a:lnTo>
                  <a:lnTo>
                    <a:pt x="149" y="183"/>
                  </a:lnTo>
                  <a:lnTo>
                    <a:pt x="152" y="200"/>
                  </a:lnTo>
                  <a:lnTo>
                    <a:pt x="154" y="207"/>
                  </a:lnTo>
                  <a:lnTo>
                    <a:pt x="158" y="214"/>
                  </a:lnTo>
                  <a:lnTo>
                    <a:pt x="165" y="220"/>
                  </a:lnTo>
                  <a:lnTo>
                    <a:pt x="173" y="225"/>
                  </a:lnTo>
                  <a:lnTo>
                    <a:pt x="186" y="235"/>
                  </a:lnTo>
                  <a:lnTo>
                    <a:pt x="198" y="242"/>
                  </a:lnTo>
                  <a:lnTo>
                    <a:pt x="204" y="247"/>
                  </a:lnTo>
                  <a:lnTo>
                    <a:pt x="212" y="251"/>
                  </a:lnTo>
                  <a:lnTo>
                    <a:pt x="221" y="251"/>
                  </a:lnTo>
                  <a:lnTo>
                    <a:pt x="230" y="249"/>
                  </a:lnTo>
                  <a:lnTo>
                    <a:pt x="235" y="245"/>
                  </a:lnTo>
                  <a:lnTo>
                    <a:pt x="240" y="242"/>
                  </a:lnTo>
                  <a:lnTo>
                    <a:pt x="248" y="235"/>
                  </a:lnTo>
                  <a:lnTo>
                    <a:pt x="253" y="234"/>
                  </a:lnTo>
                  <a:lnTo>
                    <a:pt x="257" y="232"/>
                  </a:lnTo>
                  <a:lnTo>
                    <a:pt x="262" y="230"/>
                  </a:lnTo>
                  <a:lnTo>
                    <a:pt x="266" y="232"/>
                  </a:lnTo>
                  <a:lnTo>
                    <a:pt x="270" y="235"/>
                  </a:lnTo>
                  <a:lnTo>
                    <a:pt x="273" y="237"/>
                  </a:lnTo>
                  <a:lnTo>
                    <a:pt x="276" y="240"/>
                  </a:lnTo>
                  <a:lnTo>
                    <a:pt x="283" y="242"/>
                  </a:lnTo>
                  <a:lnTo>
                    <a:pt x="299" y="239"/>
                  </a:lnTo>
                  <a:lnTo>
                    <a:pt x="320" y="232"/>
                  </a:lnTo>
                  <a:lnTo>
                    <a:pt x="332" y="229"/>
                  </a:lnTo>
                  <a:lnTo>
                    <a:pt x="340" y="225"/>
                  </a:lnTo>
                  <a:lnTo>
                    <a:pt x="347" y="225"/>
                  </a:lnTo>
                  <a:lnTo>
                    <a:pt x="350" y="229"/>
                  </a:lnTo>
                  <a:lnTo>
                    <a:pt x="352" y="230"/>
                  </a:lnTo>
                  <a:lnTo>
                    <a:pt x="350" y="232"/>
                  </a:lnTo>
                  <a:lnTo>
                    <a:pt x="345" y="237"/>
                  </a:lnTo>
                  <a:lnTo>
                    <a:pt x="337" y="240"/>
                  </a:lnTo>
                  <a:lnTo>
                    <a:pt x="332" y="242"/>
                  </a:lnTo>
                  <a:lnTo>
                    <a:pt x="338" y="244"/>
                  </a:lnTo>
                  <a:lnTo>
                    <a:pt x="366" y="245"/>
                  </a:lnTo>
                  <a:lnTo>
                    <a:pt x="374" y="245"/>
                  </a:lnTo>
                  <a:lnTo>
                    <a:pt x="381" y="244"/>
                  </a:lnTo>
                  <a:lnTo>
                    <a:pt x="399" y="237"/>
                  </a:lnTo>
                  <a:lnTo>
                    <a:pt x="415" y="229"/>
                  </a:lnTo>
                  <a:lnTo>
                    <a:pt x="428" y="219"/>
                  </a:lnTo>
                  <a:lnTo>
                    <a:pt x="435" y="214"/>
                  </a:lnTo>
                  <a:lnTo>
                    <a:pt x="430" y="217"/>
                  </a:lnTo>
                  <a:lnTo>
                    <a:pt x="414" y="234"/>
                  </a:lnTo>
                  <a:lnTo>
                    <a:pt x="409" y="237"/>
                  </a:lnTo>
                  <a:lnTo>
                    <a:pt x="412" y="239"/>
                  </a:lnTo>
                  <a:lnTo>
                    <a:pt x="430" y="234"/>
                  </a:lnTo>
                  <a:lnTo>
                    <a:pt x="442" y="232"/>
                  </a:lnTo>
                  <a:lnTo>
                    <a:pt x="453" y="227"/>
                  </a:lnTo>
                  <a:lnTo>
                    <a:pt x="464" y="224"/>
                  </a:lnTo>
                  <a:lnTo>
                    <a:pt x="474" y="217"/>
                  </a:lnTo>
                  <a:lnTo>
                    <a:pt x="489" y="209"/>
                  </a:lnTo>
                  <a:lnTo>
                    <a:pt x="491" y="207"/>
                  </a:lnTo>
                  <a:lnTo>
                    <a:pt x="491" y="209"/>
                  </a:lnTo>
                  <a:lnTo>
                    <a:pt x="484" y="214"/>
                  </a:lnTo>
                  <a:lnTo>
                    <a:pt x="474" y="220"/>
                  </a:lnTo>
                  <a:lnTo>
                    <a:pt x="466" y="225"/>
                  </a:lnTo>
                  <a:lnTo>
                    <a:pt x="463" y="229"/>
                  </a:lnTo>
                  <a:lnTo>
                    <a:pt x="463" y="230"/>
                  </a:lnTo>
                  <a:lnTo>
                    <a:pt x="464" y="230"/>
                  </a:lnTo>
                  <a:lnTo>
                    <a:pt x="473" y="230"/>
                  </a:lnTo>
                  <a:lnTo>
                    <a:pt x="484" y="225"/>
                  </a:lnTo>
                  <a:lnTo>
                    <a:pt x="496" y="219"/>
                  </a:lnTo>
                  <a:lnTo>
                    <a:pt x="504" y="214"/>
                  </a:lnTo>
                  <a:lnTo>
                    <a:pt x="512" y="207"/>
                  </a:lnTo>
                  <a:lnTo>
                    <a:pt x="514" y="207"/>
                  </a:lnTo>
                  <a:lnTo>
                    <a:pt x="512" y="209"/>
                  </a:lnTo>
                  <a:lnTo>
                    <a:pt x="512" y="210"/>
                  </a:lnTo>
                  <a:lnTo>
                    <a:pt x="512" y="212"/>
                  </a:lnTo>
                  <a:lnTo>
                    <a:pt x="515" y="212"/>
                  </a:lnTo>
                  <a:lnTo>
                    <a:pt x="520" y="209"/>
                  </a:lnTo>
                  <a:lnTo>
                    <a:pt x="527" y="202"/>
                  </a:lnTo>
                  <a:lnTo>
                    <a:pt x="535" y="190"/>
                  </a:lnTo>
                  <a:lnTo>
                    <a:pt x="541" y="175"/>
                  </a:lnTo>
                  <a:lnTo>
                    <a:pt x="548" y="160"/>
                  </a:lnTo>
                  <a:lnTo>
                    <a:pt x="553" y="145"/>
                  </a:lnTo>
                  <a:close/>
                  <a:moveTo>
                    <a:pt x="152" y="22"/>
                  </a:moveTo>
                  <a:lnTo>
                    <a:pt x="152" y="22"/>
                  </a:lnTo>
                  <a:close/>
                </a:path>
              </a:pathLst>
            </a:custGeom>
            <a:solidFill>
              <a:srgbClr val="352120"/>
            </a:solidFill>
            <a:ln w="9525">
              <a:noFill/>
              <a:round/>
              <a:headEnd/>
              <a:tailEnd/>
            </a:ln>
          </p:spPr>
          <p:txBody>
            <a:bodyPr/>
            <a:lstStyle/>
            <a:p>
              <a:endParaRPr lang="ru-RU"/>
            </a:p>
          </p:txBody>
        </p:sp>
        <p:sp>
          <p:nvSpPr>
            <p:cNvPr id="40050" name="Freeform 27"/>
            <p:cNvSpPr>
              <a:spLocks/>
            </p:cNvSpPr>
            <p:nvPr/>
          </p:nvSpPr>
          <p:spPr bwMode="auto">
            <a:xfrm>
              <a:off x="6183313" y="3140075"/>
              <a:ext cx="338138" cy="211137"/>
            </a:xfrm>
            <a:custGeom>
              <a:avLst/>
              <a:gdLst>
                <a:gd name="T0" fmla="*/ 2147483647 w 213"/>
                <a:gd name="T1" fmla="*/ 0 h 133"/>
                <a:gd name="T2" fmla="*/ 2147483647 w 213"/>
                <a:gd name="T3" fmla="*/ 0 h 133"/>
                <a:gd name="T4" fmla="*/ 2147483647 w 213"/>
                <a:gd name="T5" fmla="*/ 2147483647 h 133"/>
                <a:gd name="T6" fmla="*/ 2147483647 w 213"/>
                <a:gd name="T7" fmla="*/ 2147483647 h 133"/>
                <a:gd name="T8" fmla="*/ 2147483647 w 213"/>
                <a:gd name="T9" fmla="*/ 2147483647 h 133"/>
                <a:gd name="T10" fmla="*/ 2147483647 w 213"/>
                <a:gd name="T11" fmla="*/ 2147483647 h 133"/>
                <a:gd name="T12" fmla="*/ 2147483647 w 213"/>
                <a:gd name="T13" fmla="*/ 2147483647 h 133"/>
                <a:gd name="T14" fmla="*/ 2147483647 w 213"/>
                <a:gd name="T15" fmla="*/ 2147483647 h 133"/>
                <a:gd name="T16" fmla="*/ 2147483647 w 213"/>
                <a:gd name="T17" fmla="*/ 2147483647 h 133"/>
                <a:gd name="T18" fmla="*/ 2147483647 w 213"/>
                <a:gd name="T19" fmla="*/ 2147483647 h 133"/>
                <a:gd name="T20" fmla="*/ 2147483647 w 213"/>
                <a:gd name="T21" fmla="*/ 2147483647 h 133"/>
                <a:gd name="T22" fmla="*/ 2147483647 w 213"/>
                <a:gd name="T23" fmla="*/ 2147483647 h 133"/>
                <a:gd name="T24" fmla="*/ 2147483647 w 213"/>
                <a:gd name="T25" fmla="*/ 2147483647 h 133"/>
                <a:gd name="T26" fmla="*/ 2147483647 w 213"/>
                <a:gd name="T27" fmla="*/ 2147483647 h 133"/>
                <a:gd name="T28" fmla="*/ 2147483647 w 213"/>
                <a:gd name="T29" fmla="*/ 2147483647 h 133"/>
                <a:gd name="T30" fmla="*/ 2147483647 w 213"/>
                <a:gd name="T31" fmla="*/ 2147483647 h 133"/>
                <a:gd name="T32" fmla="*/ 2147483647 w 213"/>
                <a:gd name="T33" fmla="*/ 2147483647 h 133"/>
                <a:gd name="T34" fmla="*/ 2147483647 w 213"/>
                <a:gd name="T35" fmla="*/ 2147483647 h 133"/>
                <a:gd name="T36" fmla="*/ 2147483647 w 213"/>
                <a:gd name="T37" fmla="*/ 2147483647 h 133"/>
                <a:gd name="T38" fmla="*/ 2147483647 w 213"/>
                <a:gd name="T39" fmla="*/ 2147483647 h 133"/>
                <a:gd name="T40" fmla="*/ 2147483647 w 213"/>
                <a:gd name="T41" fmla="*/ 2147483647 h 133"/>
                <a:gd name="T42" fmla="*/ 2147483647 w 213"/>
                <a:gd name="T43" fmla="*/ 2147483647 h 133"/>
                <a:gd name="T44" fmla="*/ 2147483647 w 213"/>
                <a:gd name="T45" fmla="*/ 2147483647 h 133"/>
                <a:gd name="T46" fmla="*/ 2147483647 w 213"/>
                <a:gd name="T47" fmla="*/ 2147483647 h 133"/>
                <a:gd name="T48" fmla="*/ 2147483647 w 213"/>
                <a:gd name="T49" fmla="*/ 2147483647 h 133"/>
                <a:gd name="T50" fmla="*/ 2147483647 w 213"/>
                <a:gd name="T51" fmla="*/ 2147483647 h 133"/>
                <a:gd name="T52" fmla="*/ 2147483647 w 213"/>
                <a:gd name="T53" fmla="*/ 2147483647 h 133"/>
                <a:gd name="T54" fmla="*/ 2147483647 w 213"/>
                <a:gd name="T55" fmla="*/ 2147483647 h 133"/>
                <a:gd name="T56" fmla="*/ 2147483647 w 213"/>
                <a:gd name="T57" fmla="*/ 2147483647 h 133"/>
                <a:gd name="T58" fmla="*/ 2147483647 w 213"/>
                <a:gd name="T59" fmla="*/ 2147483647 h 133"/>
                <a:gd name="T60" fmla="*/ 2147483647 w 213"/>
                <a:gd name="T61" fmla="*/ 2147483647 h 133"/>
                <a:gd name="T62" fmla="*/ 2147483647 w 213"/>
                <a:gd name="T63" fmla="*/ 2147483647 h 133"/>
                <a:gd name="T64" fmla="*/ 0 w 213"/>
                <a:gd name="T65" fmla="*/ 0 h 133"/>
                <a:gd name="T66" fmla="*/ 0 w 213"/>
                <a:gd name="T67" fmla="*/ 0 h 133"/>
                <a:gd name="T68" fmla="*/ 2147483647 w 213"/>
                <a:gd name="T69" fmla="*/ 0 h 133"/>
                <a:gd name="T70" fmla="*/ 2147483647 w 213"/>
                <a:gd name="T71" fmla="*/ 0 h 1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3"/>
                <a:gd name="T109" fmla="*/ 0 h 133"/>
                <a:gd name="T110" fmla="*/ 213 w 213"/>
                <a:gd name="T111" fmla="*/ 133 h 13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3" h="133">
                  <a:moveTo>
                    <a:pt x="2" y="0"/>
                  </a:moveTo>
                  <a:lnTo>
                    <a:pt x="2" y="0"/>
                  </a:lnTo>
                  <a:lnTo>
                    <a:pt x="12" y="1"/>
                  </a:lnTo>
                  <a:lnTo>
                    <a:pt x="30" y="5"/>
                  </a:lnTo>
                  <a:lnTo>
                    <a:pt x="48" y="8"/>
                  </a:lnTo>
                  <a:lnTo>
                    <a:pt x="71" y="13"/>
                  </a:lnTo>
                  <a:lnTo>
                    <a:pt x="97" y="22"/>
                  </a:lnTo>
                  <a:lnTo>
                    <a:pt x="125" y="30"/>
                  </a:lnTo>
                  <a:lnTo>
                    <a:pt x="153" y="42"/>
                  </a:lnTo>
                  <a:lnTo>
                    <a:pt x="177" y="55"/>
                  </a:lnTo>
                  <a:lnTo>
                    <a:pt x="187" y="64"/>
                  </a:lnTo>
                  <a:lnTo>
                    <a:pt x="197" y="70"/>
                  </a:lnTo>
                  <a:lnTo>
                    <a:pt x="203" y="79"/>
                  </a:lnTo>
                  <a:lnTo>
                    <a:pt x="207" y="87"/>
                  </a:lnTo>
                  <a:lnTo>
                    <a:pt x="210" y="97"/>
                  </a:lnTo>
                  <a:lnTo>
                    <a:pt x="211" y="109"/>
                  </a:lnTo>
                  <a:lnTo>
                    <a:pt x="213" y="119"/>
                  </a:lnTo>
                  <a:lnTo>
                    <a:pt x="211" y="133"/>
                  </a:lnTo>
                  <a:lnTo>
                    <a:pt x="211" y="124"/>
                  </a:lnTo>
                  <a:lnTo>
                    <a:pt x="208" y="117"/>
                  </a:lnTo>
                  <a:lnTo>
                    <a:pt x="202" y="102"/>
                  </a:lnTo>
                  <a:lnTo>
                    <a:pt x="192" y="91"/>
                  </a:lnTo>
                  <a:lnTo>
                    <a:pt x="179" y="79"/>
                  </a:lnTo>
                  <a:lnTo>
                    <a:pt x="164" y="67"/>
                  </a:lnTo>
                  <a:lnTo>
                    <a:pt x="149" y="59"/>
                  </a:lnTo>
                  <a:lnTo>
                    <a:pt x="117" y="42"/>
                  </a:lnTo>
                  <a:lnTo>
                    <a:pt x="82" y="27"/>
                  </a:lnTo>
                  <a:lnTo>
                    <a:pt x="45" y="13"/>
                  </a:lnTo>
                  <a:lnTo>
                    <a:pt x="0" y="0"/>
                  </a:lnTo>
                  <a:lnTo>
                    <a:pt x="2" y="0"/>
                  </a:lnTo>
                  <a:close/>
                </a:path>
              </a:pathLst>
            </a:custGeom>
            <a:solidFill>
              <a:srgbClr val="9B6A6E"/>
            </a:solidFill>
            <a:ln w="9525">
              <a:noFill/>
              <a:round/>
              <a:headEnd/>
              <a:tailEnd/>
            </a:ln>
          </p:spPr>
          <p:txBody>
            <a:bodyPr/>
            <a:lstStyle/>
            <a:p>
              <a:endParaRPr lang="ru-RU"/>
            </a:p>
          </p:txBody>
        </p:sp>
        <p:sp>
          <p:nvSpPr>
            <p:cNvPr id="40051" name="Freeform 28"/>
            <p:cNvSpPr>
              <a:spLocks/>
            </p:cNvSpPr>
            <p:nvPr/>
          </p:nvSpPr>
          <p:spPr bwMode="auto">
            <a:xfrm>
              <a:off x="5599113" y="3340100"/>
              <a:ext cx="288925" cy="196850"/>
            </a:xfrm>
            <a:custGeom>
              <a:avLst/>
              <a:gdLst>
                <a:gd name="T0" fmla="*/ 2147483647 w 182"/>
                <a:gd name="T1" fmla="*/ 2147483647 h 124"/>
                <a:gd name="T2" fmla="*/ 2147483647 w 182"/>
                <a:gd name="T3" fmla="*/ 2147483647 h 124"/>
                <a:gd name="T4" fmla="*/ 2147483647 w 182"/>
                <a:gd name="T5" fmla="*/ 2147483647 h 124"/>
                <a:gd name="T6" fmla="*/ 2147483647 w 182"/>
                <a:gd name="T7" fmla="*/ 2147483647 h 124"/>
                <a:gd name="T8" fmla="*/ 2147483647 w 182"/>
                <a:gd name="T9" fmla="*/ 2147483647 h 124"/>
                <a:gd name="T10" fmla="*/ 2147483647 w 182"/>
                <a:gd name="T11" fmla="*/ 2147483647 h 124"/>
                <a:gd name="T12" fmla="*/ 2147483647 w 182"/>
                <a:gd name="T13" fmla="*/ 2147483647 h 124"/>
                <a:gd name="T14" fmla="*/ 2147483647 w 182"/>
                <a:gd name="T15" fmla="*/ 2147483647 h 124"/>
                <a:gd name="T16" fmla="*/ 2147483647 w 182"/>
                <a:gd name="T17" fmla="*/ 2147483647 h 124"/>
                <a:gd name="T18" fmla="*/ 2147483647 w 182"/>
                <a:gd name="T19" fmla="*/ 2147483647 h 124"/>
                <a:gd name="T20" fmla="*/ 2147483647 w 182"/>
                <a:gd name="T21" fmla="*/ 2147483647 h 124"/>
                <a:gd name="T22" fmla="*/ 2147483647 w 182"/>
                <a:gd name="T23" fmla="*/ 2147483647 h 124"/>
                <a:gd name="T24" fmla="*/ 2147483647 w 182"/>
                <a:gd name="T25" fmla="*/ 2147483647 h 124"/>
                <a:gd name="T26" fmla="*/ 2147483647 w 182"/>
                <a:gd name="T27" fmla="*/ 2147483647 h 124"/>
                <a:gd name="T28" fmla="*/ 2147483647 w 182"/>
                <a:gd name="T29" fmla="*/ 2147483647 h 124"/>
                <a:gd name="T30" fmla="*/ 2147483647 w 182"/>
                <a:gd name="T31" fmla="*/ 2147483647 h 124"/>
                <a:gd name="T32" fmla="*/ 2147483647 w 182"/>
                <a:gd name="T33" fmla="*/ 2147483647 h 124"/>
                <a:gd name="T34" fmla="*/ 2147483647 w 182"/>
                <a:gd name="T35" fmla="*/ 2147483647 h 124"/>
                <a:gd name="T36" fmla="*/ 2147483647 w 182"/>
                <a:gd name="T37" fmla="*/ 2147483647 h 124"/>
                <a:gd name="T38" fmla="*/ 0 w 182"/>
                <a:gd name="T39" fmla="*/ 2147483647 h 124"/>
                <a:gd name="T40" fmla="*/ 0 w 182"/>
                <a:gd name="T41" fmla="*/ 2147483647 h 124"/>
                <a:gd name="T42" fmla="*/ 2147483647 w 182"/>
                <a:gd name="T43" fmla="*/ 2147483647 h 124"/>
                <a:gd name="T44" fmla="*/ 2147483647 w 182"/>
                <a:gd name="T45" fmla="*/ 2147483647 h 124"/>
                <a:gd name="T46" fmla="*/ 2147483647 w 182"/>
                <a:gd name="T47" fmla="*/ 2147483647 h 124"/>
                <a:gd name="T48" fmla="*/ 2147483647 w 182"/>
                <a:gd name="T49" fmla="*/ 2147483647 h 124"/>
                <a:gd name="T50" fmla="*/ 2147483647 w 182"/>
                <a:gd name="T51" fmla="*/ 2147483647 h 124"/>
                <a:gd name="T52" fmla="*/ 2147483647 w 182"/>
                <a:gd name="T53" fmla="*/ 2147483647 h 124"/>
                <a:gd name="T54" fmla="*/ 2147483647 w 182"/>
                <a:gd name="T55" fmla="*/ 2147483647 h 124"/>
                <a:gd name="T56" fmla="*/ 2147483647 w 182"/>
                <a:gd name="T57" fmla="*/ 0 h 124"/>
                <a:gd name="T58" fmla="*/ 2147483647 w 182"/>
                <a:gd name="T59" fmla="*/ 0 h 124"/>
                <a:gd name="T60" fmla="*/ 2147483647 w 182"/>
                <a:gd name="T61" fmla="*/ 0 h 124"/>
                <a:gd name="T62" fmla="*/ 2147483647 w 182"/>
                <a:gd name="T63" fmla="*/ 2147483647 h 124"/>
                <a:gd name="T64" fmla="*/ 2147483647 w 182"/>
                <a:gd name="T65" fmla="*/ 2147483647 h 124"/>
                <a:gd name="T66" fmla="*/ 2147483647 w 182"/>
                <a:gd name="T67" fmla="*/ 2147483647 h 124"/>
                <a:gd name="T68" fmla="*/ 2147483647 w 182"/>
                <a:gd name="T69" fmla="*/ 2147483647 h 124"/>
                <a:gd name="T70" fmla="*/ 2147483647 w 182"/>
                <a:gd name="T71" fmla="*/ 2147483647 h 124"/>
                <a:gd name="T72" fmla="*/ 2147483647 w 182"/>
                <a:gd name="T73" fmla="*/ 2147483647 h 124"/>
                <a:gd name="T74" fmla="*/ 2147483647 w 182"/>
                <a:gd name="T75" fmla="*/ 2147483647 h 124"/>
                <a:gd name="T76" fmla="*/ 2147483647 w 182"/>
                <a:gd name="T77" fmla="*/ 2147483647 h 124"/>
                <a:gd name="T78" fmla="*/ 2147483647 w 182"/>
                <a:gd name="T79" fmla="*/ 2147483647 h 124"/>
                <a:gd name="T80" fmla="*/ 2147483647 w 182"/>
                <a:gd name="T81" fmla="*/ 2147483647 h 124"/>
                <a:gd name="T82" fmla="*/ 2147483647 w 182"/>
                <a:gd name="T83" fmla="*/ 2147483647 h 124"/>
                <a:gd name="T84" fmla="*/ 2147483647 w 182"/>
                <a:gd name="T85" fmla="*/ 2147483647 h 124"/>
                <a:gd name="T86" fmla="*/ 2147483647 w 182"/>
                <a:gd name="T87" fmla="*/ 2147483647 h 124"/>
                <a:gd name="T88" fmla="*/ 2147483647 w 182"/>
                <a:gd name="T89" fmla="*/ 2147483647 h 124"/>
                <a:gd name="T90" fmla="*/ 2147483647 w 182"/>
                <a:gd name="T91" fmla="*/ 2147483647 h 124"/>
                <a:gd name="T92" fmla="*/ 2147483647 w 182"/>
                <a:gd name="T93" fmla="*/ 2147483647 h 124"/>
                <a:gd name="T94" fmla="*/ 2147483647 w 182"/>
                <a:gd name="T95" fmla="*/ 2147483647 h 124"/>
                <a:gd name="T96" fmla="*/ 2147483647 w 182"/>
                <a:gd name="T97" fmla="*/ 2147483647 h 12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2"/>
                <a:gd name="T148" fmla="*/ 0 h 124"/>
                <a:gd name="T149" fmla="*/ 182 w 182"/>
                <a:gd name="T150" fmla="*/ 124 h 12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2" h="124">
                  <a:moveTo>
                    <a:pt x="182" y="97"/>
                  </a:moveTo>
                  <a:lnTo>
                    <a:pt x="182" y="97"/>
                  </a:lnTo>
                  <a:lnTo>
                    <a:pt x="165" y="111"/>
                  </a:lnTo>
                  <a:lnTo>
                    <a:pt x="152" y="119"/>
                  </a:lnTo>
                  <a:lnTo>
                    <a:pt x="143" y="124"/>
                  </a:lnTo>
                  <a:lnTo>
                    <a:pt x="131" y="122"/>
                  </a:lnTo>
                  <a:lnTo>
                    <a:pt x="108" y="119"/>
                  </a:lnTo>
                  <a:lnTo>
                    <a:pt x="80" y="114"/>
                  </a:lnTo>
                  <a:lnTo>
                    <a:pt x="69" y="114"/>
                  </a:lnTo>
                  <a:lnTo>
                    <a:pt x="57" y="114"/>
                  </a:lnTo>
                  <a:lnTo>
                    <a:pt x="39" y="116"/>
                  </a:lnTo>
                  <a:lnTo>
                    <a:pt x="30" y="117"/>
                  </a:lnTo>
                  <a:lnTo>
                    <a:pt x="23" y="121"/>
                  </a:lnTo>
                  <a:lnTo>
                    <a:pt x="12" y="114"/>
                  </a:lnTo>
                  <a:lnTo>
                    <a:pt x="5" y="109"/>
                  </a:lnTo>
                  <a:lnTo>
                    <a:pt x="2" y="106"/>
                  </a:lnTo>
                  <a:lnTo>
                    <a:pt x="0" y="102"/>
                  </a:lnTo>
                  <a:lnTo>
                    <a:pt x="2" y="99"/>
                  </a:lnTo>
                  <a:lnTo>
                    <a:pt x="3" y="94"/>
                  </a:lnTo>
                  <a:lnTo>
                    <a:pt x="12" y="80"/>
                  </a:lnTo>
                  <a:lnTo>
                    <a:pt x="30" y="55"/>
                  </a:lnTo>
                  <a:lnTo>
                    <a:pt x="66" y="12"/>
                  </a:lnTo>
                  <a:lnTo>
                    <a:pt x="75" y="0"/>
                  </a:lnTo>
                  <a:lnTo>
                    <a:pt x="95" y="0"/>
                  </a:lnTo>
                  <a:lnTo>
                    <a:pt x="115" y="1"/>
                  </a:lnTo>
                  <a:lnTo>
                    <a:pt x="138" y="3"/>
                  </a:lnTo>
                  <a:lnTo>
                    <a:pt x="147" y="5"/>
                  </a:lnTo>
                  <a:lnTo>
                    <a:pt x="156" y="8"/>
                  </a:lnTo>
                  <a:lnTo>
                    <a:pt x="161" y="12"/>
                  </a:lnTo>
                  <a:lnTo>
                    <a:pt x="165" y="15"/>
                  </a:lnTo>
                  <a:lnTo>
                    <a:pt x="172" y="22"/>
                  </a:lnTo>
                  <a:lnTo>
                    <a:pt x="174" y="23"/>
                  </a:lnTo>
                  <a:lnTo>
                    <a:pt x="170" y="47"/>
                  </a:lnTo>
                  <a:lnTo>
                    <a:pt x="170" y="67"/>
                  </a:lnTo>
                  <a:lnTo>
                    <a:pt x="170" y="75"/>
                  </a:lnTo>
                  <a:lnTo>
                    <a:pt x="174" y="84"/>
                  </a:lnTo>
                  <a:lnTo>
                    <a:pt x="177" y="91"/>
                  </a:lnTo>
                  <a:lnTo>
                    <a:pt x="182" y="97"/>
                  </a:lnTo>
                  <a:close/>
                </a:path>
              </a:pathLst>
            </a:custGeom>
            <a:solidFill>
              <a:srgbClr val="000000"/>
            </a:solidFill>
            <a:ln w="9525">
              <a:noFill/>
              <a:round/>
              <a:headEnd/>
              <a:tailEnd/>
            </a:ln>
          </p:spPr>
          <p:txBody>
            <a:bodyPr/>
            <a:lstStyle/>
            <a:p>
              <a:endParaRPr lang="ru-RU"/>
            </a:p>
          </p:txBody>
        </p:sp>
        <p:sp>
          <p:nvSpPr>
            <p:cNvPr id="40052" name="Freeform 29"/>
            <p:cNvSpPr>
              <a:spLocks/>
            </p:cNvSpPr>
            <p:nvPr/>
          </p:nvSpPr>
          <p:spPr bwMode="auto">
            <a:xfrm>
              <a:off x="5599113" y="3340100"/>
              <a:ext cx="265113" cy="192087"/>
            </a:xfrm>
            <a:custGeom>
              <a:avLst/>
              <a:gdLst>
                <a:gd name="T0" fmla="*/ 2147483647 w 167"/>
                <a:gd name="T1" fmla="*/ 2147483647 h 121"/>
                <a:gd name="T2" fmla="*/ 2147483647 w 167"/>
                <a:gd name="T3" fmla="*/ 2147483647 h 121"/>
                <a:gd name="T4" fmla="*/ 2147483647 w 167"/>
                <a:gd name="T5" fmla="*/ 2147483647 h 121"/>
                <a:gd name="T6" fmla="*/ 2147483647 w 167"/>
                <a:gd name="T7" fmla="*/ 2147483647 h 121"/>
                <a:gd name="T8" fmla="*/ 2147483647 w 167"/>
                <a:gd name="T9" fmla="*/ 2147483647 h 121"/>
                <a:gd name="T10" fmla="*/ 2147483647 w 167"/>
                <a:gd name="T11" fmla="*/ 2147483647 h 121"/>
                <a:gd name="T12" fmla="*/ 0 w 167"/>
                <a:gd name="T13" fmla="*/ 2147483647 h 121"/>
                <a:gd name="T14" fmla="*/ 0 w 167"/>
                <a:gd name="T15" fmla="*/ 2147483647 h 121"/>
                <a:gd name="T16" fmla="*/ 2147483647 w 167"/>
                <a:gd name="T17" fmla="*/ 2147483647 h 121"/>
                <a:gd name="T18" fmla="*/ 2147483647 w 167"/>
                <a:gd name="T19" fmla="*/ 2147483647 h 121"/>
                <a:gd name="T20" fmla="*/ 2147483647 w 167"/>
                <a:gd name="T21" fmla="*/ 2147483647 h 121"/>
                <a:gd name="T22" fmla="*/ 2147483647 w 167"/>
                <a:gd name="T23" fmla="*/ 2147483647 h 121"/>
                <a:gd name="T24" fmla="*/ 2147483647 w 167"/>
                <a:gd name="T25" fmla="*/ 2147483647 h 121"/>
                <a:gd name="T26" fmla="*/ 2147483647 w 167"/>
                <a:gd name="T27" fmla="*/ 2147483647 h 121"/>
                <a:gd name="T28" fmla="*/ 2147483647 w 167"/>
                <a:gd name="T29" fmla="*/ 2147483647 h 121"/>
                <a:gd name="T30" fmla="*/ 2147483647 w 167"/>
                <a:gd name="T31" fmla="*/ 0 h 121"/>
                <a:gd name="T32" fmla="*/ 2147483647 w 167"/>
                <a:gd name="T33" fmla="*/ 0 h 121"/>
                <a:gd name="T34" fmla="*/ 2147483647 w 167"/>
                <a:gd name="T35" fmla="*/ 0 h 121"/>
                <a:gd name="T36" fmla="*/ 2147483647 w 167"/>
                <a:gd name="T37" fmla="*/ 2147483647 h 121"/>
                <a:gd name="T38" fmla="*/ 2147483647 w 167"/>
                <a:gd name="T39" fmla="*/ 2147483647 h 121"/>
                <a:gd name="T40" fmla="*/ 2147483647 w 167"/>
                <a:gd name="T41" fmla="*/ 2147483647 h 121"/>
                <a:gd name="T42" fmla="*/ 2147483647 w 167"/>
                <a:gd name="T43" fmla="*/ 2147483647 h 121"/>
                <a:gd name="T44" fmla="*/ 2147483647 w 167"/>
                <a:gd name="T45" fmla="*/ 2147483647 h 121"/>
                <a:gd name="T46" fmla="*/ 2147483647 w 167"/>
                <a:gd name="T47" fmla="*/ 2147483647 h 121"/>
                <a:gd name="T48" fmla="*/ 2147483647 w 167"/>
                <a:gd name="T49" fmla="*/ 2147483647 h 121"/>
                <a:gd name="T50" fmla="*/ 2147483647 w 167"/>
                <a:gd name="T51" fmla="*/ 2147483647 h 121"/>
                <a:gd name="T52" fmla="*/ 2147483647 w 167"/>
                <a:gd name="T53" fmla="*/ 2147483647 h 121"/>
                <a:gd name="T54" fmla="*/ 2147483647 w 167"/>
                <a:gd name="T55" fmla="*/ 2147483647 h 121"/>
                <a:gd name="T56" fmla="*/ 2147483647 w 167"/>
                <a:gd name="T57" fmla="*/ 2147483647 h 121"/>
                <a:gd name="T58" fmla="*/ 2147483647 w 167"/>
                <a:gd name="T59" fmla="*/ 2147483647 h 121"/>
                <a:gd name="T60" fmla="*/ 2147483647 w 167"/>
                <a:gd name="T61" fmla="*/ 2147483647 h 121"/>
                <a:gd name="T62" fmla="*/ 2147483647 w 167"/>
                <a:gd name="T63" fmla="*/ 2147483647 h 121"/>
                <a:gd name="T64" fmla="*/ 2147483647 w 167"/>
                <a:gd name="T65" fmla="*/ 2147483647 h 121"/>
                <a:gd name="T66" fmla="*/ 2147483647 w 167"/>
                <a:gd name="T67" fmla="*/ 2147483647 h 121"/>
                <a:gd name="T68" fmla="*/ 2147483647 w 167"/>
                <a:gd name="T69" fmla="*/ 2147483647 h 121"/>
                <a:gd name="T70" fmla="*/ 2147483647 w 167"/>
                <a:gd name="T71" fmla="*/ 2147483647 h 121"/>
                <a:gd name="T72" fmla="*/ 2147483647 w 167"/>
                <a:gd name="T73" fmla="*/ 2147483647 h 121"/>
                <a:gd name="T74" fmla="*/ 2147483647 w 167"/>
                <a:gd name="T75" fmla="*/ 2147483647 h 121"/>
                <a:gd name="T76" fmla="*/ 2147483647 w 167"/>
                <a:gd name="T77" fmla="*/ 2147483647 h 121"/>
                <a:gd name="T78" fmla="*/ 2147483647 w 167"/>
                <a:gd name="T79" fmla="*/ 2147483647 h 12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7"/>
                <a:gd name="T121" fmla="*/ 0 h 121"/>
                <a:gd name="T122" fmla="*/ 167 w 167"/>
                <a:gd name="T123" fmla="*/ 121 h 12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7" h="121">
                  <a:moveTo>
                    <a:pt x="23" y="121"/>
                  </a:moveTo>
                  <a:lnTo>
                    <a:pt x="23" y="121"/>
                  </a:lnTo>
                  <a:lnTo>
                    <a:pt x="12" y="114"/>
                  </a:lnTo>
                  <a:lnTo>
                    <a:pt x="5" y="109"/>
                  </a:lnTo>
                  <a:lnTo>
                    <a:pt x="2" y="106"/>
                  </a:lnTo>
                  <a:lnTo>
                    <a:pt x="0" y="102"/>
                  </a:lnTo>
                  <a:lnTo>
                    <a:pt x="2" y="99"/>
                  </a:lnTo>
                  <a:lnTo>
                    <a:pt x="3" y="94"/>
                  </a:lnTo>
                  <a:lnTo>
                    <a:pt x="12" y="80"/>
                  </a:lnTo>
                  <a:lnTo>
                    <a:pt x="30" y="55"/>
                  </a:lnTo>
                  <a:lnTo>
                    <a:pt x="66" y="12"/>
                  </a:lnTo>
                  <a:lnTo>
                    <a:pt x="75" y="0"/>
                  </a:lnTo>
                  <a:lnTo>
                    <a:pt x="95" y="0"/>
                  </a:lnTo>
                  <a:lnTo>
                    <a:pt x="115" y="1"/>
                  </a:lnTo>
                  <a:lnTo>
                    <a:pt x="138" y="3"/>
                  </a:lnTo>
                  <a:lnTo>
                    <a:pt x="147" y="5"/>
                  </a:lnTo>
                  <a:lnTo>
                    <a:pt x="157" y="8"/>
                  </a:lnTo>
                  <a:lnTo>
                    <a:pt x="164" y="13"/>
                  </a:lnTo>
                  <a:lnTo>
                    <a:pt x="167" y="17"/>
                  </a:lnTo>
                  <a:lnTo>
                    <a:pt x="162" y="27"/>
                  </a:lnTo>
                  <a:lnTo>
                    <a:pt x="156" y="38"/>
                  </a:lnTo>
                  <a:lnTo>
                    <a:pt x="146" y="54"/>
                  </a:lnTo>
                  <a:lnTo>
                    <a:pt x="134" y="65"/>
                  </a:lnTo>
                  <a:lnTo>
                    <a:pt x="123" y="75"/>
                  </a:lnTo>
                  <a:lnTo>
                    <a:pt x="110" y="80"/>
                  </a:lnTo>
                  <a:lnTo>
                    <a:pt x="97" y="86"/>
                  </a:lnTo>
                  <a:lnTo>
                    <a:pt x="79" y="91"/>
                  </a:lnTo>
                  <a:lnTo>
                    <a:pt x="61" y="99"/>
                  </a:lnTo>
                  <a:lnTo>
                    <a:pt x="41" y="109"/>
                  </a:lnTo>
                  <a:lnTo>
                    <a:pt x="23" y="121"/>
                  </a:lnTo>
                  <a:close/>
                </a:path>
              </a:pathLst>
            </a:custGeom>
            <a:solidFill>
              <a:srgbClr val="3D4545"/>
            </a:solidFill>
            <a:ln w="9525">
              <a:noFill/>
              <a:round/>
              <a:headEnd/>
              <a:tailEnd/>
            </a:ln>
          </p:spPr>
          <p:txBody>
            <a:bodyPr/>
            <a:lstStyle/>
            <a:p>
              <a:endParaRPr lang="ru-RU"/>
            </a:p>
          </p:txBody>
        </p:sp>
        <p:sp>
          <p:nvSpPr>
            <p:cNvPr id="40053" name="Freeform 30"/>
            <p:cNvSpPr>
              <a:spLocks/>
            </p:cNvSpPr>
            <p:nvPr/>
          </p:nvSpPr>
          <p:spPr bwMode="auto">
            <a:xfrm>
              <a:off x="5599113" y="3340100"/>
              <a:ext cx="219075" cy="168275"/>
            </a:xfrm>
            <a:custGeom>
              <a:avLst/>
              <a:gdLst>
                <a:gd name="T0" fmla="*/ 2147483647 w 138"/>
                <a:gd name="T1" fmla="*/ 2147483647 h 106"/>
                <a:gd name="T2" fmla="*/ 2147483647 w 138"/>
                <a:gd name="T3" fmla="*/ 2147483647 h 106"/>
                <a:gd name="T4" fmla="*/ 0 w 138"/>
                <a:gd name="T5" fmla="*/ 2147483647 h 106"/>
                <a:gd name="T6" fmla="*/ 0 w 138"/>
                <a:gd name="T7" fmla="*/ 2147483647 h 106"/>
                <a:gd name="T8" fmla="*/ 2147483647 w 138"/>
                <a:gd name="T9" fmla="*/ 2147483647 h 106"/>
                <a:gd name="T10" fmla="*/ 2147483647 w 138"/>
                <a:gd name="T11" fmla="*/ 2147483647 h 106"/>
                <a:gd name="T12" fmla="*/ 2147483647 w 138"/>
                <a:gd name="T13" fmla="*/ 2147483647 h 106"/>
                <a:gd name="T14" fmla="*/ 2147483647 w 138"/>
                <a:gd name="T15" fmla="*/ 2147483647 h 106"/>
                <a:gd name="T16" fmla="*/ 2147483647 w 138"/>
                <a:gd name="T17" fmla="*/ 2147483647 h 106"/>
                <a:gd name="T18" fmla="*/ 2147483647 w 138"/>
                <a:gd name="T19" fmla="*/ 2147483647 h 106"/>
                <a:gd name="T20" fmla="*/ 2147483647 w 138"/>
                <a:gd name="T21" fmla="*/ 2147483647 h 106"/>
                <a:gd name="T22" fmla="*/ 2147483647 w 138"/>
                <a:gd name="T23" fmla="*/ 0 h 106"/>
                <a:gd name="T24" fmla="*/ 2147483647 w 138"/>
                <a:gd name="T25" fmla="*/ 0 h 106"/>
                <a:gd name="T26" fmla="*/ 2147483647 w 138"/>
                <a:gd name="T27" fmla="*/ 0 h 106"/>
                <a:gd name="T28" fmla="*/ 2147483647 w 138"/>
                <a:gd name="T29" fmla="*/ 2147483647 h 106"/>
                <a:gd name="T30" fmla="*/ 2147483647 w 138"/>
                <a:gd name="T31" fmla="*/ 2147483647 h 106"/>
                <a:gd name="T32" fmla="*/ 2147483647 w 138"/>
                <a:gd name="T33" fmla="*/ 2147483647 h 106"/>
                <a:gd name="T34" fmla="*/ 2147483647 w 138"/>
                <a:gd name="T35" fmla="*/ 2147483647 h 106"/>
                <a:gd name="T36" fmla="*/ 2147483647 w 138"/>
                <a:gd name="T37" fmla="*/ 2147483647 h 106"/>
                <a:gd name="T38" fmla="*/ 2147483647 w 138"/>
                <a:gd name="T39" fmla="*/ 2147483647 h 106"/>
                <a:gd name="T40" fmla="*/ 2147483647 w 138"/>
                <a:gd name="T41" fmla="*/ 2147483647 h 106"/>
                <a:gd name="T42" fmla="*/ 2147483647 w 138"/>
                <a:gd name="T43" fmla="*/ 2147483647 h 106"/>
                <a:gd name="T44" fmla="*/ 2147483647 w 138"/>
                <a:gd name="T45" fmla="*/ 2147483647 h 106"/>
                <a:gd name="T46" fmla="*/ 2147483647 w 138"/>
                <a:gd name="T47" fmla="*/ 2147483647 h 106"/>
                <a:gd name="T48" fmla="*/ 2147483647 w 138"/>
                <a:gd name="T49" fmla="*/ 2147483647 h 106"/>
                <a:gd name="T50" fmla="*/ 2147483647 w 138"/>
                <a:gd name="T51" fmla="*/ 2147483647 h 106"/>
                <a:gd name="T52" fmla="*/ 2147483647 w 138"/>
                <a:gd name="T53" fmla="*/ 2147483647 h 106"/>
                <a:gd name="T54" fmla="*/ 2147483647 w 138"/>
                <a:gd name="T55" fmla="*/ 2147483647 h 106"/>
                <a:gd name="T56" fmla="*/ 2147483647 w 138"/>
                <a:gd name="T57" fmla="*/ 2147483647 h 106"/>
                <a:gd name="T58" fmla="*/ 2147483647 w 138"/>
                <a:gd name="T59" fmla="*/ 2147483647 h 106"/>
                <a:gd name="T60" fmla="*/ 2147483647 w 138"/>
                <a:gd name="T61" fmla="*/ 2147483647 h 106"/>
                <a:gd name="T62" fmla="*/ 2147483647 w 138"/>
                <a:gd name="T63" fmla="*/ 2147483647 h 106"/>
                <a:gd name="T64" fmla="*/ 2147483647 w 138"/>
                <a:gd name="T65" fmla="*/ 2147483647 h 106"/>
                <a:gd name="T66" fmla="*/ 2147483647 w 138"/>
                <a:gd name="T67" fmla="*/ 2147483647 h 106"/>
                <a:gd name="T68" fmla="*/ 2147483647 w 138"/>
                <a:gd name="T69" fmla="*/ 2147483647 h 10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8"/>
                <a:gd name="T106" fmla="*/ 0 h 106"/>
                <a:gd name="T107" fmla="*/ 138 w 138"/>
                <a:gd name="T108" fmla="*/ 106 h 10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8" h="106">
                  <a:moveTo>
                    <a:pt x="2" y="106"/>
                  </a:moveTo>
                  <a:lnTo>
                    <a:pt x="2" y="106"/>
                  </a:lnTo>
                  <a:lnTo>
                    <a:pt x="0" y="102"/>
                  </a:lnTo>
                  <a:lnTo>
                    <a:pt x="2" y="99"/>
                  </a:lnTo>
                  <a:lnTo>
                    <a:pt x="3" y="94"/>
                  </a:lnTo>
                  <a:lnTo>
                    <a:pt x="12" y="80"/>
                  </a:lnTo>
                  <a:lnTo>
                    <a:pt x="30" y="55"/>
                  </a:lnTo>
                  <a:lnTo>
                    <a:pt x="66" y="12"/>
                  </a:lnTo>
                  <a:lnTo>
                    <a:pt x="75" y="0"/>
                  </a:lnTo>
                  <a:lnTo>
                    <a:pt x="95" y="0"/>
                  </a:lnTo>
                  <a:lnTo>
                    <a:pt x="115" y="1"/>
                  </a:lnTo>
                  <a:lnTo>
                    <a:pt x="138" y="3"/>
                  </a:lnTo>
                  <a:lnTo>
                    <a:pt x="136" y="8"/>
                  </a:lnTo>
                  <a:lnTo>
                    <a:pt x="129" y="20"/>
                  </a:lnTo>
                  <a:lnTo>
                    <a:pt x="125" y="28"/>
                  </a:lnTo>
                  <a:lnTo>
                    <a:pt x="116" y="35"/>
                  </a:lnTo>
                  <a:lnTo>
                    <a:pt x="108" y="42"/>
                  </a:lnTo>
                  <a:lnTo>
                    <a:pt x="97" y="47"/>
                  </a:lnTo>
                  <a:lnTo>
                    <a:pt x="75" y="57"/>
                  </a:lnTo>
                  <a:lnTo>
                    <a:pt x="62" y="64"/>
                  </a:lnTo>
                  <a:lnTo>
                    <a:pt x="53" y="69"/>
                  </a:lnTo>
                  <a:lnTo>
                    <a:pt x="54" y="74"/>
                  </a:lnTo>
                  <a:lnTo>
                    <a:pt x="48" y="82"/>
                  </a:lnTo>
                  <a:lnTo>
                    <a:pt x="41" y="80"/>
                  </a:lnTo>
                  <a:lnTo>
                    <a:pt x="26" y="91"/>
                  </a:lnTo>
                  <a:lnTo>
                    <a:pt x="15" y="99"/>
                  </a:lnTo>
                  <a:lnTo>
                    <a:pt x="2" y="106"/>
                  </a:lnTo>
                  <a:close/>
                </a:path>
              </a:pathLst>
            </a:custGeom>
            <a:solidFill>
              <a:srgbClr val="595F60"/>
            </a:solidFill>
            <a:ln w="9525">
              <a:noFill/>
              <a:round/>
              <a:headEnd/>
              <a:tailEnd/>
            </a:ln>
          </p:spPr>
          <p:txBody>
            <a:bodyPr/>
            <a:lstStyle/>
            <a:p>
              <a:endParaRPr lang="ru-RU"/>
            </a:p>
          </p:txBody>
        </p:sp>
        <p:sp>
          <p:nvSpPr>
            <p:cNvPr id="40054" name="Freeform 31"/>
            <p:cNvSpPr>
              <a:spLocks/>
            </p:cNvSpPr>
            <p:nvPr/>
          </p:nvSpPr>
          <p:spPr bwMode="auto">
            <a:xfrm>
              <a:off x="5664201" y="3340100"/>
              <a:ext cx="119063" cy="130175"/>
            </a:xfrm>
            <a:custGeom>
              <a:avLst/>
              <a:gdLst>
                <a:gd name="T0" fmla="*/ 2147483647 w 75"/>
                <a:gd name="T1" fmla="*/ 2147483647 h 82"/>
                <a:gd name="T2" fmla="*/ 2147483647 w 75"/>
                <a:gd name="T3" fmla="*/ 2147483647 h 82"/>
                <a:gd name="T4" fmla="*/ 2147483647 w 75"/>
                <a:gd name="T5" fmla="*/ 2147483647 h 82"/>
                <a:gd name="T6" fmla="*/ 0 w 75"/>
                <a:gd name="T7" fmla="*/ 2147483647 h 82"/>
                <a:gd name="T8" fmla="*/ 2147483647 w 75"/>
                <a:gd name="T9" fmla="*/ 2147483647 h 82"/>
                <a:gd name="T10" fmla="*/ 2147483647 w 75"/>
                <a:gd name="T11" fmla="*/ 2147483647 h 82"/>
                <a:gd name="T12" fmla="*/ 2147483647 w 75"/>
                <a:gd name="T13" fmla="*/ 2147483647 h 82"/>
                <a:gd name="T14" fmla="*/ 2147483647 w 75"/>
                <a:gd name="T15" fmla="*/ 2147483647 h 82"/>
                <a:gd name="T16" fmla="*/ 2147483647 w 75"/>
                <a:gd name="T17" fmla="*/ 0 h 82"/>
                <a:gd name="T18" fmla="*/ 2147483647 w 75"/>
                <a:gd name="T19" fmla="*/ 2147483647 h 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82"/>
                <a:gd name="T32" fmla="*/ 75 w 75"/>
                <a:gd name="T33" fmla="*/ 82 h 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82">
                  <a:moveTo>
                    <a:pt x="61" y="5"/>
                  </a:moveTo>
                  <a:lnTo>
                    <a:pt x="12" y="69"/>
                  </a:lnTo>
                  <a:lnTo>
                    <a:pt x="30" y="47"/>
                  </a:lnTo>
                  <a:lnTo>
                    <a:pt x="0" y="80"/>
                  </a:lnTo>
                  <a:lnTo>
                    <a:pt x="7" y="82"/>
                  </a:lnTo>
                  <a:lnTo>
                    <a:pt x="13" y="74"/>
                  </a:lnTo>
                  <a:lnTo>
                    <a:pt x="12" y="69"/>
                  </a:lnTo>
                  <a:lnTo>
                    <a:pt x="75" y="1"/>
                  </a:lnTo>
                  <a:lnTo>
                    <a:pt x="66" y="0"/>
                  </a:lnTo>
                  <a:lnTo>
                    <a:pt x="61" y="5"/>
                  </a:lnTo>
                  <a:close/>
                </a:path>
              </a:pathLst>
            </a:custGeom>
            <a:solidFill>
              <a:srgbClr val="000000"/>
            </a:solidFill>
            <a:ln w="9525">
              <a:noFill/>
              <a:round/>
              <a:headEnd/>
              <a:tailEnd/>
            </a:ln>
          </p:spPr>
          <p:txBody>
            <a:bodyPr/>
            <a:lstStyle/>
            <a:p>
              <a:endParaRPr lang="ru-RU"/>
            </a:p>
          </p:txBody>
        </p:sp>
        <p:sp>
          <p:nvSpPr>
            <p:cNvPr id="40055" name="Freeform 32"/>
            <p:cNvSpPr>
              <a:spLocks/>
            </p:cNvSpPr>
            <p:nvPr/>
          </p:nvSpPr>
          <p:spPr bwMode="auto">
            <a:xfrm>
              <a:off x="5661026" y="3340100"/>
              <a:ext cx="88900" cy="117475"/>
            </a:xfrm>
            <a:custGeom>
              <a:avLst/>
              <a:gdLst>
                <a:gd name="T0" fmla="*/ 2147483647 w 56"/>
                <a:gd name="T1" fmla="*/ 0 h 74"/>
                <a:gd name="T2" fmla="*/ 2147483647 w 56"/>
                <a:gd name="T3" fmla="*/ 0 h 74"/>
                <a:gd name="T4" fmla="*/ 2147483647 w 56"/>
                <a:gd name="T5" fmla="*/ 2147483647 h 74"/>
                <a:gd name="T6" fmla="*/ 0 w 56"/>
                <a:gd name="T7" fmla="*/ 2147483647 h 74"/>
                <a:gd name="T8" fmla="*/ 0 w 56"/>
                <a:gd name="T9" fmla="*/ 2147483647 h 74"/>
                <a:gd name="T10" fmla="*/ 2147483647 w 56"/>
                <a:gd name="T11" fmla="*/ 2147483647 h 74"/>
                <a:gd name="T12" fmla="*/ 2147483647 w 56"/>
                <a:gd name="T13" fmla="*/ 0 h 74"/>
                <a:gd name="T14" fmla="*/ 2147483647 w 56"/>
                <a:gd name="T15" fmla="*/ 0 h 74"/>
                <a:gd name="T16" fmla="*/ 0 60000 65536"/>
                <a:gd name="T17" fmla="*/ 0 60000 65536"/>
                <a:gd name="T18" fmla="*/ 0 60000 65536"/>
                <a:gd name="T19" fmla="*/ 0 60000 65536"/>
                <a:gd name="T20" fmla="*/ 0 60000 65536"/>
                <a:gd name="T21" fmla="*/ 0 60000 65536"/>
                <a:gd name="T22" fmla="*/ 0 60000 65536"/>
                <a:gd name="T23" fmla="*/ 0 60000 65536"/>
                <a:gd name="T24" fmla="*/ 0 w 56"/>
                <a:gd name="T25" fmla="*/ 0 h 74"/>
                <a:gd name="T26" fmla="*/ 56 w 56"/>
                <a:gd name="T27" fmla="*/ 74 h 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 h="74">
                  <a:moveTo>
                    <a:pt x="56" y="0"/>
                  </a:moveTo>
                  <a:lnTo>
                    <a:pt x="56" y="0"/>
                  </a:lnTo>
                  <a:lnTo>
                    <a:pt x="28" y="37"/>
                  </a:lnTo>
                  <a:lnTo>
                    <a:pt x="0" y="74"/>
                  </a:lnTo>
                  <a:lnTo>
                    <a:pt x="27" y="37"/>
                  </a:lnTo>
                  <a:lnTo>
                    <a:pt x="51" y="0"/>
                  </a:lnTo>
                  <a:lnTo>
                    <a:pt x="56" y="0"/>
                  </a:lnTo>
                  <a:close/>
                </a:path>
              </a:pathLst>
            </a:custGeom>
            <a:solidFill>
              <a:srgbClr val="000000"/>
            </a:solidFill>
            <a:ln w="9525">
              <a:noFill/>
              <a:round/>
              <a:headEnd/>
              <a:tailEnd/>
            </a:ln>
          </p:spPr>
          <p:txBody>
            <a:bodyPr/>
            <a:lstStyle/>
            <a:p>
              <a:endParaRPr lang="ru-RU"/>
            </a:p>
          </p:txBody>
        </p:sp>
        <p:sp>
          <p:nvSpPr>
            <p:cNvPr id="40056" name="Freeform 33"/>
            <p:cNvSpPr>
              <a:spLocks/>
            </p:cNvSpPr>
            <p:nvPr/>
          </p:nvSpPr>
          <p:spPr bwMode="auto">
            <a:xfrm>
              <a:off x="5618163" y="3390900"/>
              <a:ext cx="77788" cy="95250"/>
            </a:xfrm>
            <a:custGeom>
              <a:avLst/>
              <a:gdLst>
                <a:gd name="T0" fmla="*/ 0 w 49"/>
                <a:gd name="T1" fmla="*/ 2147483647 h 60"/>
                <a:gd name="T2" fmla="*/ 0 w 49"/>
                <a:gd name="T3" fmla="*/ 2147483647 h 60"/>
                <a:gd name="T4" fmla="*/ 2147483647 w 49"/>
                <a:gd name="T5" fmla="*/ 2147483647 h 60"/>
                <a:gd name="T6" fmla="*/ 2147483647 w 49"/>
                <a:gd name="T7" fmla="*/ 2147483647 h 60"/>
                <a:gd name="T8" fmla="*/ 2147483647 w 49"/>
                <a:gd name="T9" fmla="*/ 0 h 60"/>
                <a:gd name="T10" fmla="*/ 2147483647 w 49"/>
                <a:gd name="T11" fmla="*/ 0 h 60"/>
                <a:gd name="T12" fmla="*/ 2147483647 w 49"/>
                <a:gd name="T13" fmla="*/ 2147483647 h 60"/>
                <a:gd name="T14" fmla="*/ 2147483647 w 49"/>
                <a:gd name="T15" fmla="*/ 2147483647 h 60"/>
                <a:gd name="T16" fmla="*/ 2147483647 w 49"/>
                <a:gd name="T17" fmla="*/ 2147483647 h 60"/>
                <a:gd name="T18" fmla="*/ 2147483647 w 49"/>
                <a:gd name="T19" fmla="*/ 2147483647 h 60"/>
                <a:gd name="T20" fmla="*/ 2147483647 w 49"/>
                <a:gd name="T21" fmla="*/ 2147483647 h 60"/>
                <a:gd name="T22" fmla="*/ 0 w 49"/>
                <a:gd name="T23" fmla="*/ 2147483647 h 60"/>
                <a:gd name="T24" fmla="*/ 0 w 49"/>
                <a:gd name="T25" fmla="*/ 2147483647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
                <a:gd name="T40" fmla="*/ 0 h 60"/>
                <a:gd name="T41" fmla="*/ 49 w 49"/>
                <a:gd name="T42" fmla="*/ 60 h 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 h="60">
                  <a:moveTo>
                    <a:pt x="0" y="60"/>
                  </a:moveTo>
                  <a:lnTo>
                    <a:pt x="0" y="60"/>
                  </a:lnTo>
                  <a:lnTo>
                    <a:pt x="37" y="13"/>
                  </a:lnTo>
                  <a:lnTo>
                    <a:pt x="49" y="0"/>
                  </a:lnTo>
                  <a:lnTo>
                    <a:pt x="39" y="8"/>
                  </a:lnTo>
                  <a:lnTo>
                    <a:pt x="19" y="30"/>
                  </a:lnTo>
                  <a:lnTo>
                    <a:pt x="11" y="42"/>
                  </a:lnTo>
                  <a:lnTo>
                    <a:pt x="5" y="50"/>
                  </a:lnTo>
                  <a:lnTo>
                    <a:pt x="0" y="60"/>
                  </a:lnTo>
                  <a:close/>
                </a:path>
              </a:pathLst>
            </a:custGeom>
            <a:solidFill>
              <a:srgbClr val="000000"/>
            </a:solidFill>
            <a:ln w="9525">
              <a:noFill/>
              <a:round/>
              <a:headEnd/>
              <a:tailEnd/>
            </a:ln>
          </p:spPr>
          <p:txBody>
            <a:bodyPr/>
            <a:lstStyle/>
            <a:p>
              <a:endParaRPr lang="ru-RU"/>
            </a:p>
          </p:txBody>
        </p:sp>
        <p:sp>
          <p:nvSpPr>
            <p:cNvPr id="40057" name="Freeform 34"/>
            <p:cNvSpPr>
              <a:spLocks/>
            </p:cNvSpPr>
            <p:nvPr/>
          </p:nvSpPr>
          <p:spPr bwMode="auto">
            <a:xfrm>
              <a:off x="5675313" y="3408363"/>
              <a:ext cx="185738" cy="109537"/>
            </a:xfrm>
            <a:custGeom>
              <a:avLst/>
              <a:gdLst>
                <a:gd name="T0" fmla="*/ 2147483647 w 117"/>
                <a:gd name="T1" fmla="*/ 2147483647 h 69"/>
                <a:gd name="T2" fmla="*/ 2147483647 w 117"/>
                <a:gd name="T3" fmla="*/ 2147483647 h 69"/>
                <a:gd name="T4" fmla="*/ 2147483647 w 117"/>
                <a:gd name="T5" fmla="*/ 2147483647 h 69"/>
                <a:gd name="T6" fmla="*/ 2147483647 w 117"/>
                <a:gd name="T7" fmla="*/ 0 h 69"/>
                <a:gd name="T8" fmla="*/ 2147483647 w 117"/>
                <a:gd name="T9" fmla="*/ 2147483647 h 69"/>
                <a:gd name="T10" fmla="*/ 2147483647 w 117"/>
                <a:gd name="T11" fmla="*/ 2147483647 h 69"/>
                <a:gd name="T12" fmla="*/ 2147483647 w 117"/>
                <a:gd name="T13" fmla="*/ 2147483647 h 69"/>
                <a:gd name="T14" fmla="*/ 2147483647 w 117"/>
                <a:gd name="T15" fmla="*/ 2147483647 h 69"/>
                <a:gd name="T16" fmla="*/ 2147483647 w 117"/>
                <a:gd name="T17" fmla="*/ 2147483647 h 69"/>
                <a:gd name="T18" fmla="*/ 2147483647 w 117"/>
                <a:gd name="T19" fmla="*/ 2147483647 h 69"/>
                <a:gd name="T20" fmla="*/ 2147483647 w 117"/>
                <a:gd name="T21" fmla="*/ 2147483647 h 69"/>
                <a:gd name="T22" fmla="*/ 2147483647 w 117"/>
                <a:gd name="T23" fmla="*/ 2147483647 h 69"/>
                <a:gd name="T24" fmla="*/ 2147483647 w 117"/>
                <a:gd name="T25" fmla="*/ 2147483647 h 69"/>
                <a:gd name="T26" fmla="*/ 2147483647 w 117"/>
                <a:gd name="T27" fmla="*/ 2147483647 h 69"/>
                <a:gd name="T28" fmla="*/ 2147483647 w 117"/>
                <a:gd name="T29" fmla="*/ 2147483647 h 69"/>
                <a:gd name="T30" fmla="*/ 2147483647 w 117"/>
                <a:gd name="T31" fmla="*/ 2147483647 h 69"/>
                <a:gd name="T32" fmla="*/ 2147483647 w 117"/>
                <a:gd name="T33" fmla="*/ 2147483647 h 69"/>
                <a:gd name="T34" fmla="*/ 2147483647 w 117"/>
                <a:gd name="T35" fmla="*/ 2147483647 h 69"/>
                <a:gd name="T36" fmla="*/ 2147483647 w 117"/>
                <a:gd name="T37" fmla="*/ 2147483647 h 69"/>
                <a:gd name="T38" fmla="*/ 2147483647 w 117"/>
                <a:gd name="T39" fmla="*/ 2147483647 h 69"/>
                <a:gd name="T40" fmla="*/ 2147483647 w 117"/>
                <a:gd name="T41" fmla="*/ 2147483647 h 69"/>
                <a:gd name="T42" fmla="*/ 2147483647 w 117"/>
                <a:gd name="T43" fmla="*/ 2147483647 h 69"/>
                <a:gd name="T44" fmla="*/ 2147483647 w 117"/>
                <a:gd name="T45" fmla="*/ 2147483647 h 69"/>
                <a:gd name="T46" fmla="*/ 2147483647 w 117"/>
                <a:gd name="T47" fmla="*/ 2147483647 h 69"/>
                <a:gd name="T48" fmla="*/ 2147483647 w 117"/>
                <a:gd name="T49" fmla="*/ 2147483647 h 69"/>
                <a:gd name="T50" fmla="*/ 2147483647 w 117"/>
                <a:gd name="T51" fmla="*/ 2147483647 h 69"/>
                <a:gd name="T52" fmla="*/ 2147483647 w 117"/>
                <a:gd name="T53" fmla="*/ 2147483647 h 69"/>
                <a:gd name="T54" fmla="*/ 2147483647 w 117"/>
                <a:gd name="T55" fmla="*/ 2147483647 h 69"/>
                <a:gd name="T56" fmla="*/ 2147483647 w 117"/>
                <a:gd name="T57" fmla="*/ 2147483647 h 69"/>
                <a:gd name="T58" fmla="*/ 2147483647 w 117"/>
                <a:gd name="T59" fmla="*/ 2147483647 h 69"/>
                <a:gd name="T60" fmla="*/ 2147483647 w 117"/>
                <a:gd name="T61" fmla="*/ 2147483647 h 69"/>
                <a:gd name="T62" fmla="*/ 0 w 117"/>
                <a:gd name="T63" fmla="*/ 2147483647 h 69"/>
                <a:gd name="T64" fmla="*/ 2147483647 w 117"/>
                <a:gd name="T65" fmla="*/ 2147483647 h 69"/>
                <a:gd name="T66" fmla="*/ 2147483647 w 117"/>
                <a:gd name="T67" fmla="*/ 2147483647 h 69"/>
                <a:gd name="T68" fmla="*/ 2147483647 w 117"/>
                <a:gd name="T69" fmla="*/ 2147483647 h 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7"/>
                <a:gd name="T106" fmla="*/ 0 h 69"/>
                <a:gd name="T107" fmla="*/ 117 w 117"/>
                <a:gd name="T108" fmla="*/ 69 h 6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7" h="69">
                  <a:moveTo>
                    <a:pt x="47" y="46"/>
                  </a:moveTo>
                  <a:lnTo>
                    <a:pt x="47" y="46"/>
                  </a:lnTo>
                  <a:lnTo>
                    <a:pt x="60" y="43"/>
                  </a:lnTo>
                  <a:lnTo>
                    <a:pt x="73" y="36"/>
                  </a:lnTo>
                  <a:lnTo>
                    <a:pt x="86" y="26"/>
                  </a:lnTo>
                  <a:lnTo>
                    <a:pt x="106" y="7"/>
                  </a:lnTo>
                  <a:lnTo>
                    <a:pt x="113" y="0"/>
                  </a:lnTo>
                  <a:lnTo>
                    <a:pt x="114" y="2"/>
                  </a:lnTo>
                  <a:lnTo>
                    <a:pt x="116" y="4"/>
                  </a:lnTo>
                  <a:lnTo>
                    <a:pt x="114" y="9"/>
                  </a:lnTo>
                  <a:lnTo>
                    <a:pt x="109" y="19"/>
                  </a:lnTo>
                  <a:lnTo>
                    <a:pt x="109" y="21"/>
                  </a:lnTo>
                  <a:lnTo>
                    <a:pt x="111" y="21"/>
                  </a:lnTo>
                  <a:lnTo>
                    <a:pt x="113" y="19"/>
                  </a:lnTo>
                  <a:lnTo>
                    <a:pt x="113" y="21"/>
                  </a:lnTo>
                  <a:lnTo>
                    <a:pt x="114" y="27"/>
                  </a:lnTo>
                  <a:lnTo>
                    <a:pt x="116" y="31"/>
                  </a:lnTo>
                  <a:lnTo>
                    <a:pt x="114" y="36"/>
                  </a:lnTo>
                  <a:lnTo>
                    <a:pt x="111" y="41"/>
                  </a:lnTo>
                  <a:lnTo>
                    <a:pt x="106" y="44"/>
                  </a:lnTo>
                  <a:lnTo>
                    <a:pt x="101" y="48"/>
                  </a:lnTo>
                  <a:lnTo>
                    <a:pt x="101" y="49"/>
                  </a:lnTo>
                  <a:lnTo>
                    <a:pt x="103" y="49"/>
                  </a:lnTo>
                  <a:lnTo>
                    <a:pt x="106" y="49"/>
                  </a:lnTo>
                  <a:lnTo>
                    <a:pt x="111" y="46"/>
                  </a:lnTo>
                  <a:lnTo>
                    <a:pt x="114" y="44"/>
                  </a:lnTo>
                  <a:lnTo>
                    <a:pt x="116" y="46"/>
                  </a:lnTo>
                  <a:lnTo>
                    <a:pt x="117" y="51"/>
                  </a:lnTo>
                  <a:lnTo>
                    <a:pt x="116" y="54"/>
                  </a:lnTo>
                  <a:lnTo>
                    <a:pt x="111" y="59"/>
                  </a:lnTo>
                  <a:lnTo>
                    <a:pt x="99" y="68"/>
                  </a:lnTo>
                  <a:lnTo>
                    <a:pt x="98" y="69"/>
                  </a:lnTo>
                  <a:lnTo>
                    <a:pt x="95" y="69"/>
                  </a:lnTo>
                  <a:lnTo>
                    <a:pt x="86" y="69"/>
                  </a:lnTo>
                  <a:lnTo>
                    <a:pt x="77" y="68"/>
                  </a:lnTo>
                  <a:lnTo>
                    <a:pt x="68" y="66"/>
                  </a:lnTo>
                  <a:lnTo>
                    <a:pt x="63" y="66"/>
                  </a:lnTo>
                  <a:lnTo>
                    <a:pt x="65" y="64"/>
                  </a:lnTo>
                  <a:lnTo>
                    <a:pt x="75" y="59"/>
                  </a:lnTo>
                  <a:lnTo>
                    <a:pt x="77" y="58"/>
                  </a:lnTo>
                  <a:lnTo>
                    <a:pt x="75" y="58"/>
                  </a:lnTo>
                  <a:lnTo>
                    <a:pt x="70" y="58"/>
                  </a:lnTo>
                  <a:lnTo>
                    <a:pt x="65" y="61"/>
                  </a:lnTo>
                  <a:lnTo>
                    <a:pt x="60" y="64"/>
                  </a:lnTo>
                  <a:lnTo>
                    <a:pt x="54" y="66"/>
                  </a:lnTo>
                  <a:lnTo>
                    <a:pt x="47" y="66"/>
                  </a:lnTo>
                  <a:lnTo>
                    <a:pt x="36" y="64"/>
                  </a:lnTo>
                  <a:lnTo>
                    <a:pt x="16" y="63"/>
                  </a:lnTo>
                  <a:lnTo>
                    <a:pt x="1" y="64"/>
                  </a:lnTo>
                  <a:lnTo>
                    <a:pt x="0" y="64"/>
                  </a:lnTo>
                  <a:lnTo>
                    <a:pt x="3" y="63"/>
                  </a:lnTo>
                  <a:lnTo>
                    <a:pt x="19" y="58"/>
                  </a:lnTo>
                  <a:lnTo>
                    <a:pt x="39" y="51"/>
                  </a:lnTo>
                  <a:lnTo>
                    <a:pt x="47" y="46"/>
                  </a:lnTo>
                  <a:close/>
                </a:path>
              </a:pathLst>
            </a:custGeom>
            <a:solidFill>
              <a:srgbClr val="3D4545"/>
            </a:solidFill>
            <a:ln w="9525">
              <a:noFill/>
              <a:round/>
              <a:headEnd/>
              <a:tailEnd/>
            </a:ln>
          </p:spPr>
          <p:txBody>
            <a:bodyPr/>
            <a:lstStyle/>
            <a:p>
              <a:endParaRPr lang="ru-RU"/>
            </a:p>
          </p:txBody>
        </p:sp>
        <p:sp>
          <p:nvSpPr>
            <p:cNvPr id="40058" name="Freeform 35"/>
            <p:cNvSpPr>
              <a:spLocks/>
            </p:cNvSpPr>
            <p:nvPr/>
          </p:nvSpPr>
          <p:spPr bwMode="auto">
            <a:xfrm>
              <a:off x="5789613" y="3435350"/>
              <a:ext cx="50800" cy="49212"/>
            </a:xfrm>
            <a:custGeom>
              <a:avLst/>
              <a:gdLst>
                <a:gd name="T0" fmla="*/ 2147483647 w 32"/>
                <a:gd name="T1" fmla="*/ 2147483647 h 31"/>
                <a:gd name="T2" fmla="*/ 2147483647 w 32"/>
                <a:gd name="T3" fmla="*/ 2147483647 h 31"/>
                <a:gd name="T4" fmla="*/ 2147483647 w 32"/>
                <a:gd name="T5" fmla="*/ 0 h 31"/>
                <a:gd name="T6" fmla="*/ 2147483647 w 32"/>
                <a:gd name="T7" fmla="*/ 0 h 31"/>
                <a:gd name="T8" fmla="*/ 2147483647 w 32"/>
                <a:gd name="T9" fmla="*/ 2147483647 h 31"/>
                <a:gd name="T10" fmla="*/ 2147483647 w 32"/>
                <a:gd name="T11" fmla="*/ 2147483647 h 31"/>
                <a:gd name="T12" fmla="*/ 2147483647 w 32"/>
                <a:gd name="T13" fmla="*/ 2147483647 h 31"/>
                <a:gd name="T14" fmla="*/ 2147483647 w 32"/>
                <a:gd name="T15" fmla="*/ 2147483647 h 31"/>
                <a:gd name="T16" fmla="*/ 2147483647 w 32"/>
                <a:gd name="T17" fmla="*/ 2147483647 h 31"/>
                <a:gd name="T18" fmla="*/ 2147483647 w 32"/>
                <a:gd name="T19" fmla="*/ 2147483647 h 31"/>
                <a:gd name="T20" fmla="*/ 2147483647 w 32"/>
                <a:gd name="T21" fmla="*/ 2147483647 h 31"/>
                <a:gd name="T22" fmla="*/ 2147483647 w 32"/>
                <a:gd name="T23" fmla="*/ 2147483647 h 31"/>
                <a:gd name="T24" fmla="*/ 2147483647 w 32"/>
                <a:gd name="T25" fmla="*/ 2147483647 h 31"/>
                <a:gd name="T26" fmla="*/ 2147483647 w 32"/>
                <a:gd name="T27" fmla="*/ 2147483647 h 31"/>
                <a:gd name="T28" fmla="*/ 2147483647 w 32"/>
                <a:gd name="T29" fmla="*/ 2147483647 h 31"/>
                <a:gd name="T30" fmla="*/ 2147483647 w 32"/>
                <a:gd name="T31" fmla="*/ 2147483647 h 31"/>
                <a:gd name="T32" fmla="*/ 2147483647 w 32"/>
                <a:gd name="T33" fmla="*/ 2147483647 h 31"/>
                <a:gd name="T34" fmla="*/ 2147483647 w 32"/>
                <a:gd name="T35" fmla="*/ 2147483647 h 31"/>
                <a:gd name="T36" fmla="*/ 0 w 32"/>
                <a:gd name="T37" fmla="*/ 2147483647 h 31"/>
                <a:gd name="T38" fmla="*/ 0 w 32"/>
                <a:gd name="T39" fmla="*/ 2147483647 h 31"/>
                <a:gd name="T40" fmla="*/ 2147483647 w 32"/>
                <a:gd name="T41" fmla="*/ 2147483647 h 31"/>
                <a:gd name="T42" fmla="*/ 2147483647 w 32"/>
                <a:gd name="T43" fmla="*/ 2147483647 h 31"/>
                <a:gd name="T44" fmla="*/ 2147483647 w 32"/>
                <a:gd name="T45" fmla="*/ 2147483647 h 31"/>
                <a:gd name="T46" fmla="*/ 2147483647 w 32"/>
                <a:gd name="T47" fmla="*/ 2147483647 h 31"/>
                <a:gd name="T48" fmla="*/ 2147483647 w 32"/>
                <a:gd name="T49" fmla="*/ 2147483647 h 31"/>
                <a:gd name="T50" fmla="*/ 2147483647 w 32"/>
                <a:gd name="T51" fmla="*/ 2147483647 h 31"/>
                <a:gd name="T52" fmla="*/ 2147483647 w 32"/>
                <a:gd name="T53" fmla="*/ 2147483647 h 3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2"/>
                <a:gd name="T82" fmla="*/ 0 h 31"/>
                <a:gd name="T83" fmla="*/ 32 w 32"/>
                <a:gd name="T84" fmla="*/ 31 h 3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2" h="31">
                  <a:moveTo>
                    <a:pt x="21" y="4"/>
                  </a:moveTo>
                  <a:lnTo>
                    <a:pt x="21" y="4"/>
                  </a:lnTo>
                  <a:lnTo>
                    <a:pt x="24" y="0"/>
                  </a:lnTo>
                  <a:lnTo>
                    <a:pt x="26" y="0"/>
                  </a:lnTo>
                  <a:lnTo>
                    <a:pt x="27" y="4"/>
                  </a:lnTo>
                  <a:lnTo>
                    <a:pt x="31" y="12"/>
                  </a:lnTo>
                  <a:lnTo>
                    <a:pt x="32" y="17"/>
                  </a:lnTo>
                  <a:lnTo>
                    <a:pt x="32" y="19"/>
                  </a:lnTo>
                  <a:lnTo>
                    <a:pt x="29" y="22"/>
                  </a:lnTo>
                  <a:lnTo>
                    <a:pt x="23" y="26"/>
                  </a:lnTo>
                  <a:lnTo>
                    <a:pt x="14" y="29"/>
                  </a:lnTo>
                  <a:lnTo>
                    <a:pt x="9" y="31"/>
                  </a:lnTo>
                  <a:lnTo>
                    <a:pt x="5" y="31"/>
                  </a:lnTo>
                  <a:lnTo>
                    <a:pt x="3" y="29"/>
                  </a:lnTo>
                  <a:lnTo>
                    <a:pt x="1" y="27"/>
                  </a:lnTo>
                  <a:lnTo>
                    <a:pt x="0" y="24"/>
                  </a:lnTo>
                  <a:lnTo>
                    <a:pt x="0" y="22"/>
                  </a:lnTo>
                  <a:lnTo>
                    <a:pt x="1" y="20"/>
                  </a:lnTo>
                  <a:lnTo>
                    <a:pt x="3" y="17"/>
                  </a:lnTo>
                  <a:lnTo>
                    <a:pt x="18" y="7"/>
                  </a:lnTo>
                  <a:lnTo>
                    <a:pt x="21" y="4"/>
                  </a:lnTo>
                  <a:close/>
                </a:path>
              </a:pathLst>
            </a:custGeom>
            <a:solidFill>
              <a:srgbClr val="595F60"/>
            </a:solidFill>
            <a:ln w="9525">
              <a:noFill/>
              <a:round/>
              <a:headEnd/>
              <a:tailEnd/>
            </a:ln>
          </p:spPr>
          <p:txBody>
            <a:bodyPr/>
            <a:lstStyle/>
            <a:p>
              <a:endParaRPr lang="ru-RU"/>
            </a:p>
          </p:txBody>
        </p:sp>
        <p:sp>
          <p:nvSpPr>
            <p:cNvPr id="40059" name="Freeform 36"/>
            <p:cNvSpPr>
              <a:spLocks noEditPoints="1"/>
            </p:cNvSpPr>
            <p:nvPr/>
          </p:nvSpPr>
          <p:spPr bwMode="auto">
            <a:xfrm>
              <a:off x="5357813" y="2262188"/>
              <a:ext cx="1168400" cy="920750"/>
            </a:xfrm>
            <a:custGeom>
              <a:avLst/>
              <a:gdLst>
                <a:gd name="T0" fmla="*/ 2147483647 w 736"/>
                <a:gd name="T1" fmla="*/ 2147483647 h 580"/>
                <a:gd name="T2" fmla="*/ 2147483647 w 736"/>
                <a:gd name="T3" fmla="*/ 2147483647 h 580"/>
                <a:gd name="T4" fmla="*/ 2147483647 w 736"/>
                <a:gd name="T5" fmla="*/ 2147483647 h 580"/>
                <a:gd name="T6" fmla="*/ 2147483647 w 736"/>
                <a:gd name="T7" fmla="*/ 2147483647 h 580"/>
                <a:gd name="T8" fmla="*/ 2147483647 w 736"/>
                <a:gd name="T9" fmla="*/ 2147483647 h 580"/>
                <a:gd name="T10" fmla="*/ 2147483647 w 736"/>
                <a:gd name="T11" fmla="*/ 2147483647 h 580"/>
                <a:gd name="T12" fmla="*/ 2147483647 w 736"/>
                <a:gd name="T13" fmla="*/ 2147483647 h 580"/>
                <a:gd name="T14" fmla="*/ 2147483647 w 736"/>
                <a:gd name="T15" fmla="*/ 2147483647 h 580"/>
                <a:gd name="T16" fmla="*/ 0 w 736"/>
                <a:gd name="T17" fmla="*/ 2147483647 h 580"/>
                <a:gd name="T18" fmla="*/ 2147483647 w 736"/>
                <a:gd name="T19" fmla="*/ 2147483647 h 580"/>
                <a:gd name="T20" fmla="*/ 2147483647 w 736"/>
                <a:gd name="T21" fmla="*/ 2147483647 h 580"/>
                <a:gd name="T22" fmla="*/ 2147483647 w 736"/>
                <a:gd name="T23" fmla="*/ 2147483647 h 580"/>
                <a:gd name="T24" fmla="*/ 2147483647 w 736"/>
                <a:gd name="T25" fmla="*/ 2147483647 h 580"/>
                <a:gd name="T26" fmla="*/ 2147483647 w 736"/>
                <a:gd name="T27" fmla="*/ 2147483647 h 580"/>
                <a:gd name="T28" fmla="*/ 2147483647 w 736"/>
                <a:gd name="T29" fmla="*/ 2147483647 h 580"/>
                <a:gd name="T30" fmla="*/ 2147483647 w 736"/>
                <a:gd name="T31" fmla="*/ 2147483647 h 580"/>
                <a:gd name="T32" fmla="*/ 2147483647 w 736"/>
                <a:gd name="T33" fmla="*/ 2147483647 h 580"/>
                <a:gd name="T34" fmla="*/ 2147483647 w 736"/>
                <a:gd name="T35" fmla="*/ 2147483647 h 580"/>
                <a:gd name="T36" fmla="*/ 2147483647 w 736"/>
                <a:gd name="T37" fmla="*/ 2147483647 h 580"/>
                <a:gd name="T38" fmla="*/ 2147483647 w 736"/>
                <a:gd name="T39" fmla="*/ 2147483647 h 580"/>
                <a:gd name="T40" fmla="*/ 2147483647 w 736"/>
                <a:gd name="T41" fmla="*/ 2147483647 h 580"/>
                <a:gd name="T42" fmla="*/ 2147483647 w 736"/>
                <a:gd name="T43" fmla="*/ 2147483647 h 580"/>
                <a:gd name="T44" fmla="*/ 2147483647 w 736"/>
                <a:gd name="T45" fmla="*/ 2147483647 h 580"/>
                <a:gd name="T46" fmla="*/ 2147483647 w 736"/>
                <a:gd name="T47" fmla="*/ 2147483647 h 580"/>
                <a:gd name="T48" fmla="*/ 2147483647 w 736"/>
                <a:gd name="T49" fmla="*/ 2147483647 h 580"/>
                <a:gd name="T50" fmla="*/ 2147483647 w 736"/>
                <a:gd name="T51" fmla="*/ 2147483647 h 580"/>
                <a:gd name="T52" fmla="*/ 2147483647 w 736"/>
                <a:gd name="T53" fmla="*/ 2147483647 h 580"/>
                <a:gd name="T54" fmla="*/ 2147483647 w 736"/>
                <a:gd name="T55" fmla="*/ 2147483647 h 580"/>
                <a:gd name="T56" fmla="*/ 2147483647 w 736"/>
                <a:gd name="T57" fmla="*/ 2147483647 h 580"/>
                <a:gd name="T58" fmla="*/ 2147483647 w 736"/>
                <a:gd name="T59" fmla="*/ 2147483647 h 580"/>
                <a:gd name="T60" fmla="*/ 2147483647 w 736"/>
                <a:gd name="T61" fmla="*/ 2147483647 h 580"/>
                <a:gd name="T62" fmla="*/ 2147483647 w 736"/>
                <a:gd name="T63" fmla="*/ 2147483647 h 580"/>
                <a:gd name="T64" fmla="*/ 2147483647 w 736"/>
                <a:gd name="T65" fmla="*/ 2147483647 h 580"/>
                <a:gd name="T66" fmla="*/ 2147483647 w 736"/>
                <a:gd name="T67" fmla="*/ 2147483647 h 580"/>
                <a:gd name="T68" fmla="*/ 2147483647 w 736"/>
                <a:gd name="T69" fmla="*/ 2147483647 h 580"/>
                <a:gd name="T70" fmla="*/ 2147483647 w 736"/>
                <a:gd name="T71" fmla="*/ 2147483647 h 580"/>
                <a:gd name="T72" fmla="*/ 2147483647 w 736"/>
                <a:gd name="T73" fmla="*/ 2147483647 h 580"/>
                <a:gd name="T74" fmla="*/ 2147483647 w 736"/>
                <a:gd name="T75" fmla="*/ 2147483647 h 580"/>
                <a:gd name="T76" fmla="*/ 2147483647 w 736"/>
                <a:gd name="T77" fmla="*/ 2147483647 h 580"/>
                <a:gd name="T78" fmla="*/ 2147483647 w 736"/>
                <a:gd name="T79" fmla="*/ 2147483647 h 580"/>
                <a:gd name="T80" fmla="*/ 2147483647 w 736"/>
                <a:gd name="T81" fmla="*/ 2147483647 h 580"/>
                <a:gd name="T82" fmla="*/ 2147483647 w 736"/>
                <a:gd name="T83" fmla="*/ 2147483647 h 580"/>
                <a:gd name="T84" fmla="*/ 2147483647 w 736"/>
                <a:gd name="T85" fmla="*/ 2147483647 h 580"/>
                <a:gd name="T86" fmla="*/ 2147483647 w 736"/>
                <a:gd name="T87" fmla="*/ 2147483647 h 580"/>
                <a:gd name="T88" fmla="*/ 2147483647 w 736"/>
                <a:gd name="T89" fmla="*/ 2147483647 h 580"/>
                <a:gd name="T90" fmla="*/ 2147483647 w 736"/>
                <a:gd name="T91" fmla="*/ 2147483647 h 580"/>
                <a:gd name="T92" fmla="*/ 2147483647 w 736"/>
                <a:gd name="T93" fmla="*/ 2147483647 h 580"/>
                <a:gd name="T94" fmla="*/ 2147483647 w 736"/>
                <a:gd name="T95" fmla="*/ 2147483647 h 580"/>
                <a:gd name="T96" fmla="*/ 2147483647 w 736"/>
                <a:gd name="T97" fmla="*/ 2147483647 h 580"/>
                <a:gd name="T98" fmla="*/ 2147483647 w 736"/>
                <a:gd name="T99" fmla="*/ 0 h 580"/>
                <a:gd name="T100" fmla="*/ 2147483647 w 736"/>
                <a:gd name="T101" fmla="*/ 2147483647 h 580"/>
                <a:gd name="T102" fmla="*/ 2147483647 w 736"/>
                <a:gd name="T103" fmla="*/ 2147483647 h 580"/>
                <a:gd name="T104" fmla="*/ 2147483647 w 736"/>
                <a:gd name="T105" fmla="*/ 2147483647 h 580"/>
                <a:gd name="T106" fmla="*/ 2147483647 w 736"/>
                <a:gd name="T107" fmla="*/ 2147483647 h 580"/>
                <a:gd name="T108" fmla="*/ 2147483647 w 736"/>
                <a:gd name="T109" fmla="*/ 2147483647 h 580"/>
                <a:gd name="T110" fmla="*/ 2147483647 w 736"/>
                <a:gd name="T111" fmla="*/ 2147483647 h 580"/>
                <a:gd name="T112" fmla="*/ 2147483647 w 736"/>
                <a:gd name="T113" fmla="*/ 2147483647 h 580"/>
                <a:gd name="T114" fmla="*/ 2147483647 w 736"/>
                <a:gd name="T115" fmla="*/ 2147483647 h 580"/>
                <a:gd name="T116" fmla="*/ 2147483647 w 736"/>
                <a:gd name="T117" fmla="*/ 2147483647 h 5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36"/>
                <a:gd name="T178" fmla="*/ 0 h 580"/>
                <a:gd name="T179" fmla="*/ 736 w 736"/>
                <a:gd name="T180" fmla="*/ 580 h 5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36" h="580">
                  <a:moveTo>
                    <a:pt x="218" y="30"/>
                  </a:moveTo>
                  <a:lnTo>
                    <a:pt x="218" y="30"/>
                  </a:lnTo>
                  <a:lnTo>
                    <a:pt x="203" y="33"/>
                  </a:lnTo>
                  <a:lnTo>
                    <a:pt x="191" y="40"/>
                  </a:lnTo>
                  <a:lnTo>
                    <a:pt x="187" y="44"/>
                  </a:lnTo>
                  <a:lnTo>
                    <a:pt x="182" y="47"/>
                  </a:lnTo>
                  <a:lnTo>
                    <a:pt x="165" y="65"/>
                  </a:lnTo>
                  <a:lnTo>
                    <a:pt x="159" y="72"/>
                  </a:lnTo>
                  <a:lnTo>
                    <a:pt x="157" y="79"/>
                  </a:lnTo>
                  <a:lnTo>
                    <a:pt x="155" y="81"/>
                  </a:lnTo>
                  <a:lnTo>
                    <a:pt x="154" y="84"/>
                  </a:lnTo>
                  <a:lnTo>
                    <a:pt x="147" y="89"/>
                  </a:lnTo>
                  <a:lnTo>
                    <a:pt x="141" y="94"/>
                  </a:lnTo>
                  <a:lnTo>
                    <a:pt x="139" y="97"/>
                  </a:lnTo>
                  <a:lnTo>
                    <a:pt x="139" y="101"/>
                  </a:lnTo>
                  <a:lnTo>
                    <a:pt x="139" y="104"/>
                  </a:lnTo>
                  <a:lnTo>
                    <a:pt x="137" y="107"/>
                  </a:lnTo>
                  <a:lnTo>
                    <a:pt x="131" y="114"/>
                  </a:lnTo>
                  <a:lnTo>
                    <a:pt x="124" y="119"/>
                  </a:lnTo>
                  <a:lnTo>
                    <a:pt x="121" y="123"/>
                  </a:lnTo>
                  <a:lnTo>
                    <a:pt x="119" y="126"/>
                  </a:lnTo>
                  <a:lnTo>
                    <a:pt x="116" y="134"/>
                  </a:lnTo>
                  <a:lnTo>
                    <a:pt x="113" y="141"/>
                  </a:lnTo>
                  <a:lnTo>
                    <a:pt x="108" y="146"/>
                  </a:lnTo>
                  <a:lnTo>
                    <a:pt x="100" y="153"/>
                  </a:lnTo>
                  <a:lnTo>
                    <a:pt x="95" y="156"/>
                  </a:lnTo>
                  <a:lnTo>
                    <a:pt x="92" y="161"/>
                  </a:lnTo>
                  <a:lnTo>
                    <a:pt x="87" y="175"/>
                  </a:lnTo>
                  <a:lnTo>
                    <a:pt x="83" y="185"/>
                  </a:lnTo>
                  <a:lnTo>
                    <a:pt x="82" y="188"/>
                  </a:lnTo>
                  <a:lnTo>
                    <a:pt x="74" y="205"/>
                  </a:lnTo>
                  <a:lnTo>
                    <a:pt x="65" y="217"/>
                  </a:lnTo>
                  <a:lnTo>
                    <a:pt x="57" y="225"/>
                  </a:lnTo>
                  <a:lnTo>
                    <a:pt x="51" y="232"/>
                  </a:lnTo>
                  <a:lnTo>
                    <a:pt x="44" y="240"/>
                  </a:lnTo>
                  <a:lnTo>
                    <a:pt x="41" y="247"/>
                  </a:lnTo>
                  <a:lnTo>
                    <a:pt x="39" y="254"/>
                  </a:lnTo>
                  <a:lnTo>
                    <a:pt x="39" y="259"/>
                  </a:lnTo>
                  <a:lnTo>
                    <a:pt x="39" y="265"/>
                  </a:lnTo>
                  <a:lnTo>
                    <a:pt x="36" y="274"/>
                  </a:lnTo>
                  <a:lnTo>
                    <a:pt x="29" y="284"/>
                  </a:lnTo>
                  <a:lnTo>
                    <a:pt x="20" y="302"/>
                  </a:lnTo>
                  <a:lnTo>
                    <a:pt x="10" y="328"/>
                  </a:lnTo>
                  <a:lnTo>
                    <a:pt x="3" y="353"/>
                  </a:lnTo>
                  <a:lnTo>
                    <a:pt x="0" y="365"/>
                  </a:lnTo>
                  <a:lnTo>
                    <a:pt x="0" y="371"/>
                  </a:lnTo>
                  <a:lnTo>
                    <a:pt x="2" y="381"/>
                  </a:lnTo>
                  <a:lnTo>
                    <a:pt x="2" y="386"/>
                  </a:lnTo>
                  <a:lnTo>
                    <a:pt x="3" y="391"/>
                  </a:lnTo>
                  <a:lnTo>
                    <a:pt x="3" y="395"/>
                  </a:lnTo>
                  <a:lnTo>
                    <a:pt x="0" y="405"/>
                  </a:lnTo>
                  <a:lnTo>
                    <a:pt x="0" y="412"/>
                  </a:lnTo>
                  <a:lnTo>
                    <a:pt x="2" y="420"/>
                  </a:lnTo>
                  <a:lnTo>
                    <a:pt x="5" y="428"/>
                  </a:lnTo>
                  <a:lnTo>
                    <a:pt x="11" y="437"/>
                  </a:lnTo>
                  <a:lnTo>
                    <a:pt x="21" y="444"/>
                  </a:lnTo>
                  <a:lnTo>
                    <a:pt x="36" y="450"/>
                  </a:lnTo>
                  <a:lnTo>
                    <a:pt x="69" y="459"/>
                  </a:lnTo>
                  <a:lnTo>
                    <a:pt x="92" y="464"/>
                  </a:lnTo>
                  <a:lnTo>
                    <a:pt x="108" y="467"/>
                  </a:lnTo>
                  <a:lnTo>
                    <a:pt x="111" y="469"/>
                  </a:lnTo>
                  <a:lnTo>
                    <a:pt x="113" y="470"/>
                  </a:lnTo>
                  <a:lnTo>
                    <a:pt x="115" y="474"/>
                  </a:lnTo>
                  <a:lnTo>
                    <a:pt x="116" y="474"/>
                  </a:lnTo>
                  <a:lnTo>
                    <a:pt x="118" y="474"/>
                  </a:lnTo>
                  <a:lnTo>
                    <a:pt x="121" y="474"/>
                  </a:lnTo>
                  <a:lnTo>
                    <a:pt x="124" y="472"/>
                  </a:lnTo>
                  <a:lnTo>
                    <a:pt x="133" y="472"/>
                  </a:lnTo>
                  <a:lnTo>
                    <a:pt x="141" y="472"/>
                  </a:lnTo>
                  <a:lnTo>
                    <a:pt x="144" y="474"/>
                  </a:lnTo>
                  <a:lnTo>
                    <a:pt x="146" y="475"/>
                  </a:lnTo>
                  <a:lnTo>
                    <a:pt x="147" y="479"/>
                  </a:lnTo>
                  <a:lnTo>
                    <a:pt x="155" y="479"/>
                  </a:lnTo>
                  <a:lnTo>
                    <a:pt x="159" y="479"/>
                  </a:lnTo>
                  <a:lnTo>
                    <a:pt x="165" y="504"/>
                  </a:lnTo>
                  <a:lnTo>
                    <a:pt x="170" y="514"/>
                  </a:lnTo>
                  <a:lnTo>
                    <a:pt x="173" y="517"/>
                  </a:lnTo>
                  <a:lnTo>
                    <a:pt x="172" y="538"/>
                  </a:lnTo>
                  <a:lnTo>
                    <a:pt x="173" y="549"/>
                  </a:lnTo>
                  <a:lnTo>
                    <a:pt x="175" y="558"/>
                  </a:lnTo>
                  <a:lnTo>
                    <a:pt x="178" y="563"/>
                  </a:lnTo>
                  <a:lnTo>
                    <a:pt x="221" y="556"/>
                  </a:lnTo>
                  <a:lnTo>
                    <a:pt x="224" y="559"/>
                  </a:lnTo>
                  <a:lnTo>
                    <a:pt x="232" y="565"/>
                  </a:lnTo>
                  <a:lnTo>
                    <a:pt x="245" y="570"/>
                  </a:lnTo>
                  <a:lnTo>
                    <a:pt x="265" y="575"/>
                  </a:lnTo>
                  <a:lnTo>
                    <a:pt x="286" y="578"/>
                  </a:lnTo>
                  <a:lnTo>
                    <a:pt x="309" y="580"/>
                  </a:lnTo>
                  <a:lnTo>
                    <a:pt x="326" y="578"/>
                  </a:lnTo>
                  <a:lnTo>
                    <a:pt x="332" y="576"/>
                  </a:lnTo>
                  <a:lnTo>
                    <a:pt x="337" y="575"/>
                  </a:lnTo>
                  <a:lnTo>
                    <a:pt x="345" y="566"/>
                  </a:lnTo>
                  <a:lnTo>
                    <a:pt x="360" y="556"/>
                  </a:lnTo>
                  <a:lnTo>
                    <a:pt x="376" y="549"/>
                  </a:lnTo>
                  <a:lnTo>
                    <a:pt x="386" y="548"/>
                  </a:lnTo>
                  <a:lnTo>
                    <a:pt x="396" y="546"/>
                  </a:lnTo>
                  <a:lnTo>
                    <a:pt x="404" y="544"/>
                  </a:lnTo>
                  <a:lnTo>
                    <a:pt x="414" y="543"/>
                  </a:lnTo>
                  <a:lnTo>
                    <a:pt x="432" y="533"/>
                  </a:lnTo>
                  <a:lnTo>
                    <a:pt x="447" y="524"/>
                  </a:lnTo>
                  <a:lnTo>
                    <a:pt x="455" y="519"/>
                  </a:lnTo>
                  <a:lnTo>
                    <a:pt x="461" y="517"/>
                  </a:lnTo>
                  <a:lnTo>
                    <a:pt x="466" y="516"/>
                  </a:lnTo>
                  <a:lnTo>
                    <a:pt x="470" y="512"/>
                  </a:lnTo>
                  <a:lnTo>
                    <a:pt x="473" y="507"/>
                  </a:lnTo>
                  <a:lnTo>
                    <a:pt x="475" y="502"/>
                  </a:lnTo>
                  <a:lnTo>
                    <a:pt x="475" y="494"/>
                  </a:lnTo>
                  <a:lnTo>
                    <a:pt x="475" y="491"/>
                  </a:lnTo>
                  <a:lnTo>
                    <a:pt x="476" y="491"/>
                  </a:lnTo>
                  <a:lnTo>
                    <a:pt x="478" y="489"/>
                  </a:lnTo>
                  <a:lnTo>
                    <a:pt x="479" y="486"/>
                  </a:lnTo>
                  <a:lnTo>
                    <a:pt x="479" y="477"/>
                  </a:lnTo>
                  <a:lnTo>
                    <a:pt x="479" y="460"/>
                  </a:lnTo>
                  <a:lnTo>
                    <a:pt x="481" y="454"/>
                  </a:lnTo>
                  <a:lnTo>
                    <a:pt x="484" y="447"/>
                  </a:lnTo>
                  <a:lnTo>
                    <a:pt x="489" y="438"/>
                  </a:lnTo>
                  <a:lnTo>
                    <a:pt x="491" y="432"/>
                  </a:lnTo>
                  <a:lnTo>
                    <a:pt x="491" y="425"/>
                  </a:lnTo>
                  <a:lnTo>
                    <a:pt x="489" y="420"/>
                  </a:lnTo>
                  <a:lnTo>
                    <a:pt x="488" y="415"/>
                  </a:lnTo>
                  <a:lnTo>
                    <a:pt x="486" y="407"/>
                  </a:lnTo>
                  <a:lnTo>
                    <a:pt x="486" y="396"/>
                  </a:lnTo>
                  <a:lnTo>
                    <a:pt x="486" y="386"/>
                  </a:lnTo>
                  <a:lnTo>
                    <a:pt x="484" y="378"/>
                  </a:lnTo>
                  <a:lnTo>
                    <a:pt x="484" y="368"/>
                  </a:lnTo>
                  <a:lnTo>
                    <a:pt x="486" y="358"/>
                  </a:lnTo>
                  <a:lnTo>
                    <a:pt x="488" y="349"/>
                  </a:lnTo>
                  <a:lnTo>
                    <a:pt x="491" y="341"/>
                  </a:lnTo>
                  <a:lnTo>
                    <a:pt x="491" y="333"/>
                  </a:lnTo>
                  <a:lnTo>
                    <a:pt x="489" y="323"/>
                  </a:lnTo>
                  <a:lnTo>
                    <a:pt x="484" y="314"/>
                  </a:lnTo>
                  <a:lnTo>
                    <a:pt x="479" y="307"/>
                  </a:lnTo>
                  <a:lnTo>
                    <a:pt x="478" y="302"/>
                  </a:lnTo>
                  <a:lnTo>
                    <a:pt x="478" y="297"/>
                  </a:lnTo>
                  <a:lnTo>
                    <a:pt x="479" y="294"/>
                  </a:lnTo>
                  <a:lnTo>
                    <a:pt x="481" y="289"/>
                  </a:lnTo>
                  <a:lnTo>
                    <a:pt x="481" y="284"/>
                  </a:lnTo>
                  <a:lnTo>
                    <a:pt x="476" y="274"/>
                  </a:lnTo>
                  <a:lnTo>
                    <a:pt x="476" y="270"/>
                  </a:lnTo>
                  <a:lnTo>
                    <a:pt x="476" y="267"/>
                  </a:lnTo>
                  <a:lnTo>
                    <a:pt x="478" y="260"/>
                  </a:lnTo>
                  <a:lnTo>
                    <a:pt x="479" y="254"/>
                  </a:lnTo>
                  <a:lnTo>
                    <a:pt x="479" y="250"/>
                  </a:lnTo>
                  <a:lnTo>
                    <a:pt x="478" y="247"/>
                  </a:lnTo>
                  <a:lnTo>
                    <a:pt x="475" y="244"/>
                  </a:lnTo>
                  <a:lnTo>
                    <a:pt x="475" y="237"/>
                  </a:lnTo>
                  <a:lnTo>
                    <a:pt x="473" y="223"/>
                  </a:lnTo>
                  <a:lnTo>
                    <a:pt x="471" y="207"/>
                  </a:lnTo>
                  <a:lnTo>
                    <a:pt x="473" y="197"/>
                  </a:lnTo>
                  <a:lnTo>
                    <a:pt x="475" y="188"/>
                  </a:lnTo>
                  <a:lnTo>
                    <a:pt x="473" y="181"/>
                  </a:lnTo>
                  <a:lnTo>
                    <a:pt x="473" y="178"/>
                  </a:lnTo>
                  <a:lnTo>
                    <a:pt x="476" y="181"/>
                  </a:lnTo>
                  <a:lnTo>
                    <a:pt x="478" y="185"/>
                  </a:lnTo>
                  <a:lnTo>
                    <a:pt x="478" y="191"/>
                  </a:lnTo>
                  <a:lnTo>
                    <a:pt x="479" y="191"/>
                  </a:lnTo>
                  <a:lnTo>
                    <a:pt x="486" y="191"/>
                  </a:lnTo>
                  <a:lnTo>
                    <a:pt x="504" y="188"/>
                  </a:lnTo>
                  <a:lnTo>
                    <a:pt x="529" y="181"/>
                  </a:lnTo>
                  <a:lnTo>
                    <a:pt x="553" y="178"/>
                  </a:lnTo>
                  <a:lnTo>
                    <a:pt x="578" y="176"/>
                  </a:lnTo>
                  <a:lnTo>
                    <a:pt x="579" y="176"/>
                  </a:lnTo>
                  <a:lnTo>
                    <a:pt x="578" y="173"/>
                  </a:lnTo>
                  <a:lnTo>
                    <a:pt x="578" y="171"/>
                  </a:lnTo>
                  <a:lnTo>
                    <a:pt x="581" y="173"/>
                  </a:lnTo>
                  <a:lnTo>
                    <a:pt x="584" y="175"/>
                  </a:lnTo>
                  <a:lnTo>
                    <a:pt x="586" y="175"/>
                  </a:lnTo>
                  <a:lnTo>
                    <a:pt x="589" y="175"/>
                  </a:lnTo>
                  <a:lnTo>
                    <a:pt x="594" y="175"/>
                  </a:lnTo>
                  <a:lnTo>
                    <a:pt x="597" y="175"/>
                  </a:lnTo>
                  <a:lnTo>
                    <a:pt x="599" y="175"/>
                  </a:lnTo>
                  <a:lnTo>
                    <a:pt x="597" y="173"/>
                  </a:lnTo>
                  <a:lnTo>
                    <a:pt x="597" y="171"/>
                  </a:lnTo>
                  <a:lnTo>
                    <a:pt x="602" y="173"/>
                  </a:lnTo>
                  <a:lnTo>
                    <a:pt x="607" y="175"/>
                  </a:lnTo>
                  <a:lnTo>
                    <a:pt x="609" y="173"/>
                  </a:lnTo>
                  <a:lnTo>
                    <a:pt x="609" y="171"/>
                  </a:lnTo>
                  <a:lnTo>
                    <a:pt x="609" y="170"/>
                  </a:lnTo>
                  <a:lnTo>
                    <a:pt x="615" y="170"/>
                  </a:lnTo>
                  <a:lnTo>
                    <a:pt x="627" y="170"/>
                  </a:lnTo>
                  <a:lnTo>
                    <a:pt x="635" y="170"/>
                  </a:lnTo>
                  <a:lnTo>
                    <a:pt x="637" y="170"/>
                  </a:lnTo>
                  <a:lnTo>
                    <a:pt x="638" y="168"/>
                  </a:lnTo>
                  <a:lnTo>
                    <a:pt x="638" y="166"/>
                  </a:lnTo>
                  <a:lnTo>
                    <a:pt x="643" y="165"/>
                  </a:lnTo>
                  <a:lnTo>
                    <a:pt x="656" y="160"/>
                  </a:lnTo>
                  <a:lnTo>
                    <a:pt x="674" y="153"/>
                  </a:lnTo>
                  <a:lnTo>
                    <a:pt x="692" y="144"/>
                  </a:lnTo>
                  <a:lnTo>
                    <a:pt x="710" y="134"/>
                  </a:lnTo>
                  <a:lnTo>
                    <a:pt x="723" y="124"/>
                  </a:lnTo>
                  <a:lnTo>
                    <a:pt x="736" y="114"/>
                  </a:lnTo>
                  <a:lnTo>
                    <a:pt x="731" y="91"/>
                  </a:lnTo>
                  <a:lnTo>
                    <a:pt x="728" y="72"/>
                  </a:lnTo>
                  <a:lnTo>
                    <a:pt x="728" y="62"/>
                  </a:lnTo>
                  <a:lnTo>
                    <a:pt x="728" y="55"/>
                  </a:lnTo>
                  <a:lnTo>
                    <a:pt x="731" y="33"/>
                  </a:lnTo>
                  <a:lnTo>
                    <a:pt x="664" y="32"/>
                  </a:lnTo>
                  <a:lnTo>
                    <a:pt x="638" y="33"/>
                  </a:lnTo>
                  <a:lnTo>
                    <a:pt x="628" y="35"/>
                  </a:lnTo>
                  <a:lnTo>
                    <a:pt x="620" y="39"/>
                  </a:lnTo>
                  <a:lnTo>
                    <a:pt x="614" y="40"/>
                  </a:lnTo>
                  <a:lnTo>
                    <a:pt x="609" y="42"/>
                  </a:lnTo>
                  <a:lnTo>
                    <a:pt x="604" y="40"/>
                  </a:lnTo>
                  <a:lnTo>
                    <a:pt x="602" y="42"/>
                  </a:lnTo>
                  <a:lnTo>
                    <a:pt x="601" y="44"/>
                  </a:lnTo>
                  <a:lnTo>
                    <a:pt x="599" y="44"/>
                  </a:lnTo>
                  <a:lnTo>
                    <a:pt x="596" y="42"/>
                  </a:lnTo>
                  <a:lnTo>
                    <a:pt x="592" y="39"/>
                  </a:lnTo>
                  <a:lnTo>
                    <a:pt x="591" y="39"/>
                  </a:lnTo>
                  <a:lnTo>
                    <a:pt x="589" y="40"/>
                  </a:lnTo>
                  <a:lnTo>
                    <a:pt x="586" y="40"/>
                  </a:lnTo>
                  <a:lnTo>
                    <a:pt x="583" y="39"/>
                  </a:lnTo>
                  <a:lnTo>
                    <a:pt x="581" y="37"/>
                  </a:lnTo>
                  <a:lnTo>
                    <a:pt x="578" y="39"/>
                  </a:lnTo>
                  <a:lnTo>
                    <a:pt x="574" y="39"/>
                  </a:lnTo>
                  <a:lnTo>
                    <a:pt x="573" y="39"/>
                  </a:lnTo>
                  <a:lnTo>
                    <a:pt x="569" y="39"/>
                  </a:lnTo>
                  <a:lnTo>
                    <a:pt x="565" y="37"/>
                  </a:lnTo>
                  <a:lnTo>
                    <a:pt x="561" y="37"/>
                  </a:lnTo>
                  <a:lnTo>
                    <a:pt x="560" y="37"/>
                  </a:lnTo>
                  <a:lnTo>
                    <a:pt x="558" y="37"/>
                  </a:lnTo>
                  <a:lnTo>
                    <a:pt x="555" y="33"/>
                  </a:lnTo>
                  <a:lnTo>
                    <a:pt x="550" y="32"/>
                  </a:lnTo>
                  <a:lnTo>
                    <a:pt x="548" y="30"/>
                  </a:lnTo>
                  <a:lnTo>
                    <a:pt x="545" y="32"/>
                  </a:lnTo>
                  <a:lnTo>
                    <a:pt x="537" y="35"/>
                  </a:lnTo>
                  <a:lnTo>
                    <a:pt x="533" y="35"/>
                  </a:lnTo>
                  <a:lnTo>
                    <a:pt x="529" y="32"/>
                  </a:lnTo>
                  <a:lnTo>
                    <a:pt x="524" y="27"/>
                  </a:lnTo>
                  <a:lnTo>
                    <a:pt x="517" y="23"/>
                  </a:lnTo>
                  <a:lnTo>
                    <a:pt x="511" y="23"/>
                  </a:lnTo>
                  <a:lnTo>
                    <a:pt x="502" y="22"/>
                  </a:lnTo>
                  <a:lnTo>
                    <a:pt x="499" y="23"/>
                  </a:lnTo>
                  <a:lnTo>
                    <a:pt x="496" y="23"/>
                  </a:lnTo>
                  <a:lnTo>
                    <a:pt x="493" y="23"/>
                  </a:lnTo>
                  <a:lnTo>
                    <a:pt x="488" y="20"/>
                  </a:lnTo>
                  <a:lnTo>
                    <a:pt x="417" y="0"/>
                  </a:lnTo>
                  <a:lnTo>
                    <a:pt x="407" y="2"/>
                  </a:lnTo>
                  <a:lnTo>
                    <a:pt x="403" y="3"/>
                  </a:lnTo>
                  <a:lnTo>
                    <a:pt x="404" y="7"/>
                  </a:lnTo>
                  <a:lnTo>
                    <a:pt x="407" y="15"/>
                  </a:lnTo>
                  <a:lnTo>
                    <a:pt x="406" y="18"/>
                  </a:lnTo>
                  <a:lnTo>
                    <a:pt x="404" y="22"/>
                  </a:lnTo>
                  <a:lnTo>
                    <a:pt x="401" y="23"/>
                  </a:lnTo>
                  <a:lnTo>
                    <a:pt x="398" y="23"/>
                  </a:lnTo>
                  <a:lnTo>
                    <a:pt x="388" y="23"/>
                  </a:lnTo>
                  <a:lnTo>
                    <a:pt x="383" y="25"/>
                  </a:lnTo>
                  <a:lnTo>
                    <a:pt x="383" y="28"/>
                  </a:lnTo>
                  <a:lnTo>
                    <a:pt x="380" y="33"/>
                  </a:lnTo>
                  <a:lnTo>
                    <a:pt x="375" y="42"/>
                  </a:lnTo>
                  <a:lnTo>
                    <a:pt x="367" y="49"/>
                  </a:lnTo>
                  <a:lnTo>
                    <a:pt x="358" y="52"/>
                  </a:lnTo>
                  <a:lnTo>
                    <a:pt x="353" y="55"/>
                  </a:lnTo>
                  <a:lnTo>
                    <a:pt x="353" y="59"/>
                  </a:lnTo>
                  <a:lnTo>
                    <a:pt x="353" y="62"/>
                  </a:lnTo>
                  <a:lnTo>
                    <a:pt x="355" y="65"/>
                  </a:lnTo>
                  <a:lnTo>
                    <a:pt x="358" y="74"/>
                  </a:lnTo>
                  <a:lnTo>
                    <a:pt x="360" y="76"/>
                  </a:lnTo>
                  <a:lnTo>
                    <a:pt x="358" y="76"/>
                  </a:lnTo>
                  <a:lnTo>
                    <a:pt x="358" y="89"/>
                  </a:lnTo>
                  <a:lnTo>
                    <a:pt x="358" y="97"/>
                  </a:lnTo>
                  <a:lnTo>
                    <a:pt x="347" y="99"/>
                  </a:lnTo>
                  <a:lnTo>
                    <a:pt x="331" y="99"/>
                  </a:lnTo>
                  <a:lnTo>
                    <a:pt x="308" y="94"/>
                  </a:lnTo>
                  <a:lnTo>
                    <a:pt x="281" y="86"/>
                  </a:lnTo>
                  <a:lnTo>
                    <a:pt x="260" y="79"/>
                  </a:lnTo>
                  <a:lnTo>
                    <a:pt x="242" y="70"/>
                  </a:lnTo>
                  <a:lnTo>
                    <a:pt x="227" y="64"/>
                  </a:lnTo>
                  <a:lnTo>
                    <a:pt x="218" y="59"/>
                  </a:lnTo>
                  <a:lnTo>
                    <a:pt x="209" y="54"/>
                  </a:lnTo>
                  <a:lnTo>
                    <a:pt x="205" y="49"/>
                  </a:lnTo>
                  <a:lnTo>
                    <a:pt x="203" y="45"/>
                  </a:lnTo>
                  <a:lnTo>
                    <a:pt x="205" y="45"/>
                  </a:lnTo>
                  <a:lnTo>
                    <a:pt x="209" y="39"/>
                  </a:lnTo>
                  <a:lnTo>
                    <a:pt x="218" y="30"/>
                  </a:lnTo>
                  <a:close/>
                  <a:moveTo>
                    <a:pt x="479" y="502"/>
                  </a:moveTo>
                  <a:lnTo>
                    <a:pt x="479" y="502"/>
                  </a:lnTo>
                  <a:close/>
                </a:path>
              </a:pathLst>
            </a:custGeom>
            <a:solidFill>
              <a:srgbClr val="DFE2E9"/>
            </a:solidFill>
            <a:ln w="9525">
              <a:noFill/>
              <a:round/>
              <a:headEnd/>
              <a:tailEnd/>
            </a:ln>
          </p:spPr>
          <p:txBody>
            <a:bodyPr/>
            <a:lstStyle/>
            <a:p>
              <a:endParaRPr lang="ru-RU"/>
            </a:p>
          </p:txBody>
        </p:sp>
        <p:sp>
          <p:nvSpPr>
            <p:cNvPr id="40060" name="Freeform 37"/>
            <p:cNvSpPr>
              <a:spLocks noEditPoints="1"/>
            </p:cNvSpPr>
            <p:nvPr/>
          </p:nvSpPr>
          <p:spPr bwMode="auto">
            <a:xfrm>
              <a:off x="5957888" y="2262188"/>
              <a:ext cx="571500" cy="373062"/>
            </a:xfrm>
            <a:custGeom>
              <a:avLst/>
              <a:gdLst>
                <a:gd name="T0" fmla="*/ 2147483647 w 360"/>
                <a:gd name="T1" fmla="*/ 2147483647 h 235"/>
                <a:gd name="T2" fmla="*/ 2147483647 w 360"/>
                <a:gd name="T3" fmla="*/ 2147483647 h 235"/>
                <a:gd name="T4" fmla="*/ 2147483647 w 360"/>
                <a:gd name="T5" fmla="*/ 2147483647 h 235"/>
                <a:gd name="T6" fmla="*/ 2147483647 w 360"/>
                <a:gd name="T7" fmla="*/ 2147483647 h 235"/>
                <a:gd name="T8" fmla="*/ 2147483647 w 360"/>
                <a:gd name="T9" fmla="*/ 2147483647 h 235"/>
                <a:gd name="T10" fmla="*/ 2147483647 w 360"/>
                <a:gd name="T11" fmla="*/ 2147483647 h 235"/>
                <a:gd name="T12" fmla="*/ 2147483647 w 360"/>
                <a:gd name="T13" fmla="*/ 2147483647 h 235"/>
                <a:gd name="T14" fmla="*/ 2147483647 w 360"/>
                <a:gd name="T15" fmla="*/ 2147483647 h 235"/>
                <a:gd name="T16" fmla="*/ 2147483647 w 360"/>
                <a:gd name="T17" fmla="*/ 2147483647 h 235"/>
                <a:gd name="T18" fmla="*/ 2147483647 w 360"/>
                <a:gd name="T19" fmla="*/ 2147483647 h 235"/>
                <a:gd name="T20" fmla="*/ 2147483647 w 360"/>
                <a:gd name="T21" fmla="*/ 2147483647 h 235"/>
                <a:gd name="T22" fmla="*/ 2147483647 w 360"/>
                <a:gd name="T23" fmla="*/ 2147483647 h 235"/>
                <a:gd name="T24" fmla="*/ 2147483647 w 360"/>
                <a:gd name="T25" fmla="*/ 2147483647 h 235"/>
                <a:gd name="T26" fmla="*/ 2147483647 w 360"/>
                <a:gd name="T27" fmla="*/ 2147483647 h 235"/>
                <a:gd name="T28" fmla="*/ 2147483647 w 360"/>
                <a:gd name="T29" fmla="*/ 2147483647 h 235"/>
                <a:gd name="T30" fmla="*/ 2147483647 w 360"/>
                <a:gd name="T31" fmla="*/ 2147483647 h 235"/>
                <a:gd name="T32" fmla="*/ 2147483647 w 360"/>
                <a:gd name="T33" fmla="*/ 2147483647 h 235"/>
                <a:gd name="T34" fmla="*/ 2147483647 w 360"/>
                <a:gd name="T35" fmla="*/ 2147483647 h 235"/>
                <a:gd name="T36" fmla="*/ 2147483647 w 360"/>
                <a:gd name="T37" fmla="*/ 2147483647 h 235"/>
                <a:gd name="T38" fmla="*/ 2147483647 w 360"/>
                <a:gd name="T39" fmla="*/ 2147483647 h 235"/>
                <a:gd name="T40" fmla="*/ 2147483647 w 360"/>
                <a:gd name="T41" fmla="*/ 2147483647 h 235"/>
                <a:gd name="T42" fmla="*/ 2147483647 w 360"/>
                <a:gd name="T43" fmla="*/ 2147483647 h 235"/>
                <a:gd name="T44" fmla="*/ 2147483647 w 360"/>
                <a:gd name="T45" fmla="*/ 2147483647 h 235"/>
                <a:gd name="T46" fmla="*/ 2147483647 w 360"/>
                <a:gd name="T47" fmla="*/ 2147483647 h 235"/>
                <a:gd name="T48" fmla="*/ 2147483647 w 360"/>
                <a:gd name="T49" fmla="*/ 2147483647 h 235"/>
                <a:gd name="T50" fmla="*/ 2147483647 w 360"/>
                <a:gd name="T51" fmla="*/ 2147483647 h 235"/>
                <a:gd name="T52" fmla="*/ 2147483647 w 360"/>
                <a:gd name="T53" fmla="*/ 2147483647 h 235"/>
                <a:gd name="T54" fmla="*/ 2147483647 w 360"/>
                <a:gd name="T55" fmla="*/ 2147483647 h 235"/>
                <a:gd name="T56" fmla="*/ 2147483647 w 360"/>
                <a:gd name="T57" fmla="*/ 2147483647 h 235"/>
                <a:gd name="T58" fmla="*/ 2147483647 w 360"/>
                <a:gd name="T59" fmla="*/ 2147483647 h 235"/>
                <a:gd name="T60" fmla="*/ 2147483647 w 360"/>
                <a:gd name="T61" fmla="*/ 2147483647 h 235"/>
                <a:gd name="T62" fmla="*/ 2147483647 w 360"/>
                <a:gd name="T63" fmla="*/ 2147483647 h 235"/>
                <a:gd name="T64" fmla="*/ 2147483647 w 360"/>
                <a:gd name="T65" fmla="*/ 2147483647 h 235"/>
                <a:gd name="T66" fmla="*/ 2147483647 w 360"/>
                <a:gd name="T67" fmla="*/ 2147483647 h 235"/>
                <a:gd name="T68" fmla="*/ 2147483647 w 360"/>
                <a:gd name="T69" fmla="*/ 2147483647 h 235"/>
                <a:gd name="T70" fmla="*/ 2147483647 w 360"/>
                <a:gd name="T71" fmla="*/ 2147483647 h 235"/>
                <a:gd name="T72" fmla="*/ 2147483647 w 360"/>
                <a:gd name="T73" fmla="*/ 2147483647 h 235"/>
                <a:gd name="T74" fmla="*/ 2147483647 w 360"/>
                <a:gd name="T75" fmla="*/ 2147483647 h 235"/>
                <a:gd name="T76" fmla="*/ 2147483647 w 360"/>
                <a:gd name="T77" fmla="*/ 2147483647 h 235"/>
                <a:gd name="T78" fmla="*/ 2147483647 w 360"/>
                <a:gd name="T79" fmla="*/ 2147483647 h 235"/>
                <a:gd name="T80" fmla="*/ 2147483647 w 360"/>
                <a:gd name="T81" fmla="*/ 2147483647 h 235"/>
                <a:gd name="T82" fmla="*/ 2147483647 w 360"/>
                <a:gd name="T83" fmla="*/ 2147483647 h 235"/>
                <a:gd name="T84" fmla="*/ 2147483647 w 360"/>
                <a:gd name="T85" fmla="*/ 2147483647 h 235"/>
                <a:gd name="T86" fmla="*/ 2147483647 w 360"/>
                <a:gd name="T87" fmla="*/ 2147483647 h 235"/>
                <a:gd name="T88" fmla="*/ 2147483647 w 360"/>
                <a:gd name="T89" fmla="*/ 2147483647 h 235"/>
                <a:gd name="T90" fmla="*/ 2147483647 w 360"/>
                <a:gd name="T91" fmla="*/ 2147483647 h 235"/>
                <a:gd name="T92" fmla="*/ 2147483647 w 360"/>
                <a:gd name="T93" fmla="*/ 2147483647 h 235"/>
                <a:gd name="T94" fmla="*/ 2147483647 w 360"/>
                <a:gd name="T95" fmla="*/ 2147483647 h 235"/>
                <a:gd name="T96" fmla="*/ 2147483647 w 360"/>
                <a:gd name="T97" fmla="*/ 2147483647 h 235"/>
                <a:gd name="T98" fmla="*/ 2147483647 w 360"/>
                <a:gd name="T99" fmla="*/ 2147483647 h 235"/>
                <a:gd name="T100" fmla="*/ 2147483647 w 360"/>
                <a:gd name="T101" fmla="*/ 2147483647 h 235"/>
                <a:gd name="T102" fmla="*/ 2147483647 w 360"/>
                <a:gd name="T103" fmla="*/ 2147483647 h 235"/>
                <a:gd name="T104" fmla="*/ 2147483647 w 360"/>
                <a:gd name="T105" fmla="*/ 2147483647 h 235"/>
                <a:gd name="T106" fmla="*/ 2147483647 w 360"/>
                <a:gd name="T107" fmla="*/ 2147483647 h 235"/>
                <a:gd name="T108" fmla="*/ 2147483647 w 360"/>
                <a:gd name="T109" fmla="*/ 2147483647 h 235"/>
                <a:gd name="T110" fmla="*/ 2147483647 w 360"/>
                <a:gd name="T111" fmla="*/ 2147483647 h 235"/>
                <a:gd name="T112" fmla="*/ 2147483647 w 360"/>
                <a:gd name="T113" fmla="*/ 2147483647 h 235"/>
                <a:gd name="T114" fmla="*/ 2147483647 w 360"/>
                <a:gd name="T115" fmla="*/ 2147483647 h 235"/>
                <a:gd name="T116" fmla="*/ 2147483647 w 360"/>
                <a:gd name="T117" fmla="*/ 2147483647 h 235"/>
                <a:gd name="T118" fmla="*/ 2147483647 w 360"/>
                <a:gd name="T119" fmla="*/ 2147483647 h 235"/>
                <a:gd name="T120" fmla="*/ 2147483647 w 360"/>
                <a:gd name="T121" fmla="*/ 2147483647 h 2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0"/>
                <a:gd name="T184" fmla="*/ 0 h 235"/>
                <a:gd name="T185" fmla="*/ 360 w 360"/>
                <a:gd name="T186" fmla="*/ 235 h 23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0" h="235">
                  <a:moveTo>
                    <a:pt x="95" y="235"/>
                  </a:moveTo>
                  <a:lnTo>
                    <a:pt x="95" y="235"/>
                  </a:lnTo>
                  <a:lnTo>
                    <a:pt x="93" y="215"/>
                  </a:lnTo>
                  <a:lnTo>
                    <a:pt x="93" y="207"/>
                  </a:lnTo>
                  <a:lnTo>
                    <a:pt x="95" y="197"/>
                  </a:lnTo>
                  <a:lnTo>
                    <a:pt x="97" y="188"/>
                  </a:lnTo>
                  <a:lnTo>
                    <a:pt x="95" y="181"/>
                  </a:lnTo>
                  <a:lnTo>
                    <a:pt x="95" y="178"/>
                  </a:lnTo>
                  <a:lnTo>
                    <a:pt x="98" y="181"/>
                  </a:lnTo>
                  <a:lnTo>
                    <a:pt x="100" y="185"/>
                  </a:lnTo>
                  <a:lnTo>
                    <a:pt x="100" y="191"/>
                  </a:lnTo>
                  <a:lnTo>
                    <a:pt x="101" y="191"/>
                  </a:lnTo>
                  <a:lnTo>
                    <a:pt x="108" y="191"/>
                  </a:lnTo>
                  <a:lnTo>
                    <a:pt x="126" y="188"/>
                  </a:lnTo>
                  <a:lnTo>
                    <a:pt x="151" y="181"/>
                  </a:lnTo>
                  <a:lnTo>
                    <a:pt x="175" y="178"/>
                  </a:lnTo>
                  <a:lnTo>
                    <a:pt x="200" y="176"/>
                  </a:lnTo>
                  <a:lnTo>
                    <a:pt x="201" y="176"/>
                  </a:lnTo>
                  <a:lnTo>
                    <a:pt x="200" y="173"/>
                  </a:lnTo>
                  <a:lnTo>
                    <a:pt x="200" y="171"/>
                  </a:lnTo>
                  <a:lnTo>
                    <a:pt x="203" y="173"/>
                  </a:lnTo>
                  <a:lnTo>
                    <a:pt x="206" y="175"/>
                  </a:lnTo>
                  <a:lnTo>
                    <a:pt x="208" y="175"/>
                  </a:lnTo>
                  <a:lnTo>
                    <a:pt x="211" y="175"/>
                  </a:lnTo>
                  <a:lnTo>
                    <a:pt x="216" y="175"/>
                  </a:lnTo>
                  <a:lnTo>
                    <a:pt x="219" y="175"/>
                  </a:lnTo>
                  <a:lnTo>
                    <a:pt x="221" y="175"/>
                  </a:lnTo>
                  <a:lnTo>
                    <a:pt x="219" y="173"/>
                  </a:lnTo>
                  <a:lnTo>
                    <a:pt x="219" y="171"/>
                  </a:lnTo>
                  <a:lnTo>
                    <a:pt x="224" y="173"/>
                  </a:lnTo>
                  <a:lnTo>
                    <a:pt x="229" y="175"/>
                  </a:lnTo>
                  <a:lnTo>
                    <a:pt x="231" y="173"/>
                  </a:lnTo>
                  <a:lnTo>
                    <a:pt x="231" y="171"/>
                  </a:lnTo>
                  <a:lnTo>
                    <a:pt x="231" y="170"/>
                  </a:lnTo>
                  <a:lnTo>
                    <a:pt x="237" y="170"/>
                  </a:lnTo>
                  <a:lnTo>
                    <a:pt x="249" y="170"/>
                  </a:lnTo>
                  <a:lnTo>
                    <a:pt x="257" y="170"/>
                  </a:lnTo>
                  <a:lnTo>
                    <a:pt x="259" y="170"/>
                  </a:lnTo>
                  <a:lnTo>
                    <a:pt x="260" y="168"/>
                  </a:lnTo>
                  <a:lnTo>
                    <a:pt x="260" y="166"/>
                  </a:lnTo>
                  <a:lnTo>
                    <a:pt x="265" y="165"/>
                  </a:lnTo>
                  <a:lnTo>
                    <a:pt x="278" y="160"/>
                  </a:lnTo>
                  <a:lnTo>
                    <a:pt x="296" y="153"/>
                  </a:lnTo>
                  <a:lnTo>
                    <a:pt x="314" y="144"/>
                  </a:lnTo>
                  <a:lnTo>
                    <a:pt x="332" y="133"/>
                  </a:lnTo>
                  <a:lnTo>
                    <a:pt x="347" y="123"/>
                  </a:lnTo>
                  <a:lnTo>
                    <a:pt x="360" y="112"/>
                  </a:lnTo>
                  <a:lnTo>
                    <a:pt x="358" y="107"/>
                  </a:lnTo>
                  <a:lnTo>
                    <a:pt x="353" y="97"/>
                  </a:lnTo>
                  <a:lnTo>
                    <a:pt x="352" y="81"/>
                  </a:lnTo>
                  <a:lnTo>
                    <a:pt x="350" y="72"/>
                  </a:lnTo>
                  <a:lnTo>
                    <a:pt x="352" y="62"/>
                  </a:lnTo>
                  <a:lnTo>
                    <a:pt x="353" y="47"/>
                  </a:lnTo>
                  <a:lnTo>
                    <a:pt x="357" y="39"/>
                  </a:lnTo>
                  <a:lnTo>
                    <a:pt x="358" y="33"/>
                  </a:lnTo>
                  <a:lnTo>
                    <a:pt x="360" y="33"/>
                  </a:lnTo>
                  <a:lnTo>
                    <a:pt x="353" y="33"/>
                  </a:lnTo>
                  <a:lnTo>
                    <a:pt x="350" y="37"/>
                  </a:lnTo>
                  <a:lnTo>
                    <a:pt x="347" y="42"/>
                  </a:lnTo>
                  <a:lnTo>
                    <a:pt x="344" y="55"/>
                  </a:lnTo>
                  <a:lnTo>
                    <a:pt x="342" y="76"/>
                  </a:lnTo>
                  <a:lnTo>
                    <a:pt x="342" y="94"/>
                  </a:lnTo>
                  <a:lnTo>
                    <a:pt x="344" y="106"/>
                  </a:lnTo>
                  <a:lnTo>
                    <a:pt x="344" y="111"/>
                  </a:lnTo>
                  <a:lnTo>
                    <a:pt x="342" y="112"/>
                  </a:lnTo>
                  <a:lnTo>
                    <a:pt x="340" y="114"/>
                  </a:lnTo>
                  <a:lnTo>
                    <a:pt x="324" y="124"/>
                  </a:lnTo>
                  <a:lnTo>
                    <a:pt x="326" y="112"/>
                  </a:lnTo>
                  <a:lnTo>
                    <a:pt x="326" y="102"/>
                  </a:lnTo>
                  <a:lnTo>
                    <a:pt x="322" y="91"/>
                  </a:lnTo>
                  <a:lnTo>
                    <a:pt x="321" y="86"/>
                  </a:lnTo>
                  <a:lnTo>
                    <a:pt x="319" y="84"/>
                  </a:lnTo>
                  <a:lnTo>
                    <a:pt x="317" y="84"/>
                  </a:lnTo>
                  <a:lnTo>
                    <a:pt x="317" y="89"/>
                  </a:lnTo>
                  <a:lnTo>
                    <a:pt x="316" y="96"/>
                  </a:lnTo>
                  <a:lnTo>
                    <a:pt x="316" y="99"/>
                  </a:lnTo>
                  <a:lnTo>
                    <a:pt x="314" y="101"/>
                  </a:lnTo>
                  <a:lnTo>
                    <a:pt x="309" y="99"/>
                  </a:lnTo>
                  <a:lnTo>
                    <a:pt x="299" y="101"/>
                  </a:lnTo>
                  <a:lnTo>
                    <a:pt x="291" y="102"/>
                  </a:lnTo>
                  <a:lnTo>
                    <a:pt x="283" y="106"/>
                  </a:lnTo>
                  <a:lnTo>
                    <a:pt x="268" y="114"/>
                  </a:lnTo>
                  <a:lnTo>
                    <a:pt x="259" y="121"/>
                  </a:lnTo>
                  <a:lnTo>
                    <a:pt x="250" y="126"/>
                  </a:lnTo>
                  <a:lnTo>
                    <a:pt x="247" y="126"/>
                  </a:lnTo>
                  <a:lnTo>
                    <a:pt x="242" y="126"/>
                  </a:lnTo>
                  <a:lnTo>
                    <a:pt x="239" y="124"/>
                  </a:lnTo>
                  <a:lnTo>
                    <a:pt x="234" y="119"/>
                  </a:lnTo>
                  <a:lnTo>
                    <a:pt x="231" y="111"/>
                  </a:lnTo>
                  <a:lnTo>
                    <a:pt x="229" y="102"/>
                  </a:lnTo>
                  <a:lnTo>
                    <a:pt x="227" y="92"/>
                  </a:lnTo>
                  <a:lnTo>
                    <a:pt x="227" y="82"/>
                  </a:lnTo>
                  <a:lnTo>
                    <a:pt x="227" y="74"/>
                  </a:lnTo>
                  <a:lnTo>
                    <a:pt x="229" y="67"/>
                  </a:lnTo>
                  <a:lnTo>
                    <a:pt x="231" y="62"/>
                  </a:lnTo>
                  <a:lnTo>
                    <a:pt x="231" y="60"/>
                  </a:lnTo>
                  <a:lnTo>
                    <a:pt x="229" y="60"/>
                  </a:lnTo>
                  <a:lnTo>
                    <a:pt x="226" y="62"/>
                  </a:lnTo>
                  <a:lnTo>
                    <a:pt x="224" y="65"/>
                  </a:lnTo>
                  <a:lnTo>
                    <a:pt x="223" y="70"/>
                  </a:lnTo>
                  <a:lnTo>
                    <a:pt x="223" y="76"/>
                  </a:lnTo>
                  <a:lnTo>
                    <a:pt x="223" y="82"/>
                  </a:lnTo>
                  <a:lnTo>
                    <a:pt x="224" y="91"/>
                  </a:lnTo>
                  <a:lnTo>
                    <a:pt x="224" y="97"/>
                  </a:lnTo>
                  <a:lnTo>
                    <a:pt x="223" y="102"/>
                  </a:lnTo>
                  <a:lnTo>
                    <a:pt x="221" y="109"/>
                  </a:lnTo>
                  <a:lnTo>
                    <a:pt x="211" y="123"/>
                  </a:lnTo>
                  <a:lnTo>
                    <a:pt x="200" y="138"/>
                  </a:lnTo>
                  <a:lnTo>
                    <a:pt x="193" y="144"/>
                  </a:lnTo>
                  <a:lnTo>
                    <a:pt x="188" y="148"/>
                  </a:lnTo>
                  <a:lnTo>
                    <a:pt x="183" y="149"/>
                  </a:lnTo>
                  <a:lnTo>
                    <a:pt x="182" y="149"/>
                  </a:lnTo>
                  <a:lnTo>
                    <a:pt x="180" y="148"/>
                  </a:lnTo>
                  <a:lnTo>
                    <a:pt x="180" y="146"/>
                  </a:lnTo>
                  <a:lnTo>
                    <a:pt x="180" y="141"/>
                  </a:lnTo>
                  <a:lnTo>
                    <a:pt x="183" y="136"/>
                  </a:lnTo>
                  <a:lnTo>
                    <a:pt x="187" y="131"/>
                  </a:lnTo>
                  <a:lnTo>
                    <a:pt x="187" y="128"/>
                  </a:lnTo>
                  <a:lnTo>
                    <a:pt x="185" y="126"/>
                  </a:lnTo>
                  <a:lnTo>
                    <a:pt x="182" y="124"/>
                  </a:lnTo>
                  <a:lnTo>
                    <a:pt x="178" y="124"/>
                  </a:lnTo>
                  <a:lnTo>
                    <a:pt x="173" y="126"/>
                  </a:lnTo>
                  <a:lnTo>
                    <a:pt x="169" y="128"/>
                  </a:lnTo>
                  <a:lnTo>
                    <a:pt x="165" y="133"/>
                  </a:lnTo>
                  <a:lnTo>
                    <a:pt x="155" y="143"/>
                  </a:lnTo>
                  <a:lnTo>
                    <a:pt x="144" y="154"/>
                  </a:lnTo>
                  <a:lnTo>
                    <a:pt x="137" y="161"/>
                  </a:lnTo>
                  <a:lnTo>
                    <a:pt x="141" y="154"/>
                  </a:lnTo>
                  <a:lnTo>
                    <a:pt x="152" y="141"/>
                  </a:lnTo>
                  <a:lnTo>
                    <a:pt x="159" y="131"/>
                  </a:lnTo>
                  <a:lnTo>
                    <a:pt x="162" y="126"/>
                  </a:lnTo>
                  <a:lnTo>
                    <a:pt x="157" y="131"/>
                  </a:lnTo>
                  <a:lnTo>
                    <a:pt x="154" y="136"/>
                  </a:lnTo>
                  <a:lnTo>
                    <a:pt x="152" y="136"/>
                  </a:lnTo>
                  <a:lnTo>
                    <a:pt x="151" y="131"/>
                  </a:lnTo>
                  <a:lnTo>
                    <a:pt x="151" y="126"/>
                  </a:lnTo>
                  <a:lnTo>
                    <a:pt x="149" y="126"/>
                  </a:lnTo>
                  <a:lnTo>
                    <a:pt x="146" y="129"/>
                  </a:lnTo>
                  <a:lnTo>
                    <a:pt x="136" y="139"/>
                  </a:lnTo>
                  <a:lnTo>
                    <a:pt x="128" y="146"/>
                  </a:lnTo>
                  <a:lnTo>
                    <a:pt x="124" y="148"/>
                  </a:lnTo>
                  <a:lnTo>
                    <a:pt x="128" y="143"/>
                  </a:lnTo>
                  <a:lnTo>
                    <a:pt x="137" y="129"/>
                  </a:lnTo>
                  <a:lnTo>
                    <a:pt x="142" y="118"/>
                  </a:lnTo>
                  <a:lnTo>
                    <a:pt x="147" y="104"/>
                  </a:lnTo>
                  <a:lnTo>
                    <a:pt x="151" y="94"/>
                  </a:lnTo>
                  <a:lnTo>
                    <a:pt x="149" y="89"/>
                  </a:lnTo>
                  <a:lnTo>
                    <a:pt x="147" y="86"/>
                  </a:lnTo>
                  <a:lnTo>
                    <a:pt x="142" y="82"/>
                  </a:lnTo>
                  <a:lnTo>
                    <a:pt x="136" y="79"/>
                  </a:lnTo>
                  <a:lnTo>
                    <a:pt x="131" y="77"/>
                  </a:lnTo>
                  <a:lnTo>
                    <a:pt x="126" y="77"/>
                  </a:lnTo>
                  <a:lnTo>
                    <a:pt x="123" y="79"/>
                  </a:lnTo>
                  <a:lnTo>
                    <a:pt x="121" y="84"/>
                  </a:lnTo>
                  <a:lnTo>
                    <a:pt x="119" y="97"/>
                  </a:lnTo>
                  <a:lnTo>
                    <a:pt x="116" y="111"/>
                  </a:lnTo>
                  <a:lnTo>
                    <a:pt x="111" y="123"/>
                  </a:lnTo>
                  <a:lnTo>
                    <a:pt x="108" y="128"/>
                  </a:lnTo>
                  <a:lnTo>
                    <a:pt x="105" y="131"/>
                  </a:lnTo>
                  <a:lnTo>
                    <a:pt x="100" y="133"/>
                  </a:lnTo>
                  <a:lnTo>
                    <a:pt x="98" y="133"/>
                  </a:lnTo>
                  <a:lnTo>
                    <a:pt x="98" y="131"/>
                  </a:lnTo>
                  <a:lnTo>
                    <a:pt x="105" y="112"/>
                  </a:lnTo>
                  <a:lnTo>
                    <a:pt x="108" y="102"/>
                  </a:lnTo>
                  <a:lnTo>
                    <a:pt x="108" y="99"/>
                  </a:lnTo>
                  <a:lnTo>
                    <a:pt x="108" y="97"/>
                  </a:lnTo>
                  <a:lnTo>
                    <a:pt x="103" y="92"/>
                  </a:lnTo>
                  <a:lnTo>
                    <a:pt x="95" y="87"/>
                  </a:lnTo>
                  <a:lnTo>
                    <a:pt x="90" y="82"/>
                  </a:lnTo>
                  <a:lnTo>
                    <a:pt x="87" y="77"/>
                  </a:lnTo>
                  <a:lnTo>
                    <a:pt x="87" y="72"/>
                  </a:lnTo>
                  <a:lnTo>
                    <a:pt x="85" y="64"/>
                  </a:lnTo>
                  <a:lnTo>
                    <a:pt x="85" y="55"/>
                  </a:lnTo>
                  <a:lnTo>
                    <a:pt x="85" y="54"/>
                  </a:lnTo>
                  <a:lnTo>
                    <a:pt x="83" y="47"/>
                  </a:lnTo>
                  <a:lnTo>
                    <a:pt x="83" y="37"/>
                  </a:lnTo>
                  <a:lnTo>
                    <a:pt x="85" y="30"/>
                  </a:lnTo>
                  <a:lnTo>
                    <a:pt x="87" y="27"/>
                  </a:lnTo>
                  <a:lnTo>
                    <a:pt x="90" y="25"/>
                  </a:lnTo>
                  <a:lnTo>
                    <a:pt x="92" y="23"/>
                  </a:lnTo>
                  <a:lnTo>
                    <a:pt x="95" y="23"/>
                  </a:lnTo>
                  <a:lnTo>
                    <a:pt x="105" y="28"/>
                  </a:lnTo>
                  <a:lnTo>
                    <a:pt x="110" y="32"/>
                  </a:lnTo>
                  <a:lnTo>
                    <a:pt x="115" y="39"/>
                  </a:lnTo>
                  <a:lnTo>
                    <a:pt x="116" y="47"/>
                  </a:lnTo>
                  <a:lnTo>
                    <a:pt x="118" y="50"/>
                  </a:lnTo>
                  <a:lnTo>
                    <a:pt x="119" y="50"/>
                  </a:lnTo>
                  <a:lnTo>
                    <a:pt x="121" y="50"/>
                  </a:lnTo>
                  <a:lnTo>
                    <a:pt x="123" y="49"/>
                  </a:lnTo>
                  <a:lnTo>
                    <a:pt x="124" y="42"/>
                  </a:lnTo>
                  <a:lnTo>
                    <a:pt x="124" y="35"/>
                  </a:lnTo>
                  <a:lnTo>
                    <a:pt x="123" y="28"/>
                  </a:lnTo>
                  <a:lnTo>
                    <a:pt x="121" y="23"/>
                  </a:lnTo>
                  <a:lnTo>
                    <a:pt x="116" y="23"/>
                  </a:lnTo>
                  <a:lnTo>
                    <a:pt x="113" y="23"/>
                  </a:lnTo>
                  <a:lnTo>
                    <a:pt x="110" y="20"/>
                  </a:lnTo>
                  <a:lnTo>
                    <a:pt x="39" y="0"/>
                  </a:lnTo>
                  <a:lnTo>
                    <a:pt x="29" y="2"/>
                  </a:lnTo>
                  <a:lnTo>
                    <a:pt x="25" y="3"/>
                  </a:lnTo>
                  <a:lnTo>
                    <a:pt x="26" y="7"/>
                  </a:lnTo>
                  <a:lnTo>
                    <a:pt x="29" y="15"/>
                  </a:lnTo>
                  <a:lnTo>
                    <a:pt x="28" y="18"/>
                  </a:lnTo>
                  <a:lnTo>
                    <a:pt x="26" y="22"/>
                  </a:lnTo>
                  <a:lnTo>
                    <a:pt x="23" y="23"/>
                  </a:lnTo>
                  <a:lnTo>
                    <a:pt x="20" y="23"/>
                  </a:lnTo>
                  <a:lnTo>
                    <a:pt x="13" y="23"/>
                  </a:lnTo>
                  <a:lnTo>
                    <a:pt x="7" y="25"/>
                  </a:lnTo>
                  <a:lnTo>
                    <a:pt x="2" y="45"/>
                  </a:lnTo>
                  <a:lnTo>
                    <a:pt x="0" y="54"/>
                  </a:lnTo>
                  <a:lnTo>
                    <a:pt x="18" y="84"/>
                  </a:lnTo>
                  <a:lnTo>
                    <a:pt x="16" y="79"/>
                  </a:lnTo>
                  <a:lnTo>
                    <a:pt x="16" y="74"/>
                  </a:lnTo>
                  <a:lnTo>
                    <a:pt x="18" y="70"/>
                  </a:lnTo>
                  <a:lnTo>
                    <a:pt x="21" y="69"/>
                  </a:lnTo>
                  <a:lnTo>
                    <a:pt x="26" y="70"/>
                  </a:lnTo>
                  <a:lnTo>
                    <a:pt x="29" y="72"/>
                  </a:lnTo>
                  <a:lnTo>
                    <a:pt x="36" y="77"/>
                  </a:lnTo>
                  <a:lnTo>
                    <a:pt x="44" y="87"/>
                  </a:lnTo>
                  <a:lnTo>
                    <a:pt x="52" y="99"/>
                  </a:lnTo>
                  <a:lnTo>
                    <a:pt x="67" y="124"/>
                  </a:lnTo>
                  <a:lnTo>
                    <a:pt x="70" y="133"/>
                  </a:lnTo>
                  <a:lnTo>
                    <a:pt x="74" y="141"/>
                  </a:lnTo>
                  <a:lnTo>
                    <a:pt x="77" y="156"/>
                  </a:lnTo>
                  <a:lnTo>
                    <a:pt x="77" y="168"/>
                  </a:lnTo>
                  <a:lnTo>
                    <a:pt x="77" y="170"/>
                  </a:lnTo>
                  <a:lnTo>
                    <a:pt x="75" y="168"/>
                  </a:lnTo>
                  <a:lnTo>
                    <a:pt x="72" y="149"/>
                  </a:lnTo>
                  <a:lnTo>
                    <a:pt x="69" y="141"/>
                  </a:lnTo>
                  <a:lnTo>
                    <a:pt x="67" y="139"/>
                  </a:lnTo>
                  <a:lnTo>
                    <a:pt x="65" y="139"/>
                  </a:lnTo>
                  <a:lnTo>
                    <a:pt x="64" y="141"/>
                  </a:lnTo>
                  <a:lnTo>
                    <a:pt x="64" y="146"/>
                  </a:lnTo>
                  <a:lnTo>
                    <a:pt x="65" y="154"/>
                  </a:lnTo>
                  <a:lnTo>
                    <a:pt x="72" y="170"/>
                  </a:lnTo>
                  <a:lnTo>
                    <a:pt x="83" y="197"/>
                  </a:lnTo>
                  <a:lnTo>
                    <a:pt x="83" y="202"/>
                  </a:lnTo>
                  <a:lnTo>
                    <a:pt x="82" y="198"/>
                  </a:lnTo>
                  <a:lnTo>
                    <a:pt x="75" y="193"/>
                  </a:lnTo>
                  <a:lnTo>
                    <a:pt x="72" y="193"/>
                  </a:lnTo>
                  <a:lnTo>
                    <a:pt x="70" y="193"/>
                  </a:lnTo>
                  <a:lnTo>
                    <a:pt x="72" y="195"/>
                  </a:lnTo>
                  <a:lnTo>
                    <a:pt x="77" y="200"/>
                  </a:lnTo>
                  <a:lnTo>
                    <a:pt x="83" y="207"/>
                  </a:lnTo>
                  <a:lnTo>
                    <a:pt x="88" y="217"/>
                  </a:lnTo>
                  <a:lnTo>
                    <a:pt x="95" y="235"/>
                  </a:lnTo>
                  <a:close/>
                  <a:moveTo>
                    <a:pt x="77" y="47"/>
                  </a:moveTo>
                  <a:lnTo>
                    <a:pt x="77" y="47"/>
                  </a:lnTo>
                  <a:lnTo>
                    <a:pt x="80" y="64"/>
                  </a:lnTo>
                  <a:lnTo>
                    <a:pt x="80" y="82"/>
                  </a:lnTo>
                  <a:lnTo>
                    <a:pt x="80" y="104"/>
                  </a:lnTo>
                  <a:lnTo>
                    <a:pt x="72" y="87"/>
                  </a:lnTo>
                  <a:lnTo>
                    <a:pt x="72" y="86"/>
                  </a:lnTo>
                  <a:lnTo>
                    <a:pt x="65" y="69"/>
                  </a:lnTo>
                  <a:lnTo>
                    <a:pt x="64" y="59"/>
                  </a:lnTo>
                  <a:lnTo>
                    <a:pt x="62" y="47"/>
                  </a:lnTo>
                  <a:lnTo>
                    <a:pt x="62" y="40"/>
                  </a:lnTo>
                  <a:lnTo>
                    <a:pt x="64" y="37"/>
                  </a:lnTo>
                  <a:lnTo>
                    <a:pt x="65" y="35"/>
                  </a:lnTo>
                  <a:lnTo>
                    <a:pt x="69" y="33"/>
                  </a:lnTo>
                  <a:lnTo>
                    <a:pt x="70" y="35"/>
                  </a:lnTo>
                  <a:lnTo>
                    <a:pt x="74" y="37"/>
                  </a:lnTo>
                  <a:lnTo>
                    <a:pt x="75" y="42"/>
                  </a:lnTo>
                  <a:lnTo>
                    <a:pt x="77" y="47"/>
                  </a:lnTo>
                  <a:close/>
                  <a:moveTo>
                    <a:pt x="64" y="74"/>
                  </a:moveTo>
                  <a:lnTo>
                    <a:pt x="64" y="74"/>
                  </a:lnTo>
                  <a:lnTo>
                    <a:pt x="65" y="79"/>
                  </a:lnTo>
                  <a:lnTo>
                    <a:pt x="52" y="64"/>
                  </a:lnTo>
                  <a:lnTo>
                    <a:pt x="51" y="62"/>
                  </a:lnTo>
                  <a:lnTo>
                    <a:pt x="54" y="62"/>
                  </a:lnTo>
                  <a:lnTo>
                    <a:pt x="59" y="67"/>
                  </a:lnTo>
                  <a:lnTo>
                    <a:pt x="64" y="74"/>
                  </a:lnTo>
                  <a:close/>
                  <a:moveTo>
                    <a:pt x="43" y="65"/>
                  </a:moveTo>
                  <a:lnTo>
                    <a:pt x="43" y="65"/>
                  </a:lnTo>
                  <a:lnTo>
                    <a:pt x="52" y="74"/>
                  </a:lnTo>
                  <a:lnTo>
                    <a:pt x="62" y="82"/>
                  </a:lnTo>
                  <a:lnTo>
                    <a:pt x="70" y="96"/>
                  </a:lnTo>
                  <a:lnTo>
                    <a:pt x="75" y="106"/>
                  </a:lnTo>
                  <a:lnTo>
                    <a:pt x="79" y="118"/>
                  </a:lnTo>
                  <a:lnTo>
                    <a:pt x="82" y="136"/>
                  </a:lnTo>
                  <a:lnTo>
                    <a:pt x="83" y="141"/>
                  </a:lnTo>
                  <a:lnTo>
                    <a:pt x="82" y="141"/>
                  </a:lnTo>
                  <a:lnTo>
                    <a:pt x="80" y="138"/>
                  </a:lnTo>
                  <a:lnTo>
                    <a:pt x="77" y="128"/>
                  </a:lnTo>
                  <a:lnTo>
                    <a:pt x="72" y="118"/>
                  </a:lnTo>
                  <a:lnTo>
                    <a:pt x="62" y="104"/>
                  </a:lnTo>
                  <a:lnTo>
                    <a:pt x="49" y="87"/>
                  </a:lnTo>
                  <a:lnTo>
                    <a:pt x="38" y="74"/>
                  </a:lnTo>
                  <a:lnTo>
                    <a:pt x="34" y="70"/>
                  </a:lnTo>
                  <a:lnTo>
                    <a:pt x="31" y="67"/>
                  </a:lnTo>
                  <a:lnTo>
                    <a:pt x="29" y="64"/>
                  </a:lnTo>
                  <a:lnTo>
                    <a:pt x="33" y="64"/>
                  </a:lnTo>
                  <a:lnTo>
                    <a:pt x="43" y="65"/>
                  </a:lnTo>
                  <a:close/>
                </a:path>
              </a:pathLst>
            </a:custGeom>
            <a:solidFill>
              <a:srgbClr val="688296"/>
            </a:solidFill>
            <a:ln w="9525">
              <a:noFill/>
              <a:round/>
              <a:headEnd/>
              <a:tailEnd/>
            </a:ln>
          </p:spPr>
          <p:txBody>
            <a:bodyPr/>
            <a:lstStyle/>
            <a:p>
              <a:endParaRPr lang="ru-RU"/>
            </a:p>
          </p:txBody>
        </p:sp>
        <p:sp>
          <p:nvSpPr>
            <p:cNvPr id="40061" name="Freeform 38"/>
            <p:cNvSpPr>
              <a:spLocks/>
            </p:cNvSpPr>
            <p:nvPr/>
          </p:nvSpPr>
          <p:spPr bwMode="auto">
            <a:xfrm>
              <a:off x="5680076" y="1973263"/>
              <a:ext cx="498475" cy="446087"/>
            </a:xfrm>
            <a:custGeom>
              <a:avLst/>
              <a:gdLst>
                <a:gd name="T0" fmla="*/ 2147483647 w 314"/>
                <a:gd name="T1" fmla="*/ 2147483647 h 281"/>
                <a:gd name="T2" fmla="*/ 2147483647 w 314"/>
                <a:gd name="T3" fmla="*/ 2147483647 h 281"/>
                <a:gd name="T4" fmla="*/ 2147483647 w 314"/>
                <a:gd name="T5" fmla="*/ 2147483647 h 281"/>
                <a:gd name="T6" fmla="*/ 2147483647 w 314"/>
                <a:gd name="T7" fmla="*/ 2147483647 h 281"/>
                <a:gd name="T8" fmla="*/ 2147483647 w 314"/>
                <a:gd name="T9" fmla="*/ 2147483647 h 281"/>
                <a:gd name="T10" fmla="*/ 2147483647 w 314"/>
                <a:gd name="T11" fmla="*/ 2147483647 h 281"/>
                <a:gd name="T12" fmla="*/ 2147483647 w 314"/>
                <a:gd name="T13" fmla="*/ 2147483647 h 281"/>
                <a:gd name="T14" fmla="*/ 2147483647 w 314"/>
                <a:gd name="T15" fmla="*/ 2147483647 h 281"/>
                <a:gd name="T16" fmla="*/ 2147483647 w 314"/>
                <a:gd name="T17" fmla="*/ 2147483647 h 281"/>
                <a:gd name="T18" fmla="*/ 2147483647 w 314"/>
                <a:gd name="T19" fmla="*/ 2147483647 h 281"/>
                <a:gd name="T20" fmla="*/ 2147483647 w 314"/>
                <a:gd name="T21" fmla="*/ 2147483647 h 281"/>
                <a:gd name="T22" fmla="*/ 2147483647 w 314"/>
                <a:gd name="T23" fmla="*/ 2147483647 h 281"/>
                <a:gd name="T24" fmla="*/ 2147483647 w 314"/>
                <a:gd name="T25" fmla="*/ 2147483647 h 281"/>
                <a:gd name="T26" fmla="*/ 2147483647 w 314"/>
                <a:gd name="T27" fmla="*/ 2147483647 h 281"/>
                <a:gd name="T28" fmla="*/ 2147483647 w 314"/>
                <a:gd name="T29" fmla="*/ 2147483647 h 281"/>
                <a:gd name="T30" fmla="*/ 2147483647 w 314"/>
                <a:gd name="T31" fmla="*/ 2147483647 h 281"/>
                <a:gd name="T32" fmla="*/ 2147483647 w 314"/>
                <a:gd name="T33" fmla="*/ 2147483647 h 281"/>
                <a:gd name="T34" fmla="*/ 2147483647 w 314"/>
                <a:gd name="T35" fmla="*/ 2147483647 h 281"/>
                <a:gd name="T36" fmla="*/ 2147483647 w 314"/>
                <a:gd name="T37" fmla="*/ 2147483647 h 281"/>
                <a:gd name="T38" fmla="*/ 2147483647 w 314"/>
                <a:gd name="T39" fmla="*/ 2147483647 h 281"/>
                <a:gd name="T40" fmla="*/ 2147483647 w 314"/>
                <a:gd name="T41" fmla="*/ 2147483647 h 281"/>
                <a:gd name="T42" fmla="*/ 2147483647 w 314"/>
                <a:gd name="T43" fmla="*/ 2147483647 h 281"/>
                <a:gd name="T44" fmla="*/ 2147483647 w 314"/>
                <a:gd name="T45" fmla="*/ 2147483647 h 281"/>
                <a:gd name="T46" fmla="*/ 2147483647 w 314"/>
                <a:gd name="T47" fmla="*/ 2147483647 h 281"/>
                <a:gd name="T48" fmla="*/ 2147483647 w 314"/>
                <a:gd name="T49" fmla="*/ 2147483647 h 281"/>
                <a:gd name="T50" fmla="*/ 2147483647 w 314"/>
                <a:gd name="T51" fmla="*/ 2147483647 h 281"/>
                <a:gd name="T52" fmla="*/ 2147483647 w 314"/>
                <a:gd name="T53" fmla="*/ 2147483647 h 281"/>
                <a:gd name="T54" fmla="*/ 2147483647 w 314"/>
                <a:gd name="T55" fmla="*/ 2147483647 h 281"/>
                <a:gd name="T56" fmla="*/ 2147483647 w 314"/>
                <a:gd name="T57" fmla="*/ 2147483647 h 281"/>
                <a:gd name="T58" fmla="*/ 2147483647 w 314"/>
                <a:gd name="T59" fmla="*/ 2147483647 h 281"/>
                <a:gd name="T60" fmla="*/ 2147483647 w 314"/>
                <a:gd name="T61" fmla="*/ 2147483647 h 281"/>
                <a:gd name="T62" fmla="*/ 2147483647 w 314"/>
                <a:gd name="T63" fmla="*/ 2147483647 h 281"/>
                <a:gd name="T64" fmla="*/ 2147483647 w 314"/>
                <a:gd name="T65" fmla="*/ 2147483647 h 281"/>
                <a:gd name="T66" fmla="*/ 2147483647 w 314"/>
                <a:gd name="T67" fmla="*/ 2147483647 h 281"/>
                <a:gd name="T68" fmla="*/ 2147483647 w 314"/>
                <a:gd name="T69" fmla="*/ 2147483647 h 281"/>
                <a:gd name="T70" fmla="*/ 2147483647 w 314"/>
                <a:gd name="T71" fmla="*/ 2147483647 h 281"/>
                <a:gd name="T72" fmla="*/ 2147483647 w 314"/>
                <a:gd name="T73" fmla="*/ 2147483647 h 281"/>
                <a:gd name="T74" fmla="*/ 2147483647 w 314"/>
                <a:gd name="T75" fmla="*/ 2147483647 h 281"/>
                <a:gd name="T76" fmla="*/ 2147483647 w 314"/>
                <a:gd name="T77" fmla="*/ 2147483647 h 281"/>
                <a:gd name="T78" fmla="*/ 2147483647 w 314"/>
                <a:gd name="T79" fmla="*/ 2147483647 h 281"/>
                <a:gd name="T80" fmla="*/ 2147483647 w 314"/>
                <a:gd name="T81" fmla="*/ 2147483647 h 281"/>
                <a:gd name="T82" fmla="*/ 2147483647 w 314"/>
                <a:gd name="T83" fmla="*/ 2147483647 h 281"/>
                <a:gd name="T84" fmla="*/ 2147483647 w 314"/>
                <a:gd name="T85" fmla="*/ 2147483647 h 281"/>
                <a:gd name="T86" fmla="*/ 2147483647 w 314"/>
                <a:gd name="T87" fmla="*/ 2147483647 h 281"/>
                <a:gd name="T88" fmla="*/ 2147483647 w 314"/>
                <a:gd name="T89" fmla="*/ 2147483647 h 281"/>
                <a:gd name="T90" fmla="*/ 2147483647 w 314"/>
                <a:gd name="T91" fmla="*/ 2147483647 h 281"/>
                <a:gd name="T92" fmla="*/ 2147483647 w 314"/>
                <a:gd name="T93" fmla="*/ 2147483647 h 281"/>
                <a:gd name="T94" fmla="*/ 2147483647 w 314"/>
                <a:gd name="T95" fmla="*/ 2147483647 h 281"/>
                <a:gd name="T96" fmla="*/ 2147483647 w 314"/>
                <a:gd name="T97" fmla="*/ 2147483647 h 281"/>
                <a:gd name="T98" fmla="*/ 2147483647 w 314"/>
                <a:gd name="T99" fmla="*/ 2147483647 h 281"/>
                <a:gd name="T100" fmla="*/ 2147483647 w 314"/>
                <a:gd name="T101" fmla="*/ 2147483647 h 281"/>
                <a:gd name="T102" fmla="*/ 2147483647 w 314"/>
                <a:gd name="T103" fmla="*/ 2147483647 h 281"/>
                <a:gd name="T104" fmla="*/ 2147483647 w 314"/>
                <a:gd name="T105" fmla="*/ 2147483647 h 281"/>
                <a:gd name="T106" fmla="*/ 2147483647 w 314"/>
                <a:gd name="T107" fmla="*/ 2147483647 h 281"/>
                <a:gd name="T108" fmla="*/ 2147483647 w 314"/>
                <a:gd name="T109" fmla="*/ 2147483647 h 281"/>
                <a:gd name="T110" fmla="*/ 2147483647 w 314"/>
                <a:gd name="T111" fmla="*/ 2147483647 h 281"/>
                <a:gd name="T112" fmla="*/ 2147483647 w 314"/>
                <a:gd name="T113" fmla="*/ 2147483647 h 281"/>
                <a:gd name="T114" fmla="*/ 2147483647 w 314"/>
                <a:gd name="T115" fmla="*/ 2147483647 h 281"/>
                <a:gd name="T116" fmla="*/ 2147483647 w 314"/>
                <a:gd name="T117" fmla="*/ 2147483647 h 2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14"/>
                <a:gd name="T178" fmla="*/ 0 h 281"/>
                <a:gd name="T179" fmla="*/ 314 w 314"/>
                <a:gd name="T180" fmla="*/ 281 h 28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14" h="281">
                  <a:moveTo>
                    <a:pt x="311" y="27"/>
                  </a:moveTo>
                  <a:lnTo>
                    <a:pt x="311" y="29"/>
                  </a:lnTo>
                  <a:lnTo>
                    <a:pt x="311" y="31"/>
                  </a:lnTo>
                  <a:lnTo>
                    <a:pt x="312" y="39"/>
                  </a:lnTo>
                  <a:lnTo>
                    <a:pt x="314" y="51"/>
                  </a:lnTo>
                  <a:lnTo>
                    <a:pt x="312" y="63"/>
                  </a:lnTo>
                  <a:lnTo>
                    <a:pt x="308" y="76"/>
                  </a:lnTo>
                  <a:lnTo>
                    <a:pt x="298" y="93"/>
                  </a:lnTo>
                  <a:lnTo>
                    <a:pt x="285" y="111"/>
                  </a:lnTo>
                  <a:lnTo>
                    <a:pt x="272" y="130"/>
                  </a:lnTo>
                  <a:lnTo>
                    <a:pt x="267" y="137"/>
                  </a:lnTo>
                  <a:lnTo>
                    <a:pt x="265" y="145"/>
                  </a:lnTo>
                  <a:lnTo>
                    <a:pt x="265" y="150"/>
                  </a:lnTo>
                  <a:lnTo>
                    <a:pt x="267" y="157"/>
                  </a:lnTo>
                  <a:lnTo>
                    <a:pt x="270" y="167"/>
                  </a:lnTo>
                  <a:lnTo>
                    <a:pt x="272" y="175"/>
                  </a:lnTo>
                  <a:lnTo>
                    <a:pt x="270" y="179"/>
                  </a:lnTo>
                  <a:lnTo>
                    <a:pt x="268" y="182"/>
                  </a:lnTo>
                  <a:lnTo>
                    <a:pt x="262" y="185"/>
                  </a:lnTo>
                  <a:lnTo>
                    <a:pt x="257" y="185"/>
                  </a:lnTo>
                  <a:lnTo>
                    <a:pt x="249" y="185"/>
                  </a:lnTo>
                  <a:lnTo>
                    <a:pt x="247" y="185"/>
                  </a:lnTo>
                  <a:lnTo>
                    <a:pt x="244" y="187"/>
                  </a:lnTo>
                  <a:lnTo>
                    <a:pt x="240" y="192"/>
                  </a:lnTo>
                  <a:lnTo>
                    <a:pt x="237" y="199"/>
                  </a:lnTo>
                  <a:lnTo>
                    <a:pt x="237" y="202"/>
                  </a:lnTo>
                  <a:lnTo>
                    <a:pt x="237" y="205"/>
                  </a:lnTo>
                  <a:lnTo>
                    <a:pt x="239" y="209"/>
                  </a:lnTo>
                  <a:lnTo>
                    <a:pt x="237" y="214"/>
                  </a:lnTo>
                  <a:lnTo>
                    <a:pt x="236" y="215"/>
                  </a:lnTo>
                  <a:lnTo>
                    <a:pt x="231" y="217"/>
                  </a:lnTo>
                  <a:lnTo>
                    <a:pt x="222" y="217"/>
                  </a:lnTo>
                  <a:lnTo>
                    <a:pt x="219" y="215"/>
                  </a:lnTo>
                  <a:lnTo>
                    <a:pt x="221" y="219"/>
                  </a:lnTo>
                  <a:lnTo>
                    <a:pt x="222" y="227"/>
                  </a:lnTo>
                  <a:lnTo>
                    <a:pt x="222" y="232"/>
                  </a:lnTo>
                  <a:lnTo>
                    <a:pt x="221" y="236"/>
                  </a:lnTo>
                  <a:lnTo>
                    <a:pt x="218" y="237"/>
                  </a:lnTo>
                  <a:lnTo>
                    <a:pt x="213" y="237"/>
                  </a:lnTo>
                  <a:lnTo>
                    <a:pt x="203" y="237"/>
                  </a:lnTo>
                  <a:lnTo>
                    <a:pt x="200" y="237"/>
                  </a:lnTo>
                  <a:lnTo>
                    <a:pt x="198" y="241"/>
                  </a:lnTo>
                  <a:lnTo>
                    <a:pt x="196" y="246"/>
                  </a:lnTo>
                  <a:lnTo>
                    <a:pt x="193" y="251"/>
                  </a:lnTo>
                  <a:lnTo>
                    <a:pt x="188" y="256"/>
                  </a:lnTo>
                  <a:lnTo>
                    <a:pt x="180" y="259"/>
                  </a:lnTo>
                  <a:lnTo>
                    <a:pt x="170" y="261"/>
                  </a:lnTo>
                  <a:lnTo>
                    <a:pt x="165" y="261"/>
                  </a:lnTo>
                  <a:lnTo>
                    <a:pt x="155" y="258"/>
                  </a:lnTo>
                  <a:lnTo>
                    <a:pt x="155" y="271"/>
                  </a:lnTo>
                  <a:lnTo>
                    <a:pt x="155" y="279"/>
                  </a:lnTo>
                  <a:lnTo>
                    <a:pt x="144" y="281"/>
                  </a:lnTo>
                  <a:lnTo>
                    <a:pt x="128" y="281"/>
                  </a:lnTo>
                  <a:lnTo>
                    <a:pt x="105" y="276"/>
                  </a:lnTo>
                  <a:lnTo>
                    <a:pt x="78" y="268"/>
                  </a:lnTo>
                  <a:lnTo>
                    <a:pt x="57" y="261"/>
                  </a:lnTo>
                  <a:lnTo>
                    <a:pt x="39" y="252"/>
                  </a:lnTo>
                  <a:lnTo>
                    <a:pt x="24" y="246"/>
                  </a:lnTo>
                  <a:lnTo>
                    <a:pt x="15" y="241"/>
                  </a:lnTo>
                  <a:lnTo>
                    <a:pt x="6" y="236"/>
                  </a:lnTo>
                  <a:lnTo>
                    <a:pt x="2" y="231"/>
                  </a:lnTo>
                  <a:lnTo>
                    <a:pt x="0" y="227"/>
                  </a:lnTo>
                  <a:lnTo>
                    <a:pt x="2" y="227"/>
                  </a:lnTo>
                  <a:lnTo>
                    <a:pt x="6" y="222"/>
                  </a:lnTo>
                  <a:lnTo>
                    <a:pt x="13" y="214"/>
                  </a:lnTo>
                  <a:lnTo>
                    <a:pt x="21" y="202"/>
                  </a:lnTo>
                  <a:lnTo>
                    <a:pt x="26" y="185"/>
                  </a:lnTo>
                  <a:lnTo>
                    <a:pt x="34" y="157"/>
                  </a:lnTo>
                  <a:lnTo>
                    <a:pt x="42" y="155"/>
                  </a:lnTo>
                  <a:lnTo>
                    <a:pt x="49" y="152"/>
                  </a:lnTo>
                  <a:lnTo>
                    <a:pt x="51" y="148"/>
                  </a:lnTo>
                  <a:lnTo>
                    <a:pt x="51" y="145"/>
                  </a:lnTo>
                  <a:lnTo>
                    <a:pt x="54" y="137"/>
                  </a:lnTo>
                  <a:lnTo>
                    <a:pt x="56" y="135"/>
                  </a:lnTo>
                  <a:lnTo>
                    <a:pt x="59" y="135"/>
                  </a:lnTo>
                  <a:lnTo>
                    <a:pt x="64" y="138"/>
                  </a:lnTo>
                  <a:lnTo>
                    <a:pt x="72" y="145"/>
                  </a:lnTo>
                  <a:lnTo>
                    <a:pt x="75" y="145"/>
                  </a:lnTo>
                  <a:lnTo>
                    <a:pt x="78" y="143"/>
                  </a:lnTo>
                  <a:lnTo>
                    <a:pt x="80" y="140"/>
                  </a:lnTo>
                  <a:lnTo>
                    <a:pt x="77" y="142"/>
                  </a:lnTo>
                  <a:lnTo>
                    <a:pt x="74" y="142"/>
                  </a:lnTo>
                  <a:lnTo>
                    <a:pt x="70" y="138"/>
                  </a:lnTo>
                  <a:lnTo>
                    <a:pt x="69" y="130"/>
                  </a:lnTo>
                  <a:lnTo>
                    <a:pt x="69" y="125"/>
                  </a:lnTo>
                  <a:lnTo>
                    <a:pt x="70" y="121"/>
                  </a:lnTo>
                  <a:lnTo>
                    <a:pt x="74" y="120"/>
                  </a:lnTo>
                  <a:lnTo>
                    <a:pt x="77" y="120"/>
                  </a:lnTo>
                  <a:lnTo>
                    <a:pt x="82" y="121"/>
                  </a:lnTo>
                  <a:lnTo>
                    <a:pt x="85" y="125"/>
                  </a:lnTo>
                  <a:lnTo>
                    <a:pt x="88" y="130"/>
                  </a:lnTo>
                  <a:lnTo>
                    <a:pt x="90" y="137"/>
                  </a:lnTo>
                  <a:lnTo>
                    <a:pt x="90" y="138"/>
                  </a:lnTo>
                  <a:lnTo>
                    <a:pt x="93" y="138"/>
                  </a:lnTo>
                  <a:lnTo>
                    <a:pt x="96" y="135"/>
                  </a:lnTo>
                  <a:lnTo>
                    <a:pt x="98" y="133"/>
                  </a:lnTo>
                  <a:lnTo>
                    <a:pt x="100" y="131"/>
                  </a:lnTo>
                  <a:lnTo>
                    <a:pt x="98" y="128"/>
                  </a:lnTo>
                  <a:lnTo>
                    <a:pt x="93" y="126"/>
                  </a:lnTo>
                  <a:lnTo>
                    <a:pt x="88" y="121"/>
                  </a:lnTo>
                  <a:lnTo>
                    <a:pt x="87" y="118"/>
                  </a:lnTo>
                  <a:lnTo>
                    <a:pt x="83" y="111"/>
                  </a:lnTo>
                  <a:lnTo>
                    <a:pt x="83" y="105"/>
                  </a:lnTo>
                  <a:lnTo>
                    <a:pt x="83" y="91"/>
                  </a:lnTo>
                  <a:lnTo>
                    <a:pt x="87" y="78"/>
                  </a:lnTo>
                  <a:lnTo>
                    <a:pt x="88" y="71"/>
                  </a:lnTo>
                  <a:lnTo>
                    <a:pt x="93" y="63"/>
                  </a:lnTo>
                  <a:lnTo>
                    <a:pt x="103" y="49"/>
                  </a:lnTo>
                  <a:lnTo>
                    <a:pt x="110" y="42"/>
                  </a:lnTo>
                  <a:lnTo>
                    <a:pt x="114" y="37"/>
                  </a:lnTo>
                  <a:lnTo>
                    <a:pt x="121" y="34"/>
                  </a:lnTo>
                  <a:lnTo>
                    <a:pt x="126" y="34"/>
                  </a:lnTo>
                  <a:lnTo>
                    <a:pt x="132" y="37"/>
                  </a:lnTo>
                  <a:lnTo>
                    <a:pt x="137" y="42"/>
                  </a:lnTo>
                  <a:lnTo>
                    <a:pt x="141" y="49"/>
                  </a:lnTo>
                  <a:lnTo>
                    <a:pt x="141" y="54"/>
                  </a:lnTo>
                  <a:lnTo>
                    <a:pt x="141" y="56"/>
                  </a:lnTo>
                  <a:lnTo>
                    <a:pt x="142" y="58"/>
                  </a:lnTo>
                  <a:lnTo>
                    <a:pt x="147" y="59"/>
                  </a:lnTo>
                  <a:lnTo>
                    <a:pt x="152" y="61"/>
                  </a:lnTo>
                  <a:lnTo>
                    <a:pt x="157" y="59"/>
                  </a:lnTo>
                  <a:lnTo>
                    <a:pt x="159" y="58"/>
                  </a:lnTo>
                  <a:lnTo>
                    <a:pt x="157" y="58"/>
                  </a:lnTo>
                  <a:lnTo>
                    <a:pt x="155" y="58"/>
                  </a:lnTo>
                  <a:lnTo>
                    <a:pt x="155" y="54"/>
                  </a:lnTo>
                  <a:lnTo>
                    <a:pt x="157" y="49"/>
                  </a:lnTo>
                  <a:lnTo>
                    <a:pt x="162" y="46"/>
                  </a:lnTo>
                  <a:lnTo>
                    <a:pt x="168" y="44"/>
                  </a:lnTo>
                  <a:lnTo>
                    <a:pt x="175" y="44"/>
                  </a:lnTo>
                  <a:lnTo>
                    <a:pt x="177" y="46"/>
                  </a:lnTo>
                  <a:lnTo>
                    <a:pt x="178" y="47"/>
                  </a:lnTo>
                  <a:lnTo>
                    <a:pt x="178" y="52"/>
                  </a:lnTo>
                  <a:lnTo>
                    <a:pt x="177" y="58"/>
                  </a:lnTo>
                  <a:lnTo>
                    <a:pt x="173" y="58"/>
                  </a:lnTo>
                  <a:lnTo>
                    <a:pt x="172" y="58"/>
                  </a:lnTo>
                  <a:lnTo>
                    <a:pt x="170" y="54"/>
                  </a:lnTo>
                  <a:lnTo>
                    <a:pt x="170" y="51"/>
                  </a:lnTo>
                  <a:lnTo>
                    <a:pt x="173" y="49"/>
                  </a:lnTo>
                  <a:lnTo>
                    <a:pt x="170" y="51"/>
                  </a:lnTo>
                  <a:lnTo>
                    <a:pt x="167" y="54"/>
                  </a:lnTo>
                  <a:lnTo>
                    <a:pt x="167" y="56"/>
                  </a:lnTo>
                  <a:lnTo>
                    <a:pt x="168" y="59"/>
                  </a:lnTo>
                  <a:lnTo>
                    <a:pt x="172" y="61"/>
                  </a:lnTo>
                  <a:lnTo>
                    <a:pt x="177" y="61"/>
                  </a:lnTo>
                  <a:lnTo>
                    <a:pt x="182" y="63"/>
                  </a:lnTo>
                  <a:lnTo>
                    <a:pt x="190" y="64"/>
                  </a:lnTo>
                  <a:lnTo>
                    <a:pt x="195" y="66"/>
                  </a:lnTo>
                  <a:lnTo>
                    <a:pt x="196" y="64"/>
                  </a:lnTo>
                  <a:lnTo>
                    <a:pt x="198" y="63"/>
                  </a:lnTo>
                  <a:lnTo>
                    <a:pt x="198" y="51"/>
                  </a:lnTo>
                  <a:lnTo>
                    <a:pt x="201" y="54"/>
                  </a:lnTo>
                  <a:lnTo>
                    <a:pt x="204" y="58"/>
                  </a:lnTo>
                  <a:lnTo>
                    <a:pt x="206" y="61"/>
                  </a:lnTo>
                  <a:lnTo>
                    <a:pt x="206" y="63"/>
                  </a:lnTo>
                  <a:lnTo>
                    <a:pt x="204" y="63"/>
                  </a:lnTo>
                  <a:lnTo>
                    <a:pt x="201" y="63"/>
                  </a:lnTo>
                  <a:lnTo>
                    <a:pt x="204" y="63"/>
                  </a:lnTo>
                  <a:lnTo>
                    <a:pt x="206" y="61"/>
                  </a:lnTo>
                  <a:lnTo>
                    <a:pt x="208" y="58"/>
                  </a:lnTo>
                  <a:lnTo>
                    <a:pt x="211" y="49"/>
                  </a:lnTo>
                  <a:lnTo>
                    <a:pt x="213" y="46"/>
                  </a:lnTo>
                  <a:lnTo>
                    <a:pt x="216" y="42"/>
                  </a:lnTo>
                  <a:lnTo>
                    <a:pt x="221" y="41"/>
                  </a:lnTo>
                  <a:lnTo>
                    <a:pt x="218" y="42"/>
                  </a:lnTo>
                  <a:lnTo>
                    <a:pt x="214" y="47"/>
                  </a:lnTo>
                  <a:lnTo>
                    <a:pt x="216" y="49"/>
                  </a:lnTo>
                  <a:lnTo>
                    <a:pt x="219" y="49"/>
                  </a:lnTo>
                  <a:lnTo>
                    <a:pt x="218" y="49"/>
                  </a:lnTo>
                  <a:lnTo>
                    <a:pt x="216" y="47"/>
                  </a:lnTo>
                  <a:lnTo>
                    <a:pt x="218" y="46"/>
                  </a:lnTo>
                  <a:lnTo>
                    <a:pt x="227" y="41"/>
                  </a:lnTo>
                  <a:lnTo>
                    <a:pt x="232" y="39"/>
                  </a:lnTo>
                  <a:lnTo>
                    <a:pt x="236" y="34"/>
                  </a:lnTo>
                  <a:lnTo>
                    <a:pt x="239" y="31"/>
                  </a:lnTo>
                  <a:lnTo>
                    <a:pt x="239" y="27"/>
                  </a:lnTo>
                  <a:lnTo>
                    <a:pt x="239" y="24"/>
                  </a:lnTo>
                  <a:lnTo>
                    <a:pt x="242" y="27"/>
                  </a:lnTo>
                  <a:lnTo>
                    <a:pt x="244" y="31"/>
                  </a:lnTo>
                  <a:lnTo>
                    <a:pt x="245" y="34"/>
                  </a:lnTo>
                  <a:lnTo>
                    <a:pt x="244" y="37"/>
                  </a:lnTo>
                  <a:lnTo>
                    <a:pt x="242" y="39"/>
                  </a:lnTo>
                  <a:lnTo>
                    <a:pt x="237" y="39"/>
                  </a:lnTo>
                  <a:lnTo>
                    <a:pt x="240" y="39"/>
                  </a:lnTo>
                  <a:lnTo>
                    <a:pt x="244" y="39"/>
                  </a:lnTo>
                  <a:lnTo>
                    <a:pt x="247" y="39"/>
                  </a:lnTo>
                  <a:lnTo>
                    <a:pt x="250" y="36"/>
                  </a:lnTo>
                  <a:lnTo>
                    <a:pt x="252" y="32"/>
                  </a:lnTo>
                  <a:lnTo>
                    <a:pt x="252" y="27"/>
                  </a:lnTo>
                  <a:lnTo>
                    <a:pt x="250" y="22"/>
                  </a:lnTo>
                  <a:lnTo>
                    <a:pt x="250" y="19"/>
                  </a:lnTo>
                  <a:lnTo>
                    <a:pt x="250" y="16"/>
                  </a:lnTo>
                  <a:lnTo>
                    <a:pt x="254" y="12"/>
                  </a:lnTo>
                  <a:lnTo>
                    <a:pt x="258" y="9"/>
                  </a:lnTo>
                  <a:lnTo>
                    <a:pt x="263" y="10"/>
                  </a:lnTo>
                  <a:lnTo>
                    <a:pt x="268" y="14"/>
                  </a:lnTo>
                  <a:lnTo>
                    <a:pt x="268" y="19"/>
                  </a:lnTo>
                  <a:lnTo>
                    <a:pt x="268" y="22"/>
                  </a:lnTo>
                  <a:lnTo>
                    <a:pt x="265" y="26"/>
                  </a:lnTo>
                  <a:lnTo>
                    <a:pt x="262" y="26"/>
                  </a:lnTo>
                  <a:lnTo>
                    <a:pt x="260" y="24"/>
                  </a:lnTo>
                  <a:lnTo>
                    <a:pt x="260" y="21"/>
                  </a:lnTo>
                  <a:lnTo>
                    <a:pt x="258" y="22"/>
                  </a:lnTo>
                  <a:lnTo>
                    <a:pt x="258" y="26"/>
                  </a:lnTo>
                  <a:lnTo>
                    <a:pt x="260" y="27"/>
                  </a:lnTo>
                  <a:lnTo>
                    <a:pt x="263" y="31"/>
                  </a:lnTo>
                  <a:lnTo>
                    <a:pt x="267" y="32"/>
                  </a:lnTo>
                  <a:lnTo>
                    <a:pt x="273" y="31"/>
                  </a:lnTo>
                  <a:lnTo>
                    <a:pt x="280" y="27"/>
                  </a:lnTo>
                  <a:lnTo>
                    <a:pt x="285" y="22"/>
                  </a:lnTo>
                  <a:lnTo>
                    <a:pt x="286" y="16"/>
                  </a:lnTo>
                  <a:lnTo>
                    <a:pt x="286" y="9"/>
                  </a:lnTo>
                  <a:lnTo>
                    <a:pt x="286" y="4"/>
                  </a:lnTo>
                  <a:lnTo>
                    <a:pt x="285" y="0"/>
                  </a:lnTo>
                  <a:lnTo>
                    <a:pt x="288" y="4"/>
                  </a:lnTo>
                  <a:lnTo>
                    <a:pt x="296" y="16"/>
                  </a:lnTo>
                  <a:lnTo>
                    <a:pt x="299" y="22"/>
                  </a:lnTo>
                  <a:lnTo>
                    <a:pt x="301" y="27"/>
                  </a:lnTo>
                  <a:lnTo>
                    <a:pt x="299" y="31"/>
                  </a:lnTo>
                  <a:lnTo>
                    <a:pt x="298" y="34"/>
                  </a:lnTo>
                  <a:lnTo>
                    <a:pt x="293" y="34"/>
                  </a:lnTo>
                  <a:lnTo>
                    <a:pt x="291" y="34"/>
                  </a:lnTo>
                  <a:lnTo>
                    <a:pt x="296" y="34"/>
                  </a:lnTo>
                  <a:lnTo>
                    <a:pt x="301" y="34"/>
                  </a:lnTo>
                  <a:lnTo>
                    <a:pt x="304" y="29"/>
                  </a:lnTo>
                  <a:lnTo>
                    <a:pt x="306" y="22"/>
                  </a:lnTo>
                  <a:lnTo>
                    <a:pt x="306" y="19"/>
                  </a:lnTo>
                  <a:lnTo>
                    <a:pt x="304" y="17"/>
                  </a:lnTo>
                  <a:lnTo>
                    <a:pt x="306" y="19"/>
                  </a:lnTo>
                  <a:lnTo>
                    <a:pt x="311" y="27"/>
                  </a:lnTo>
                  <a:close/>
                </a:path>
              </a:pathLst>
            </a:custGeom>
            <a:solidFill>
              <a:srgbClr val="F1CFA3"/>
            </a:solidFill>
            <a:ln w="9525">
              <a:noFill/>
              <a:round/>
              <a:headEnd/>
              <a:tailEnd/>
            </a:ln>
          </p:spPr>
          <p:txBody>
            <a:bodyPr/>
            <a:lstStyle/>
            <a:p>
              <a:endParaRPr lang="ru-RU"/>
            </a:p>
          </p:txBody>
        </p:sp>
        <p:sp>
          <p:nvSpPr>
            <p:cNvPr id="40062" name="Freeform 39"/>
            <p:cNvSpPr>
              <a:spLocks noEditPoints="1"/>
            </p:cNvSpPr>
            <p:nvPr/>
          </p:nvSpPr>
          <p:spPr bwMode="auto">
            <a:xfrm>
              <a:off x="5656263" y="2309813"/>
              <a:ext cx="290513" cy="128587"/>
            </a:xfrm>
            <a:custGeom>
              <a:avLst/>
              <a:gdLst>
                <a:gd name="T0" fmla="*/ 2147483647 w 183"/>
                <a:gd name="T1" fmla="*/ 0 h 81"/>
                <a:gd name="T2" fmla="*/ 2147483647 w 183"/>
                <a:gd name="T3" fmla="*/ 0 h 81"/>
                <a:gd name="T4" fmla="*/ 2147483647 w 183"/>
                <a:gd name="T5" fmla="*/ 2147483647 h 81"/>
                <a:gd name="T6" fmla="*/ 2147483647 w 183"/>
                <a:gd name="T7" fmla="*/ 2147483647 h 81"/>
                <a:gd name="T8" fmla="*/ 0 w 183"/>
                <a:gd name="T9" fmla="*/ 2147483647 h 81"/>
                <a:gd name="T10" fmla="*/ 0 w 183"/>
                <a:gd name="T11" fmla="*/ 2147483647 h 81"/>
                <a:gd name="T12" fmla="*/ 2147483647 w 183"/>
                <a:gd name="T13" fmla="*/ 2147483647 h 81"/>
                <a:gd name="T14" fmla="*/ 2147483647 w 183"/>
                <a:gd name="T15" fmla="*/ 2147483647 h 81"/>
                <a:gd name="T16" fmla="*/ 2147483647 w 183"/>
                <a:gd name="T17" fmla="*/ 2147483647 h 81"/>
                <a:gd name="T18" fmla="*/ 2147483647 w 183"/>
                <a:gd name="T19" fmla="*/ 2147483647 h 81"/>
                <a:gd name="T20" fmla="*/ 2147483647 w 183"/>
                <a:gd name="T21" fmla="*/ 2147483647 h 81"/>
                <a:gd name="T22" fmla="*/ 2147483647 w 183"/>
                <a:gd name="T23" fmla="*/ 2147483647 h 81"/>
                <a:gd name="T24" fmla="*/ 2147483647 w 183"/>
                <a:gd name="T25" fmla="*/ 2147483647 h 81"/>
                <a:gd name="T26" fmla="*/ 2147483647 w 183"/>
                <a:gd name="T27" fmla="*/ 2147483647 h 81"/>
                <a:gd name="T28" fmla="*/ 2147483647 w 183"/>
                <a:gd name="T29" fmla="*/ 2147483647 h 81"/>
                <a:gd name="T30" fmla="*/ 2147483647 w 183"/>
                <a:gd name="T31" fmla="*/ 2147483647 h 81"/>
                <a:gd name="T32" fmla="*/ 2147483647 w 183"/>
                <a:gd name="T33" fmla="*/ 2147483647 h 81"/>
                <a:gd name="T34" fmla="*/ 2147483647 w 183"/>
                <a:gd name="T35" fmla="*/ 2147483647 h 81"/>
                <a:gd name="T36" fmla="*/ 2147483647 w 183"/>
                <a:gd name="T37" fmla="*/ 2147483647 h 81"/>
                <a:gd name="T38" fmla="*/ 2147483647 w 183"/>
                <a:gd name="T39" fmla="*/ 2147483647 h 81"/>
                <a:gd name="T40" fmla="*/ 2147483647 w 183"/>
                <a:gd name="T41" fmla="*/ 2147483647 h 81"/>
                <a:gd name="T42" fmla="*/ 2147483647 w 183"/>
                <a:gd name="T43" fmla="*/ 2147483647 h 81"/>
                <a:gd name="T44" fmla="*/ 2147483647 w 183"/>
                <a:gd name="T45" fmla="*/ 2147483647 h 81"/>
                <a:gd name="T46" fmla="*/ 2147483647 w 183"/>
                <a:gd name="T47" fmla="*/ 2147483647 h 81"/>
                <a:gd name="T48" fmla="*/ 2147483647 w 183"/>
                <a:gd name="T49" fmla="*/ 2147483647 h 81"/>
                <a:gd name="T50" fmla="*/ 2147483647 w 183"/>
                <a:gd name="T51" fmla="*/ 2147483647 h 81"/>
                <a:gd name="T52" fmla="*/ 2147483647 w 183"/>
                <a:gd name="T53" fmla="*/ 2147483647 h 81"/>
                <a:gd name="T54" fmla="*/ 2147483647 w 183"/>
                <a:gd name="T55" fmla="*/ 2147483647 h 81"/>
                <a:gd name="T56" fmla="*/ 2147483647 w 183"/>
                <a:gd name="T57" fmla="*/ 2147483647 h 81"/>
                <a:gd name="T58" fmla="*/ 2147483647 w 183"/>
                <a:gd name="T59" fmla="*/ 2147483647 h 81"/>
                <a:gd name="T60" fmla="*/ 2147483647 w 183"/>
                <a:gd name="T61" fmla="*/ 2147483647 h 81"/>
                <a:gd name="T62" fmla="*/ 2147483647 w 183"/>
                <a:gd name="T63" fmla="*/ 2147483647 h 81"/>
                <a:gd name="T64" fmla="*/ 2147483647 w 183"/>
                <a:gd name="T65" fmla="*/ 2147483647 h 81"/>
                <a:gd name="T66" fmla="*/ 2147483647 w 183"/>
                <a:gd name="T67" fmla="*/ 2147483647 h 81"/>
                <a:gd name="T68" fmla="*/ 2147483647 w 183"/>
                <a:gd name="T69" fmla="*/ 2147483647 h 81"/>
                <a:gd name="T70" fmla="*/ 2147483647 w 183"/>
                <a:gd name="T71" fmla="*/ 2147483647 h 81"/>
                <a:gd name="T72" fmla="*/ 2147483647 w 183"/>
                <a:gd name="T73" fmla="*/ 2147483647 h 81"/>
                <a:gd name="T74" fmla="*/ 2147483647 w 183"/>
                <a:gd name="T75" fmla="*/ 2147483647 h 81"/>
                <a:gd name="T76" fmla="*/ 2147483647 w 183"/>
                <a:gd name="T77" fmla="*/ 2147483647 h 81"/>
                <a:gd name="T78" fmla="*/ 2147483647 w 183"/>
                <a:gd name="T79" fmla="*/ 2147483647 h 81"/>
                <a:gd name="T80" fmla="*/ 2147483647 w 183"/>
                <a:gd name="T81" fmla="*/ 2147483647 h 81"/>
                <a:gd name="T82" fmla="*/ 2147483647 w 183"/>
                <a:gd name="T83" fmla="*/ 2147483647 h 81"/>
                <a:gd name="T84" fmla="*/ 2147483647 w 183"/>
                <a:gd name="T85" fmla="*/ 2147483647 h 81"/>
                <a:gd name="T86" fmla="*/ 2147483647 w 183"/>
                <a:gd name="T87" fmla="*/ 2147483647 h 81"/>
                <a:gd name="T88" fmla="*/ 2147483647 w 183"/>
                <a:gd name="T89" fmla="*/ 2147483647 h 81"/>
                <a:gd name="T90" fmla="*/ 2147483647 w 183"/>
                <a:gd name="T91" fmla="*/ 2147483647 h 81"/>
                <a:gd name="T92" fmla="*/ 2147483647 w 183"/>
                <a:gd name="T93" fmla="*/ 2147483647 h 81"/>
                <a:gd name="T94" fmla="*/ 2147483647 w 183"/>
                <a:gd name="T95" fmla="*/ 2147483647 h 81"/>
                <a:gd name="T96" fmla="*/ 2147483647 w 183"/>
                <a:gd name="T97" fmla="*/ 2147483647 h 81"/>
                <a:gd name="T98" fmla="*/ 2147483647 w 183"/>
                <a:gd name="T99" fmla="*/ 2147483647 h 81"/>
                <a:gd name="T100" fmla="*/ 2147483647 w 183"/>
                <a:gd name="T101" fmla="*/ 2147483647 h 81"/>
                <a:gd name="T102" fmla="*/ 2147483647 w 183"/>
                <a:gd name="T103" fmla="*/ 2147483647 h 81"/>
                <a:gd name="T104" fmla="*/ 2147483647 w 183"/>
                <a:gd name="T105" fmla="*/ 2147483647 h 81"/>
                <a:gd name="T106" fmla="*/ 2147483647 w 183"/>
                <a:gd name="T107" fmla="*/ 2147483647 h 81"/>
                <a:gd name="T108" fmla="*/ 2147483647 w 183"/>
                <a:gd name="T109" fmla="*/ 0 h 81"/>
                <a:gd name="T110" fmla="*/ 2147483647 w 183"/>
                <a:gd name="T111" fmla="*/ 0 h 81"/>
                <a:gd name="T112" fmla="*/ 2147483647 w 183"/>
                <a:gd name="T113" fmla="*/ 0 h 81"/>
                <a:gd name="T114" fmla="*/ 0 w 183"/>
                <a:gd name="T115" fmla="*/ 2147483647 h 81"/>
                <a:gd name="T116" fmla="*/ 0 w 183"/>
                <a:gd name="T117" fmla="*/ 2147483647 h 81"/>
                <a:gd name="T118" fmla="*/ 0 w 183"/>
                <a:gd name="T119" fmla="*/ 2147483647 h 81"/>
                <a:gd name="T120" fmla="*/ 0 w 183"/>
                <a:gd name="T121" fmla="*/ 2147483647 h 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3"/>
                <a:gd name="T184" fmla="*/ 0 h 81"/>
                <a:gd name="T185" fmla="*/ 183 w 183"/>
                <a:gd name="T186" fmla="*/ 81 h 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3" h="81">
                  <a:moveTo>
                    <a:pt x="30" y="0"/>
                  </a:moveTo>
                  <a:lnTo>
                    <a:pt x="30" y="0"/>
                  </a:lnTo>
                  <a:lnTo>
                    <a:pt x="18" y="3"/>
                  </a:lnTo>
                  <a:lnTo>
                    <a:pt x="8" y="7"/>
                  </a:lnTo>
                  <a:lnTo>
                    <a:pt x="0" y="12"/>
                  </a:lnTo>
                  <a:lnTo>
                    <a:pt x="5" y="9"/>
                  </a:lnTo>
                  <a:lnTo>
                    <a:pt x="8" y="9"/>
                  </a:lnTo>
                  <a:lnTo>
                    <a:pt x="10" y="10"/>
                  </a:lnTo>
                  <a:lnTo>
                    <a:pt x="10" y="12"/>
                  </a:lnTo>
                  <a:lnTo>
                    <a:pt x="7" y="19"/>
                  </a:lnTo>
                  <a:lnTo>
                    <a:pt x="7" y="24"/>
                  </a:lnTo>
                  <a:lnTo>
                    <a:pt x="7" y="27"/>
                  </a:lnTo>
                  <a:lnTo>
                    <a:pt x="10" y="30"/>
                  </a:lnTo>
                  <a:lnTo>
                    <a:pt x="15" y="35"/>
                  </a:lnTo>
                  <a:lnTo>
                    <a:pt x="21" y="40"/>
                  </a:lnTo>
                  <a:lnTo>
                    <a:pt x="33" y="46"/>
                  </a:lnTo>
                  <a:lnTo>
                    <a:pt x="69" y="61"/>
                  </a:lnTo>
                  <a:lnTo>
                    <a:pt x="93" y="69"/>
                  </a:lnTo>
                  <a:lnTo>
                    <a:pt x="116" y="76"/>
                  </a:lnTo>
                  <a:lnTo>
                    <a:pt x="139" y="81"/>
                  </a:lnTo>
                  <a:lnTo>
                    <a:pt x="149" y="81"/>
                  </a:lnTo>
                  <a:lnTo>
                    <a:pt x="159" y="81"/>
                  </a:lnTo>
                  <a:lnTo>
                    <a:pt x="167" y="79"/>
                  </a:lnTo>
                  <a:lnTo>
                    <a:pt x="174" y="76"/>
                  </a:lnTo>
                  <a:lnTo>
                    <a:pt x="180" y="69"/>
                  </a:lnTo>
                  <a:lnTo>
                    <a:pt x="183" y="62"/>
                  </a:lnTo>
                  <a:lnTo>
                    <a:pt x="183" y="56"/>
                  </a:lnTo>
                  <a:lnTo>
                    <a:pt x="183" y="49"/>
                  </a:lnTo>
                  <a:lnTo>
                    <a:pt x="170" y="46"/>
                  </a:lnTo>
                  <a:lnTo>
                    <a:pt x="170" y="59"/>
                  </a:lnTo>
                  <a:lnTo>
                    <a:pt x="170" y="67"/>
                  </a:lnTo>
                  <a:lnTo>
                    <a:pt x="159" y="69"/>
                  </a:lnTo>
                  <a:lnTo>
                    <a:pt x="143" y="69"/>
                  </a:lnTo>
                  <a:lnTo>
                    <a:pt x="120" y="64"/>
                  </a:lnTo>
                  <a:lnTo>
                    <a:pt x="93" y="56"/>
                  </a:lnTo>
                  <a:lnTo>
                    <a:pt x="72" y="49"/>
                  </a:lnTo>
                  <a:lnTo>
                    <a:pt x="54" y="40"/>
                  </a:lnTo>
                  <a:lnTo>
                    <a:pt x="39" y="34"/>
                  </a:lnTo>
                  <a:lnTo>
                    <a:pt x="30" y="29"/>
                  </a:lnTo>
                  <a:lnTo>
                    <a:pt x="21" y="24"/>
                  </a:lnTo>
                  <a:lnTo>
                    <a:pt x="17" y="19"/>
                  </a:lnTo>
                  <a:lnTo>
                    <a:pt x="15" y="15"/>
                  </a:lnTo>
                  <a:lnTo>
                    <a:pt x="17" y="15"/>
                  </a:lnTo>
                  <a:lnTo>
                    <a:pt x="21" y="9"/>
                  </a:lnTo>
                  <a:lnTo>
                    <a:pt x="30" y="0"/>
                  </a:lnTo>
                  <a:close/>
                  <a:moveTo>
                    <a:pt x="0" y="12"/>
                  </a:moveTo>
                  <a:lnTo>
                    <a:pt x="0" y="12"/>
                  </a:lnTo>
                  <a:close/>
                </a:path>
              </a:pathLst>
            </a:custGeom>
            <a:solidFill>
              <a:srgbClr val="688296"/>
            </a:solidFill>
            <a:ln w="9525">
              <a:noFill/>
              <a:round/>
              <a:headEnd/>
              <a:tailEnd/>
            </a:ln>
          </p:spPr>
          <p:txBody>
            <a:bodyPr/>
            <a:lstStyle/>
            <a:p>
              <a:endParaRPr lang="ru-RU"/>
            </a:p>
          </p:txBody>
        </p:sp>
        <p:sp>
          <p:nvSpPr>
            <p:cNvPr id="40063" name="Freeform 40"/>
            <p:cNvSpPr>
              <a:spLocks noEditPoints="1"/>
            </p:cNvSpPr>
            <p:nvPr/>
          </p:nvSpPr>
          <p:spPr bwMode="auto">
            <a:xfrm>
              <a:off x="5357813" y="2336800"/>
              <a:ext cx="739775" cy="846137"/>
            </a:xfrm>
            <a:custGeom>
              <a:avLst/>
              <a:gdLst>
                <a:gd name="T0" fmla="*/ 2147483647 w 466"/>
                <a:gd name="T1" fmla="*/ 2147483647 h 533"/>
                <a:gd name="T2" fmla="*/ 2147483647 w 466"/>
                <a:gd name="T3" fmla="*/ 2147483647 h 533"/>
                <a:gd name="T4" fmla="*/ 2147483647 w 466"/>
                <a:gd name="T5" fmla="*/ 2147483647 h 533"/>
                <a:gd name="T6" fmla="*/ 2147483647 w 466"/>
                <a:gd name="T7" fmla="*/ 2147483647 h 533"/>
                <a:gd name="T8" fmla="*/ 0 w 466"/>
                <a:gd name="T9" fmla="*/ 2147483647 h 533"/>
                <a:gd name="T10" fmla="*/ 2147483647 w 466"/>
                <a:gd name="T11" fmla="*/ 2147483647 h 533"/>
                <a:gd name="T12" fmla="*/ 2147483647 w 466"/>
                <a:gd name="T13" fmla="*/ 2147483647 h 533"/>
                <a:gd name="T14" fmla="*/ 2147483647 w 466"/>
                <a:gd name="T15" fmla="*/ 2147483647 h 533"/>
                <a:gd name="T16" fmla="*/ 2147483647 w 466"/>
                <a:gd name="T17" fmla="*/ 2147483647 h 533"/>
                <a:gd name="T18" fmla="*/ 2147483647 w 466"/>
                <a:gd name="T19" fmla="*/ 2147483647 h 533"/>
                <a:gd name="T20" fmla="*/ 2147483647 w 466"/>
                <a:gd name="T21" fmla="*/ 2147483647 h 533"/>
                <a:gd name="T22" fmla="*/ 2147483647 w 466"/>
                <a:gd name="T23" fmla="*/ 2147483647 h 533"/>
                <a:gd name="T24" fmla="*/ 2147483647 w 466"/>
                <a:gd name="T25" fmla="*/ 2147483647 h 533"/>
                <a:gd name="T26" fmla="*/ 2147483647 w 466"/>
                <a:gd name="T27" fmla="*/ 2147483647 h 533"/>
                <a:gd name="T28" fmla="*/ 2147483647 w 466"/>
                <a:gd name="T29" fmla="*/ 2147483647 h 533"/>
                <a:gd name="T30" fmla="*/ 2147483647 w 466"/>
                <a:gd name="T31" fmla="*/ 2147483647 h 533"/>
                <a:gd name="T32" fmla="*/ 2147483647 w 466"/>
                <a:gd name="T33" fmla="*/ 2147483647 h 533"/>
                <a:gd name="T34" fmla="*/ 2147483647 w 466"/>
                <a:gd name="T35" fmla="*/ 2147483647 h 533"/>
                <a:gd name="T36" fmla="*/ 2147483647 w 466"/>
                <a:gd name="T37" fmla="*/ 2147483647 h 533"/>
                <a:gd name="T38" fmla="*/ 2147483647 w 466"/>
                <a:gd name="T39" fmla="*/ 2147483647 h 533"/>
                <a:gd name="T40" fmla="*/ 2147483647 w 466"/>
                <a:gd name="T41" fmla="*/ 2147483647 h 533"/>
                <a:gd name="T42" fmla="*/ 2147483647 w 466"/>
                <a:gd name="T43" fmla="*/ 2147483647 h 533"/>
                <a:gd name="T44" fmla="*/ 2147483647 w 466"/>
                <a:gd name="T45" fmla="*/ 2147483647 h 533"/>
                <a:gd name="T46" fmla="*/ 2147483647 w 466"/>
                <a:gd name="T47" fmla="*/ 2147483647 h 533"/>
                <a:gd name="T48" fmla="*/ 2147483647 w 466"/>
                <a:gd name="T49" fmla="*/ 2147483647 h 533"/>
                <a:gd name="T50" fmla="*/ 2147483647 w 466"/>
                <a:gd name="T51" fmla="*/ 2147483647 h 533"/>
                <a:gd name="T52" fmla="*/ 2147483647 w 466"/>
                <a:gd name="T53" fmla="*/ 2147483647 h 533"/>
                <a:gd name="T54" fmla="*/ 2147483647 w 466"/>
                <a:gd name="T55" fmla="*/ 2147483647 h 533"/>
                <a:gd name="T56" fmla="*/ 2147483647 w 466"/>
                <a:gd name="T57" fmla="*/ 2147483647 h 533"/>
                <a:gd name="T58" fmla="*/ 2147483647 w 466"/>
                <a:gd name="T59" fmla="*/ 2147483647 h 533"/>
                <a:gd name="T60" fmla="*/ 2147483647 w 466"/>
                <a:gd name="T61" fmla="*/ 2147483647 h 533"/>
                <a:gd name="T62" fmla="*/ 2147483647 w 466"/>
                <a:gd name="T63" fmla="*/ 2147483647 h 533"/>
                <a:gd name="T64" fmla="*/ 2147483647 w 466"/>
                <a:gd name="T65" fmla="*/ 2147483647 h 533"/>
                <a:gd name="T66" fmla="*/ 2147483647 w 466"/>
                <a:gd name="T67" fmla="*/ 2147483647 h 533"/>
                <a:gd name="T68" fmla="*/ 2147483647 w 466"/>
                <a:gd name="T69" fmla="*/ 2147483647 h 533"/>
                <a:gd name="T70" fmla="*/ 2147483647 w 466"/>
                <a:gd name="T71" fmla="*/ 2147483647 h 533"/>
                <a:gd name="T72" fmla="*/ 2147483647 w 466"/>
                <a:gd name="T73" fmla="*/ 2147483647 h 533"/>
                <a:gd name="T74" fmla="*/ 2147483647 w 466"/>
                <a:gd name="T75" fmla="*/ 2147483647 h 533"/>
                <a:gd name="T76" fmla="*/ 2147483647 w 466"/>
                <a:gd name="T77" fmla="*/ 2147483647 h 533"/>
                <a:gd name="T78" fmla="*/ 2147483647 w 466"/>
                <a:gd name="T79" fmla="*/ 2147483647 h 533"/>
                <a:gd name="T80" fmla="*/ 2147483647 w 466"/>
                <a:gd name="T81" fmla="*/ 2147483647 h 533"/>
                <a:gd name="T82" fmla="*/ 2147483647 w 466"/>
                <a:gd name="T83" fmla="*/ 2147483647 h 533"/>
                <a:gd name="T84" fmla="*/ 2147483647 w 466"/>
                <a:gd name="T85" fmla="*/ 2147483647 h 533"/>
                <a:gd name="T86" fmla="*/ 2147483647 w 466"/>
                <a:gd name="T87" fmla="*/ 2147483647 h 533"/>
                <a:gd name="T88" fmla="*/ 2147483647 w 466"/>
                <a:gd name="T89" fmla="*/ 2147483647 h 533"/>
                <a:gd name="T90" fmla="*/ 2147483647 w 466"/>
                <a:gd name="T91" fmla="*/ 2147483647 h 533"/>
                <a:gd name="T92" fmla="*/ 2147483647 w 466"/>
                <a:gd name="T93" fmla="*/ 2147483647 h 533"/>
                <a:gd name="T94" fmla="*/ 2147483647 w 466"/>
                <a:gd name="T95" fmla="*/ 2147483647 h 533"/>
                <a:gd name="T96" fmla="*/ 2147483647 w 466"/>
                <a:gd name="T97" fmla="*/ 2147483647 h 533"/>
                <a:gd name="T98" fmla="*/ 2147483647 w 466"/>
                <a:gd name="T99" fmla="*/ 2147483647 h 533"/>
                <a:gd name="T100" fmla="*/ 2147483647 w 466"/>
                <a:gd name="T101" fmla="*/ 2147483647 h 533"/>
                <a:gd name="T102" fmla="*/ 2147483647 w 466"/>
                <a:gd name="T103" fmla="*/ 2147483647 h 533"/>
                <a:gd name="T104" fmla="*/ 2147483647 w 466"/>
                <a:gd name="T105" fmla="*/ 2147483647 h 533"/>
                <a:gd name="T106" fmla="*/ 2147483647 w 466"/>
                <a:gd name="T107" fmla="*/ 2147483647 h 533"/>
                <a:gd name="T108" fmla="*/ 2147483647 w 466"/>
                <a:gd name="T109" fmla="*/ 2147483647 h 533"/>
                <a:gd name="T110" fmla="*/ 2147483647 w 466"/>
                <a:gd name="T111" fmla="*/ 2147483647 h 533"/>
                <a:gd name="T112" fmla="*/ 2147483647 w 466"/>
                <a:gd name="T113" fmla="*/ 2147483647 h 533"/>
                <a:gd name="T114" fmla="*/ 2147483647 w 466"/>
                <a:gd name="T115" fmla="*/ 2147483647 h 533"/>
                <a:gd name="T116" fmla="*/ 2147483647 w 466"/>
                <a:gd name="T117" fmla="*/ 2147483647 h 533"/>
                <a:gd name="T118" fmla="*/ 2147483647 w 466"/>
                <a:gd name="T119" fmla="*/ 2147483647 h 533"/>
                <a:gd name="T120" fmla="*/ 2147483647 w 466"/>
                <a:gd name="T121" fmla="*/ 2147483647 h 533"/>
                <a:gd name="T122" fmla="*/ 2147483647 w 466"/>
                <a:gd name="T123" fmla="*/ 2147483647 h 533"/>
                <a:gd name="T124" fmla="*/ 2147483647 w 466"/>
                <a:gd name="T125" fmla="*/ 2147483647 h 53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66"/>
                <a:gd name="T190" fmla="*/ 0 h 533"/>
                <a:gd name="T191" fmla="*/ 466 w 466"/>
                <a:gd name="T192" fmla="*/ 533 h 53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66" h="533">
                  <a:moveTo>
                    <a:pt x="182" y="0"/>
                  </a:moveTo>
                  <a:lnTo>
                    <a:pt x="182" y="0"/>
                  </a:lnTo>
                  <a:lnTo>
                    <a:pt x="175" y="7"/>
                  </a:lnTo>
                  <a:lnTo>
                    <a:pt x="170" y="12"/>
                  </a:lnTo>
                  <a:lnTo>
                    <a:pt x="170" y="13"/>
                  </a:lnTo>
                  <a:lnTo>
                    <a:pt x="160" y="23"/>
                  </a:lnTo>
                  <a:lnTo>
                    <a:pt x="159" y="29"/>
                  </a:lnTo>
                  <a:lnTo>
                    <a:pt x="157" y="32"/>
                  </a:lnTo>
                  <a:lnTo>
                    <a:pt x="155" y="34"/>
                  </a:lnTo>
                  <a:lnTo>
                    <a:pt x="154" y="37"/>
                  </a:lnTo>
                  <a:lnTo>
                    <a:pt x="147" y="42"/>
                  </a:lnTo>
                  <a:lnTo>
                    <a:pt x="141" y="47"/>
                  </a:lnTo>
                  <a:lnTo>
                    <a:pt x="139" y="50"/>
                  </a:lnTo>
                  <a:lnTo>
                    <a:pt x="139" y="54"/>
                  </a:lnTo>
                  <a:lnTo>
                    <a:pt x="139" y="57"/>
                  </a:lnTo>
                  <a:lnTo>
                    <a:pt x="137" y="60"/>
                  </a:lnTo>
                  <a:lnTo>
                    <a:pt x="131" y="67"/>
                  </a:lnTo>
                  <a:lnTo>
                    <a:pt x="124" y="72"/>
                  </a:lnTo>
                  <a:lnTo>
                    <a:pt x="121" y="76"/>
                  </a:lnTo>
                  <a:lnTo>
                    <a:pt x="119" y="79"/>
                  </a:lnTo>
                  <a:lnTo>
                    <a:pt x="116" y="87"/>
                  </a:lnTo>
                  <a:lnTo>
                    <a:pt x="113" y="94"/>
                  </a:lnTo>
                  <a:lnTo>
                    <a:pt x="108" y="99"/>
                  </a:lnTo>
                  <a:lnTo>
                    <a:pt x="100" y="106"/>
                  </a:lnTo>
                  <a:lnTo>
                    <a:pt x="95" y="109"/>
                  </a:lnTo>
                  <a:lnTo>
                    <a:pt x="92" y="114"/>
                  </a:lnTo>
                  <a:lnTo>
                    <a:pt x="87" y="128"/>
                  </a:lnTo>
                  <a:lnTo>
                    <a:pt x="83" y="138"/>
                  </a:lnTo>
                  <a:lnTo>
                    <a:pt x="82" y="141"/>
                  </a:lnTo>
                  <a:lnTo>
                    <a:pt x="74" y="158"/>
                  </a:lnTo>
                  <a:lnTo>
                    <a:pt x="65" y="170"/>
                  </a:lnTo>
                  <a:lnTo>
                    <a:pt x="57" y="178"/>
                  </a:lnTo>
                  <a:lnTo>
                    <a:pt x="51" y="185"/>
                  </a:lnTo>
                  <a:lnTo>
                    <a:pt x="44" y="193"/>
                  </a:lnTo>
                  <a:lnTo>
                    <a:pt x="41" y="200"/>
                  </a:lnTo>
                  <a:lnTo>
                    <a:pt x="39" y="207"/>
                  </a:lnTo>
                  <a:lnTo>
                    <a:pt x="39" y="212"/>
                  </a:lnTo>
                  <a:lnTo>
                    <a:pt x="39" y="218"/>
                  </a:lnTo>
                  <a:lnTo>
                    <a:pt x="36" y="227"/>
                  </a:lnTo>
                  <a:lnTo>
                    <a:pt x="29" y="237"/>
                  </a:lnTo>
                  <a:lnTo>
                    <a:pt x="20" y="255"/>
                  </a:lnTo>
                  <a:lnTo>
                    <a:pt x="10" y="281"/>
                  </a:lnTo>
                  <a:lnTo>
                    <a:pt x="3" y="306"/>
                  </a:lnTo>
                  <a:lnTo>
                    <a:pt x="0" y="318"/>
                  </a:lnTo>
                  <a:lnTo>
                    <a:pt x="0" y="324"/>
                  </a:lnTo>
                  <a:lnTo>
                    <a:pt x="2" y="334"/>
                  </a:lnTo>
                  <a:lnTo>
                    <a:pt x="2" y="339"/>
                  </a:lnTo>
                  <a:lnTo>
                    <a:pt x="3" y="344"/>
                  </a:lnTo>
                  <a:lnTo>
                    <a:pt x="3" y="348"/>
                  </a:lnTo>
                  <a:lnTo>
                    <a:pt x="0" y="358"/>
                  </a:lnTo>
                  <a:lnTo>
                    <a:pt x="0" y="365"/>
                  </a:lnTo>
                  <a:lnTo>
                    <a:pt x="2" y="373"/>
                  </a:lnTo>
                  <a:lnTo>
                    <a:pt x="5" y="381"/>
                  </a:lnTo>
                  <a:lnTo>
                    <a:pt x="11" y="390"/>
                  </a:lnTo>
                  <a:lnTo>
                    <a:pt x="21" y="397"/>
                  </a:lnTo>
                  <a:lnTo>
                    <a:pt x="36" y="403"/>
                  </a:lnTo>
                  <a:lnTo>
                    <a:pt x="69" y="412"/>
                  </a:lnTo>
                  <a:lnTo>
                    <a:pt x="92" y="417"/>
                  </a:lnTo>
                  <a:lnTo>
                    <a:pt x="108" y="420"/>
                  </a:lnTo>
                  <a:lnTo>
                    <a:pt x="111" y="422"/>
                  </a:lnTo>
                  <a:lnTo>
                    <a:pt x="113" y="423"/>
                  </a:lnTo>
                  <a:lnTo>
                    <a:pt x="115" y="427"/>
                  </a:lnTo>
                  <a:lnTo>
                    <a:pt x="116" y="427"/>
                  </a:lnTo>
                  <a:lnTo>
                    <a:pt x="118" y="427"/>
                  </a:lnTo>
                  <a:lnTo>
                    <a:pt x="121" y="427"/>
                  </a:lnTo>
                  <a:lnTo>
                    <a:pt x="124" y="425"/>
                  </a:lnTo>
                  <a:lnTo>
                    <a:pt x="133" y="425"/>
                  </a:lnTo>
                  <a:lnTo>
                    <a:pt x="141" y="425"/>
                  </a:lnTo>
                  <a:lnTo>
                    <a:pt x="144" y="427"/>
                  </a:lnTo>
                  <a:lnTo>
                    <a:pt x="146" y="428"/>
                  </a:lnTo>
                  <a:lnTo>
                    <a:pt x="147" y="432"/>
                  </a:lnTo>
                  <a:lnTo>
                    <a:pt x="155" y="432"/>
                  </a:lnTo>
                  <a:lnTo>
                    <a:pt x="159" y="432"/>
                  </a:lnTo>
                  <a:lnTo>
                    <a:pt x="165" y="457"/>
                  </a:lnTo>
                  <a:lnTo>
                    <a:pt x="170" y="467"/>
                  </a:lnTo>
                  <a:lnTo>
                    <a:pt x="173" y="470"/>
                  </a:lnTo>
                  <a:lnTo>
                    <a:pt x="172" y="491"/>
                  </a:lnTo>
                  <a:lnTo>
                    <a:pt x="173" y="502"/>
                  </a:lnTo>
                  <a:lnTo>
                    <a:pt x="175" y="511"/>
                  </a:lnTo>
                  <a:lnTo>
                    <a:pt x="178" y="516"/>
                  </a:lnTo>
                  <a:lnTo>
                    <a:pt x="221" y="509"/>
                  </a:lnTo>
                  <a:lnTo>
                    <a:pt x="224" y="512"/>
                  </a:lnTo>
                  <a:lnTo>
                    <a:pt x="232" y="518"/>
                  </a:lnTo>
                  <a:lnTo>
                    <a:pt x="245" y="523"/>
                  </a:lnTo>
                  <a:lnTo>
                    <a:pt x="265" y="528"/>
                  </a:lnTo>
                  <a:lnTo>
                    <a:pt x="286" y="531"/>
                  </a:lnTo>
                  <a:lnTo>
                    <a:pt x="309" y="533"/>
                  </a:lnTo>
                  <a:lnTo>
                    <a:pt x="326" y="531"/>
                  </a:lnTo>
                  <a:lnTo>
                    <a:pt x="332" y="529"/>
                  </a:lnTo>
                  <a:lnTo>
                    <a:pt x="337" y="528"/>
                  </a:lnTo>
                  <a:lnTo>
                    <a:pt x="345" y="519"/>
                  </a:lnTo>
                  <a:lnTo>
                    <a:pt x="360" y="509"/>
                  </a:lnTo>
                  <a:lnTo>
                    <a:pt x="376" y="502"/>
                  </a:lnTo>
                  <a:lnTo>
                    <a:pt x="386" y="501"/>
                  </a:lnTo>
                  <a:lnTo>
                    <a:pt x="396" y="499"/>
                  </a:lnTo>
                  <a:lnTo>
                    <a:pt x="403" y="499"/>
                  </a:lnTo>
                  <a:lnTo>
                    <a:pt x="407" y="497"/>
                  </a:lnTo>
                  <a:lnTo>
                    <a:pt x="403" y="497"/>
                  </a:lnTo>
                  <a:lnTo>
                    <a:pt x="398" y="497"/>
                  </a:lnTo>
                  <a:lnTo>
                    <a:pt x="391" y="496"/>
                  </a:lnTo>
                  <a:lnTo>
                    <a:pt x="388" y="492"/>
                  </a:lnTo>
                  <a:lnTo>
                    <a:pt x="381" y="489"/>
                  </a:lnTo>
                  <a:lnTo>
                    <a:pt x="375" y="486"/>
                  </a:lnTo>
                  <a:lnTo>
                    <a:pt x="373" y="486"/>
                  </a:lnTo>
                  <a:lnTo>
                    <a:pt x="373" y="487"/>
                  </a:lnTo>
                  <a:lnTo>
                    <a:pt x="378" y="491"/>
                  </a:lnTo>
                  <a:lnTo>
                    <a:pt x="378" y="494"/>
                  </a:lnTo>
                  <a:lnTo>
                    <a:pt x="376" y="497"/>
                  </a:lnTo>
                  <a:lnTo>
                    <a:pt x="368" y="502"/>
                  </a:lnTo>
                  <a:lnTo>
                    <a:pt x="362" y="504"/>
                  </a:lnTo>
                  <a:lnTo>
                    <a:pt x="357" y="504"/>
                  </a:lnTo>
                  <a:lnTo>
                    <a:pt x="345" y="504"/>
                  </a:lnTo>
                  <a:lnTo>
                    <a:pt x="335" y="501"/>
                  </a:lnTo>
                  <a:lnTo>
                    <a:pt x="327" y="497"/>
                  </a:lnTo>
                  <a:lnTo>
                    <a:pt x="322" y="496"/>
                  </a:lnTo>
                  <a:lnTo>
                    <a:pt x="317" y="496"/>
                  </a:lnTo>
                  <a:lnTo>
                    <a:pt x="316" y="496"/>
                  </a:lnTo>
                  <a:lnTo>
                    <a:pt x="317" y="497"/>
                  </a:lnTo>
                  <a:lnTo>
                    <a:pt x="326" y="502"/>
                  </a:lnTo>
                  <a:lnTo>
                    <a:pt x="337" y="507"/>
                  </a:lnTo>
                  <a:lnTo>
                    <a:pt x="342" y="509"/>
                  </a:lnTo>
                  <a:lnTo>
                    <a:pt x="342" y="511"/>
                  </a:lnTo>
                  <a:lnTo>
                    <a:pt x="337" y="516"/>
                  </a:lnTo>
                  <a:lnTo>
                    <a:pt x="332" y="524"/>
                  </a:lnTo>
                  <a:lnTo>
                    <a:pt x="329" y="526"/>
                  </a:lnTo>
                  <a:lnTo>
                    <a:pt x="324" y="528"/>
                  </a:lnTo>
                  <a:lnTo>
                    <a:pt x="313" y="529"/>
                  </a:lnTo>
                  <a:lnTo>
                    <a:pt x="293" y="528"/>
                  </a:lnTo>
                  <a:lnTo>
                    <a:pt x="280" y="526"/>
                  </a:lnTo>
                  <a:lnTo>
                    <a:pt x="267" y="523"/>
                  </a:lnTo>
                  <a:lnTo>
                    <a:pt x="244" y="512"/>
                  </a:lnTo>
                  <a:lnTo>
                    <a:pt x="223" y="501"/>
                  </a:lnTo>
                  <a:lnTo>
                    <a:pt x="206" y="487"/>
                  </a:lnTo>
                  <a:lnTo>
                    <a:pt x="196" y="477"/>
                  </a:lnTo>
                  <a:lnTo>
                    <a:pt x="190" y="467"/>
                  </a:lnTo>
                  <a:lnTo>
                    <a:pt x="188" y="462"/>
                  </a:lnTo>
                  <a:lnTo>
                    <a:pt x="191" y="465"/>
                  </a:lnTo>
                  <a:lnTo>
                    <a:pt x="195" y="469"/>
                  </a:lnTo>
                  <a:lnTo>
                    <a:pt x="201" y="470"/>
                  </a:lnTo>
                  <a:lnTo>
                    <a:pt x="216" y="474"/>
                  </a:lnTo>
                  <a:lnTo>
                    <a:pt x="255" y="481"/>
                  </a:lnTo>
                  <a:lnTo>
                    <a:pt x="275" y="481"/>
                  </a:lnTo>
                  <a:lnTo>
                    <a:pt x="291" y="481"/>
                  </a:lnTo>
                  <a:lnTo>
                    <a:pt x="296" y="479"/>
                  </a:lnTo>
                  <a:lnTo>
                    <a:pt x="301" y="477"/>
                  </a:lnTo>
                  <a:lnTo>
                    <a:pt x="301" y="476"/>
                  </a:lnTo>
                  <a:lnTo>
                    <a:pt x="301" y="474"/>
                  </a:lnTo>
                  <a:lnTo>
                    <a:pt x="298" y="470"/>
                  </a:lnTo>
                  <a:lnTo>
                    <a:pt x="303" y="469"/>
                  </a:lnTo>
                  <a:lnTo>
                    <a:pt x="309" y="470"/>
                  </a:lnTo>
                  <a:lnTo>
                    <a:pt x="316" y="474"/>
                  </a:lnTo>
                  <a:lnTo>
                    <a:pt x="319" y="476"/>
                  </a:lnTo>
                  <a:lnTo>
                    <a:pt x="322" y="477"/>
                  </a:lnTo>
                  <a:lnTo>
                    <a:pt x="332" y="476"/>
                  </a:lnTo>
                  <a:lnTo>
                    <a:pt x="337" y="476"/>
                  </a:lnTo>
                  <a:lnTo>
                    <a:pt x="332" y="476"/>
                  </a:lnTo>
                  <a:lnTo>
                    <a:pt x="326" y="474"/>
                  </a:lnTo>
                  <a:lnTo>
                    <a:pt x="319" y="469"/>
                  </a:lnTo>
                  <a:lnTo>
                    <a:pt x="313" y="462"/>
                  </a:lnTo>
                  <a:lnTo>
                    <a:pt x="306" y="457"/>
                  </a:lnTo>
                  <a:lnTo>
                    <a:pt x="298" y="454"/>
                  </a:lnTo>
                  <a:lnTo>
                    <a:pt x="288" y="452"/>
                  </a:lnTo>
                  <a:lnTo>
                    <a:pt x="270" y="449"/>
                  </a:lnTo>
                  <a:lnTo>
                    <a:pt x="265" y="447"/>
                  </a:lnTo>
                  <a:lnTo>
                    <a:pt x="265" y="445"/>
                  </a:lnTo>
                  <a:lnTo>
                    <a:pt x="267" y="445"/>
                  </a:lnTo>
                  <a:lnTo>
                    <a:pt x="270" y="444"/>
                  </a:lnTo>
                  <a:lnTo>
                    <a:pt x="275" y="444"/>
                  </a:lnTo>
                  <a:lnTo>
                    <a:pt x="290" y="444"/>
                  </a:lnTo>
                  <a:lnTo>
                    <a:pt x="308" y="445"/>
                  </a:lnTo>
                  <a:lnTo>
                    <a:pt x="324" y="450"/>
                  </a:lnTo>
                  <a:lnTo>
                    <a:pt x="331" y="452"/>
                  </a:lnTo>
                  <a:lnTo>
                    <a:pt x="339" y="452"/>
                  </a:lnTo>
                  <a:lnTo>
                    <a:pt x="353" y="450"/>
                  </a:lnTo>
                  <a:lnTo>
                    <a:pt x="370" y="447"/>
                  </a:lnTo>
                  <a:lnTo>
                    <a:pt x="342" y="393"/>
                  </a:lnTo>
                  <a:lnTo>
                    <a:pt x="322" y="358"/>
                  </a:lnTo>
                  <a:lnTo>
                    <a:pt x="314" y="346"/>
                  </a:lnTo>
                  <a:lnTo>
                    <a:pt x="311" y="344"/>
                  </a:lnTo>
                  <a:lnTo>
                    <a:pt x="309" y="343"/>
                  </a:lnTo>
                  <a:lnTo>
                    <a:pt x="299" y="346"/>
                  </a:lnTo>
                  <a:lnTo>
                    <a:pt x="285" y="344"/>
                  </a:lnTo>
                  <a:lnTo>
                    <a:pt x="280" y="343"/>
                  </a:lnTo>
                  <a:lnTo>
                    <a:pt x="277" y="341"/>
                  </a:lnTo>
                  <a:lnTo>
                    <a:pt x="270" y="331"/>
                  </a:lnTo>
                  <a:lnTo>
                    <a:pt x="270" y="328"/>
                  </a:lnTo>
                  <a:lnTo>
                    <a:pt x="272" y="328"/>
                  </a:lnTo>
                  <a:lnTo>
                    <a:pt x="281" y="329"/>
                  </a:lnTo>
                  <a:lnTo>
                    <a:pt x="299" y="333"/>
                  </a:lnTo>
                  <a:lnTo>
                    <a:pt x="309" y="333"/>
                  </a:lnTo>
                  <a:lnTo>
                    <a:pt x="319" y="331"/>
                  </a:lnTo>
                  <a:lnTo>
                    <a:pt x="322" y="329"/>
                  </a:lnTo>
                  <a:lnTo>
                    <a:pt x="311" y="328"/>
                  </a:lnTo>
                  <a:lnTo>
                    <a:pt x="291" y="324"/>
                  </a:lnTo>
                  <a:lnTo>
                    <a:pt x="275" y="321"/>
                  </a:lnTo>
                  <a:lnTo>
                    <a:pt x="263" y="316"/>
                  </a:lnTo>
                  <a:lnTo>
                    <a:pt x="254" y="311"/>
                  </a:lnTo>
                  <a:lnTo>
                    <a:pt x="237" y="302"/>
                  </a:lnTo>
                  <a:lnTo>
                    <a:pt x="234" y="299"/>
                  </a:lnTo>
                  <a:lnTo>
                    <a:pt x="232" y="296"/>
                  </a:lnTo>
                  <a:lnTo>
                    <a:pt x="234" y="294"/>
                  </a:lnTo>
                  <a:lnTo>
                    <a:pt x="239" y="287"/>
                  </a:lnTo>
                  <a:lnTo>
                    <a:pt x="242" y="281"/>
                  </a:lnTo>
                  <a:lnTo>
                    <a:pt x="244" y="276"/>
                  </a:lnTo>
                  <a:lnTo>
                    <a:pt x="242" y="277"/>
                  </a:lnTo>
                  <a:lnTo>
                    <a:pt x="234" y="284"/>
                  </a:lnTo>
                  <a:lnTo>
                    <a:pt x="227" y="287"/>
                  </a:lnTo>
                  <a:lnTo>
                    <a:pt x="219" y="289"/>
                  </a:lnTo>
                  <a:lnTo>
                    <a:pt x="211" y="287"/>
                  </a:lnTo>
                  <a:lnTo>
                    <a:pt x="205" y="284"/>
                  </a:lnTo>
                  <a:lnTo>
                    <a:pt x="201" y="279"/>
                  </a:lnTo>
                  <a:lnTo>
                    <a:pt x="200" y="272"/>
                  </a:lnTo>
                  <a:lnTo>
                    <a:pt x="201" y="262"/>
                  </a:lnTo>
                  <a:lnTo>
                    <a:pt x="203" y="250"/>
                  </a:lnTo>
                  <a:lnTo>
                    <a:pt x="205" y="232"/>
                  </a:lnTo>
                  <a:lnTo>
                    <a:pt x="203" y="193"/>
                  </a:lnTo>
                  <a:lnTo>
                    <a:pt x="203" y="186"/>
                  </a:lnTo>
                  <a:lnTo>
                    <a:pt x="201" y="181"/>
                  </a:lnTo>
                  <a:lnTo>
                    <a:pt x="200" y="180"/>
                  </a:lnTo>
                  <a:lnTo>
                    <a:pt x="198" y="180"/>
                  </a:lnTo>
                  <a:lnTo>
                    <a:pt x="196" y="183"/>
                  </a:lnTo>
                  <a:lnTo>
                    <a:pt x="195" y="186"/>
                  </a:lnTo>
                  <a:lnTo>
                    <a:pt x="195" y="193"/>
                  </a:lnTo>
                  <a:lnTo>
                    <a:pt x="195" y="202"/>
                  </a:lnTo>
                  <a:lnTo>
                    <a:pt x="198" y="218"/>
                  </a:lnTo>
                  <a:lnTo>
                    <a:pt x="200" y="232"/>
                  </a:lnTo>
                  <a:lnTo>
                    <a:pt x="198" y="239"/>
                  </a:lnTo>
                  <a:lnTo>
                    <a:pt x="198" y="240"/>
                  </a:lnTo>
                  <a:lnTo>
                    <a:pt x="195" y="239"/>
                  </a:lnTo>
                  <a:lnTo>
                    <a:pt x="183" y="228"/>
                  </a:lnTo>
                  <a:lnTo>
                    <a:pt x="182" y="227"/>
                  </a:lnTo>
                  <a:lnTo>
                    <a:pt x="180" y="228"/>
                  </a:lnTo>
                  <a:lnTo>
                    <a:pt x="183" y="234"/>
                  </a:lnTo>
                  <a:lnTo>
                    <a:pt x="190" y="244"/>
                  </a:lnTo>
                  <a:lnTo>
                    <a:pt x="191" y="249"/>
                  </a:lnTo>
                  <a:lnTo>
                    <a:pt x="191" y="254"/>
                  </a:lnTo>
                  <a:lnTo>
                    <a:pt x="191" y="255"/>
                  </a:lnTo>
                  <a:lnTo>
                    <a:pt x="191" y="264"/>
                  </a:lnTo>
                  <a:lnTo>
                    <a:pt x="185" y="282"/>
                  </a:lnTo>
                  <a:lnTo>
                    <a:pt x="177" y="297"/>
                  </a:lnTo>
                  <a:lnTo>
                    <a:pt x="169" y="311"/>
                  </a:lnTo>
                  <a:lnTo>
                    <a:pt x="172" y="316"/>
                  </a:lnTo>
                  <a:lnTo>
                    <a:pt x="177" y="319"/>
                  </a:lnTo>
                  <a:lnTo>
                    <a:pt x="190" y="326"/>
                  </a:lnTo>
                  <a:lnTo>
                    <a:pt x="203" y="329"/>
                  </a:lnTo>
                  <a:lnTo>
                    <a:pt x="216" y="333"/>
                  </a:lnTo>
                  <a:lnTo>
                    <a:pt x="280" y="348"/>
                  </a:lnTo>
                  <a:lnTo>
                    <a:pt x="277" y="348"/>
                  </a:lnTo>
                  <a:lnTo>
                    <a:pt x="273" y="351"/>
                  </a:lnTo>
                  <a:lnTo>
                    <a:pt x="270" y="356"/>
                  </a:lnTo>
                  <a:lnTo>
                    <a:pt x="267" y="365"/>
                  </a:lnTo>
                  <a:lnTo>
                    <a:pt x="265" y="376"/>
                  </a:lnTo>
                  <a:lnTo>
                    <a:pt x="263" y="385"/>
                  </a:lnTo>
                  <a:lnTo>
                    <a:pt x="263" y="402"/>
                  </a:lnTo>
                  <a:lnTo>
                    <a:pt x="263" y="407"/>
                  </a:lnTo>
                  <a:lnTo>
                    <a:pt x="263" y="413"/>
                  </a:lnTo>
                  <a:lnTo>
                    <a:pt x="265" y="423"/>
                  </a:lnTo>
                  <a:lnTo>
                    <a:pt x="267" y="430"/>
                  </a:lnTo>
                  <a:lnTo>
                    <a:pt x="268" y="435"/>
                  </a:lnTo>
                  <a:lnTo>
                    <a:pt x="241" y="435"/>
                  </a:lnTo>
                  <a:lnTo>
                    <a:pt x="237" y="430"/>
                  </a:lnTo>
                  <a:lnTo>
                    <a:pt x="236" y="423"/>
                  </a:lnTo>
                  <a:lnTo>
                    <a:pt x="234" y="412"/>
                  </a:lnTo>
                  <a:lnTo>
                    <a:pt x="232" y="398"/>
                  </a:lnTo>
                  <a:lnTo>
                    <a:pt x="234" y="385"/>
                  </a:lnTo>
                  <a:lnTo>
                    <a:pt x="236" y="370"/>
                  </a:lnTo>
                  <a:lnTo>
                    <a:pt x="234" y="375"/>
                  </a:lnTo>
                  <a:lnTo>
                    <a:pt x="232" y="383"/>
                  </a:lnTo>
                  <a:lnTo>
                    <a:pt x="231" y="398"/>
                  </a:lnTo>
                  <a:lnTo>
                    <a:pt x="229" y="412"/>
                  </a:lnTo>
                  <a:lnTo>
                    <a:pt x="231" y="423"/>
                  </a:lnTo>
                  <a:lnTo>
                    <a:pt x="231" y="434"/>
                  </a:lnTo>
                  <a:lnTo>
                    <a:pt x="219" y="434"/>
                  </a:lnTo>
                  <a:lnTo>
                    <a:pt x="209" y="432"/>
                  </a:lnTo>
                  <a:lnTo>
                    <a:pt x="205" y="430"/>
                  </a:lnTo>
                  <a:lnTo>
                    <a:pt x="203" y="428"/>
                  </a:lnTo>
                  <a:lnTo>
                    <a:pt x="200" y="423"/>
                  </a:lnTo>
                  <a:lnTo>
                    <a:pt x="200" y="418"/>
                  </a:lnTo>
                  <a:lnTo>
                    <a:pt x="200" y="415"/>
                  </a:lnTo>
                  <a:lnTo>
                    <a:pt x="198" y="420"/>
                  </a:lnTo>
                  <a:lnTo>
                    <a:pt x="196" y="428"/>
                  </a:lnTo>
                  <a:lnTo>
                    <a:pt x="195" y="432"/>
                  </a:lnTo>
                  <a:lnTo>
                    <a:pt x="190" y="432"/>
                  </a:lnTo>
                  <a:lnTo>
                    <a:pt x="183" y="430"/>
                  </a:lnTo>
                  <a:lnTo>
                    <a:pt x="182" y="428"/>
                  </a:lnTo>
                  <a:lnTo>
                    <a:pt x="182" y="425"/>
                  </a:lnTo>
                  <a:lnTo>
                    <a:pt x="183" y="415"/>
                  </a:lnTo>
                  <a:lnTo>
                    <a:pt x="187" y="407"/>
                  </a:lnTo>
                  <a:lnTo>
                    <a:pt x="187" y="403"/>
                  </a:lnTo>
                  <a:lnTo>
                    <a:pt x="185" y="402"/>
                  </a:lnTo>
                  <a:lnTo>
                    <a:pt x="182" y="402"/>
                  </a:lnTo>
                  <a:lnTo>
                    <a:pt x="182" y="403"/>
                  </a:lnTo>
                  <a:lnTo>
                    <a:pt x="180" y="407"/>
                  </a:lnTo>
                  <a:lnTo>
                    <a:pt x="177" y="412"/>
                  </a:lnTo>
                  <a:lnTo>
                    <a:pt x="164" y="422"/>
                  </a:lnTo>
                  <a:lnTo>
                    <a:pt x="160" y="423"/>
                  </a:lnTo>
                  <a:lnTo>
                    <a:pt x="155" y="423"/>
                  </a:lnTo>
                  <a:lnTo>
                    <a:pt x="152" y="422"/>
                  </a:lnTo>
                  <a:lnTo>
                    <a:pt x="147" y="418"/>
                  </a:lnTo>
                  <a:lnTo>
                    <a:pt x="146" y="415"/>
                  </a:lnTo>
                  <a:lnTo>
                    <a:pt x="147" y="412"/>
                  </a:lnTo>
                  <a:lnTo>
                    <a:pt x="149" y="408"/>
                  </a:lnTo>
                  <a:lnTo>
                    <a:pt x="157" y="398"/>
                  </a:lnTo>
                  <a:lnTo>
                    <a:pt x="157" y="395"/>
                  </a:lnTo>
                  <a:lnTo>
                    <a:pt x="152" y="398"/>
                  </a:lnTo>
                  <a:lnTo>
                    <a:pt x="136" y="412"/>
                  </a:lnTo>
                  <a:lnTo>
                    <a:pt x="128" y="415"/>
                  </a:lnTo>
                  <a:lnTo>
                    <a:pt x="123" y="417"/>
                  </a:lnTo>
                  <a:lnTo>
                    <a:pt x="121" y="417"/>
                  </a:lnTo>
                  <a:lnTo>
                    <a:pt x="119" y="413"/>
                  </a:lnTo>
                  <a:lnTo>
                    <a:pt x="121" y="410"/>
                  </a:lnTo>
                  <a:lnTo>
                    <a:pt x="124" y="405"/>
                  </a:lnTo>
                  <a:lnTo>
                    <a:pt x="128" y="402"/>
                  </a:lnTo>
                  <a:lnTo>
                    <a:pt x="119" y="405"/>
                  </a:lnTo>
                  <a:lnTo>
                    <a:pt x="116" y="407"/>
                  </a:lnTo>
                  <a:lnTo>
                    <a:pt x="111" y="407"/>
                  </a:lnTo>
                  <a:lnTo>
                    <a:pt x="101" y="403"/>
                  </a:lnTo>
                  <a:lnTo>
                    <a:pt x="92" y="398"/>
                  </a:lnTo>
                  <a:lnTo>
                    <a:pt x="83" y="397"/>
                  </a:lnTo>
                  <a:lnTo>
                    <a:pt x="67" y="397"/>
                  </a:lnTo>
                  <a:lnTo>
                    <a:pt x="62" y="395"/>
                  </a:lnTo>
                  <a:lnTo>
                    <a:pt x="64" y="395"/>
                  </a:lnTo>
                  <a:lnTo>
                    <a:pt x="80" y="390"/>
                  </a:lnTo>
                  <a:lnTo>
                    <a:pt x="97" y="383"/>
                  </a:lnTo>
                  <a:lnTo>
                    <a:pt x="100" y="381"/>
                  </a:lnTo>
                  <a:lnTo>
                    <a:pt x="100" y="380"/>
                  </a:lnTo>
                  <a:lnTo>
                    <a:pt x="95" y="380"/>
                  </a:lnTo>
                  <a:lnTo>
                    <a:pt x="90" y="383"/>
                  </a:lnTo>
                  <a:lnTo>
                    <a:pt x="82" y="388"/>
                  </a:lnTo>
                  <a:lnTo>
                    <a:pt x="70" y="391"/>
                  </a:lnTo>
                  <a:lnTo>
                    <a:pt x="54" y="393"/>
                  </a:lnTo>
                  <a:lnTo>
                    <a:pt x="41" y="393"/>
                  </a:lnTo>
                  <a:lnTo>
                    <a:pt x="28" y="390"/>
                  </a:lnTo>
                  <a:lnTo>
                    <a:pt x="16" y="383"/>
                  </a:lnTo>
                  <a:lnTo>
                    <a:pt x="11" y="380"/>
                  </a:lnTo>
                  <a:lnTo>
                    <a:pt x="8" y="373"/>
                  </a:lnTo>
                  <a:lnTo>
                    <a:pt x="7" y="368"/>
                  </a:lnTo>
                  <a:lnTo>
                    <a:pt x="7" y="361"/>
                  </a:lnTo>
                  <a:lnTo>
                    <a:pt x="7" y="356"/>
                  </a:lnTo>
                  <a:lnTo>
                    <a:pt x="10" y="351"/>
                  </a:lnTo>
                  <a:lnTo>
                    <a:pt x="13" y="348"/>
                  </a:lnTo>
                  <a:lnTo>
                    <a:pt x="20" y="346"/>
                  </a:lnTo>
                  <a:lnTo>
                    <a:pt x="46" y="343"/>
                  </a:lnTo>
                  <a:lnTo>
                    <a:pt x="59" y="343"/>
                  </a:lnTo>
                  <a:lnTo>
                    <a:pt x="43" y="341"/>
                  </a:lnTo>
                  <a:lnTo>
                    <a:pt x="15" y="341"/>
                  </a:lnTo>
                  <a:lnTo>
                    <a:pt x="11" y="341"/>
                  </a:lnTo>
                  <a:lnTo>
                    <a:pt x="8" y="339"/>
                  </a:lnTo>
                  <a:lnTo>
                    <a:pt x="8" y="338"/>
                  </a:lnTo>
                  <a:lnTo>
                    <a:pt x="7" y="333"/>
                  </a:lnTo>
                  <a:lnTo>
                    <a:pt x="7" y="323"/>
                  </a:lnTo>
                  <a:lnTo>
                    <a:pt x="10" y="307"/>
                  </a:lnTo>
                  <a:lnTo>
                    <a:pt x="11" y="297"/>
                  </a:lnTo>
                  <a:lnTo>
                    <a:pt x="15" y="286"/>
                  </a:lnTo>
                  <a:lnTo>
                    <a:pt x="28" y="259"/>
                  </a:lnTo>
                  <a:lnTo>
                    <a:pt x="34" y="245"/>
                  </a:lnTo>
                  <a:lnTo>
                    <a:pt x="43" y="235"/>
                  </a:lnTo>
                  <a:lnTo>
                    <a:pt x="49" y="227"/>
                  </a:lnTo>
                  <a:lnTo>
                    <a:pt x="57" y="223"/>
                  </a:lnTo>
                  <a:lnTo>
                    <a:pt x="64" y="222"/>
                  </a:lnTo>
                  <a:lnTo>
                    <a:pt x="72" y="222"/>
                  </a:lnTo>
                  <a:lnTo>
                    <a:pt x="85" y="227"/>
                  </a:lnTo>
                  <a:lnTo>
                    <a:pt x="90" y="228"/>
                  </a:lnTo>
                  <a:lnTo>
                    <a:pt x="82" y="223"/>
                  </a:lnTo>
                  <a:lnTo>
                    <a:pt x="61" y="208"/>
                  </a:lnTo>
                  <a:lnTo>
                    <a:pt x="47" y="203"/>
                  </a:lnTo>
                  <a:lnTo>
                    <a:pt x="46" y="202"/>
                  </a:lnTo>
                  <a:lnTo>
                    <a:pt x="46" y="200"/>
                  </a:lnTo>
                  <a:lnTo>
                    <a:pt x="51" y="193"/>
                  </a:lnTo>
                  <a:lnTo>
                    <a:pt x="61" y="185"/>
                  </a:lnTo>
                  <a:lnTo>
                    <a:pt x="67" y="181"/>
                  </a:lnTo>
                  <a:lnTo>
                    <a:pt x="74" y="180"/>
                  </a:lnTo>
                  <a:lnTo>
                    <a:pt x="80" y="176"/>
                  </a:lnTo>
                  <a:lnTo>
                    <a:pt x="83" y="173"/>
                  </a:lnTo>
                  <a:lnTo>
                    <a:pt x="85" y="170"/>
                  </a:lnTo>
                  <a:lnTo>
                    <a:pt x="87" y="166"/>
                  </a:lnTo>
                  <a:lnTo>
                    <a:pt x="87" y="160"/>
                  </a:lnTo>
                  <a:lnTo>
                    <a:pt x="88" y="158"/>
                  </a:lnTo>
                  <a:lnTo>
                    <a:pt x="90" y="158"/>
                  </a:lnTo>
                  <a:lnTo>
                    <a:pt x="97" y="161"/>
                  </a:lnTo>
                  <a:lnTo>
                    <a:pt x="108" y="168"/>
                  </a:lnTo>
                  <a:lnTo>
                    <a:pt x="136" y="188"/>
                  </a:lnTo>
                  <a:lnTo>
                    <a:pt x="175" y="220"/>
                  </a:lnTo>
                  <a:lnTo>
                    <a:pt x="142" y="193"/>
                  </a:lnTo>
                  <a:lnTo>
                    <a:pt x="103" y="158"/>
                  </a:lnTo>
                  <a:lnTo>
                    <a:pt x="97" y="151"/>
                  </a:lnTo>
                  <a:lnTo>
                    <a:pt x="95" y="146"/>
                  </a:lnTo>
                  <a:lnTo>
                    <a:pt x="95" y="139"/>
                  </a:lnTo>
                  <a:lnTo>
                    <a:pt x="98" y="136"/>
                  </a:lnTo>
                  <a:lnTo>
                    <a:pt x="100" y="131"/>
                  </a:lnTo>
                  <a:lnTo>
                    <a:pt x="101" y="128"/>
                  </a:lnTo>
                  <a:lnTo>
                    <a:pt x="105" y="123"/>
                  </a:lnTo>
                  <a:lnTo>
                    <a:pt x="115" y="119"/>
                  </a:lnTo>
                  <a:lnTo>
                    <a:pt x="126" y="116"/>
                  </a:lnTo>
                  <a:lnTo>
                    <a:pt x="131" y="114"/>
                  </a:lnTo>
                  <a:lnTo>
                    <a:pt x="131" y="113"/>
                  </a:lnTo>
                  <a:lnTo>
                    <a:pt x="129" y="113"/>
                  </a:lnTo>
                  <a:lnTo>
                    <a:pt x="119" y="111"/>
                  </a:lnTo>
                  <a:lnTo>
                    <a:pt x="111" y="111"/>
                  </a:lnTo>
                  <a:lnTo>
                    <a:pt x="110" y="111"/>
                  </a:lnTo>
                  <a:lnTo>
                    <a:pt x="110" y="109"/>
                  </a:lnTo>
                  <a:lnTo>
                    <a:pt x="119" y="104"/>
                  </a:lnTo>
                  <a:lnTo>
                    <a:pt x="137" y="96"/>
                  </a:lnTo>
                  <a:lnTo>
                    <a:pt x="142" y="92"/>
                  </a:lnTo>
                  <a:lnTo>
                    <a:pt x="144" y="91"/>
                  </a:lnTo>
                  <a:lnTo>
                    <a:pt x="142" y="91"/>
                  </a:lnTo>
                  <a:lnTo>
                    <a:pt x="128" y="87"/>
                  </a:lnTo>
                  <a:lnTo>
                    <a:pt x="123" y="84"/>
                  </a:lnTo>
                  <a:lnTo>
                    <a:pt x="123" y="82"/>
                  </a:lnTo>
                  <a:lnTo>
                    <a:pt x="124" y="81"/>
                  </a:lnTo>
                  <a:lnTo>
                    <a:pt x="128" y="79"/>
                  </a:lnTo>
                  <a:lnTo>
                    <a:pt x="133" y="81"/>
                  </a:lnTo>
                  <a:lnTo>
                    <a:pt x="137" y="81"/>
                  </a:lnTo>
                  <a:lnTo>
                    <a:pt x="147" y="77"/>
                  </a:lnTo>
                  <a:lnTo>
                    <a:pt x="154" y="76"/>
                  </a:lnTo>
                  <a:lnTo>
                    <a:pt x="160" y="74"/>
                  </a:lnTo>
                  <a:lnTo>
                    <a:pt x="175" y="72"/>
                  </a:lnTo>
                  <a:lnTo>
                    <a:pt x="185" y="72"/>
                  </a:lnTo>
                  <a:lnTo>
                    <a:pt x="185" y="71"/>
                  </a:lnTo>
                  <a:lnTo>
                    <a:pt x="183" y="69"/>
                  </a:lnTo>
                  <a:lnTo>
                    <a:pt x="175" y="67"/>
                  </a:lnTo>
                  <a:lnTo>
                    <a:pt x="169" y="67"/>
                  </a:lnTo>
                  <a:lnTo>
                    <a:pt x="154" y="67"/>
                  </a:lnTo>
                  <a:lnTo>
                    <a:pt x="149" y="67"/>
                  </a:lnTo>
                  <a:lnTo>
                    <a:pt x="147" y="67"/>
                  </a:lnTo>
                  <a:lnTo>
                    <a:pt x="147" y="65"/>
                  </a:lnTo>
                  <a:lnTo>
                    <a:pt x="151" y="60"/>
                  </a:lnTo>
                  <a:lnTo>
                    <a:pt x="159" y="55"/>
                  </a:lnTo>
                  <a:lnTo>
                    <a:pt x="164" y="54"/>
                  </a:lnTo>
                  <a:lnTo>
                    <a:pt x="170" y="54"/>
                  </a:lnTo>
                  <a:lnTo>
                    <a:pt x="180" y="54"/>
                  </a:lnTo>
                  <a:lnTo>
                    <a:pt x="185" y="55"/>
                  </a:lnTo>
                  <a:lnTo>
                    <a:pt x="182" y="54"/>
                  </a:lnTo>
                  <a:lnTo>
                    <a:pt x="170" y="49"/>
                  </a:lnTo>
                  <a:lnTo>
                    <a:pt x="167" y="47"/>
                  </a:lnTo>
                  <a:lnTo>
                    <a:pt x="169" y="44"/>
                  </a:lnTo>
                  <a:lnTo>
                    <a:pt x="170" y="44"/>
                  </a:lnTo>
                  <a:lnTo>
                    <a:pt x="175" y="44"/>
                  </a:lnTo>
                  <a:lnTo>
                    <a:pt x="190" y="47"/>
                  </a:lnTo>
                  <a:lnTo>
                    <a:pt x="213" y="52"/>
                  </a:lnTo>
                  <a:lnTo>
                    <a:pt x="249" y="60"/>
                  </a:lnTo>
                  <a:lnTo>
                    <a:pt x="286" y="71"/>
                  </a:lnTo>
                  <a:lnTo>
                    <a:pt x="304" y="77"/>
                  </a:lnTo>
                  <a:lnTo>
                    <a:pt x="321" y="84"/>
                  </a:lnTo>
                  <a:lnTo>
                    <a:pt x="334" y="91"/>
                  </a:lnTo>
                  <a:lnTo>
                    <a:pt x="344" y="97"/>
                  </a:lnTo>
                  <a:lnTo>
                    <a:pt x="352" y="106"/>
                  </a:lnTo>
                  <a:lnTo>
                    <a:pt x="358" y="114"/>
                  </a:lnTo>
                  <a:lnTo>
                    <a:pt x="362" y="121"/>
                  </a:lnTo>
                  <a:lnTo>
                    <a:pt x="365" y="128"/>
                  </a:lnTo>
                  <a:lnTo>
                    <a:pt x="367" y="136"/>
                  </a:lnTo>
                  <a:lnTo>
                    <a:pt x="367" y="139"/>
                  </a:lnTo>
                  <a:lnTo>
                    <a:pt x="368" y="136"/>
                  </a:lnTo>
                  <a:lnTo>
                    <a:pt x="371" y="129"/>
                  </a:lnTo>
                  <a:lnTo>
                    <a:pt x="371" y="118"/>
                  </a:lnTo>
                  <a:lnTo>
                    <a:pt x="371" y="99"/>
                  </a:lnTo>
                  <a:lnTo>
                    <a:pt x="368" y="81"/>
                  </a:lnTo>
                  <a:lnTo>
                    <a:pt x="365" y="67"/>
                  </a:lnTo>
                  <a:lnTo>
                    <a:pt x="368" y="74"/>
                  </a:lnTo>
                  <a:lnTo>
                    <a:pt x="371" y="81"/>
                  </a:lnTo>
                  <a:lnTo>
                    <a:pt x="376" y="84"/>
                  </a:lnTo>
                  <a:lnTo>
                    <a:pt x="381" y="86"/>
                  </a:lnTo>
                  <a:lnTo>
                    <a:pt x="385" y="89"/>
                  </a:lnTo>
                  <a:lnTo>
                    <a:pt x="386" y="92"/>
                  </a:lnTo>
                  <a:lnTo>
                    <a:pt x="385" y="94"/>
                  </a:lnTo>
                  <a:lnTo>
                    <a:pt x="383" y="97"/>
                  </a:lnTo>
                  <a:lnTo>
                    <a:pt x="381" y="101"/>
                  </a:lnTo>
                  <a:lnTo>
                    <a:pt x="381" y="106"/>
                  </a:lnTo>
                  <a:lnTo>
                    <a:pt x="385" y="111"/>
                  </a:lnTo>
                  <a:lnTo>
                    <a:pt x="394" y="121"/>
                  </a:lnTo>
                  <a:lnTo>
                    <a:pt x="396" y="124"/>
                  </a:lnTo>
                  <a:lnTo>
                    <a:pt x="396" y="128"/>
                  </a:lnTo>
                  <a:lnTo>
                    <a:pt x="394" y="131"/>
                  </a:lnTo>
                  <a:lnTo>
                    <a:pt x="394" y="134"/>
                  </a:lnTo>
                  <a:lnTo>
                    <a:pt x="396" y="138"/>
                  </a:lnTo>
                  <a:lnTo>
                    <a:pt x="401" y="141"/>
                  </a:lnTo>
                  <a:lnTo>
                    <a:pt x="406" y="148"/>
                  </a:lnTo>
                  <a:lnTo>
                    <a:pt x="414" y="156"/>
                  </a:lnTo>
                  <a:lnTo>
                    <a:pt x="421" y="168"/>
                  </a:lnTo>
                  <a:lnTo>
                    <a:pt x="425" y="180"/>
                  </a:lnTo>
                  <a:lnTo>
                    <a:pt x="427" y="192"/>
                  </a:lnTo>
                  <a:lnTo>
                    <a:pt x="427" y="197"/>
                  </a:lnTo>
                  <a:lnTo>
                    <a:pt x="429" y="202"/>
                  </a:lnTo>
                  <a:lnTo>
                    <a:pt x="432" y="205"/>
                  </a:lnTo>
                  <a:lnTo>
                    <a:pt x="440" y="210"/>
                  </a:lnTo>
                  <a:lnTo>
                    <a:pt x="442" y="213"/>
                  </a:lnTo>
                  <a:lnTo>
                    <a:pt x="440" y="215"/>
                  </a:lnTo>
                  <a:lnTo>
                    <a:pt x="439" y="217"/>
                  </a:lnTo>
                  <a:lnTo>
                    <a:pt x="439" y="222"/>
                  </a:lnTo>
                  <a:lnTo>
                    <a:pt x="440" y="232"/>
                  </a:lnTo>
                  <a:lnTo>
                    <a:pt x="443" y="242"/>
                  </a:lnTo>
                  <a:lnTo>
                    <a:pt x="445" y="247"/>
                  </a:lnTo>
                  <a:lnTo>
                    <a:pt x="448" y="250"/>
                  </a:lnTo>
                  <a:lnTo>
                    <a:pt x="450" y="254"/>
                  </a:lnTo>
                  <a:lnTo>
                    <a:pt x="452" y="257"/>
                  </a:lnTo>
                  <a:lnTo>
                    <a:pt x="453" y="267"/>
                  </a:lnTo>
                  <a:lnTo>
                    <a:pt x="455" y="281"/>
                  </a:lnTo>
                  <a:lnTo>
                    <a:pt x="453" y="292"/>
                  </a:lnTo>
                  <a:lnTo>
                    <a:pt x="452" y="301"/>
                  </a:lnTo>
                  <a:lnTo>
                    <a:pt x="452" y="309"/>
                  </a:lnTo>
                  <a:lnTo>
                    <a:pt x="450" y="313"/>
                  </a:lnTo>
                  <a:lnTo>
                    <a:pt x="450" y="314"/>
                  </a:lnTo>
                  <a:lnTo>
                    <a:pt x="448" y="314"/>
                  </a:lnTo>
                  <a:lnTo>
                    <a:pt x="447" y="314"/>
                  </a:lnTo>
                  <a:lnTo>
                    <a:pt x="445" y="316"/>
                  </a:lnTo>
                  <a:lnTo>
                    <a:pt x="443" y="321"/>
                  </a:lnTo>
                  <a:lnTo>
                    <a:pt x="443" y="329"/>
                  </a:lnTo>
                  <a:lnTo>
                    <a:pt x="448" y="343"/>
                  </a:lnTo>
                  <a:lnTo>
                    <a:pt x="461" y="365"/>
                  </a:lnTo>
                  <a:lnTo>
                    <a:pt x="463" y="371"/>
                  </a:lnTo>
                  <a:lnTo>
                    <a:pt x="461" y="373"/>
                  </a:lnTo>
                  <a:lnTo>
                    <a:pt x="460" y="375"/>
                  </a:lnTo>
                  <a:lnTo>
                    <a:pt x="457" y="376"/>
                  </a:lnTo>
                  <a:lnTo>
                    <a:pt x="455" y="380"/>
                  </a:lnTo>
                  <a:lnTo>
                    <a:pt x="453" y="386"/>
                  </a:lnTo>
                  <a:lnTo>
                    <a:pt x="455" y="391"/>
                  </a:lnTo>
                  <a:lnTo>
                    <a:pt x="458" y="397"/>
                  </a:lnTo>
                  <a:lnTo>
                    <a:pt x="460" y="398"/>
                  </a:lnTo>
                  <a:lnTo>
                    <a:pt x="460" y="402"/>
                  </a:lnTo>
                  <a:lnTo>
                    <a:pt x="461" y="415"/>
                  </a:lnTo>
                  <a:lnTo>
                    <a:pt x="458" y="428"/>
                  </a:lnTo>
                  <a:lnTo>
                    <a:pt x="453" y="444"/>
                  </a:lnTo>
                  <a:lnTo>
                    <a:pt x="448" y="457"/>
                  </a:lnTo>
                  <a:lnTo>
                    <a:pt x="447" y="467"/>
                  </a:lnTo>
                  <a:lnTo>
                    <a:pt x="448" y="477"/>
                  </a:lnTo>
                  <a:lnTo>
                    <a:pt x="452" y="474"/>
                  </a:lnTo>
                  <a:lnTo>
                    <a:pt x="450" y="467"/>
                  </a:lnTo>
                  <a:lnTo>
                    <a:pt x="450" y="462"/>
                  </a:lnTo>
                  <a:lnTo>
                    <a:pt x="452" y="454"/>
                  </a:lnTo>
                  <a:lnTo>
                    <a:pt x="457" y="444"/>
                  </a:lnTo>
                  <a:lnTo>
                    <a:pt x="461" y="427"/>
                  </a:lnTo>
                  <a:lnTo>
                    <a:pt x="465" y="412"/>
                  </a:lnTo>
                  <a:lnTo>
                    <a:pt x="466" y="405"/>
                  </a:lnTo>
                  <a:lnTo>
                    <a:pt x="465" y="400"/>
                  </a:lnTo>
                  <a:lnTo>
                    <a:pt x="463" y="391"/>
                  </a:lnTo>
                  <a:lnTo>
                    <a:pt x="463" y="385"/>
                  </a:lnTo>
                  <a:lnTo>
                    <a:pt x="463" y="378"/>
                  </a:lnTo>
                  <a:lnTo>
                    <a:pt x="465" y="375"/>
                  </a:lnTo>
                  <a:lnTo>
                    <a:pt x="466" y="370"/>
                  </a:lnTo>
                  <a:lnTo>
                    <a:pt x="465" y="365"/>
                  </a:lnTo>
                  <a:lnTo>
                    <a:pt x="457" y="351"/>
                  </a:lnTo>
                  <a:lnTo>
                    <a:pt x="452" y="343"/>
                  </a:lnTo>
                  <a:lnTo>
                    <a:pt x="448" y="333"/>
                  </a:lnTo>
                  <a:lnTo>
                    <a:pt x="447" y="324"/>
                  </a:lnTo>
                  <a:lnTo>
                    <a:pt x="448" y="321"/>
                  </a:lnTo>
                  <a:lnTo>
                    <a:pt x="450" y="319"/>
                  </a:lnTo>
                  <a:lnTo>
                    <a:pt x="452" y="318"/>
                  </a:lnTo>
                  <a:lnTo>
                    <a:pt x="453" y="314"/>
                  </a:lnTo>
                  <a:lnTo>
                    <a:pt x="453" y="309"/>
                  </a:lnTo>
                  <a:lnTo>
                    <a:pt x="453" y="302"/>
                  </a:lnTo>
                  <a:lnTo>
                    <a:pt x="453" y="296"/>
                  </a:lnTo>
                  <a:lnTo>
                    <a:pt x="457" y="287"/>
                  </a:lnTo>
                  <a:lnTo>
                    <a:pt x="458" y="276"/>
                  </a:lnTo>
                  <a:lnTo>
                    <a:pt x="458" y="262"/>
                  </a:lnTo>
                  <a:lnTo>
                    <a:pt x="455" y="257"/>
                  </a:lnTo>
                  <a:lnTo>
                    <a:pt x="453" y="250"/>
                  </a:lnTo>
                  <a:lnTo>
                    <a:pt x="445" y="240"/>
                  </a:lnTo>
                  <a:lnTo>
                    <a:pt x="440" y="230"/>
                  </a:lnTo>
                  <a:lnTo>
                    <a:pt x="439" y="222"/>
                  </a:lnTo>
                  <a:lnTo>
                    <a:pt x="439" y="218"/>
                  </a:lnTo>
                  <a:lnTo>
                    <a:pt x="439" y="217"/>
                  </a:lnTo>
                  <a:lnTo>
                    <a:pt x="443" y="212"/>
                  </a:lnTo>
                  <a:lnTo>
                    <a:pt x="443" y="210"/>
                  </a:lnTo>
                  <a:lnTo>
                    <a:pt x="442" y="207"/>
                  </a:lnTo>
                  <a:lnTo>
                    <a:pt x="434" y="198"/>
                  </a:lnTo>
                  <a:lnTo>
                    <a:pt x="430" y="192"/>
                  </a:lnTo>
                  <a:lnTo>
                    <a:pt x="430" y="185"/>
                  </a:lnTo>
                  <a:lnTo>
                    <a:pt x="429" y="175"/>
                  </a:lnTo>
                  <a:lnTo>
                    <a:pt x="427" y="165"/>
                  </a:lnTo>
                  <a:lnTo>
                    <a:pt x="422" y="155"/>
                  </a:lnTo>
                  <a:lnTo>
                    <a:pt x="417" y="150"/>
                  </a:lnTo>
                  <a:lnTo>
                    <a:pt x="412" y="146"/>
                  </a:lnTo>
                  <a:lnTo>
                    <a:pt x="403" y="139"/>
                  </a:lnTo>
                  <a:lnTo>
                    <a:pt x="398" y="136"/>
                  </a:lnTo>
                  <a:lnTo>
                    <a:pt x="396" y="133"/>
                  </a:lnTo>
                  <a:lnTo>
                    <a:pt x="396" y="128"/>
                  </a:lnTo>
                  <a:lnTo>
                    <a:pt x="398" y="121"/>
                  </a:lnTo>
                  <a:lnTo>
                    <a:pt x="393" y="114"/>
                  </a:lnTo>
                  <a:lnTo>
                    <a:pt x="386" y="106"/>
                  </a:lnTo>
                  <a:lnTo>
                    <a:pt x="386" y="101"/>
                  </a:lnTo>
                  <a:lnTo>
                    <a:pt x="386" y="97"/>
                  </a:lnTo>
                  <a:lnTo>
                    <a:pt x="388" y="92"/>
                  </a:lnTo>
                  <a:lnTo>
                    <a:pt x="388" y="89"/>
                  </a:lnTo>
                  <a:lnTo>
                    <a:pt x="386" y="87"/>
                  </a:lnTo>
                  <a:lnTo>
                    <a:pt x="383" y="84"/>
                  </a:lnTo>
                  <a:lnTo>
                    <a:pt x="375" y="77"/>
                  </a:lnTo>
                  <a:lnTo>
                    <a:pt x="370" y="72"/>
                  </a:lnTo>
                  <a:lnTo>
                    <a:pt x="367" y="67"/>
                  </a:lnTo>
                  <a:lnTo>
                    <a:pt x="365" y="59"/>
                  </a:lnTo>
                  <a:lnTo>
                    <a:pt x="365" y="55"/>
                  </a:lnTo>
                  <a:lnTo>
                    <a:pt x="381" y="57"/>
                  </a:lnTo>
                  <a:lnTo>
                    <a:pt x="396" y="59"/>
                  </a:lnTo>
                  <a:lnTo>
                    <a:pt x="412" y="60"/>
                  </a:lnTo>
                  <a:lnTo>
                    <a:pt x="421" y="62"/>
                  </a:lnTo>
                  <a:lnTo>
                    <a:pt x="416" y="59"/>
                  </a:lnTo>
                  <a:lnTo>
                    <a:pt x="407" y="52"/>
                  </a:lnTo>
                  <a:lnTo>
                    <a:pt x="398" y="39"/>
                  </a:lnTo>
                  <a:lnTo>
                    <a:pt x="391" y="25"/>
                  </a:lnTo>
                  <a:lnTo>
                    <a:pt x="386" y="29"/>
                  </a:lnTo>
                  <a:lnTo>
                    <a:pt x="394" y="37"/>
                  </a:lnTo>
                  <a:lnTo>
                    <a:pt x="403" y="49"/>
                  </a:lnTo>
                  <a:lnTo>
                    <a:pt x="409" y="55"/>
                  </a:lnTo>
                  <a:lnTo>
                    <a:pt x="412" y="59"/>
                  </a:lnTo>
                  <a:lnTo>
                    <a:pt x="401" y="57"/>
                  </a:lnTo>
                  <a:lnTo>
                    <a:pt x="393" y="55"/>
                  </a:lnTo>
                  <a:lnTo>
                    <a:pt x="381" y="50"/>
                  </a:lnTo>
                  <a:lnTo>
                    <a:pt x="376" y="45"/>
                  </a:lnTo>
                  <a:lnTo>
                    <a:pt x="373" y="45"/>
                  </a:lnTo>
                  <a:lnTo>
                    <a:pt x="371" y="45"/>
                  </a:lnTo>
                  <a:lnTo>
                    <a:pt x="362" y="47"/>
                  </a:lnTo>
                  <a:lnTo>
                    <a:pt x="358" y="47"/>
                  </a:lnTo>
                  <a:lnTo>
                    <a:pt x="358" y="49"/>
                  </a:lnTo>
                  <a:lnTo>
                    <a:pt x="358" y="50"/>
                  </a:lnTo>
                  <a:lnTo>
                    <a:pt x="363" y="71"/>
                  </a:lnTo>
                  <a:lnTo>
                    <a:pt x="370" y="99"/>
                  </a:lnTo>
                  <a:lnTo>
                    <a:pt x="370" y="114"/>
                  </a:lnTo>
                  <a:lnTo>
                    <a:pt x="367" y="109"/>
                  </a:lnTo>
                  <a:lnTo>
                    <a:pt x="355" y="99"/>
                  </a:lnTo>
                  <a:lnTo>
                    <a:pt x="345" y="92"/>
                  </a:lnTo>
                  <a:lnTo>
                    <a:pt x="332" y="84"/>
                  </a:lnTo>
                  <a:lnTo>
                    <a:pt x="316" y="77"/>
                  </a:lnTo>
                  <a:lnTo>
                    <a:pt x="296" y="69"/>
                  </a:lnTo>
                  <a:lnTo>
                    <a:pt x="252" y="54"/>
                  </a:lnTo>
                  <a:lnTo>
                    <a:pt x="232" y="47"/>
                  </a:lnTo>
                  <a:lnTo>
                    <a:pt x="214" y="40"/>
                  </a:lnTo>
                  <a:lnTo>
                    <a:pt x="200" y="32"/>
                  </a:lnTo>
                  <a:lnTo>
                    <a:pt x="188" y="23"/>
                  </a:lnTo>
                  <a:lnTo>
                    <a:pt x="185" y="18"/>
                  </a:lnTo>
                  <a:lnTo>
                    <a:pt x="183" y="12"/>
                  </a:lnTo>
                  <a:lnTo>
                    <a:pt x="182" y="7"/>
                  </a:lnTo>
                  <a:lnTo>
                    <a:pt x="182" y="0"/>
                  </a:lnTo>
                  <a:close/>
                  <a:moveTo>
                    <a:pt x="280" y="346"/>
                  </a:moveTo>
                  <a:lnTo>
                    <a:pt x="280" y="346"/>
                  </a:lnTo>
                  <a:lnTo>
                    <a:pt x="281" y="348"/>
                  </a:lnTo>
                  <a:lnTo>
                    <a:pt x="280" y="346"/>
                  </a:lnTo>
                  <a:close/>
                </a:path>
              </a:pathLst>
            </a:custGeom>
            <a:solidFill>
              <a:srgbClr val="688296"/>
            </a:solidFill>
            <a:ln w="9525">
              <a:noFill/>
              <a:round/>
              <a:headEnd/>
              <a:tailEnd/>
            </a:ln>
          </p:spPr>
          <p:txBody>
            <a:bodyPr/>
            <a:lstStyle/>
            <a:p>
              <a:endParaRPr lang="ru-RU"/>
            </a:p>
          </p:txBody>
        </p:sp>
        <p:sp>
          <p:nvSpPr>
            <p:cNvPr id="40064" name="Freeform 41"/>
            <p:cNvSpPr>
              <a:spLocks/>
            </p:cNvSpPr>
            <p:nvPr/>
          </p:nvSpPr>
          <p:spPr bwMode="auto">
            <a:xfrm>
              <a:off x="5475288" y="2690813"/>
              <a:ext cx="303213" cy="195262"/>
            </a:xfrm>
            <a:custGeom>
              <a:avLst/>
              <a:gdLst>
                <a:gd name="T0" fmla="*/ 2147483647 w 191"/>
                <a:gd name="T1" fmla="*/ 2147483647 h 123"/>
                <a:gd name="T2" fmla="*/ 2147483647 w 191"/>
                <a:gd name="T3" fmla="*/ 2147483647 h 123"/>
                <a:gd name="T4" fmla="*/ 2147483647 w 191"/>
                <a:gd name="T5" fmla="*/ 2147483647 h 123"/>
                <a:gd name="T6" fmla="*/ 2147483647 w 191"/>
                <a:gd name="T7" fmla="*/ 2147483647 h 123"/>
                <a:gd name="T8" fmla="*/ 2147483647 w 191"/>
                <a:gd name="T9" fmla="*/ 0 h 123"/>
                <a:gd name="T10" fmla="*/ 2147483647 w 191"/>
                <a:gd name="T11" fmla="*/ 2147483647 h 123"/>
                <a:gd name="T12" fmla="*/ 2147483647 w 191"/>
                <a:gd name="T13" fmla="*/ 2147483647 h 123"/>
                <a:gd name="T14" fmla="*/ 2147483647 w 191"/>
                <a:gd name="T15" fmla="*/ 2147483647 h 123"/>
                <a:gd name="T16" fmla="*/ 2147483647 w 191"/>
                <a:gd name="T17" fmla="*/ 2147483647 h 123"/>
                <a:gd name="T18" fmla="*/ 2147483647 w 191"/>
                <a:gd name="T19" fmla="*/ 2147483647 h 123"/>
                <a:gd name="T20" fmla="*/ 2147483647 w 191"/>
                <a:gd name="T21" fmla="*/ 2147483647 h 123"/>
                <a:gd name="T22" fmla="*/ 2147483647 w 191"/>
                <a:gd name="T23" fmla="*/ 2147483647 h 123"/>
                <a:gd name="T24" fmla="*/ 2147483647 w 191"/>
                <a:gd name="T25" fmla="*/ 2147483647 h 123"/>
                <a:gd name="T26" fmla="*/ 2147483647 w 191"/>
                <a:gd name="T27" fmla="*/ 2147483647 h 123"/>
                <a:gd name="T28" fmla="*/ 2147483647 w 191"/>
                <a:gd name="T29" fmla="*/ 2147483647 h 123"/>
                <a:gd name="T30" fmla="*/ 2147483647 w 191"/>
                <a:gd name="T31" fmla="*/ 2147483647 h 123"/>
                <a:gd name="T32" fmla="*/ 2147483647 w 191"/>
                <a:gd name="T33" fmla="*/ 2147483647 h 123"/>
                <a:gd name="T34" fmla="*/ 2147483647 w 191"/>
                <a:gd name="T35" fmla="*/ 2147483647 h 123"/>
                <a:gd name="T36" fmla="*/ 2147483647 w 191"/>
                <a:gd name="T37" fmla="*/ 2147483647 h 123"/>
                <a:gd name="T38" fmla="*/ 2147483647 w 191"/>
                <a:gd name="T39" fmla="*/ 2147483647 h 123"/>
                <a:gd name="T40" fmla="*/ 2147483647 w 191"/>
                <a:gd name="T41" fmla="*/ 2147483647 h 123"/>
                <a:gd name="T42" fmla="*/ 2147483647 w 191"/>
                <a:gd name="T43" fmla="*/ 2147483647 h 123"/>
                <a:gd name="T44" fmla="*/ 2147483647 w 191"/>
                <a:gd name="T45" fmla="*/ 2147483647 h 123"/>
                <a:gd name="T46" fmla="*/ 2147483647 w 191"/>
                <a:gd name="T47" fmla="*/ 2147483647 h 123"/>
                <a:gd name="T48" fmla="*/ 2147483647 w 191"/>
                <a:gd name="T49" fmla="*/ 2147483647 h 123"/>
                <a:gd name="T50" fmla="*/ 2147483647 w 191"/>
                <a:gd name="T51" fmla="*/ 2147483647 h 123"/>
                <a:gd name="T52" fmla="*/ 2147483647 w 191"/>
                <a:gd name="T53" fmla="*/ 2147483647 h 123"/>
                <a:gd name="T54" fmla="*/ 2147483647 w 191"/>
                <a:gd name="T55" fmla="*/ 2147483647 h 123"/>
                <a:gd name="T56" fmla="*/ 2147483647 w 191"/>
                <a:gd name="T57" fmla="*/ 2147483647 h 123"/>
                <a:gd name="T58" fmla="*/ 2147483647 w 191"/>
                <a:gd name="T59" fmla="*/ 2147483647 h 123"/>
                <a:gd name="T60" fmla="*/ 2147483647 w 191"/>
                <a:gd name="T61" fmla="*/ 2147483647 h 123"/>
                <a:gd name="T62" fmla="*/ 2147483647 w 191"/>
                <a:gd name="T63" fmla="*/ 2147483647 h 123"/>
                <a:gd name="T64" fmla="*/ 2147483647 w 191"/>
                <a:gd name="T65" fmla="*/ 2147483647 h 123"/>
                <a:gd name="T66" fmla="*/ 2147483647 w 191"/>
                <a:gd name="T67" fmla="*/ 2147483647 h 123"/>
                <a:gd name="T68" fmla="*/ 2147483647 w 191"/>
                <a:gd name="T69" fmla="*/ 2147483647 h 123"/>
                <a:gd name="T70" fmla="*/ 0 w 191"/>
                <a:gd name="T71" fmla="*/ 2147483647 h 123"/>
                <a:gd name="T72" fmla="*/ 2147483647 w 191"/>
                <a:gd name="T73" fmla="*/ 2147483647 h 123"/>
                <a:gd name="T74" fmla="*/ 2147483647 w 191"/>
                <a:gd name="T75" fmla="*/ 2147483647 h 123"/>
                <a:gd name="T76" fmla="*/ 2147483647 w 191"/>
                <a:gd name="T77" fmla="*/ 2147483647 h 123"/>
                <a:gd name="T78" fmla="*/ 2147483647 w 191"/>
                <a:gd name="T79" fmla="*/ 2147483647 h 123"/>
                <a:gd name="T80" fmla="*/ 2147483647 w 191"/>
                <a:gd name="T81" fmla="*/ 2147483647 h 123"/>
                <a:gd name="T82" fmla="*/ 2147483647 w 191"/>
                <a:gd name="T83" fmla="*/ 2147483647 h 123"/>
                <a:gd name="T84" fmla="*/ 2147483647 w 191"/>
                <a:gd name="T85" fmla="*/ 2147483647 h 123"/>
                <a:gd name="T86" fmla="*/ 2147483647 w 191"/>
                <a:gd name="T87" fmla="*/ 2147483647 h 123"/>
                <a:gd name="T88" fmla="*/ 2147483647 w 191"/>
                <a:gd name="T89" fmla="*/ 2147483647 h 123"/>
                <a:gd name="T90" fmla="*/ 2147483647 w 191"/>
                <a:gd name="T91" fmla="*/ 2147483647 h 123"/>
                <a:gd name="T92" fmla="*/ 2147483647 w 191"/>
                <a:gd name="T93" fmla="*/ 2147483647 h 123"/>
                <a:gd name="T94" fmla="*/ 2147483647 w 191"/>
                <a:gd name="T95" fmla="*/ 2147483647 h 123"/>
                <a:gd name="T96" fmla="*/ 2147483647 w 191"/>
                <a:gd name="T97" fmla="*/ 2147483647 h 123"/>
                <a:gd name="T98" fmla="*/ 2147483647 w 191"/>
                <a:gd name="T99" fmla="*/ 2147483647 h 123"/>
                <a:gd name="T100" fmla="*/ 2147483647 w 191"/>
                <a:gd name="T101" fmla="*/ 2147483647 h 123"/>
                <a:gd name="T102" fmla="*/ 2147483647 w 191"/>
                <a:gd name="T103" fmla="*/ 2147483647 h 123"/>
                <a:gd name="T104" fmla="*/ 2147483647 w 191"/>
                <a:gd name="T105" fmla="*/ 2147483647 h 123"/>
                <a:gd name="T106" fmla="*/ 2147483647 w 191"/>
                <a:gd name="T107" fmla="*/ 2147483647 h 123"/>
                <a:gd name="T108" fmla="*/ 2147483647 w 191"/>
                <a:gd name="T109" fmla="*/ 2147483647 h 12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1"/>
                <a:gd name="T166" fmla="*/ 0 h 123"/>
                <a:gd name="T167" fmla="*/ 191 w 191"/>
                <a:gd name="T168" fmla="*/ 123 h 12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1" h="123">
                  <a:moveTo>
                    <a:pt x="113" y="53"/>
                  </a:moveTo>
                  <a:lnTo>
                    <a:pt x="113" y="53"/>
                  </a:lnTo>
                  <a:lnTo>
                    <a:pt x="113" y="46"/>
                  </a:lnTo>
                  <a:lnTo>
                    <a:pt x="113" y="36"/>
                  </a:lnTo>
                  <a:lnTo>
                    <a:pt x="113" y="31"/>
                  </a:lnTo>
                  <a:lnTo>
                    <a:pt x="111" y="24"/>
                  </a:lnTo>
                  <a:lnTo>
                    <a:pt x="108" y="17"/>
                  </a:lnTo>
                  <a:lnTo>
                    <a:pt x="101" y="9"/>
                  </a:lnTo>
                  <a:lnTo>
                    <a:pt x="95" y="0"/>
                  </a:lnTo>
                  <a:lnTo>
                    <a:pt x="95" y="2"/>
                  </a:lnTo>
                  <a:lnTo>
                    <a:pt x="99" y="11"/>
                  </a:lnTo>
                  <a:lnTo>
                    <a:pt x="106" y="26"/>
                  </a:lnTo>
                  <a:lnTo>
                    <a:pt x="108" y="32"/>
                  </a:lnTo>
                  <a:lnTo>
                    <a:pt x="108" y="41"/>
                  </a:lnTo>
                  <a:lnTo>
                    <a:pt x="106" y="47"/>
                  </a:lnTo>
                  <a:lnTo>
                    <a:pt x="103" y="54"/>
                  </a:lnTo>
                  <a:lnTo>
                    <a:pt x="99" y="59"/>
                  </a:lnTo>
                  <a:lnTo>
                    <a:pt x="95" y="63"/>
                  </a:lnTo>
                  <a:lnTo>
                    <a:pt x="91" y="64"/>
                  </a:lnTo>
                  <a:lnTo>
                    <a:pt x="86" y="61"/>
                  </a:lnTo>
                  <a:lnTo>
                    <a:pt x="78" y="53"/>
                  </a:lnTo>
                  <a:lnTo>
                    <a:pt x="67" y="42"/>
                  </a:lnTo>
                  <a:lnTo>
                    <a:pt x="57" y="37"/>
                  </a:lnTo>
                  <a:lnTo>
                    <a:pt x="52" y="36"/>
                  </a:lnTo>
                  <a:lnTo>
                    <a:pt x="49" y="37"/>
                  </a:lnTo>
                  <a:lnTo>
                    <a:pt x="47" y="39"/>
                  </a:lnTo>
                  <a:lnTo>
                    <a:pt x="49" y="42"/>
                  </a:lnTo>
                  <a:lnTo>
                    <a:pt x="59" y="47"/>
                  </a:lnTo>
                  <a:lnTo>
                    <a:pt x="72" y="56"/>
                  </a:lnTo>
                  <a:lnTo>
                    <a:pt x="77" y="59"/>
                  </a:lnTo>
                  <a:lnTo>
                    <a:pt x="80" y="64"/>
                  </a:lnTo>
                  <a:lnTo>
                    <a:pt x="83" y="69"/>
                  </a:lnTo>
                  <a:lnTo>
                    <a:pt x="83" y="73"/>
                  </a:lnTo>
                  <a:lnTo>
                    <a:pt x="83" y="79"/>
                  </a:lnTo>
                  <a:lnTo>
                    <a:pt x="81" y="83"/>
                  </a:lnTo>
                  <a:lnTo>
                    <a:pt x="78" y="83"/>
                  </a:lnTo>
                  <a:lnTo>
                    <a:pt x="77" y="83"/>
                  </a:lnTo>
                  <a:lnTo>
                    <a:pt x="73" y="81"/>
                  </a:lnTo>
                  <a:lnTo>
                    <a:pt x="50" y="66"/>
                  </a:lnTo>
                  <a:lnTo>
                    <a:pt x="37" y="58"/>
                  </a:lnTo>
                  <a:lnTo>
                    <a:pt x="26" y="53"/>
                  </a:lnTo>
                  <a:lnTo>
                    <a:pt x="23" y="53"/>
                  </a:lnTo>
                  <a:lnTo>
                    <a:pt x="24" y="56"/>
                  </a:lnTo>
                  <a:lnTo>
                    <a:pt x="37" y="64"/>
                  </a:lnTo>
                  <a:lnTo>
                    <a:pt x="57" y="74"/>
                  </a:lnTo>
                  <a:lnTo>
                    <a:pt x="65" y="81"/>
                  </a:lnTo>
                  <a:lnTo>
                    <a:pt x="70" y="84"/>
                  </a:lnTo>
                  <a:lnTo>
                    <a:pt x="72" y="86"/>
                  </a:lnTo>
                  <a:lnTo>
                    <a:pt x="70" y="88"/>
                  </a:lnTo>
                  <a:lnTo>
                    <a:pt x="67" y="91"/>
                  </a:lnTo>
                  <a:lnTo>
                    <a:pt x="62" y="91"/>
                  </a:lnTo>
                  <a:lnTo>
                    <a:pt x="55" y="93"/>
                  </a:lnTo>
                  <a:lnTo>
                    <a:pt x="47" y="93"/>
                  </a:lnTo>
                  <a:lnTo>
                    <a:pt x="37" y="91"/>
                  </a:lnTo>
                  <a:lnTo>
                    <a:pt x="27" y="90"/>
                  </a:lnTo>
                  <a:lnTo>
                    <a:pt x="16" y="84"/>
                  </a:lnTo>
                  <a:lnTo>
                    <a:pt x="8" y="81"/>
                  </a:lnTo>
                  <a:lnTo>
                    <a:pt x="1" y="81"/>
                  </a:lnTo>
                  <a:lnTo>
                    <a:pt x="0" y="81"/>
                  </a:lnTo>
                  <a:lnTo>
                    <a:pt x="0" y="83"/>
                  </a:lnTo>
                  <a:lnTo>
                    <a:pt x="3" y="84"/>
                  </a:lnTo>
                  <a:lnTo>
                    <a:pt x="13" y="91"/>
                  </a:lnTo>
                  <a:lnTo>
                    <a:pt x="14" y="95"/>
                  </a:lnTo>
                  <a:lnTo>
                    <a:pt x="14" y="98"/>
                  </a:lnTo>
                  <a:lnTo>
                    <a:pt x="14" y="100"/>
                  </a:lnTo>
                  <a:lnTo>
                    <a:pt x="14" y="101"/>
                  </a:lnTo>
                  <a:lnTo>
                    <a:pt x="23" y="100"/>
                  </a:lnTo>
                  <a:lnTo>
                    <a:pt x="45" y="98"/>
                  </a:lnTo>
                  <a:lnTo>
                    <a:pt x="72" y="98"/>
                  </a:lnTo>
                  <a:lnTo>
                    <a:pt x="78" y="96"/>
                  </a:lnTo>
                  <a:lnTo>
                    <a:pt x="81" y="93"/>
                  </a:lnTo>
                  <a:lnTo>
                    <a:pt x="85" y="91"/>
                  </a:lnTo>
                  <a:lnTo>
                    <a:pt x="91" y="95"/>
                  </a:lnTo>
                  <a:lnTo>
                    <a:pt x="111" y="106"/>
                  </a:lnTo>
                  <a:lnTo>
                    <a:pt x="134" y="116"/>
                  </a:lnTo>
                  <a:lnTo>
                    <a:pt x="150" y="120"/>
                  </a:lnTo>
                  <a:lnTo>
                    <a:pt x="168" y="121"/>
                  </a:lnTo>
                  <a:lnTo>
                    <a:pt x="191" y="123"/>
                  </a:lnTo>
                  <a:lnTo>
                    <a:pt x="173" y="116"/>
                  </a:lnTo>
                  <a:lnTo>
                    <a:pt x="134" y="106"/>
                  </a:lnTo>
                  <a:lnTo>
                    <a:pt x="116" y="101"/>
                  </a:lnTo>
                  <a:lnTo>
                    <a:pt x="103" y="96"/>
                  </a:lnTo>
                  <a:lnTo>
                    <a:pt x="96" y="91"/>
                  </a:lnTo>
                  <a:lnTo>
                    <a:pt x="96" y="90"/>
                  </a:lnTo>
                  <a:lnTo>
                    <a:pt x="96" y="86"/>
                  </a:lnTo>
                  <a:lnTo>
                    <a:pt x="106" y="71"/>
                  </a:lnTo>
                  <a:lnTo>
                    <a:pt x="111" y="61"/>
                  </a:lnTo>
                  <a:lnTo>
                    <a:pt x="113" y="56"/>
                  </a:lnTo>
                  <a:lnTo>
                    <a:pt x="113" y="53"/>
                  </a:lnTo>
                  <a:close/>
                </a:path>
              </a:pathLst>
            </a:custGeom>
            <a:solidFill>
              <a:srgbClr val="FFFFFF"/>
            </a:solidFill>
            <a:ln w="9525">
              <a:noFill/>
              <a:round/>
              <a:headEnd/>
              <a:tailEnd/>
            </a:ln>
          </p:spPr>
          <p:txBody>
            <a:bodyPr/>
            <a:lstStyle/>
            <a:p>
              <a:endParaRPr lang="ru-RU"/>
            </a:p>
          </p:txBody>
        </p:sp>
        <p:sp>
          <p:nvSpPr>
            <p:cNvPr id="40065" name="Freeform 42"/>
            <p:cNvSpPr>
              <a:spLocks/>
            </p:cNvSpPr>
            <p:nvPr/>
          </p:nvSpPr>
          <p:spPr bwMode="auto">
            <a:xfrm>
              <a:off x="5467351" y="2846388"/>
              <a:ext cx="123825" cy="42862"/>
            </a:xfrm>
            <a:custGeom>
              <a:avLst/>
              <a:gdLst>
                <a:gd name="T0" fmla="*/ 2147483647 w 78"/>
                <a:gd name="T1" fmla="*/ 0 h 27"/>
                <a:gd name="T2" fmla="*/ 2147483647 w 78"/>
                <a:gd name="T3" fmla="*/ 0 h 27"/>
                <a:gd name="T4" fmla="*/ 2147483647 w 78"/>
                <a:gd name="T5" fmla="*/ 2147483647 h 27"/>
                <a:gd name="T6" fmla="*/ 2147483647 w 78"/>
                <a:gd name="T7" fmla="*/ 2147483647 h 27"/>
                <a:gd name="T8" fmla="*/ 2147483647 w 78"/>
                <a:gd name="T9" fmla="*/ 2147483647 h 27"/>
                <a:gd name="T10" fmla="*/ 2147483647 w 78"/>
                <a:gd name="T11" fmla="*/ 2147483647 h 27"/>
                <a:gd name="T12" fmla="*/ 0 w 78"/>
                <a:gd name="T13" fmla="*/ 2147483647 h 27"/>
                <a:gd name="T14" fmla="*/ 0 w 78"/>
                <a:gd name="T15" fmla="*/ 2147483647 h 27"/>
                <a:gd name="T16" fmla="*/ 2147483647 w 78"/>
                <a:gd name="T17" fmla="*/ 2147483647 h 27"/>
                <a:gd name="T18" fmla="*/ 2147483647 w 78"/>
                <a:gd name="T19" fmla="*/ 2147483647 h 27"/>
                <a:gd name="T20" fmla="*/ 2147483647 w 78"/>
                <a:gd name="T21" fmla="*/ 2147483647 h 27"/>
                <a:gd name="T22" fmla="*/ 2147483647 w 78"/>
                <a:gd name="T23" fmla="*/ 2147483647 h 27"/>
                <a:gd name="T24" fmla="*/ 2147483647 w 78"/>
                <a:gd name="T25" fmla="*/ 0 h 27"/>
                <a:gd name="T26" fmla="*/ 2147483647 w 78"/>
                <a:gd name="T27" fmla="*/ 0 h 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8"/>
                <a:gd name="T43" fmla="*/ 0 h 27"/>
                <a:gd name="T44" fmla="*/ 78 w 78"/>
                <a:gd name="T45" fmla="*/ 27 h 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8" h="27">
                  <a:moveTo>
                    <a:pt x="78" y="0"/>
                  </a:moveTo>
                  <a:lnTo>
                    <a:pt x="78" y="0"/>
                  </a:lnTo>
                  <a:lnTo>
                    <a:pt x="52" y="10"/>
                  </a:lnTo>
                  <a:lnTo>
                    <a:pt x="31" y="20"/>
                  </a:lnTo>
                  <a:lnTo>
                    <a:pt x="10" y="25"/>
                  </a:lnTo>
                  <a:lnTo>
                    <a:pt x="0" y="27"/>
                  </a:lnTo>
                  <a:lnTo>
                    <a:pt x="1" y="25"/>
                  </a:lnTo>
                  <a:lnTo>
                    <a:pt x="11" y="20"/>
                  </a:lnTo>
                  <a:lnTo>
                    <a:pt x="28" y="13"/>
                  </a:lnTo>
                  <a:lnTo>
                    <a:pt x="78" y="0"/>
                  </a:lnTo>
                  <a:close/>
                </a:path>
              </a:pathLst>
            </a:custGeom>
            <a:solidFill>
              <a:srgbClr val="688296"/>
            </a:solidFill>
            <a:ln w="9525">
              <a:noFill/>
              <a:round/>
              <a:headEnd/>
              <a:tailEnd/>
            </a:ln>
          </p:spPr>
          <p:txBody>
            <a:bodyPr/>
            <a:lstStyle/>
            <a:p>
              <a:endParaRPr lang="ru-RU"/>
            </a:p>
          </p:txBody>
        </p:sp>
        <p:sp>
          <p:nvSpPr>
            <p:cNvPr id="40066" name="Freeform 43"/>
            <p:cNvSpPr>
              <a:spLocks/>
            </p:cNvSpPr>
            <p:nvPr/>
          </p:nvSpPr>
          <p:spPr bwMode="auto">
            <a:xfrm>
              <a:off x="5737226" y="2882900"/>
              <a:ext cx="46038" cy="84137"/>
            </a:xfrm>
            <a:custGeom>
              <a:avLst/>
              <a:gdLst>
                <a:gd name="T0" fmla="*/ 2147483647 w 29"/>
                <a:gd name="T1" fmla="*/ 0 h 53"/>
                <a:gd name="T2" fmla="*/ 2147483647 w 29"/>
                <a:gd name="T3" fmla="*/ 0 h 53"/>
                <a:gd name="T4" fmla="*/ 2147483647 w 29"/>
                <a:gd name="T5" fmla="*/ 2147483647 h 53"/>
                <a:gd name="T6" fmla="*/ 2147483647 w 29"/>
                <a:gd name="T7" fmla="*/ 2147483647 h 53"/>
                <a:gd name="T8" fmla="*/ 0 w 29"/>
                <a:gd name="T9" fmla="*/ 2147483647 h 53"/>
                <a:gd name="T10" fmla="*/ 0 w 29"/>
                <a:gd name="T11" fmla="*/ 2147483647 h 53"/>
                <a:gd name="T12" fmla="*/ 0 w 29"/>
                <a:gd name="T13" fmla="*/ 2147483647 h 53"/>
                <a:gd name="T14" fmla="*/ 2147483647 w 29"/>
                <a:gd name="T15" fmla="*/ 2147483647 h 53"/>
                <a:gd name="T16" fmla="*/ 2147483647 w 29"/>
                <a:gd name="T17" fmla="*/ 2147483647 h 53"/>
                <a:gd name="T18" fmla="*/ 2147483647 w 29"/>
                <a:gd name="T19" fmla="*/ 2147483647 h 53"/>
                <a:gd name="T20" fmla="*/ 2147483647 w 29"/>
                <a:gd name="T21" fmla="*/ 2147483647 h 53"/>
                <a:gd name="T22" fmla="*/ 2147483647 w 29"/>
                <a:gd name="T23" fmla="*/ 2147483647 h 53"/>
                <a:gd name="T24" fmla="*/ 2147483647 w 29"/>
                <a:gd name="T25" fmla="*/ 2147483647 h 53"/>
                <a:gd name="T26" fmla="*/ 2147483647 w 29"/>
                <a:gd name="T27" fmla="*/ 2147483647 h 53"/>
                <a:gd name="T28" fmla="*/ 2147483647 w 29"/>
                <a:gd name="T29" fmla="*/ 2147483647 h 53"/>
                <a:gd name="T30" fmla="*/ 2147483647 w 29"/>
                <a:gd name="T31" fmla="*/ 2147483647 h 53"/>
                <a:gd name="T32" fmla="*/ 2147483647 w 29"/>
                <a:gd name="T33" fmla="*/ 0 h 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53"/>
                <a:gd name="T53" fmla="*/ 29 w 29"/>
                <a:gd name="T54" fmla="*/ 53 h 5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53">
                  <a:moveTo>
                    <a:pt x="10" y="0"/>
                  </a:moveTo>
                  <a:lnTo>
                    <a:pt x="10" y="0"/>
                  </a:lnTo>
                  <a:lnTo>
                    <a:pt x="5" y="9"/>
                  </a:lnTo>
                  <a:lnTo>
                    <a:pt x="2" y="19"/>
                  </a:lnTo>
                  <a:lnTo>
                    <a:pt x="0" y="32"/>
                  </a:lnTo>
                  <a:lnTo>
                    <a:pt x="0" y="46"/>
                  </a:lnTo>
                  <a:lnTo>
                    <a:pt x="2" y="53"/>
                  </a:lnTo>
                  <a:lnTo>
                    <a:pt x="3" y="53"/>
                  </a:lnTo>
                  <a:lnTo>
                    <a:pt x="5" y="53"/>
                  </a:lnTo>
                  <a:lnTo>
                    <a:pt x="10" y="47"/>
                  </a:lnTo>
                  <a:lnTo>
                    <a:pt x="18" y="32"/>
                  </a:lnTo>
                  <a:lnTo>
                    <a:pt x="23" y="17"/>
                  </a:lnTo>
                  <a:lnTo>
                    <a:pt x="28" y="5"/>
                  </a:lnTo>
                  <a:lnTo>
                    <a:pt x="29" y="2"/>
                  </a:lnTo>
                  <a:lnTo>
                    <a:pt x="10" y="0"/>
                  </a:lnTo>
                  <a:close/>
                </a:path>
              </a:pathLst>
            </a:custGeom>
            <a:solidFill>
              <a:srgbClr val="FFFFFF"/>
            </a:solidFill>
            <a:ln w="9525">
              <a:noFill/>
              <a:round/>
              <a:headEnd/>
              <a:tailEnd/>
            </a:ln>
          </p:spPr>
          <p:txBody>
            <a:bodyPr/>
            <a:lstStyle/>
            <a:p>
              <a:endParaRPr lang="ru-RU"/>
            </a:p>
          </p:txBody>
        </p:sp>
        <p:sp>
          <p:nvSpPr>
            <p:cNvPr id="40067" name="Freeform 44"/>
            <p:cNvSpPr>
              <a:spLocks/>
            </p:cNvSpPr>
            <p:nvPr/>
          </p:nvSpPr>
          <p:spPr bwMode="auto">
            <a:xfrm>
              <a:off x="5799138" y="2544763"/>
              <a:ext cx="171450" cy="87312"/>
            </a:xfrm>
            <a:custGeom>
              <a:avLst/>
              <a:gdLst>
                <a:gd name="T0" fmla="*/ 2147483647 w 108"/>
                <a:gd name="T1" fmla="*/ 2147483647 h 55"/>
                <a:gd name="T2" fmla="*/ 2147483647 w 108"/>
                <a:gd name="T3" fmla="*/ 2147483647 h 55"/>
                <a:gd name="T4" fmla="*/ 2147483647 w 108"/>
                <a:gd name="T5" fmla="*/ 2147483647 h 55"/>
                <a:gd name="T6" fmla="*/ 2147483647 w 108"/>
                <a:gd name="T7" fmla="*/ 2147483647 h 55"/>
                <a:gd name="T8" fmla="*/ 2147483647 w 108"/>
                <a:gd name="T9" fmla="*/ 2147483647 h 55"/>
                <a:gd name="T10" fmla="*/ 2147483647 w 108"/>
                <a:gd name="T11" fmla="*/ 2147483647 h 55"/>
                <a:gd name="T12" fmla="*/ 2147483647 w 108"/>
                <a:gd name="T13" fmla="*/ 2147483647 h 55"/>
                <a:gd name="T14" fmla="*/ 0 w 108"/>
                <a:gd name="T15" fmla="*/ 0 h 55"/>
                <a:gd name="T16" fmla="*/ 0 w 108"/>
                <a:gd name="T17" fmla="*/ 2147483647 h 55"/>
                <a:gd name="T18" fmla="*/ 0 w 108"/>
                <a:gd name="T19" fmla="*/ 2147483647 h 55"/>
                <a:gd name="T20" fmla="*/ 2147483647 w 108"/>
                <a:gd name="T21" fmla="*/ 2147483647 h 55"/>
                <a:gd name="T22" fmla="*/ 2147483647 w 108"/>
                <a:gd name="T23" fmla="*/ 2147483647 h 55"/>
                <a:gd name="T24" fmla="*/ 2147483647 w 108"/>
                <a:gd name="T25" fmla="*/ 2147483647 h 55"/>
                <a:gd name="T26" fmla="*/ 2147483647 w 108"/>
                <a:gd name="T27" fmla="*/ 2147483647 h 55"/>
                <a:gd name="T28" fmla="*/ 2147483647 w 108"/>
                <a:gd name="T29" fmla="*/ 2147483647 h 55"/>
                <a:gd name="T30" fmla="*/ 2147483647 w 108"/>
                <a:gd name="T31" fmla="*/ 2147483647 h 55"/>
                <a:gd name="T32" fmla="*/ 2147483647 w 108"/>
                <a:gd name="T33" fmla="*/ 2147483647 h 55"/>
                <a:gd name="T34" fmla="*/ 2147483647 w 108"/>
                <a:gd name="T35" fmla="*/ 2147483647 h 55"/>
                <a:gd name="T36" fmla="*/ 2147483647 w 108"/>
                <a:gd name="T37" fmla="*/ 2147483647 h 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8"/>
                <a:gd name="T58" fmla="*/ 0 h 55"/>
                <a:gd name="T59" fmla="*/ 108 w 108"/>
                <a:gd name="T60" fmla="*/ 55 h 5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8" h="55">
                  <a:moveTo>
                    <a:pt x="103" y="50"/>
                  </a:moveTo>
                  <a:lnTo>
                    <a:pt x="103" y="50"/>
                  </a:lnTo>
                  <a:lnTo>
                    <a:pt x="89" y="39"/>
                  </a:lnTo>
                  <a:lnTo>
                    <a:pt x="77" y="32"/>
                  </a:lnTo>
                  <a:lnTo>
                    <a:pt x="38" y="13"/>
                  </a:lnTo>
                  <a:lnTo>
                    <a:pt x="12" y="3"/>
                  </a:lnTo>
                  <a:lnTo>
                    <a:pt x="0" y="0"/>
                  </a:lnTo>
                  <a:lnTo>
                    <a:pt x="0" y="2"/>
                  </a:lnTo>
                  <a:lnTo>
                    <a:pt x="3" y="5"/>
                  </a:lnTo>
                  <a:lnTo>
                    <a:pt x="23" y="15"/>
                  </a:lnTo>
                  <a:lnTo>
                    <a:pt x="87" y="47"/>
                  </a:lnTo>
                  <a:lnTo>
                    <a:pt x="107" y="55"/>
                  </a:lnTo>
                  <a:lnTo>
                    <a:pt x="108" y="55"/>
                  </a:lnTo>
                  <a:lnTo>
                    <a:pt x="103" y="50"/>
                  </a:lnTo>
                  <a:close/>
                </a:path>
              </a:pathLst>
            </a:custGeom>
            <a:solidFill>
              <a:srgbClr val="688296"/>
            </a:solidFill>
            <a:ln w="9525">
              <a:noFill/>
              <a:round/>
              <a:headEnd/>
              <a:tailEnd/>
            </a:ln>
          </p:spPr>
          <p:txBody>
            <a:bodyPr/>
            <a:lstStyle/>
            <a:p>
              <a:endParaRPr lang="ru-RU"/>
            </a:p>
          </p:txBody>
        </p:sp>
        <p:sp>
          <p:nvSpPr>
            <p:cNvPr id="40068" name="Freeform 45"/>
            <p:cNvSpPr>
              <a:spLocks/>
            </p:cNvSpPr>
            <p:nvPr/>
          </p:nvSpPr>
          <p:spPr bwMode="auto">
            <a:xfrm>
              <a:off x="5794376" y="2506663"/>
              <a:ext cx="215900" cy="134937"/>
            </a:xfrm>
            <a:custGeom>
              <a:avLst/>
              <a:gdLst>
                <a:gd name="T0" fmla="*/ 2147483647 w 136"/>
                <a:gd name="T1" fmla="*/ 2147483647 h 85"/>
                <a:gd name="T2" fmla="*/ 2147483647 w 136"/>
                <a:gd name="T3" fmla="*/ 2147483647 h 85"/>
                <a:gd name="T4" fmla="*/ 2147483647 w 136"/>
                <a:gd name="T5" fmla="*/ 2147483647 h 85"/>
                <a:gd name="T6" fmla="*/ 2147483647 w 136"/>
                <a:gd name="T7" fmla="*/ 2147483647 h 85"/>
                <a:gd name="T8" fmla="*/ 2147483647 w 136"/>
                <a:gd name="T9" fmla="*/ 2147483647 h 85"/>
                <a:gd name="T10" fmla="*/ 2147483647 w 136"/>
                <a:gd name="T11" fmla="*/ 2147483647 h 85"/>
                <a:gd name="T12" fmla="*/ 0 w 136"/>
                <a:gd name="T13" fmla="*/ 0 h 85"/>
                <a:gd name="T14" fmla="*/ 2147483647 w 136"/>
                <a:gd name="T15" fmla="*/ 2147483647 h 85"/>
                <a:gd name="T16" fmla="*/ 2147483647 w 136"/>
                <a:gd name="T17" fmla="*/ 2147483647 h 85"/>
                <a:gd name="T18" fmla="*/ 2147483647 w 136"/>
                <a:gd name="T19" fmla="*/ 2147483647 h 85"/>
                <a:gd name="T20" fmla="*/ 2147483647 w 136"/>
                <a:gd name="T21" fmla="*/ 2147483647 h 85"/>
                <a:gd name="T22" fmla="*/ 2147483647 w 136"/>
                <a:gd name="T23" fmla="*/ 2147483647 h 85"/>
                <a:gd name="T24" fmla="*/ 2147483647 w 136"/>
                <a:gd name="T25" fmla="*/ 2147483647 h 85"/>
                <a:gd name="T26" fmla="*/ 2147483647 w 136"/>
                <a:gd name="T27" fmla="*/ 2147483647 h 85"/>
                <a:gd name="T28" fmla="*/ 2147483647 w 136"/>
                <a:gd name="T29" fmla="*/ 2147483647 h 85"/>
                <a:gd name="T30" fmla="*/ 2147483647 w 136"/>
                <a:gd name="T31" fmla="*/ 2147483647 h 85"/>
                <a:gd name="T32" fmla="*/ 2147483647 w 136"/>
                <a:gd name="T33" fmla="*/ 2147483647 h 85"/>
                <a:gd name="T34" fmla="*/ 2147483647 w 136"/>
                <a:gd name="T35" fmla="*/ 2147483647 h 85"/>
                <a:gd name="T36" fmla="*/ 2147483647 w 136"/>
                <a:gd name="T37" fmla="*/ 2147483647 h 85"/>
                <a:gd name="T38" fmla="*/ 2147483647 w 136"/>
                <a:gd name="T39" fmla="*/ 2147483647 h 8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6"/>
                <a:gd name="T61" fmla="*/ 0 h 85"/>
                <a:gd name="T62" fmla="*/ 136 w 136"/>
                <a:gd name="T63" fmla="*/ 85 h 8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6" h="85">
                  <a:moveTo>
                    <a:pt x="92" y="44"/>
                  </a:moveTo>
                  <a:lnTo>
                    <a:pt x="92" y="44"/>
                  </a:lnTo>
                  <a:lnTo>
                    <a:pt x="80" y="37"/>
                  </a:lnTo>
                  <a:lnTo>
                    <a:pt x="59" y="27"/>
                  </a:lnTo>
                  <a:lnTo>
                    <a:pt x="11" y="4"/>
                  </a:lnTo>
                  <a:lnTo>
                    <a:pt x="0" y="0"/>
                  </a:lnTo>
                  <a:lnTo>
                    <a:pt x="6" y="6"/>
                  </a:lnTo>
                  <a:lnTo>
                    <a:pt x="67" y="39"/>
                  </a:lnTo>
                  <a:lnTo>
                    <a:pt x="101" y="59"/>
                  </a:lnTo>
                  <a:lnTo>
                    <a:pt x="124" y="76"/>
                  </a:lnTo>
                  <a:lnTo>
                    <a:pt x="136" y="83"/>
                  </a:lnTo>
                  <a:lnTo>
                    <a:pt x="136" y="85"/>
                  </a:lnTo>
                  <a:lnTo>
                    <a:pt x="136" y="83"/>
                  </a:lnTo>
                  <a:lnTo>
                    <a:pt x="126" y="74"/>
                  </a:lnTo>
                  <a:lnTo>
                    <a:pt x="113" y="63"/>
                  </a:lnTo>
                  <a:lnTo>
                    <a:pt x="92" y="44"/>
                  </a:lnTo>
                  <a:close/>
                </a:path>
              </a:pathLst>
            </a:custGeom>
            <a:solidFill>
              <a:srgbClr val="FFFFFF"/>
            </a:solidFill>
            <a:ln w="9525">
              <a:noFill/>
              <a:round/>
              <a:headEnd/>
              <a:tailEnd/>
            </a:ln>
          </p:spPr>
          <p:txBody>
            <a:bodyPr/>
            <a:lstStyle/>
            <a:p>
              <a:endParaRPr lang="ru-RU"/>
            </a:p>
          </p:txBody>
        </p:sp>
        <p:sp>
          <p:nvSpPr>
            <p:cNvPr id="40069" name="Freeform 46"/>
            <p:cNvSpPr>
              <a:spLocks/>
            </p:cNvSpPr>
            <p:nvPr/>
          </p:nvSpPr>
          <p:spPr bwMode="auto">
            <a:xfrm>
              <a:off x="5803901" y="2427288"/>
              <a:ext cx="141288" cy="90487"/>
            </a:xfrm>
            <a:custGeom>
              <a:avLst/>
              <a:gdLst>
                <a:gd name="T0" fmla="*/ 2147483647 w 89"/>
                <a:gd name="T1" fmla="*/ 2147483647 h 57"/>
                <a:gd name="T2" fmla="*/ 2147483647 w 89"/>
                <a:gd name="T3" fmla="*/ 2147483647 h 57"/>
                <a:gd name="T4" fmla="*/ 2147483647 w 89"/>
                <a:gd name="T5" fmla="*/ 2147483647 h 57"/>
                <a:gd name="T6" fmla="*/ 2147483647 w 89"/>
                <a:gd name="T7" fmla="*/ 2147483647 h 57"/>
                <a:gd name="T8" fmla="*/ 2147483647 w 89"/>
                <a:gd name="T9" fmla="*/ 2147483647 h 57"/>
                <a:gd name="T10" fmla="*/ 2147483647 w 89"/>
                <a:gd name="T11" fmla="*/ 2147483647 h 57"/>
                <a:gd name="T12" fmla="*/ 2147483647 w 89"/>
                <a:gd name="T13" fmla="*/ 2147483647 h 57"/>
                <a:gd name="T14" fmla="*/ 2147483647 w 89"/>
                <a:gd name="T15" fmla="*/ 2147483647 h 57"/>
                <a:gd name="T16" fmla="*/ 2147483647 w 89"/>
                <a:gd name="T17" fmla="*/ 2147483647 h 57"/>
                <a:gd name="T18" fmla="*/ 2147483647 w 89"/>
                <a:gd name="T19" fmla="*/ 2147483647 h 57"/>
                <a:gd name="T20" fmla="*/ 2147483647 w 89"/>
                <a:gd name="T21" fmla="*/ 2147483647 h 57"/>
                <a:gd name="T22" fmla="*/ 2147483647 w 89"/>
                <a:gd name="T23" fmla="*/ 2147483647 h 57"/>
                <a:gd name="T24" fmla="*/ 2147483647 w 89"/>
                <a:gd name="T25" fmla="*/ 2147483647 h 57"/>
                <a:gd name="T26" fmla="*/ 2147483647 w 89"/>
                <a:gd name="T27" fmla="*/ 2147483647 h 57"/>
                <a:gd name="T28" fmla="*/ 2147483647 w 89"/>
                <a:gd name="T29" fmla="*/ 2147483647 h 57"/>
                <a:gd name="T30" fmla="*/ 2147483647 w 89"/>
                <a:gd name="T31" fmla="*/ 2147483647 h 57"/>
                <a:gd name="T32" fmla="*/ 2147483647 w 89"/>
                <a:gd name="T33" fmla="*/ 2147483647 h 57"/>
                <a:gd name="T34" fmla="*/ 2147483647 w 89"/>
                <a:gd name="T35" fmla="*/ 2147483647 h 57"/>
                <a:gd name="T36" fmla="*/ 2147483647 w 89"/>
                <a:gd name="T37" fmla="*/ 2147483647 h 57"/>
                <a:gd name="T38" fmla="*/ 2147483647 w 89"/>
                <a:gd name="T39" fmla="*/ 2147483647 h 57"/>
                <a:gd name="T40" fmla="*/ 2147483647 w 89"/>
                <a:gd name="T41" fmla="*/ 2147483647 h 57"/>
                <a:gd name="T42" fmla="*/ 2147483647 w 89"/>
                <a:gd name="T43" fmla="*/ 2147483647 h 57"/>
                <a:gd name="T44" fmla="*/ 0 w 89"/>
                <a:gd name="T45" fmla="*/ 0 h 57"/>
                <a:gd name="T46" fmla="*/ 2147483647 w 89"/>
                <a:gd name="T47" fmla="*/ 2147483647 h 57"/>
                <a:gd name="T48" fmla="*/ 2147483647 w 89"/>
                <a:gd name="T49" fmla="*/ 2147483647 h 57"/>
                <a:gd name="T50" fmla="*/ 2147483647 w 89"/>
                <a:gd name="T51" fmla="*/ 2147483647 h 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9"/>
                <a:gd name="T79" fmla="*/ 0 h 57"/>
                <a:gd name="T80" fmla="*/ 89 w 89"/>
                <a:gd name="T81" fmla="*/ 57 h 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9" h="57">
                  <a:moveTo>
                    <a:pt x="17" y="8"/>
                  </a:moveTo>
                  <a:lnTo>
                    <a:pt x="17" y="8"/>
                  </a:lnTo>
                  <a:lnTo>
                    <a:pt x="43" y="24"/>
                  </a:lnTo>
                  <a:lnTo>
                    <a:pt x="71" y="39"/>
                  </a:lnTo>
                  <a:lnTo>
                    <a:pt x="79" y="45"/>
                  </a:lnTo>
                  <a:lnTo>
                    <a:pt x="84" y="50"/>
                  </a:lnTo>
                  <a:lnTo>
                    <a:pt x="89" y="57"/>
                  </a:lnTo>
                  <a:lnTo>
                    <a:pt x="89" y="47"/>
                  </a:lnTo>
                  <a:lnTo>
                    <a:pt x="86" y="29"/>
                  </a:lnTo>
                  <a:lnTo>
                    <a:pt x="81" y="7"/>
                  </a:lnTo>
                  <a:lnTo>
                    <a:pt x="77" y="10"/>
                  </a:lnTo>
                  <a:lnTo>
                    <a:pt x="71" y="12"/>
                  </a:lnTo>
                  <a:lnTo>
                    <a:pt x="61" y="12"/>
                  </a:lnTo>
                  <a:lnTo>
                    <a:pt x="36" y="10"/>
                  </a:lnTo>
                  <a:lnTo>
                    <a:pt x="22" y="7"/>
                  </a:lnTo>
                  <a:lnTo>
                    <a:pt x="9" y="3"/>
                  </a:lnTo>
                  <a:lnTo>
                    <a:pt x="0" y="0"/>
                  </a:lnTo>
                  <a:lnTo>
                    <a:pt x="2" y="2"/>
                  </a:lnTo>
                  <a:lnTo>
                    <a:pt x="17" y="8"/>
                  </a:lnTo>
                  <a:close/>
                </a:path>
              </a:pathLst>
            </a:custGeom>
            <a:solidFill>
              <a:srgbClr val="FFFFFF"/>
            </a:solidFill>
            <a:ln w="9525">
              <a:noFill/>
              <a:round/>
              <a:headEnd/>
              <a:tailEnd/>
            </a:ln>
          </p:spPr>
          <p:txBody>
            <a:bodyPr/>
            <a:lstStyle/>
            <a:p>
              <a:endParaRPr lang="ru-RU"/>
            </a:p>
          </p:txBody>
        </p:sp>
        <p:sp>
          <p:nvSpPr>
            <p:cNvPr id="40070" name="Freeform 47"/>
            <p:cNvSpPr>
              <a:spLocks/>
            </p:cNvSpPr>
            <p:nvPr/>
          </p:nvSpPr>
          <p:spPr bwMode="auto">
            <a:xfrm>
              <a:off x="5975351" y="2387600"/>
              <a:ext cx="36513" cy="42862"/>
            </a:xfrm>
            <a:custGeom>
              <a:avLst/>
              <a:gdLst>
                <a:gd name="T0" fmla="*/ 2147483647 w 23"/>
                <a:gd name="T1" fmla="*/ 2147483647 h 27"/>
                <a:gd name="T2" fmla="*/ 2147483647 w 23"/>
                <a:gd name="T3" fmla="*/ 2147483647 h 27"/>
                <a:gd name="T4" fmla="*/ 2147483647 w 23"/>
                <a:gd name="T5" fmla="*/ 2147483647 h 27"/>
                <a:gd name="T6" fmla="*/ 2147483647 w 23"/>
                <a:gd name="T7" fmla="*/ 2147483647 h 27"/>
                <a:gd name="T8" fmla="*/ 2147483647 w 23"/>
                <a:gd name="T9" fmla="*/ 2147483647 h 27"/>
                <a:gd name="T10" fmla="*/ 2147483647 w 23"/>
                <a:gd name="T11" fmla="*/ 2147483647 h 27"/>
                <a:gd name="T12" fmla="*/ 2147483647 w 23"/>
                <a:gd name="T13" fmla="*/ 2147483647 h 27"/>
                <a:gd name="T14" fmla="*/ 2147483647 w 23"/>
                <a:gd name="T15" fmla="*/ 2147483647 h 27"/>
                <a:gd name="T16" fmla="*/ 2147483647 w 23"/>
                <a:gd name="T17" fmla="*/ 2147483647 h 27"/>
                <a:gd name="T18" fmla="*/ 2147483647 w 23"/>
                <a:gd name="T19" fmla="*/ 2147483647 h 27"/>
                <a:gd name="T20" fmla="*/ 2147483647 w 23"/>
                <a:gd name="T21" fmla="*/ 2147483647 h 27"/>
                <a:gd name="T22" fmla="*/ 2147483647 w 23"/>
                <a:gd name="T23" fmla="*/ 2147483647 h 27"/>
                <a:gd name="T24" fmla="*/ 2147483647 w 23"/>
                <a:gd name="T25" fmla="*/ 2147483647 h 27"/>
                <a:gd name="T26" fmla="*/ 2147483647 w 23"/>
                <a:gd name="T27" fmla="*/ 2147483647 h 27"/>
                <a:gd name="T28" fmla="*/ 2147483647 w 23"/>
                <a:gd name="T29" fmla="*/ 2147483647 h 27"/>
                <a:gd name="T30" fmla="*/ 2147483647 w 23"/>
                <a:gd name="T31" fmla="*/ 2147483647 h 27"/>
                <a:gd name="T32" fmla="*/ 2147483647 w 23"/>
                <a:gd name="T33" fmla="*/ 2147483647 h 27"/>
                <a:gd name="T34" fmla="*/ 0 w 23"/>
                <a:gd name="T35" fmla="*/ 0 h 27"/>
                <a:gd name="T36" fmla="*/ 0 w 23"/>
                <a:gd name="T37" fmla="*/ 0 h 27"/>
                <a:gd name="T38" fmla="*/ 2147483647 w 23"/>
                <a:gd name="T39" fmla="*/ 2147483647 h 27"/>
                <a:gd name="T40" fmla="*/ 2147483647 w 23"/>
                <a:gd name="T41" fmla="*/ 2147483647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
                <a:gd name="T64" fmla="*/ 0 h 27"/>
                <a:gd name="T65" fmla="*/ 23 w 23"/>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 h="27">
                  <a:moveTo>
                    <a:pt x="4" y="5"/>
                  </a:moveTo>
                  <a:lnTo>
                    <a:pt x="4" y="5"/>
                  </a:lnTo>
                  <a:lnTo>
                    <a:pt x="5" y="12"/>
                  </a:lnTo>
                  <a:lnTo>
                    <a:pt x="5" y="15"/>
                  </a:lnTo>
                  <a:lnTo>
                    <a:pt x="4" y="18"/>
                  </a:lnTo>
                  <a:lnTo>
                    <a:pt x="2" y="20"/>
                  </a:lnTo>
                  <a:lnTo>
                    <a:pt x="2" y="22"/>
                  </a:lnTo>
                  <a:lnTo>
                    <a:pt x="4" y="23"/>
                  </a:lnTo>
                  <a:lnTo>
                    <a:pt x="10" y="25"/>
                  </a:lnTo>
                  <a:lnTo>
                    <a:pt x="23" y="27"/>
                  </a:lnTo>
                  <a:lnTo>
                    <a:pt x="22" y="25"/>
                  </a:lnTo>
                  <a:lnTo>
                    <a:pt x="14" y="17"/>
                  </a:lnTo>
                  <a:lnTo>
                    <a:pt x="5" y="7"/>
                  </a:lnTo>
                  <a:lnTo>
                    <a:pt x="0" y="0"/>
                  </a:lnTo>
                  <a:lnTo>
                    <a:pt x="4" y="5"/>
                  </a:lnTo>
                  <a:close/>
                </a:path>
              </a:pathLst>
            </a:custGeom>
            <a:solidFill>
              <a:srgbClr val="FFFFFF"/>
            </a:solidFill>
            <a:ln w="9525">
              <a:noFill/>
              <a:round/>
              <a:headEnd/>
              <a:tailEnd/>
            </a:ln>
          </p:spPr>
          <p:txBody>
            <a:bodyPr/>
            <a:lstStyle/>
            <a:p>
              <a:endParaRPr lang="ru-RU"/>
            </a:p>
          </p:txBody>
        </p:sp>
        <p:sp>
          <p:nvSpPr>
            <p:cNvPr id="40071" name="Freeform 48"/>
            <p:cNvSpPr>
              <a:spLocks/>
            </p:cNvSpPr>
            <p:nvPr/>
          </p:nvSpPr>
          <p:spPr bwMode="auto">
            <a:xfrm>
              <a:off x="5781676" y="2859088"/>
              <a:ext cx="241300" cy="190500"/>
            </a:xfrm>
            <a:custGeom>
              <a:avLst/>
              <a:gdLst>
                <a:gd name="T0" fmla="*/ 2147483647 w 152"/>
                <a:gd name="T1" fmla="*/ 2147483647 h 120"/>
                <a:gd name="T2" fmla="*/ 2147483647 w 152"/>
                <a:gd name="T3" fmla="*/ 2147483647 h 120"/>
                <a:gd name="T4" fmla="*/ 2147483647 w 152"/>
                <a:gd name="T5" fmla="*/ 2147483647 h 120"/>
                <a:gd name="T6" fmla="*/ 0 w 152"/>
                <a:gd name="T7" fmla="*/ 2147483647 h 120"/>
                <a:gd name="T8" fmla="*/ 0 w 152"/>
                <a:gd name="T9" fmla="*/ 2147483647 h 120"/>
                <a:gd name="T10" fmla="*/ 2147483647 w 152"/>
                <a:gd name="T11" fmla="*/ 2147483647 h 120"/>
                <a:gd name="T12" fmla="*/ 2147483647 w 152"/>
                <a:gd name="T13" fmla="*/ 2147483647 h 120"/>
                <a:gd name="T14" fmla="*/ 2147483647 w 152"/>
                <a:gd name="T15" fmla="*/ 2147483647 h 120"/>
                <a:gd name="T16" fmla="*/ 2147483647 w 152"/>
                <a:gd name="T17" fmla="*/ 2147483647 h 120"/>
                <a:gd name="T18" fmla="*/ 2147483647 w 152"/>
                <a:gd name="T19" fmla="*/ 2147483647 h 120"/>
                <a:gd name="T20" fmla="*/ 2147483647 w 152"/>
                <a:gd name="T21" fmla="*/ 2147483647 h 120"/>
                <a:gd name="T22" fmla="*/ 2147483647 w 152"/>
                <a:gd name="T23" fmla="*/ 2147483647 h 120"/>
                <a:gd name="T24" fmla="*/ 2147483647 w 152"/>
                <a:gd name="T25" fmla="*/ 2147483647 h 120"/>
                <a:gd name="T26" fmla="*/ 2147483647 w 152"/>
                <a:gd name="T27" fmla="*/ 2147483647 h 120"/>
                <a:gd name="T28" fmla="*/ 2147483647 w 152"/>
                <a:gd name="T29" fmla="*/ 2147483647 h 120"/>
                <a:gd name="T30" fmla="*/ 2147483647 w 152"/>
                <a:gd name="T31" fmla="*/ 2147483647 h 120"/>
                <a:gd name="T32" fmla="*/ 2147483647 w 152"/>
                <a:gd name="T33" fmla="*/ 2147483647 h 120"/>
                <a:gd name="T34" fmla="*/ 2147483647 w 152"/>
                <a:gd name="T35" fmla="*/ 2147483647 h 120"/>
                <a:gd name="T36" fmla="*/ 2147483647 w 152"/>
                <a:gd name="T37" fmla="*/ 2147483647 h 120"/>
                <a:gd name="T38" fmla="*/ 2147483647 w 152"/>
                <a:gd name="T39" fmla="*/ 2147483647 h 120"/>
                <a:gd name="T40" fmla="*/ 2147483647 w 152"/>
                <a:gd name="T41" fmla="*/ 2147483647 h 120"/>
                <a:gd name="T42" fmla="*/ 2147483647 w 152"/>
                <a:gd name="T43" fmla="*/ 2147483647 h 120"/>
                <a:gd name="T44" fmla="*/ 2147483647 w 152"/>
                <a:gd name="T45" fmla="*/ 2147483647 h 120"/>
                <a:gd name="T46" fmla="*/ 2147483647 w 152"/>
                <a:gd name="T47" fmla="*/ 2147483647 h 120"/>
                <a:gd name="T48" fmla="*/ 2147483647 w 152"/>
                <a:gd name="T49" fmla="*/ 2147483647 h 120"/>
                <a:gd name="T50" fmla="*/ 2147483647 w 152"/>
                <a:gd name="T51" fmla="*/ 2147483647 h 120"/>
                <a:gd name="T52" fmla="*/ 2147483647 w 152"/>
                <a:gd name="T53" fmla="*/ 2147483647 h 120"/>
                <a:gd name="T54" fmla="*/ 2147483647 w 152"/>
                <a:gd name="T55" fmla="*/ 2147483647 h 120"/>
                <a:gd name="T56" fmla="*/ 2147483647 w 152"/>
                <a:gd name="T57" fmla="*/ 2147483647 h 120"/>
                <a:gd name="T58" fmla="*/ 2147483647 w 152"/>
                <a:gd name="T59" fmla="*/ 2147483647 h 120"/>
                <a:gd name="T60" fmla="*/ 2147483647 w 152"/>
                <a:gd name="T61" fmla="*/ 2147483647 h 120"/>
                <a:gd name="T62" fmla="*/ 2147483647 w 152"/>
                <a:gd name="T63" fmla="*/ 2147483647 h 120"/>
                <a:gd name="T64" fmla="*/ 2147483647 w 152"/>
                <a:gd name="T65" fmla="*/ 2147483647 h 120"/>
                <a:gd name="T66" fmla="*/ 2147483647 w 152"/>
                <a:gd name="T67" fmla="*/ 2147483647 h 120"/>
                <a:gd name="T68" fmla="*/ 2147483647 w 152"/>
                <a:gd name="T69" fmla="*/ 2147483647 h 120"/>
                <a:gd name="T70" fmla="*/ 2147483647 w 152"/>
                <a:gd name="T71" fmla="*/ 2147483647 h 120"/>
                <a:gd name="T72" fmla="*/ 2147483647 w 152"/>
                <a:gd name="T73" fmla="*/ 2147483647 h 120"/>
                <a:gd name="T74" fmla="*/ 2147483647 w 152"/>
                <a:gd name="T75" fmla="*/ 2147483647 h 120"/>
                <a:gd name="T76" fmla="*/ 2147483647 w 152"/>
                <a:gd name="T77" fmla="*/ 2147483647 h 120"/>
                <a:gd name="T78" fmla="*/ 2147483647 w 152"/>
                <a:gd name="T79" fmla="*/ 2147483647 h 120"/>
                <a:gd name="T80" fmla="*/ 2147483647 w 152"/>
                <a:gd name="T81" fmla="*/ 2147483647 h 120"/>
                <a:gd name="T82" fmla="*/ 2147483647 w 152"/>
                <a:gd name="T83" fmla="*/ 2147483647 h 1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52"/>
                <a:gd name="T127" fmla="*/ 0 h 120"/>
                <a:gd name="T128" fmla="*/ 152 w 152"/>
                <a:gd name="T129" fmla="*/ 120 h 1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52" h="120">
                  <a:moveTo>
                    <a:pt x="11" y="106"/>
                  </a:moveTo>
                  <a:lnTo>
                    <a:pt x="11" y="106"/>
                  </a:lnTo>
                  <a:lnTo>
                    <a:pt x="10" y="106"/>
                  </a:lnTo>
                  <a:lnTo>
                    <a:pt x="5" y="101"/>
                  </a:lnTo>
                  <a:lnTo>
                    <a:pt x="3" y="96"/>
                  </a:lnTo>
                  <a:lnTo>
                    <a:pt x="1" y="91"/>
                  </a:lnTo>
                  <a:lnTo>
                    <a:pt x="0" y="81"/>
                  </a:lnTo>
                  <a:lnTo>
                    <a:pt x="0" y="71"/>
                  </a:lnTo>
                  <a:lnTo>
                    <a:pt x="0" y="51"/>
                  </a:lnTo>
                  <a:lnTo>
                    <a:pt x="1" y="37"/>
                  </a:lnTo>
                  <a:lnTo>
                    <a:pt x="5" y="29"/>
                  </a:lnTo>
                  <a:lnTo>
                    <a:pt x="6" y="27"/>
                  </a:lnTo>
                  <a:lnTo>
                    <a:pt x="16" y="27"/>
                  </a:lnTo>
                  <a:lnTo>
                    <a:pt x="23" y="26"/>
                  </a:lnTo>
                  <a:lnTo>
                    <a:pt x="31" y="22"/>
                  </a:lnTo>
                  <a:lnTo>
                    <a:pt x="37" y="17"/>
                  </a:lnTo>
                  <a:lnTo>
                    <a:pt x="47" y="12"/>
                  </a:lnTo>
                  <a:lnTo>
                    <a:pt x="59" y="7"/>
                  </a:lnTo>
                  <a:lnTo>
                    <a:pt x="65" y="7"/>
                  </a:lnTo>
                  <a:lnTo>
                    <a:pt x="75" y="7"/>
                  </a:lnTo>
                  <a:lnTo>
                    <a:pt x="90" y="7"/>
                  </a:lnTo>
                  <a:lnTo>
                    <a:pt x="101" y="7"/>
                  </a:lnTo>
                  <a:lnTo>
                    <a:pt x="108" y="5"/>
                  </a:lnTo>
                  <a:lnTo>
                    <a:pt x="111" y="4"/>
                  </a:lnTo>
                  <a:lnTo>
                    <a:pt x="113" y="2"/>
                  </a:lnTo>
                  <a:lnTo>
                    <a:pt x="118" y="0"/>
                  </a:lnTo>
                  <a:lnTo>
                    <a:pt x="122" y="2"/>
                  </a:lnTo>
                  <a:lnTo>
                    <a:pt x="126" y="5"/>
                  </a:lnTo>
                  <a:lnTo>
                    <a:pt x="129" y="10"/>
                  </a:lnTo>
                  <a:lnTo>
                    <a:pt x="129" y="12"/>
                  </a:lnTo>
                  <a:lnTo>
                    <a:pt x="131" y="12"/>
                  </a:lnTo>
                  <a:lnTo>
                    <a:pt x="136" y="9"/>
                  </a:lnTo>
                  <a:lnTo>
                    <a:pt x="142" y="7"/>
                  </a:lnTo>
                  <a:lnTo>
                    <a:pt x="145" y="10"/>
                  </a:lnTo>
                  <a:lnTo>
                    <a:pt x="147" y="15"/>
                  </a:lnTo>
                  <a:lnTo>
                    <a:pt x="144" y="24"/>
                  </a:lnTo>
                  <a:lnTo>
                    <a:pt x="140" y="34"/>
                  </a:lnTo>
                  <a:lnTo>
                    <a:pt x="142" y="46"/>
                  </a:lnTo>
                  <a:lnTo>
                    <a:pt x="142" y="51"/>
                  </a:lnTo>
                  <a:lnTo>
                    <a:pt x="140" y="52"/>
                  </a:lnTo>
                  <a:lnTo>
                    <a:pt x="145" y="51"/>
                  </a:lnTo>
                  <a:lnTo>
                    <a:pt x="149" y="51"/>
                  </a:lnTo>
                  <a:lnTo>
                    <a:pt x="152" y="52"/>
                  </a:lnTo>
                  <a:lnTo>
                    <a:pt x="152" y="56"/>
                  </a:lnTo>
                  <a:lnTo>
                    <a:pt x="150" y="59"/>
                  </a:lnTo>
                  <a:lnTo>
                    <a:pt x="145" y="69"/>
                  </a:lnTo>
                  <a:lnTo>
                    <a:pt x="140" y="76"/>
                  </a:lnTo>
                  <a:lnTo>
                    <a:pt x="134" y="83"/>
                  </a:lnTo>
                  <a:lnTo>
                    <a:pt x="127" y="91"/>
                  </a:lnTo>
                  <a:lnTo>
                    <a:pt x="134" y="89"/>
                  </a:lnTo>
                  <a:lnTo>
                    <a:pt x="139" y="89"/>
                  </a:lnTo>
                  <a:lnTo>
                    <a:pt x="142" y="91"/>
                  </a:lnTo>
                  <a:lnTo>
                    <a:pt x="144" y="96"/>
                  </a:lnTo>
                  <a:lnTo>
                    <a:pt x="142" y="98"/>
                  </a:lnTo>
                  <a:lnTo>
                    <a:pt x="140" y="99"/>
                  </a:lnTo>
                  <a:lnTo>
                    <a:pt x="132" y="103"/>
                  </a:lnTo>
                  <a:lnTo>
                    <a:pt x="119" y="110"/>
                  </a:lnTo>
                  <a:lnTo>
                    <a:pt x="108" y="118"/>
                  </a:lnTo>
                  <a:lnTo>
                    <a:pt x="100" y="120"/>
                  </a:lnTo>
                  <a:lnTo>
                    <a:pt x="86" y="120"/>
                  </a:lnTo>
                  <a:lnTo>
                    <a:pt x="72" y="120"/>
                  </a:lnTo>
                  <a:lnTo>
                    <a:pt x="55" y="115"/>
                  </a:lnTo>
                  <a:lnTo>
                    <a:pt x="41" y="111"/>
                  </a:lnTo>
                  <a:lnTo>
                    <a:pt x="26" y="108"/>
                  </a:lnTo>
                  <a:lnTo>
                    <a:pt x="11" y="106"/>
                  </a:lnTo>
                  <a:close/>
                </a:path>
              </a:pathLst>
            </a:custGeom>
            <a:solidFill>
              <a:srgbClr val="F1CFA3"/>
            </a:solidFill>
            <a:ln w="9525">
              <a:noFill/>
              <a:round/>
              <a:headEnd/>
              <a:tailEnd/>
            </a:ln>
          </p:spPr>
          <p:txBody>
            <a:bodyPr/>
            <a:lstStyle/>
            <a:p>
              <a:endParaRPr lang="ru-RU"/>
            </a:p>
          </p:txBody>
        </p:sp>
        <p:sp>
          <p:nvSpPr>
            <p:cNvPr id="40072" name="Freeform 49"/>
            <p:cNvSpPr>
              <a:spLocks/>
            </p:cNvSpPr>
            <p:nvPr/>
          </p:nvSpPr>
          <p:spPr bwMode="auto">
            <a:xfrm>
              <a:off x="5916613" y="2865438"/>
              <a:ext cx="74613" cy="47625"/>
            </a:xfrm>
            <a:custGeom>
              <a:avLst/>
              <a:gdLst>
                <a:gd name="T0" fmla="*/ 2147483647 w 47"/>
                <a:gd name="T1" fmla="*/ 0 h 30"/>
                <a:gd name="T2" fmla="*/ 2147483647 w 47"/>
                <a:gd name="T3" fmla="*/ 0 h 30"/>
                <a:gd name="T4" fmla="*/ 2147483647 w 47"/>
                <a:gd name="T5" fmla="*/ 2147483647 h 30"/>
                <a:gd name="T6" fmla="*/ 2147483647 w 47"/>
                <a:gd name="T7" fmla="*/ 2147483647 h 30"/>
                <a:gd name="T8" fmla="*/ 2147483647 w 47"/>
                <a:gd name="T9" fmla="*/ 2147483647 h 30"/>
                <a:gd name="T10" fmla="*/ 2147483647 w 47"/>
                <a:gd name="T11" fmla="*/ 2147483647 h 30"/>
                <a:gd name="T12" fmla="*/ 2147483647 w 47"/>
                <a:gd name="T13" fmla="*/ 2147483647 h 30"/>
                <a:gd name="T14" fmla="*/ 2147483647 w 47"/>
                <a:gd name="T15" fmla="*/ 2147483647 h 30"/>
                <a:gd name="T16" fmla="*/ 2147483647 w 47"/>
                <a:gd name="T17" fmla="*/ 2147483647 h 30"/>
                <a:gd name="T18" fmla="*/ 2147483647 w 47"/>
                <a:gd name="T19" fmla="*/ 2147483647 h 30"/>
                <a:gd name="T20" fmla="*/ 2147483647 w 47"/>
                <a:gd name="T21" fmla="*/ 2147483647 h 30"/>
                <a:gd name="T22" fmla="*/ 2147483647 w 47"/>
                <a:gd name="T23" fmla="*/ 2147483647 h 30"/>
                <a:gd name="T24" fmla="*/ 2147483647 w 47"/>
                <a:gd name="T25" fmla="*/ 2147483647 h 30"/>
                <a:gd name="T26" fmla="*/ 2147483647 w 47"/>
                <a:gd name="T27" fmla="*/ 2147483647 h 30"/>
                <a:gd name="T28" fmla="*/ 2147483647 w 47"/>
                <a:gd name="T29" fmla="*/ 2147483647 h 30"/>
                <a:gd name="T30" fmla="*/ 2147483647 w 47"/>
                <a:gd name="T31" fmla="*/ 2147483647 h 30"/>
                <a:gd name="T32" fmla="*/ 0 w 47"/>
                <a:gd name="T33" fmla="*/ 2147483647 h 30"/>
                <a:gd name="T34" fmla="*/ 0 w 47"/>
                <a:gd name="T35" fmla="*/ 2147483647 h 30"/>
                <a:gd name="T36" fmla="*/ 2147483647 w 47"/>
                <a:gd name="T37" fmla="*/ 2147483647 h 30"/>
                <a:gd name="T38" fmla="*/ 2147483647 w 47"/>
                <a:gd name="T39" fmla="*/ 2147483647 h 30"/>
                <a:gd name="T40" fmla="*/ 2147483647 w 47"/>
                <a:gd name="T41" fmla="*/ 2147483647 h 30"/>
                <a:gd name="T42" fmla="*/ 2147483647 w 47"/>
                <a:gd name="T43" fmla="*/ 2147483647 h 30"/>
                <a:gd name="T44" fmla="*/ 2147483647 w 47"/>
                <a:gd name="T45" fmla="*/ 2147483647 h 30"/>
                <a:gd name="T46" fmla="*/ 2147483647 w 47"/>
                <a:gd name="T47" fmla="*/ 2147483647 h 30"/>
                <a:gd name="T48" fmla="*/ 2147483647 w 47"/>
                <a:gd name="T49" fmla="*/ 2147483647 h 30"/>
                <a:gd name="T50" fmla="*/ 2147483647 w 47"/>
                <a:gd name="T51" fmla="*/ 2147483647 h 30"/>
                <a:gd name="T52" fmla="*/ 2147483647 w 47"/>
                <a:gd name="T53" fmla="*/ 2147483647 h 30"/>
                <a:gd name="T54" fmla="*/ 2147483647 w 47"/>
                <a:gd name="T55" fmla="*/ 2147483647 h 30"/>
                <a:gd name="T56" fmla="*/ 2147483647 w 47"/>
                <a:gd name="T57" fmla="*/ 0 h 30"/>
                <a:gd name="T58" fmla="*/ 2147483647 w 47"/>
                <a:gd name="T59" fmla="*/ 0 h 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7"/>
                <a:gd name="T91" fmla="*/ 0 h 30"/>
                <a:gd name="T92" fmla="*/ 47 w 47"/>
                <a:gd name="T93" fmla="*/ 30 h 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7" h="30">
                  <a:moveTo>
                    <a:pt x="39" y="0"/>
                  </a:moveTo>
                  <a:lnTo>
                    <a:pt x="39" y="0"/>
                  </a:lnTo>
                  <a:lnTo>
                    <a:pt x="41" y="1"/>
                  </a:lnTo>
                  <a:lnTo>
                    <a:pt x="44" y="6"/>
                  </a:lnTo>
                  <a:lnTo>
                    <a:pt x="44" y="8"/>
                  </a:lnTo>
                  <a:lnTo>
                    <a:pt x="47" y="6"/>
                  </a:lnTo>
                  <a:lnTo>
                    <a:pt x="39" y="15"/>
                  </a:lnTo>
                  <a:lnTo>
                    <a:pt x="31" y="22"/>
                  </a:lnTo>
                  <a:lnTo>
                    <a:pt x="21" y="27"/>
                  </a:lnTo>
                  <a:lnTo>
                    <a:pt x="11" y="30"/>
                  </a:lnTo>
                  <a:lnTo>
                    <a:pt x="3" y="30"/>
                  </a:lnTo>
                  <a:lnTo>
                    <a:pt x="0" y="28"/>
                  </a:lnTo>
                  <a:lnTo>
                    <a:pt x="0" y="25"/>
                  </a:lnTo>
                  <a:lnTo>
                    <a:pt x="1" y="23"/>
                  </a:lnTo>
                  <a:lnTo>
                    <a:pt x="6" y="22"/>
                  </a:lnTo>
                  <a:lnTo>
                    <a:pt x="16" y="22"/>
                  </a:lnTo>
                  <a:lnTo>
                    <a:pt x="26" y="18"/>
                  </a:lnTo>
                  <a:lnTo>
                    <a:pt x="34" y="15"/>
                  </a:lnTo>
                  <a:lnTo>
                    <a:pt x="39" y="11"/>
                  </a:lnTo>
                  <a:lnTo>
                    <a:pt x="41" y="6"/>
                  </a:lnTo>
                  <a:lnTo>
                    <a:pt x="41" y="3"/>
                  </a:lnTo>
                  <a:lnTo>
                    <a:pt x="39" y="0"/>
                  </a:lnTo>
                  <a:close/>
                </a:path>
              </a:pathLst>
            </a:custGeom>
            <a:solidFill>
              <a:srgbClr val="A27564"/>
            </a:solidFill>
            <a:ln w="9525">
              <a:noFill/>
              <a:round/>
              <a:headEnd/>
              <a:tailEnd/>
            </a:ln>
          </p:spPr>
          <p:txBody>
            <a:bodyPr/>
            <a:lstStyle/>
            <a:p>
              <a:endParaRPr lang="ru-RU"/>
            </a:p>
          </p:txBody>
        </p:sp>
        <p:sp>
          <p:nvSpPr>
            <p:cNvPr id="40073" name="Freeform 50"/>
            <p:cNvSpPr>
              <a:spLocks/>
            </p:cNvSpPr>
            <p:nvPr/>
          </p:nvSpPr>
          <p:spPr bwMode="auto">
            <a:xfrm>
              <a:off x="5781676" y="2873375"/>
              <a:ext cx="241300" cy="176212"/>
            </a:xfrm>
            <a:custGeom>
              <a:avLst/>
              <a:gdLst>
                <a:gd name="T0" fmla="*/ 2147483647 w 152"/>
                <a:gd name="T1" fmla="*/ 2147483647 h 111"/>
                <a:gd name="T2" fmla="*/ 2147483647 w 152"/>
                <a:gd name="T3" fmla="*/ 2147483647 h 111"/>
                <a:gd name="T4" fmla="*/ 2147483647 w 152"/>
                <a:gd name="T5" fmla="*/ 2147483647 h 111"/>
                <a:gd name="T6" fmla="*/ 0 w 152"/>
                <a:gd name="T7" fmla="*/ 2147483647 h 111"/>
                <a:gd name="T8" fmla="*/ 2147483647 w 152"/>
                <a:gd name="T9" fmla="*/ 2147483647 h 111"/>
                <a:gd name="T10" fmla="*/ 2147483647 w 152"/>
                <a:gd name="T11" fmla="*/ 2147483647 h 111"/>
                <a:gd name="T12" fmla="*/ 2147483647 w 152"/>
                <a:gd name="T13" fmla="*/ 2147483647 h 111"/>
                <a:gd name="T14" fmla="*/ 2147483647 w 152"/>
                <a:gd name="T15" fmla="*/ 2147483647 h 111"/>
                <a:gd name="T16" fmla="*/ 2147483647 w 152"/>
                <a:gd name="T17" fmla="*/ 2147483647 h 111"/>
                <a:gd name="T18" fmla="*/ 2147483647 w 152"/>
                <a:gd name="T19" fmla="*/ 2147483647 h 111"/>
                <a:gd name="T20" fmla="*/ 2147483647 w 152"/>
                <a:gd name="T21" fmla="*/ 2147483647 h 111"/>
                <a:gd name="T22" fmla="*/ 2147483647 w 152"/>
                <a:gd name="T23" fmla="*/ 2147483647 h 111"/>
                <a:gd name="T24" fmla="*/ 2147483647 w 152"/>
                <a:gd name="T25" fmla="*/ 2147483647 h 111"/>
                <a:gd name="T26" fmla="*/ 2147483647 w 152"/>
                <a:gd name="T27" fmla="*/ 2147483647 h 111"/>
                <a:gd name="T28" fmla="*/ 2147483647 w 152"/>
                <a:gd name="T29" fmla="*/ 2147483647 h 111"/>
                <a:gd name="T30" fmla="*/ 2147483647 w 152"/>
                <a:gd name="T31" fmla="*/ 2147483647 h 111"/>
                <a:gd name="T32" fmla="*/ 2147483647 w 152"/>
                <a:gd name="T33" fmla="*/ 2147483647 h 111"/>
                <a:gd name="T34" fmla="*/ 2147483647 w 152"/>
                <a:gd name="T35" fmla="*/ 2147483647 h 111"/>
                <a:gd name="T36" fmla="*/ 2147483647 w 152"/>
                <a:gd name="T37" fmla="*/ 2147483647 h 111"/>
                <a:gd name="T38" fmla="*/ 2147483647 w 152"/>
                <a:gd name="T39" fmla="*/ 0 h 111"/>
                <a:gd name="T40" fmla="*/ 2147483647 w 152"/>
                <a:gd name="T41" fmla="*/ 2147483647 h 111"/>
                <a:gd name="T42" fmla="*/ 2147483647 w 152"/>
                <a:gd name="T43" fmla="*/ 2147483647 h 111"/>
                <a:gd name="T44" fmla="*/ 2147483647 w 152"/>
                <a:gd name="T45" fmla="*/ 2147483647 h 111"/>
                <a:gd name="T46" fmla="*/ 2147483647 w 152"/>
                <a:gd name="T47" fmla="*/ 2147483647 h 111"/>
                <a:gd name="T48" fmla="*/ 2147483647 w 152"/>
                <a:gd name="T49" fmla="*/ 2147483647 h 111"/>
                <a:gd name="T50" fmla="*/ 2147483647 w 152"/>
                <a:gd name="T51" fmla="*/ 2147483647 h 111"/>
                <a:gd name="T52" fmla="*/ 2147483647 w 152"/>
                <a:gd name="T53" fmla="*/ 2147483647 h 111"/>
                <a:gd name="T54" fmla="*/ 2147483647 w 152"/>
                <a:gd name="T55" fmla="*/ 2147483647 h 111"/>
                <a:gd name="T56" fmla="*/ 2147483647 w 152"/>
                <a:gd name="T57" fmla="*/ 2147483647 h 111"/>
                <a:gd name="T58" fmla="*/ 2147483647 w 152"/>
                <a:gd name="T59" fmla="*/ 2147483647 h 111"/>
                <a:gd name="T60" fmla="*/ 2147483647 w 152"/>
                <a:gd name="T61" fmla="*/ 2147483647 h 111"/>
                <a:gd name="T62" fmla="*/ 2147483647 w 152"/>
                <a:gd name="T63" fmla="*/ 2147483647 h 111"/>
                <a:gd name="T64" fmla="*/ 2147483647 w 152"/>
                <a:gd name="T65" fmla="*/ 2147483647 h 111"/>
                <a:gd name="T66" fmla="*/ 2147483647 w 152"/>
                <a:gd name="T67" fmla="*/ 2147483647 h 111"/>
                <a:gd name="T68" fmla="*/ 2147483647 w 152"/>
                <a:gd name="T69" fmla="*/ 2147483647 h 111"/>
                <a:gd name="T70" fmla="*/ 2147483647 w 152"/>
                <a:gd name="T71" fmla="*/ 2147483647 h 111"/>
                <a:gd name="T72" fmla="*/ 2147483647 w 152"/>
                <a:gd name="T73" fmla="*/ 2147483647 h 111"/>
                <a:gd name="T74" fmla="*/ 2147483647 w 152"/>
                <a:gd name="T75" fmla="*/ 2147483647 h 111"/>
                <a:gd name="T76" fmla="*/ 2147483647 w 152"/>
                <a:gd name="T77" fmla="*/ 2147483647 h 111"/>
                <a:gd name="T78" fmla="*/ 2147483647 w 152"/>
                <a:gd name="T79" fmla="*/ 2147483647 h 111"/>
                <a:gd name="T80" fmla="*/ 2147483647 w 152"/>
                <a:gd name="T81" fmla="*/ 2147483647 h 111"/>
                <a:gd name="T82" fmla="*/ 2147483647 w 152"/>
                <a:gd name="T83" fmla="*/ 2147483647 h 111"/>
                <a:gd name="T84" fmla="*/ 2147483647 w 152"/>
                <a:gd name="T85" fmla="*/ 2147483647 h 11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2"/>
                <a:gd name="T130" fmla="*/ 0 h 111"/>
                <a:gd name="T131" fmla="*/ 152 w 152"/>
                <a:gd name="T132" fmla="*/ 111 h 11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2" h="111">
                  <a:moveTo>
                    <a:pt x="11" y="97"/>
                  </a:moveTo>
                  <a:lnTo>
                    <a:pt x="11" y="97"/>
                  </a:lnTo>
                  <a:lnTo>
                    <a:pt x="10" y="97"/>
                  </a:lnTo>
                  <a:lnTo>
                    <a:pt x="5" y="92"/>
                  </a:lnTo>
                  <a:lnTo>
                    <a:pt x="3" y="87"/>
                  </a:lnTo>
                  <a:lnTo>
                    <a:pt x="1" y="82"/>
                  </a:lnTo>
                  <a:lnTo>
                    <a:pt x="0" y="72"/>
                  </a:lnTo>
                  <a:lnTo>
                    <a:pt x="0" y="62"/>
                  </a:lnTo>
                  <a:lnTo>
                    <a:pt x="1" y="37"/>
                  </a:lnTo>
                  <a:lnTo>
                    <a:pt x="1" y="38"/>
                  </a:lnTo>
                  <a:lnTo>
                    <a:pt x="5" y="43"/>
                  </a:lnTo>
                  <a:lnTo>
                    <a:pt x="6" y="47"/>
                  </a:lnTo>
                  <a:lnTo>
                    <a:pt x="11" y="48"/>
                  </a:lnTo>
                  <a:lnTo>
                    <a:pt x="16" y="50"/>
                  </a:lnTo>
                  <a:lnTo>
                    <a:pt x="23" y="52"/>
                  </a:lnTo>
                  <a:lnTo>
                    <a:pt x="37" y="52"/>
                  </a:lnTo>
                  <a:lnTo>
                    <a:pt x="50" y="50"/>
                  </a:lnTo>
                  <a:lnTo>
                    <a:pt x="72" y="47"/>
                  </a:lnTo>
                  <a:lnTo>
                    <a:pt x="88" y="45"/>
                  </a:lnTo>
                  <a:lnTo>
                    <a:pt x="95" y="45"/>
                  </a:lnTo>
                  <a:lnTo>
                    <a:pt x="100" y="45"/>
                  </a:lnTo>
                  <a:lnTo>
                    <a:pt x="103" y="45"/>
                  </a:lnTo>
                  <a:lnTo>
                    <a:pt x="106" y="43"/>
                  </a:lnTo>
                  <a:lnTo>
                    <a:pt x="106" y="42"/>
                  </a:lnTo>
                  <a:lnTo>
                    <a:pt x="106" y="38"/>
                  </a:lnTo>
                  <a:lnTo>
                    <a:pt x="106" y="35"/>
                  </a:lnTo>
                  <a:lnTo>
                    <a:pt x="108" y="32"/>
                  </a:lnTo>
                  <a:lnTo>
                    <a:pt x="113" y="28"/>
                  </a:lnTo>
                  <a:lnTo>
                    <a:pt x="121" y="25"/>
                  </a:lnTo>
                  <a:lnTo>
                    <a:pt x="129" y="20"/>
                  </a:lnTo>
                  <a:lnTo>
                    <a:pt x="136" y="13"/>
                  </a:lnTo>
                  <a:lnTo>
                    <a:pt x="140" y="6"/>
                  </a:lnTo>
                  <a:lnTo>
                    <a:pt x="144" y="0"/>
                  </a:lnTo>
                  <a:lnTo>
                    <a:pt x="145" y="1"/>
                  </a:lnTo>
                  <a:lnTo>
                    <a:pt x="147" y="5"/>
                  </a:lnTo>
                  <a:lnTo>
                    <a:pt x="145" y="8"/>
                  </a:lnTo>
                  <a:lnTo>
                    <a:pt x="144" y="15"/>
                  </a:lnTo>
                  <a:lnTo>
                    <a:pt x="140" y="25"/>
                  </a:lnTo>
                  <a:lnTo>
                    <a:pt x="142" y="37"/>
                  </a:lnTo>
                  <a:lnTo>
                    <a:pt x="142" y="42"/>
                  </a:lnTo>
                  <a:lnTo>
                    <a:pt x="140" y="43"/>
                  </a:lnTo>
                  <a:lnTo>
                    <a:pt x="145" y="42"/>
                  </a:lnTo>
                  <a:lnTo>
                    <a:pt x="149" y="42"/>
                  </a:lnTo>
                  <a:lnTo>
                    <a:pt x="152" y="43"/>
                  </a:lnTo>
                  <a:lnTo>
                    <a:pt x="152" y="47"/>
                  </a:lnTo>
                  <a:lnTo>
                    <a:pt x="150" y="50"/>
                  </a:lnTo>
                  <a:lnTo>
                    <a:pt x="145" y="60"/>
                  </a:lnTo>
                  <a:lnTo>
                    <a:pt x="140" y="67"/>
                  </a:lnTo>
                  <a:lnTo>
                    <a:pt x="134" y="74"/>
                  </a:lnTo>
                  <a:lnTo>
                    <a:pt x="127" y="82"/>
                  </a:lnTo>
                  <a:lnTo>
                    <a:pt x="134" y="80"/>
                  </a:lnTo>
                  <a:lnTo>
                    <a:pt x="139" y="80"/>
                  </a:lnTo>
                  <a:lnTo>
                    <a:pt x="142" y="82"/>
                  </a:lnTo>
                  <a:lnTo>
                    <a:pt x="144" y="87"/>
                  </a:lnTo>
                  <a:lnTo>
                    <a:pt x="142" y="89"/>
                  </a:lnTo>
                  <a:lnTo>
                    <a:pt x="140" y="90"/>
                  </a:lnTo>
                  <a:lnTo>
                    <a:pt x="132" y="94"/>
                  </a:lnTo>
                  <a:lnTo>
                    <a:pt x="126" y="97"/>
                  </a:lnTo>
                  <a:lnTo>
                    <a:pt x="119" y="101"/>
                  </a:lnTo>
                  <a:lnTo>
                    <a:pt x="106" y="109"/>
                  </a:lnTo>
                  <a:lnTo>
                    <a:pt x="98" y="111"/>
                  </a:lnTo>
                  <a:lnTo>
                    <a:pt x="85" y="111"/>
                  </a:lnTo>
                  <a:lnTo>
                    <a:pt x="70" y="111"/>
                  </a:lnTo>
                  <a:lnTo>
                    <a:pt x="55" y="106"/>
                  </a:lnTo>
                  <a:lnTo>
                    <a:pt x="41" y="102"/>
                  </a:lnTo>
                  <a:lnTo>
                    <a:pt x="26" y="99"/>
                  </a:lnTo>
                  <a:lnTo>
                    <a:pt x="11" y="97"/>
                  </a:lnTo>
                  <a:close/>
                </a:path>
              </a:pathLst>
            </a:custGeom>
            <a:solidFill>
              <a:srgbClr val="E0B57B"/>
            </a:solidFill>
            <a:ln w="9525">
              <a:noFill/>
              <a:round/>
              <a:headEnd/>
              <a:tailEnd/>
            </a:ln>
          </p:spPr>
          <p:txBody>
            <a:bodyPr/>
            <a:lstStyle/>
            <a:p>
              <a:endParaRPr lang="ru-RU"/>
            </a:p>
          </p:txBody>
        </p:sp>
        <p:sp>
          <p:nvSpPr>
            <p:cNvPr id="40074" name="Freeform 51"/>
            <p:cNvSpPr>
              <a:spLocks/>
            </p:cNvSpPr>
            <p:nvPr/>
          </p:nvSpPr>
          <p:spPr bwMode="auto">
            <a:xfrm>
              <a:off x="5945188" y="2897188"/>
              <a:ext cx="77788" cy="125412"/>
            </a:xfrm>
            <a:custGeom>
              <a:avLst/>
              <a:gdLst>
                <a:gd name="T0" fmla="*/ 2147483647 w 49"/>
                <a:gd name="T1" fmla="*/ 0 h 79"/>
                <a:gd name="T2" fmla="*/ 2147483647 w 49"/>
                <a:gd name="T3" fmla="*/ 2147483647 h 79"/>
                <a:gd name="T4" fmla="*/ 2147483647 w 49"/>
                <a:gd name="T5" fmla="*/ 2147483647 h 79"/>
                <a:gd name="T6" fmla="*/ 2147483647 w 49"/>
                <a:gd name="T7" fmla="*/ 2147483647 h 79"/>
                <a:gd name="T8" fmla="*/ 2147483647 w 49"/>
                <a:gd name="T9" fmla="*/ 2147483647 h 79"/>
                <a:gd name="T10" fmla="*/ 2147483647 w 49"/>
                <a:gd name="T11" fmla="*/ 2147483647 h 79"/>
                <a:gd name="T12" fmla="*/ 2147483647 w 49"/>
                <a:gd name="T13" fmla="*/ 2147483647 h 79"/>
                <a:gd name="T14" fmla="*/ 2147483647 w 49"/>
                <a:gd name="T15" fmla="*/ 2147483647 h 79"/>
                <a:gd name="T16" fmla="*/ 2147483647 w 49"/>
                <a:gd name="T17" fmla="*/ 2147483647 h 79"/>
                <a:gd name="T18" fmla="*/ 2147483647 w 49"/>
                <a:gd name="T19" fmla="*/ 2147483647 h 79"/>
                <a:gd name="T20" fmla="*/ 2147483647 w 49"/>
                <a:gd name="T21" fmla="*/ 2147483647 h 79"/>
                <a:gd name="T22" fmla="*/ 2147483647 w 49"/>
                <a:gd name="T23" fmla="*/ 2147483647 h 79"/>
                <a:gd name="T24" fmla="*/ 2147483647 w 49"/>
                <a:gd name="T25" fmla="*/ 2147483647 h 79"/>
                <a:gd name="T26" fmla="*/ 2147483647 w 49"/>
                <a:gd name="T27" fmla="*/ 2147483647 h 79"/>
                <a:gd name="T28" fmla="*/ 0 w 49"/>
                <a:gd name="T29" fmla="*/ 2147483647 h 79"/>
                <a:gd name="T30" fmla="*/ 2147483647 w 49"/>
                <a:gd name="T31" fmla="*/ 2147483647 h 79"/>
                <a:gd name="T32" fmla="*/ 2147483647 w 49"/>
                <a:gd name="T33" fmla="*/ 2147483647 h 79"/>
                <a:gd name="T34" fmla="*/ 2147483647 w 49"/>
                <a:gd name="T35" fmla="*/ 2147483647 h 79"/>
                <a:gd name="T36" fmla="*/ 2147483647 w 49"/>
                <a:gd name="T37" fmla="*/ 2147483647 h 79"/>
                <a:gd name="T38" fmla="*/ 2147483647 w 49"/>
                <a:gd name="T39" fmla="*/ 2147483647 h 79"/>
                <a:gd name="T40" fmla="*/ 2147483647 w 49"/>
                <a:gd name="T41" fmla="*/ 2147483647 h 79"/>
                <a:gd name="T42" fmla="*/ 2147483647 w 49"/>
                <a:gd name="T43" fmla="*/ 2147483647 h 79"/>
                <a:gd name="T44" fmla="*/ 2147483647 w 49"/>
                <a:gd name="T45" fmla="*/ 2147483647 h 79"/>
                <a:gd name="T46" fmla="*/ 2147483647 w 49"/>
                <a:gd name="T47" fmla="*/ 2147483647 h 79"/>
                <a:gd name="T48" fmla="*/ 2147483647 w 49"/>
                <a:gd name="T49" fmla="*/ 2147483647 h 79"/>
                <a:gd name="T50" fmla="*/ 2147483647 w 49"/>
                <a:gd name="T51" fmla="*/ 2147483647 h 79"/>
                <a:gd name="T52" fmla="*/ 2147483647 w 49"/>
                <a:gd name="T53" fmla="*/ 2147483647 h 79"/>
                <a:gd name="T54" fmla="*/ 2147483647 w 49"/>
                <a:gd name="T55" fmla="*/ 2147483647 h 79"/>
                <a:gd name="T56" fmla="*/ 2147483647 w 49"/>
                <a:gd name="T57" fmla="*/ 2147483647 h 79"/>
                <a:gd name="T58" fmla="*/ 2147483647 w 49"/>
                <a:gd name="T59" fmla="*/ 2147483647 h 79"/>
                <a:gd name="T60" fmla="*/ 2147483647 w 49"/>
                <a:gd name="T61" fmla="*/ 2147483647 h 79"/>
                <a:gd name="T62" fmla="*/ 2147483647 w 49"/>
                <a:gd name="T63" fmla="*/ 2147483647 h 79"/>
                <a:gd name="T64" fmla="*/ 2147483647 w 49"/>
                <a:gd name="T65" fmla="*/ 2147483647 h 79"/>
                <a:gd name="T66" fmla="*/ 2147483647 w 49"/>
                <a:gd name="T67" fmla="*/ 2147483647 h 79"/>
                <a:gd name="T68" fmla="*/ 2147483647 w 49"/>
                <a:gd name="T69" fmla="*/ 2147483647 h 79"/>
                <a:gd name="T70" fmla="*/ 2147483647 w 49"/>
                <a:gd name="T71" fmla="*/ 2147483647 h 79"/>
                <a:gd name="T72" fmla="*/ 2147483647 w 49"/>
                <a:gd name="T73" fmla="*/ 2147483647 h 79"/>
                <a:gd name="T74" fmla="*/ 2147483647 w 49"/>
                <a:gd name="T75" fmla="*/ 2147483647 h 79"/>
                <a:gd name="T76" fmla="*/ 2147483647 w 49"/>
                <a:gd name="T77" fmla="*/ 2147483647 h 79"/>
                <a:gd name="T78" fmla="*/ 2147483647 w 49"/>
                <a:gd name="T79" fmla="*/ 2147483647 h 79"/>
                <a:gd name="T80" fmla="*/ 2147483647 w 49"/>
                <a:gd name="T81" fmla="*/ 0 h 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9"/>
                <a:gd name="T124" fmla="*/ 0 h 79"/>
                <a:gd name="T125" fmla="*/ 49 w 49"/>
                <a:gd name="T126" fmla="*/ 79 h 7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9" h="79">
                  <a:moveTo>
                    <a:pt x="41" y="0"/>
                  </a:moveTo>
                  <a:lnTo>
                    <a:pt x="41" y="0"/>
                  </a:lnTo>
                  <a:lnTo>
                    <a:pt x="37" y="10"/>
                  </a:lnTo>
                  <a:lnTo>
                    <a:pt x="39" y="22"/>
                  </a:lnTo>
                  <a:lnTo>
                    <a:pt x="39" y="27"/>
                  </a:lnTo>
                  <a:lnTo>
                    <a:pt x="37" y="28"/>
                  </a:lnTo>
                  <a:lnTo>
                    <a:pt x="42" y="27"/>
                  </a:lnTo>
                  <a:lnTo>
                    <a:pt x="46" y="27"/>
                  </a:lnTo>
                  <a:lnTo>
                    <a:pt x="49" y="28"/>
                  </a:lnTo>
                  <a:lnTo>
                    <a:pt x="49" y="32"/>
                  </a:lnTo>
                  <a:lnTo>
                    <a:pt x="47" y="35"/>
                  </a:lnTo>
                  <a:lnTo>
                    <a:pt x="42" y="45"/>
                  </a:lnTo>
                  <a:lnTo>
                    <a:pt x="37" y="52"/>
                  </a:lnTo>
                  <a:lnTo>
                    <a:pt x="31" y="59"/>
                  </a:lnTo>
                  <a:lnTo>
                    <a:pt x="24" y="67"/>
                  </a:lnTo>
                  <a:lnTo>
                    <a:pt x="29" y="65"/>
                  </a:lnTo>
                  <a:lnTo>
                    <a:pt x="19" y="70"/>
                  </a:lnTo>
                  <a:lnTo>
                    <a:pt x="13" y="74"/>
                  </a:lnTo>
                  <a:lnTo>
                    <a:pt x="5" y="79"/>
                  </a:lnTo>
                  <a:lnTo>
                    <a:pt x="1" y="79"/>
                  </a:lnTo>
                  <a:lnTo>
                    <a:pt x="0" y="79"/>
                  </a:lnTo>
                  <a:lnTo>
                    <a:pt x="1" y="79"/>
                  </a:lnTo>
                  <a:lnTo>
                    <a:pt x="5" y="75"/>
                  </a:lnTo>
                  <a:lnTo>
                    <a:pt x="21" y="65"/>
                  </a:lnTo>
                  <a:lnTo>
                    <a:pt x="31" y="57"/>
                  </a:lnTo>
                  <a:lnTo>
                    <a:pt x="37" y="49"/>
                  </a:lnTo>
                  <a:lnTo>
                    <a:pt x="46" y="37"/>
                  </a:lnTo>
                  <a:lnTo>
                    <a:pt x="47" y="33"/>
                  </a:lnTo>
                  <a:lnTo>
                    <a:pt x="49" y="30"/>
                  </a:lnTo>
                  <a:lnTo>
                    <a:pt x="47" y="28"/>
                  </a:lnTo>
                  <a:lnTo>
                    <a:pt x="46" y="27"/>
                  </a:lnTo>
                  <a:lnTo>
                    <a:pt x="42" y="27"/>
                  </a:lnTo>
                  <a:lnTo>
                    <a:pt x="37" y="30"/>
                  </a:lnTo>
                  <a:lnTo>
                    <a:pt x="34" y="33"/>
                  </a:lnTo>
                  <a:lnTo>
                    <a:pt x="31" y="38"/>
                  </a:lnTo>
                  <a:lnTo>
                    <a:pt x="21" y="52"/>
                  </a:lnTo>
                  <a:lnTo>
                    <a:pt x="16" y="59"/>
                  </a:lnTo>
                  <a:lnTo>
                    <a:pt x="11" y="60"/>
                  </a:lnTo>
                  <a:lnTo>
                    <a:pt x="10" y="60"/>
                  </a:lnTo>
                  <a:lnTo>
                    <a:pt x="10" y="59"/>
                  </a:lnTo>
                  <a:lnTo>
                    <a:pt x="13" y="55"/>
                  </a:lnTo>
                  <a:lnTo>
                    <a:pt x="18" y="52"/>
                  </a:lnTo>
                  <a:lnTo>
                    <a:pt x="24" y="44"/>
                  </a:lnTo>
                  <a:lnTo>
                    <a:pt x="31" y="35"/>
                  </a:lnTo>
                  <a:lnTo>
                    <a:pt x="34" y="28"/>
                  </a:lnTo>
                  <a:lnTo>
                    <a:pt x="36" y="23"/>
                  </a:lnTo>
                  <a:lnTo>
                    <a:pt x="36" y="18"/>
                  </a:lnTo>
                  <a:lnTo>
                    <a:pt x="34" y="15"/>
                  </a:lnTo>
                  <a:lnTo>
                    <a:pt x="31" y="18"/>
                  </a:lnTo>
                  <a:lnTo>
                    <a:pt x="21" y="30"/>
                  </a:lnTo>
                  <a:lnTo>
                    <a:pt x="13" y="40"/>
                  </a:lnTo>
                  <a:lnTo>
                    <a:pt x="11" y="42"/>
                  </a:lnTo>
                  <a:lnTo>
                    <a:pt x="10" y="42"/>
                  </a:lnTo>
                  <a:lnTo>
                    <a:pt x="10" y="40"/>
                  </a:lnTo>
                  <a:lnTo>
                    <a:pt x="10" y="37"/>
                  </a:lnTo>
                  <a:lnTo>
                    <a:pt x="11" y="33"/>
                  </a:lnTo>
                  <a:lnTo>
                    <a:pt x="16" y="28"/>
                  </a:lnTo>
                  <a:lnTo>
                    <a:pt x="28" y="18"/>
                  </a:lnTo>
                  <a:lnTo>
                    <a:pt x="33" y="12"/>
                  </a:lnTo>
                  <a:lnTo>
                    <a:pt x="37" y="5"/>
                  </a:lnTo>
                  <a:lnTo>
                    <a:pt x="41" y="0"/>
                  </a:lnTo>
                  <a:close/>
                </a:path>
              </a:pathLst>
            </a:custGeom>
            <a:solidFill>
              <a:srgbClr val="A27564"/>
            </a:solidFill>
            <a:ln w="9525">
              <a:noFill/>
              <a:round/>
              <a:headEnd/>
              <a:tailEnd/>
            </a:ln>
          </p:spPr>
          <p:txBody>
            <a:bodyPr/>
            <a:lstStyle/>
            <a:p>
              <a:endParaRPr lang="ru-RU"/>
            </a:p>
          </p:txBody>
        </p:sp>
        <p:sp>
          <p:nvSpPr>
            <p:cNvPr id="40075" name="Freeform 52"/>
            <p:cNvSpPr>
              <a:spLocks/>
            </p:cNvSpPr>
            <p:nvPr/>
          </p:nvSpPr>
          <p:spPr bwMode="auto">
            <a:xfrm>
              <a:off x="5946776" y="2862263"/>
              <a:ext cx="15875" cy="12700"/>
            </a:xfrm>
            <a:custGeom>
              <a:avLst/>
              <a:gdLst>
                <a:gd name="T0" fmla="*/ 2147483647 w 10"/>
                <a:gd name="T1" fmla="*/ 2147483647 h 8"/>
                <a:gd name="T2" fmla="*/ 2147483647 w 10"/>
                <a:gd name="T3" fmla="*/ 2147483647 h 8"/>
                <a:gd name="T4" fmla="*/ 2147483647 w 10"/>
                <a:gd name="T5" fmla="*/ 2147483647 h 8"/>
                <a:gd name="T6" fmla="*/ 2147483647 w 10"/>
                <a:gd name="T7" fmla="*/ 2147483647 h 8"/>
                <a:gd name="T8" fmla="*/ 2147483647 w 10"/>
                <a:gd name="T9" fmla="*/ 2147483647 h 8"/>
                <a:gd name="T10" fmla="*/ 2147483647 w 10"/>
                <a:gd name="T11" fmla="*/ 2147483647 h 8"/>
                <a:gd name="T12" fmla="*/ 2147483647 w 10"/>
                <a:gd name="T13" fmla="*/ 2147483647 h 8"/>
                <a:gd name="T14" fmla="*/ 2147483647 w 10"/>
                <a:gd name="T15" fmla="*/ 2147483647 h 8"/>
                <a:gd name="T16" fmla="*/ 2147483647 w 10"/>
                <a:gd name="T17" fmla="*/ 2147483647 h 8"/>
                <a:gd name="T18" fmla="*/ 0 w 10"/>
                <a:gd name="T19" fmla="*/ 2147483647 h 8"/>
                <a:gd name="T20" fmla="*/ 0 w 10"/>
                <a:gd name="T21" fmla="*/ 2147483647 h 8"/>
                <a:gd name="T22" fmla="*/ 0 w 10"/>
                <a:gd name="T23" fmla="*/ 2147483647 h 8"/>
                <a:gd name="T24" fmla="*/ 2147483647 w 10"/>
                <a:gd name="T25" fmla="*/ 2147483647 h 8"/>
                <a:gd name="T26" fmla="*/ 2147483647 w 10"/>
                <a:gd name="T27" fmla="*/ 2147483647 h 8"/>
                <a:gd name="T28" fmla="*/ 2147483647 w 10"/>
                <a:gd name="T29" fmla="*/ 2147483647 h 8"/>
                <a:gd name="T30" fmla="*/ 2147483647 w 10"/>
                <a:gd name="T31" fmla="*/ 0 h 8"/>
                <a:gd name="T32" fmla="*/ 2147483647 w 10"/>
                <a:gd name="T33" fmla="*/ 0 h 8"/>
                <a:gd name="T34" fmla="*/ 2147483647 w 10"/>
                <a:gd name="T35" fmla="*/ 2147483647 h 8"/>
                <a:gd name="T36" fmla="*/ 2147483647 w 10"/>
                <a:gd name="T37" fmla="*/ 2147483647 h 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
                <a:gd name="T58" fmla="*/ 0 h 8"/>
                <a:gd name="T59" fmla="*/ 10 w 10"/>
                <a:gd name="T60" fmla="*/ 8 h 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 h="8">
                  <a:moveTo>
                    <a:pt x="10" y="2"/>
                  </a:moveTo>
                  <a:lnTo>
                    <a:pt x="10" y="2"/>
                  </a:lnTo>
                  <a:lnTo>
                    <a:pt x="10" y="3"/>
                  </a:lnTo>
                  <a:lnTo>
                    <a:pt x="10" y="5"/>
                  </a:lnTo>
                  <a:lnTo>
                    <a:pt x="10" y="7"/>
                  </a:lnTo>
                  <a:lnTo>
                    <a:pt x="7" y="8"/>
                  </a:lnTo>
                  <a:lnTo>
                    <a:pt x="4" y="8"/>
                  </a:lnTo>
                  <a:lnTo>
                    <a:pt x="2" y="8"/>
                  </a:lnTo>
                  <a:lnTo>
                    <a:pt x="0" y="7"/>
                  </a:lnTo>
                  <a:lnTo>
                    <a:pt x="0" y="5"/>
                  </a:lnTo>
                  <a:lnTo>
                    <a:pt x="5" y="3"/>
                  </a:lnTo>
                  <a:lnTo>
                    <a:pt x="7" y="2"/>
                  </a:lnTo>
                  <a:lnTo>
                    <a:pt x="9" y="0"/>
                  </a:lnTo>
                  <a:lnTo>
                    <a:pt x="10" y="0"/>
                  </a:lnTo>
                  <a:lnTo>
                    <a:pt x="10" y="2"/>
                  </a:lnTo>
                  <a:close/>
                </a:path>
              </a:pathLst>
            </a:custGeom>
            <a:solidFill>
              <a:srgbClr val="A27564"/>
            </a:solidFill>
            <a:ln w="9525">
              <a:noFill/>
              <a:round/>
              <a:headEnd/>
              <a:tailEnd/>
            </a:ln>
          </p:spPr>
          <p:txBody>
            <a:bodyPr/>
            <a:lstStyle/>
            <a:p>
              <a:endParaRPr lang="ru-RU"/>
            </a:p>
          </p:txBody>
        </p:sp>
        <p:sp>
          <p:nvSpPr>
            <p:cNvPr id="40076" name="Freeform 53"/>
            <p:cNvSpPr>
              <a:spLocks/>
            </p:cNvSpPr>
            <p:nvPr/>
          </p:nvSpPr>
          <p:spPr bwMode="auto">
            <a:xfrm>
              <a:off x="5965826" y="2862263"/>
              <a:ext cx="7938" cy="15875"/>
            </a:xfrm>
            <a:custGeom>
              <a:avLst/>
              <a:gdLst>
                <a:gd name="T0" fmla="*/ 2147483647 w 5"/>
                <a:gd name="T1" fmla="*/ 2147483647 h 10"/>
                <a:gd name="T2" fmla="*/ 2147483647 w 5"/>
                <a:gd name="T3" fmla="*/ 2147483647 h 10"/>
                <a:gd name="T4" fmla="*/ 0 w 5"/>
                <a:gd name="T5" fmla="*/ 0 h 10"/>
                <a:gd name="T6" fmla="*/ 0 w 5"/>
                <a:gd name="T7" fmla="*/ 2147483647 h 10"/>
                <a:gd name="T8" fmla="*/ 0 w 5"/>
                <a:gd name="T9" fmla="*/ 2147483647 h 10"/>
                <a:gd name="T10" fmla="*/ 2147483647 w 5"/>
                <a:gd name="T11" fmla="*/ 2147483647 h 10"/>
                <a:gd name="T12" fmla="*/ 2147483647 w 5"/>
                <a:gd name="T13" fmla="*/ 2147483647 h 10"/>
                <a:gd name="T14" fmla="*/ 0 w 5"/>
                <a:gd name="T15" fmla="*/ 2147483647 h 10"/>
                <a:gd name="T16" fmla="*/ 0 w 5"/>
                <a:gd name="T17" fmla="*/ 2147483647 h 10"/>
                <a:gd name="T18" fmla="*/ 0 w 5"/>
                <a:gd name="T19" fmla="*/ 2147483647 h 10"/>
                <a:gd name="T20" fmla="*/ 2147483647 w 5"/>
                <a:gd name="T21" fmla="*/ 2147483647 h 10"/>
                <a:gd name="T22" fmla="*/ 2147483647 w 5"/>
                <a:gd name="T23" fmla="*/ 2147483647 h 10"/>
                <a:gd name="T24" fmla="*/ 2147483647 w 5"/>
                <a:gd name="T25" fmla="*/ 2147483647 h 10"/>
                <a:gd name="T26" fmla="*/ 2147483647 w 5"/>
                <a:gd name="T27" fmla="*/ 2147483647 h 10"/>
                <a:gd name="T28" fmla="*/ 2147483647 w 5"/>
                <a:gd name="T29" fmla="*/ 2147483647 h 10"/>
                <a:gd name="T30" fmla="*/ 2147483647 w 5"/>
                <a:gd name="T31" fmla="*/ 2147483647 h 10"/>
                <a:gd name="T32" fmla="*/ 2147483647 w 5"/>
                <a:gd name="T33" fmla="*/ 2147483647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
                <a:gd name="T52" fmla="*/ 0 h 10"/>
                <a:gd name="T53" fmla="*/ 5 w 5"/>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 h="10">
                  <a:moveTo>
                    <a:pt x="3" y="2"/>
                  </a:moveTo>
                  <a:lnTo>
                    <a:pt x="3" y="2"/>
                  </a:lnTo>
                  <a:lnTo>
                    <a:pt x="0" y="0"/>
                  </a:lnTo>
                  <a:lnTo>
                    <a:pt x="0" y="3"/>
                  </a:lnTo>
                  <a:lnTo>
                    <a:pt x="2" y="5"/>
                  </a:lnTo>
                  <a:lnTo>
                    <a:pt x="2" y="7"/>
                  </a:lnTo>
                  <a:lnTo>
                    <a:pt x="0" y="8"/>
                  </a:lnTo>
                  <a:lnTo>
                    <a:pt x="0" y="10"/>
                  </a:lnTo>
                  <a:lnTo>
                    <a:pt x="2" y="10"/>
                  </a:lnTo>
                  <a:lnTo>
                    <a:pt x="3" y="8"/>
                  </a:lnTo>
                  <a:lnTo>
                    <a:pt x="5" y="7"/>
                  </a:lnTo>
                  <a:lnTo>
                    <a:pt x="5" y="3"/>
                  </a:lnTo>
                  <a:lnTo>
                    <a:pt x="3" y="2"/>
                  </a:lnTo>
                  <a:close/>
                </a:path>
              </a:pathLst>
            </a:custGeom>
            <a:solidFill>
              <a:srgbClr val="F6E8BD"/>
            </a:solidFill>
            <a:ln w="9525">
              <a:noFill/>
              <a:round/>
              <a:headEnd/>
              <a:tailEnd/>
            </a:ln>
          </p:spPr>
          <p:txBody>
            <a:bodyPr/>
            <a:lstStyle/>
            <a:p>
              <a:endParaRPr lang="ru-RU"/>
            </a:p>
          </p:txBody>
        </p:sp>
        <p:sp>
          <p:nvSpPr>
            <p:cNvPr id="40077" name="Freeform 54"/>
            <p:cNvSpPr>
              <a:spLocks/>
            </p:cNvSpPr>
            <p:nvPr/>
          </p:nvSpPr>
          <p:spPr bwMode="auto">
            <a:xfrm>
              <a:off x="5918201" y="2886075"/>
              <a:ext cx="71438" cy="34925"/>
            </a:xfrm>
            <a:custGeom>
              <a:avLst/>
              <a:gdLst>
                <a:gd name="T0" fmla="*/ 2147483647 w 45"/>
                <a:gd name="T1" fmla="*/ 2147483647 h 22"/>
                <a:gd name="T2" fmla="*/ 2147483647 w 45"/>
                <a:gd name="T3" fmla="*/ 2147483647 h 22"/>
                <a:gd name="T4" fmla="*/ 2147483647 w 45"/>
                <a:gd name="T5" fmla="*/ 0 h 22"/>
                <a:gd name="T6" fmla="*/ 2147483647 w 45"/>
                <a:gd name="T7" fmla="*/ 0 h 22"/>
                <a:gd name="T8" fmla="*/ 2147483647 w 45"/>
                <a:gd name="T9" fmla="*/ 0 h 22"/>
                <a:gd name="T10" fmla="*/ 2147483647 w 45"/>
                <a:gd name="T11" fmla="*/ 2147483647 h 22"/>
                <a:gd name="T12" fmla="*/ 2147483647 w 45"/>
                <a:gd name="T13" fmla="*/ 2147483647 h 22"/>
                <a:gd name="T14" fmla="*/ 2147483647 w 45"/>
                <a:gd name="T15" fmla="*/ 2147483647 h 22"/>
                <a:gd name="T16" fmla="*/ 2147483647 w 45"/>
                <a:gd name="T17" fmla="*/ 2147483647 h 22"/>
                <a:gd name="T18" fmla="*/ 2147483647 w 45"/>
                <a:gd name="T19" fmla="*/ 2147483647 h 22"/>
                <a:gd name="T20" fmla="*/ 2147483647 w 45"/>
                <a:gd name="T21" fmla="*/ 2147483647 h 22"/>
                <a:gd name="T22" fmla="*/ 2147483647 w 45"/>
                <a:gd name="T23" fmla="*/ 2147483647 h 22"/>
                <a:gd name="T24" fmla="*/ 2147483647 w 45"/>
                <a:gd name="T25" fmla="*/ 2147483647 h 22"/>
                <a:gd name="T26" fmla="*/ 2147483647 w 45"/>
                <a:gd name="T27" fmla="*/ 2147483647 h 22"/>
                <a:gd name="T28" fmla="*/ 2147483647 w 45"/>
                <a:gd name="T29" fmla="*/ 2147483647 h 22"/>
                <a:gd name="T30" fmla="*/ 2147483647 w 45"/>
                <a:gd name="T31" fmla="*/ 2147483647 h 22"/>
                <a:gd name="T32" fmla="*/ 0 w 45"/>
                <a:gd name="T33" fmla="*/ 2147483647 h 22"/>
                <a:gd name="T34" fmla="*/ 0 w 45"/>
                <a:gd name="T35" fmla="*/ 2147483647 h 22"/>
                <a:gd name="T36" fmla="*/ 0 w 45"/>
                <a:gd name="T37" fmla="*/ 2147483647 h 22"/>
                <a:gd name="T38" fmla="*/ 2147483647 w 45"/>
                <a:gd name="T39" fmla="*/ 2147483647 h 22"/>
                <a:gd name="T40" fmla="*/ 2147483647 w 45"/>
                <a:gd name="T41" fmla="*/ 2147483647 h 22"/>
                <a:gd name="T42" fmla="*/ 2147483647 w 45"/>
                <a:gd name="T43" fmla="*/ 2147483647 h 22"/>
                <a:gd name="T44" fmla="*/ 2147483647 w 45"/>
                <a:gd name="T45" fmla="*/ 2147483647 h 22"/>
                <a:gd name="T46" fmla="*/ 2147483647 w 45"/>
                <a:gd name="T47" fmla="*/ 2147483647 h 22"/>
                <a:gd name="T48" fmla="*/ 2147483647 w 45"/>
                <a:gd name="T49" fmla="*/ 2147483647 h 22"/>
                <a:gd name="T50" fmla="*/ 2147483647 w 45"/>
                <a:gd name="T51" fmla="*/ 2147483647 h 22"/>
                <a:gd name="T52" fmla="*/ 2147483647 w 45"/>
                <a:gd name="T53" fmla="*/ 2147483647 h 22"/>
                <a:gd name="T54" fmla="*/ 2147483647 w 45"/>
                <a:gd name="T55" fmla="*/ 2147483647 h 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5"/>
                <a:gd name="T85" fmla="*/ 0 h 22"/>
                <a:gd name="T86" fmla="*/ 45 w 45"/>
                <a:gd name="T87" fmla="*/ 22 h 2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5" h="22">
                  <a:moveTo>
                    <a:pt x="36" y="5"/>
                  </a:moveTo>
                  <a:lnTo>
                    <a:pt x="36" y="5"/>
                  </a:lnTo>
                  <a:lnTo>
                    <a:pt x="43" y="0"/>
                  </a:lnTo>
                  <a:lnTo>
                    <a:pt x="45" y="0"/>
                  </a:lnTo>
                  <a:lnTo>
                    <a:pt x="45" y="2"/>
                  </a:lnTo>
                  <a:lnTo>
                    <a:pt x="43" y="5"/>
                  </a:lnTo>
                  <a:lnTo>
                    <a:pt x="38" y="9"/>
                  </a:lnTo>
                  <a:lnTo>
                    <a:pt x="30" y="12"/>
                  </a:lnTo>
                  <a:lnTo>
                    <a:pt x="23" y="15"/>
                  </a:lnTo>
                  <a:lnTo>
                    <a:pt x="17" y="17"/>
                  </a:lnTo>
                  <a:lnTo>
                    <a:pt x="12" y="20"/>
                  </a:lnTo>
                  <a:lnTo>
                    <a:pt x="10" y="22"/>
                  </a:lnTo>
                  <a:lnTo>
                    <a:pt x="7" y="22"/>
                  </a:lnTo>
                  <a:lnTo>
                    <a:pt x="0" y="19"/>
                  </a:lnTo>
                  <a:lnTo>
                    <a:pt x="2" y="19"/>
                  </a:lnTo>
                  <a:lnTo>
                    <a:pt x="10" y="17"/>
                  </a:lnTo>
                  <a:lnTo>
                    <a:pt x="18" y="15"/>
                  </a:lnTo>
                  <a:lnTo>
                    <a:pt x="28" y="12"/>
                  </a:lnTo>
                  <a:lnTo>
                    <a:pt x="35" y="7"/>
                  </a:lnTo>
                  <a:lnTo>
                    <a:pt x="36" y="5"/>
                  </a:lnTo>
                  <a:close/>
                </a:path>
              </a:pathLst>
            </a:custGeom>
            <a:solidFill>
              <a:srgbClr val="F6E8BD"/>
            </a:solidFill>
            <a:ln w="9525">
              <a:noFill/>
              <a:round/>
              <a:headEnd/>
              <a:tailEnd/>
            </a:ln>
          </p:spPr>
          <p:txBody>
            <a:bodyPr/>
            <a:lstStyle/>
            <a:p>
              <a:endParaRPr lang="ru-RU"/>
            </a:p>
          </p:txBody>
        </p:sp>
        <p:sp>
          <p:nvSpPr>
            <p:cNvPr id="40078" name="Freeform 55"/>
            <p:cNvSpPr>
              <a:spLocks/>
            </p:cNvSpPr>
            <p:nvPr/>
          </p:nvSpPr>
          <p:spPr bwMode="auto">
            <a:xfrm>
              <a:off x="5969001" y="2944813"/>
              <a:ext cx="22225" cy="26987"/>
            </a:xfrm>
            <a:custGeom>
              <a:avLst/>
              <a:gdLst>
                <a:gd name="T0" fmla="*/ 2147483647 w 14"/>
                <a:gd name="T1" fmla="*/ 2147483647 h 17"/>
                <a:gd name="T2" fmla="*/ 2147483647 w 14"/>
                <a:gd name="T3" fmla="*/ 2147483647 h 17"/>
                <a:gd name="T4" fmla="*/ 2147483647 w 14"/>
                <a:gd name="T5" fmla="*/ 2147483647 h 17"/>
                <a:gd name="T6" fmla="*/ 2147483647 w 14"/>
                <a:gd name="T7" fmla="*/ 2147483647 h 17"/>
                <a:gd name="T8" fmla="*/ 2147483647 w 14"/>
                <a:gd name="T9" fmla="*/ 2147483647 h 17"/>
                <a:gd name="T10" fmla="*/ 2147483647 w 14"/>
                <a:gd name="T11" fmla="*/ 2147483647 h 17"/>
                <a:gd name="T12" fmla="*/ 0 w 14"/>
                <a:gd name="T13" fmla="*/ 2147483647 h 17"/>
                <a:gd name="T14" fmla="*/ 0 w 14"/>
                <a:gd name="T15" fmla="*/ 2147483647 h 17"/>
                <a:gd name="T16" fmla="*/ 2147483647 w 14"/>
                <a:gd name="T17" fmla="*/ 2147483647 h 17"/>
                <a:gd name="T18" fmla="*/ 2147483647 w 14"/>
                <a:gd name="T19" fmla="*/ 2147483647 h 17"/>
                <a:gd name="T20" fmla="*/ 2147483647 w 14"/>
                <a:gd name="T21" fmla="*/ 2147483647 h 17"/>
                <a:gd name="T22" fmla="*/ 2147483647 w 14"/>
                <a:gd name="T23" fmla="*/ 0 h 17"/>
                <a:gd name="T24" fmla="*/ 2147483647 w 14"/>
                <a:gd name="T25" fmla="*/ 2147483647 h 17"/>
                <a:gd name="T26" fmla="*/ 2147483647 w 14"/>
                <a:gd name="T27" fmla="*/ 2147483647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7"/>
                <a:gd name="T44" fmla="*/ 14 w 14"/>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7">
                  <a:moveTo>
                    <a:pt x="14" y="2"/>
                  </a:moveTo>
                  <a:lnTo>
                    <a:pt x="14" y="2"/>
                  </a:lnTo>
                  <a:lnTo>
                    <a:pt x="9" y="8"/>
                  </a:lnTo>
                  <a:lnTo>
                    <a:pt x="6" y="14"/>
                  </a:lnTo>
                  <a:lnTo>
                    <a:pt x="1" y="17"/>
                  </a:lnTo>
                  <a:lnTo>
                    <a:pt x="0" y="17"/>
                  </a:lnTo>
                  <a:lnTo>
                    <a:pt x="0" y="15"/>
                  </a:lnTo>
                  <a:lnTo>
                    <a:pt x="4" y="7"/>
                  </a:lnTo>
                  <a:lnTo>
                    <a:pt x="11" y="2"/>
                  </a:lnTo>
                  <a:lnTo>
                    <a:pt x="14" y="0"/>
                  </a:lnTo>
                  <a:lnTo>
                    <a:pt x="14" y="2"/>
                  </a:lnTo>
                  <a:close/>
                </a:path>
              </a:pathLst>
            </a:custGeom>
            <a:solidFill>
              <a:srgbClr val="F1CFA3"/>
            </a:solidFill>
            <a:ln w="9525">
              <a:noFill/>
              <a:round/>
              <a:headEnd/>
              <a:tailEnd/>
            </a:ln>
          </p:spPr>
          <p:txBody>
            <a:bodyPr/>
            <a:lstStyle/>
            <a:p>
              <a:endParaRPr lang="ru-RU"/>
            </a:p>
          </p:txBody>
        </p:sp>
        <p:sp>
          <p:nvSpPr>
            <p:cNvPr id="40079" name="Freeform 56"/>
            <p:cNvSpPr>
              <a:spLocks/>
            </p:cNvSpPr>
            <p:nvPr/>
          </p:nvSpPr>
          <p:spPr bwMode="auto">
            <a:xfrm>
              <a:off x="5929313" y="2998788"/>
              <a:ext cx="15875" cy="7937"/>
            </a:xfrm>
            <a:custGeom>
              <a:avLst/>
              <a:gdLst>
                <a:gd name="T0" fmla="*/ 2147483647 w 10"/>
                <a:gd name="T1" fmla="*/ 0 h 5"/>
                <a:gd name="T2" fmla="*/ 2147483647 w 10"/>
                <a:gd name="T3" fmla="*/ 0 h 5"/>
                <a:gd name="T4" fmla="*/ 2147483647 w 10"/>
                <a:gd name="T5" fmla="*/ 2147483647 h 5"/>
                <a:gd name="T6" fmla="*/ 2147483647 w 10"/>
                <a:gd name="T7" fmla="*/ 2147483647 h 5"/>
                <a:gd name="T8" fmla="*/ 0 w 10"/>
                <a:gd name="T9" fmla="*/ 2147483647 h 5"/>
                <a:gd name="T10" fmla="*/ 2147483647 w 10"/>
                <a:gd name="T11" fmla="*/ 2147483647 h 5"/>
                <a:gd name="T12" fmla="*/ 2147483647 w 10"/>
                <a:gd name="T13" fmla="*/ 2147483647 h 5"/>
                <a:gd name="T14" fmla="*/ 2147483647 w 10"/>
                <a:gd name="T15" fmla="*/ 2147483647 h 5"/>
                <a:gd name="T16" fmla="*/ 2147483647 w 10"/>
                <a:gd name="T17" fmla="*/ 2147483647 h 5"/>
                <a:gd name="T18" fmla="*/ 2147483647 w 10"/>
                <a:gd name="T19" fmla="*/ 2147483647 h 5"/>
                <a:gd name="T20" fmla="*/ 2147483647 w 10"/>
                <a:gd name="T21" fmla="*/ 2147483647 h 5"/>
                <a:gd name="T22" fmla="*/ 2147483647 w 10"/>
                <a:gd name="T23" fmla="*/ 0 h 5"/>
                <a:gd name="T24" fmla="*/ 2147483647 w 10"/>
                <a:gd name="T25" fmla="*/ 0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5"/>
                <a:gd name="T41" fmla="*/ 10 w 10"/>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5">
                  <a:moveTo>
                    <a:pt x="8" y="0"/>
                  </a:moveTo>
                  <a:lnTo>
                    <a:pt x="8" y="0"/>
                  </a:lnTo>
                  <a:lnTo>
                    <a:pt x="2" y="3"/>
                  </a:lnTo>
                  <a:lnTo>
                    <a:pt x="0" y="3"/>
                  </a:lnTo>
                  <a:lnTo>
                    <a:pt x="2" y="5"/>
                  </a:lnTo>
                  <a:lnTo>
                    <a:pt x="3" y="5"/>
                  </a:lnTo>
                  <a:lnTo>
                    <a:pt x="7" y="5"/>
                  </a:lnTo>
                  <a:lnTo>
                    <a:pt x="10" y="3"/>
                  </a:lnTo>
                  <a:lnTo>
                    <a:pt x="10" y="1"/>
                  </a:lnTo>
                  <a:lnTo>
                    <a:pt x="8" y="0"/>
                  </a:lnTo>
                  <a:close/>
                </a:path>
              </a:pathLst>
            </a:custGeom>
            <a:solidFill>
              <a:srgbClr val="F1CFA3"/>
            </a:solidFill>
            <a:ln w="9525">
              <a:noFill/>
              <a:round/>
              <a:headEnd/>
              <a:tailEnd/>
            </a:ln>
          </p:spPr>
          <p:txBody>
            <a:bodyPr/>
            <a:lstStyle/>
            <a:p>
              <a:endParaRPr lang="ru-RU"/>
            </a:p>
          </p:txBody>
        </p:sp>
        <p:sp>
          <p:nvSpPr>
            <p:cNvPr id="40080" name="Freeform 57"/>
            <p:cNvSpPr>
              <a:spLocks/>
            </p:cNvSpPr>
            <p:nvPr/>
          </p:nvSpPr>
          <p:spPr bwMode="auto">
            <a:xfrm>
              <a:off x="5954713" y="3011488"/>
              <a:ext cx="47625" cy="23812"/>
            </a:xfrm>
            <a:custGeom>
              <a:avLst/>
              <a:gdLst>
                <a:gd name="T0" fmla="*/ 2147483647 w 30"/>
                <a:gd name="T1" fmla="*/ 2147483647 h 15"/>
                <a:gd name="T2" fmla="*/ 2147483647 w 30"/>
                <a:gd name="T3" fmla="*/ 2147483647 h 15"/>
                <a:gd name="T4" fmla="*/ 2147483647 w 30"/>
                <a:gd name="T5" fmla="*/ 2147483647 h 15"/>
                <a:gd name="T6" fmla="*/ 2147483647 w 30"/>
                <a:gd name="T7" fmla="*/ 2147483647 h 15"/>
                <a:gd name="T8" fmla="*/ 2147483647 w 30"/>
                <a:gd name="T9" fmla="*/ 2147483647 h 15"/>
                <a:gd name="T10" fmla="*/ 2147483647 w 30"/>
                <a:gd name="T11" fmla="*/ 2147483647 h 15"/>
                <a:gd name="T12" fmla="*/ 2147483647 w 30"/>
                <a:gd name="T13" fmla="*/ 2147483647 h 15"/>
                <a:gd name="T14" fmla="*/ 2147483647 w 30"/>
                <a:gd name="T15" fmla="*/ 0 h 15"/>
                <a:gd name="T16" fmla="*/ 2147483647 w 30"/>
                <a:gd name="T17" fmla="*/ 0 h 15"/>
                <a:gd name="T18" fmla="*/ 2147483647 w 30"/>
                <a:gd name="T19" fmla="*/ 2147483647 h 15"/>
                <a:gd name="T20" fmla="*/ 2147483647 w 30"/>
                <a:gd name="T21" fmla="*/ 2147483647 h 15"/>
                <a:gd name="T22" fmla="*/ 2147483647 w 30"/>
                <a:gd name="T23" fmla="*/ 2147483647 h 15"/>
                <a:gd name="T24" fmla="*/ 2147483647 w 30"/>
                <a:gd name="T25" fmla="*/ 2147483647 h 15"/>
                <a:gd name="T26" fmla="*/ 2147483647 w 30"/>
                <a:gd name="T27" fmla="*/ 2147483647 h 15"/>
                <a:gd name="T28" fmla="*/ 0 w 30"/>
                <a:gd name="T29" fmla="*/ 2147483647 h 15"/>
                <a:gd name="T30" fmla="*/ 0 w 30"/>
                <a:gd name="T31" fmla="*/ 2147483647 h 15"/>
                <a:gd name="T32" fmla="*/ 2147483647 w 30"/>
                <a:gd name="T33" fmla="*/ 2147483647 h 15"/>
                <a:gd name="T34" fmla="*/ 2147483647 w 30"/>
                <a:gd name="T35" fmla="*/ 2147483647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15"/>
                <a:gd name="T56" fmla="*/ 30 w 30"/>
                <a:gd name="T57" fmla="*/ 15 h 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15">
                  <a:moveTo>
                    <a:pt x="5" y="14"/>
                  </a:moveTo>
                  <a:lnTo>
                    <a:pt x="5" y="14"/>
                  </a:lnTo>
                  <a:lnTo>
                    <a:pt x="17" y="7"/>
                  </a:lnTo>
                  <a:lnTo>
                    <a:pt x="23" y="5"/>
                  </a:lnTo>
                  <a:lnTo>
                    <a:pt x="30" y="2"/>
                  </a:lnTo>
                  <a:lnTo>
                    <a:pt x="28" y="0"/>
                  </a:lnTo>
                  <a:lnTo>
                    <a:pt x="27" y="0"/>
                  </a:lnTo>
                  <a:lnTo>
                    <a:pt x="20" y="2"/>
                  </a:lnTo>
                  <a:lnTo>
                    <a:pt x="10" y="7"/>
                  </a:lnTo>
                  <a:lnTo>
                    <a:pt x="2" y="12"/>
                  </a:lnTo>
                  <a:lnTo>
                    <a:pt x="0" y="14"/>
                  </a:lnTo>
                  <a:lnTo>
                    <a:pt x="0" y="15"/>
                  </a:lnTo>
                  <a:lnTo>
                    <a:pt x="5" y="14"/>
                  </a:lnTo>
                  <a:close/>
                </a:path>
              </a:pathLst>
            </a:custGeom>
            <a:solidFill>
              <a:srgbClr val="F1CFA3"/>
            </a:solidFill>
            <a:ln w="9525">
              <a:noFill/>
              <a:round/>
              <a:headEnd/>
              <a:tailEnd/>
            </a:ln>
          </p:spPr>
          <p:txBody>
            <a:bodyPr/>
            <a:lstStyle/>
            <a:p>
              <a:endParaRPr lang="ru-RU"/>
            </a:p>
          </p:txBody>
        </p:sp>
        <p:sp>
          <p:nvSpPr>
            <p:cNvPr id="40081" name="Freeform 58"/>
            <p:cNvSpPr>
              <a:spLocks/>
            </p:cNvSpPr>
            <p:nvPr/>
          </p:nvSpPr>
          <p:spPr bwMode="auto">
            <a:xfrm>
              <a:off x="5832476" y="2870200"/>
              <a:ext cx="104775" cy="30162"/>
            </a:xfrm>
            <a:custGeom>
              <a:avLst/>
              <a:gdLst>
                <a:gd name="T0" fmla="*/ 2147483647 w 66"/>
                <a:gd name="T1" fmla="*/ 2147483647 h 19"/>
                <a:gd name="T2" fmla="*/ 2147483647 w 66"/>
                <a:gd name="T3" fmla="*/ 2147483647 h 19"/>
                <a:gd name="T4" fmla="*/ 2147483647 w 66"/>
                <a:gd name="T5" fmla="*/ 2147483647 h 19"/>
                <a:gd name="T6" fmla="*/ 2147483647 w 66"/>
                <a:gd name="T7" fmla="*/ 2147483647 h 19"/>
                <a:gd name="T8" fmla="*/ 2147483647 w 66"/>
                <a:gd name="T9" fmla="*/ 2147483647 h 19"/>
                <a:gd name="T10" fmla="*/ 2147483647 w 66"/>
                <a:gd name="T11" fmla="*/ 2147483647 h 19"/>
                <a:gd name="T12" fmla="*/ 2147483647 w 66"/>
                <a:gd name="T13" fmla="*/ 2147483647 h 19"/>
                <a:gd name="T14" fmla="*/ 2147483647 w 66"/>
                <a:gd name="T15" fmla="*/ 2147483647 h 19"/>
                <a:gd name="T16" fmla="*/ 2147483647 w 66"/>
                <a:gd name="T17" fmla="*/ 2147483647 h 19"/>
                <a:gd name="T18" fmla="*/ 2147483647 w 66"/>
                <a:gd name="T19" fmla="*/ 2147483647 h 19"/>
                <a:gd name="T20" fmla="*/ 2147483647 w 66"/>
                <a:gd name="T21" fmla="*/ 2147483647 h 19"/>
                <a:gd name="T22" fmla="*/ 2147483647 w 66"/>
                <a:gd name="T23" fmla="*/ 2147483647 h 19"/>
                <a:gd name="T24" fmla="*/ 0 w 66"/>
                <a:gd name="T25" fmla="*/ 2147483647 h 19"/>
                <a:gd name="T26" fmla="*/ 0 w 66"/>
                <a:gd name="T27" fmla="*/ 2147483647 h 19"/>
                <a:gd name="T28" fmla="*/ 2147483647 w 66"/>
                <a:gd name="T29" fmla="*/ 2147483647 h 19"/>
                <a:gd name="T30" fmla="*/ 2147483647 w 66"/>
                <a:gd name="T31" fmla="*/ 2147483647 h 19"/>
                <a:gd name="T32" fmla="*/ 2147483647 w 66"/>
                <a:gd name="T33" fmla="*/ 2147483647 h 19"/>
                <a:gd name="T34" fmla="*/ 2147483647 w 66"/>
                <a:gd name="T35" fmla="*/ 2147483647 h 19"/>
                <a:gd name="T36" fmla="*/ 2147483647 w 66"/>
                <a:gd name="T37" fmla="*/ 0 h 19"/>
                <a:gd name="T38" fmla="*/ 2147483647 w 66"/>
                <a:gd name="T39" fmla="*/ 0 h 19"/>
                <a:gd name="T40" fmla="*/ 2147483647 w 66"/>
                <a:gd name="T41" fmla="*/ 0 h 19"/>
                <a:gd name="T42" fmla="*/ 2147483647 w 66"/>
                <a:gd name="T43" fmla="*/ 2147483647 h 19"/>
                <a:gd name="T44" fmla="*/ 2147483647 w 66"/>
                <a:gd name="T45" fmla="*/ 2147483647 h 19"/>
                <a:gd name="T46" fmla="*/ 2147483647 w 66"/>
                <a:gd name="T47" fmla="*/ 2147483647 h 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6"/>
                <a:gd name="T73" fmla="*/ 0 h 19"/>
                <a:gd name="T74" fmla="*/ 66 w 66"/>
                <a:gd name="T75" fmla="*/ 19 h 1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6" h="19">
                  <a:moveTo>
                    <a:pt x="66" y="3"/>
                  </a:moveTo>
                  <a:lnTo>
                    <a:pt x="66" y="3"/>
                  </a:lnTo>
                  <a:lnTo>
                    <a:pt x="64" y="5"/>
                  </a:lnTo>
                  <a:lnTo>
                    <a:pt x="58" y="7"/>
                  </a:lnTo>
                  <a:lnTo>
                    <a:pt x="40" y="7"/>
                  </a:lnTo>
                  <a:lnTo>
                    <a:pt x="30" y="7"/>
                  </a:lnTo>
                  <a:lnTo>
                    <a:pt x="23" y="8"/>
                  </a:lnTo>
                  <a:lnTo>
                    <a:pt x="14" y="13"/>
                  </a:lnTo>
                  <a:lnTo>
                    <a:pt x="4" y="19"/>
                  </a:lnTo>
                  <a:lnTo>
                    <a:pt x="0" y="19"/>
                  </a:lnTo>
                  <a:lnTo>
                    <a:pt x="0" y="17"/>
                  </a:lnTo>
                  <a:lnTo>
                    <a:pt x="9" y="10"/>
                  </a:lnTo>
                  <a:lnTo>
                    <a:pt x="15" y="5"/>
                  </a:lnTo>
                  <a:lnTo>
                    <a:pt x="22" y="2"/>
                  </a:lnTo>
                  <a:lnTo>
                    <a:pt x="32" y="0"/>
                  </a:lnTo>
                  <a:lnTo>
                    <a:pt x="43" y="0"/>
                  </a:lnTo>
                  <a:lnTo>
                    <a:pt x="61" y="2"/>
                  </a:lnTo>
                  <a:lnTo>
                    <a:pt x="66" y="3"/>
                  </a:lnTo>
                  <a:close/>
                </a:path>
              </a:pathLst>
            </a:custGeom>
            <a:solidFill>
              <a:srgbClr val="F6E8BD"/>
            </a:solidFill>
            <a:ln w="9525">
              <a:noFill/>
              <a:round/>
              <a:headEnd/>
              <a:tailEnd/>
            </a:ln>
          </p:spPr>
          <p:txBody>
            <a:bodyPr/>
            <a:lstStyle/>
            <a:p>
              <a:endParaRPr lang="ru-RU"/>
            </a:p>
          </p:txBody>
        </p:sp>
        <p:sp>
          <p:nvSpPr>
            <p:cNvPr id="40082" name="Freeform 59"/>
            <p:cNvSpPr>
              <a:spLocks/>
            </p:cNvSpPr>
            <p:nvPr/>
          </p:nvSpPr>
          <p:spPr bwMode="auto">
            <a:xfrm>
              <a:off x="5783263" y="2998788"/>
              <a:ext cx="169863" cy="50800"/>
            </a:xfrm>
            <a:custGeom>
              <a:avLst/>
              <a:gdLst>
                <a:gd name="T0" fmla="*/ 2147483647 w 107"/>
                <a:gd name="T1" fmla="*/ 2147483647 h 32"/>
                <a:gd name="T2" fmla="*/ 2147483647 w 107"/>
                <a:gd name="T3" fmla="*/ 2147483647 h 32"/>
                <a:gd name="T4" fmla="*/ 2147483647 w 107"/>
                <a:gd name="T5" fmla="*/ 2147483647 h 32"/>
                <a:gd name="T6" fmla="*/ 2147483647 w 107"/>
                <a:gd name="T7" fmla="*/ 2147483647 h 32"/>
                <a:gd name="T8" fmla="*/ 0 w 107"/>
                <a:gd name="T9" fmla="*/ 2147483647 h 32"/>
                <a:gd name="T10" fmla="*/ 0 w 107"/>
                <a:gd name="T11" fmla="*/ 2147483647 h 32"/>
                <a:gd name="T12" fmla="*/ 0 w 107"/>
                <a:gd name="T13" fmla="*/ 0 h 32"/>
                <a:gd name="T14" fmla="*/ 0 w 107"/>
                <a:gd name="T15" fmla="*/ 0 h 32"/>
                <a:gd name="T16" fmla="*/ 2147483647 w 107"/>
                <a:gd name="T17" fmla="*/ 2147483647 h 32"/>
                <a:gd name="T18" fmla="*/ 2147483647 w 107"/>
                <a:gd name="T19" fmla="*/ 2147483647 h 32"/>
                <a:gd name="T20" fmla="*/ 2147483647 w 107"/>
                <a:gd name="T21" fmla="*/ 2147483647 h 32"/>
                <a:gd name="T22" fmla="*/ 2147483647 w 107"/>
                <a:gd name="T23" fmla="*/ 2147483647 h 32"/>
                <a:gd name="T24" fmla="*/ 2147483647 w 107"/>
                <a:gd name="T25" fmla="*/ 2147483647 h 32"/>
                <a:gd name="T26" fmla="*/ 2147483647 w 107"/>
                <a:gd name="T27" fmla="*/ 2147483647 h 32"/>
                <a:gd name="T28" fmla="*/ 2147483647 w 107"/>
                <a:gd name="T29" fmla="*/ 2147483647 h 32"/>
                <a:gd name="T30" fmla="*/ 2147483647 w 107"/>
                <a:gd name="T31" fmla="*/ 2147483647 h 32"/>
                <a:gd name="T32" fmla="*/ 2147483647 w 107"/>
                <a:gd name="T33" fmla="*/ 2147483647 h 32"/>
                <a:gd name="T34" fmla="*/ 2147483647 w 107"/>
                <a:gd name="T35" fmla="*/ 2147483647 h 32"/>
                <a:gd name="T36" fmla="*/ 2147483647 w 107"/>
                <a:gd name="T37" fmla="*/ 2147483647 h 32"/>
                <a:gd name="T38" fmla="*/ 2147483647 w 107"/>
                <a:gd name="T39" fmla="*/ 2147483647 h 32"/>
                <a:gd name="T40" fmla="*/ 2147483647 w 107"/>
                <a:gd name="T41" fmla="*/ 2147483647 h 32"/>
                <a:gd name="T42" fmla="*/ 2147483647 w 107"/>
                <a:gd name="T43" fmla="*/ 2147483647 h 32"/>
                <a:gd name="T44" fmla="*/ 2147483647 w 107"/>
                <a:gd name="T45" fmla="*/ 2147483647 h 32"/>
                <a:gd name="T46" fmla="*/ 2147483647 w 107"/>
                <a:gd name="T47" fmla="*/ 2147483647 h 32"/>
                <a:gd name="T48" fmla="*/ 2147483647 w 107"/>
                <a:gd name="T49" fmla="*/ 2147483647 h 32"/>
                <a:gd name="T50" fmla="*/ 2147483647 w 107"/>
                <a:gd name="T51" fmla="*/ 2147483647 h 32"/>
                <a:gd name="T52" fmla="*/ 2147483647 w 107"/>
                <a:gd name="T53" fmla="*/ 2147483647 h 32"/>
                <a:gd name="T54" fmla="*/ 2147483647 w 107"/>
                <a:gd name="T55" fmla="*/ 2147483647 h 32"/>
                <a:gd name="T56" fmla="*/ 2147483647 w 107"/>
                <a:gd name="T57" fmla="*/ 2147483647 h 32"/>
                <a:gd name="T58" fmla="*/ 2147483647 w 107"/>
                <a:gd name="T59" fmla="*/ 2147483647 h 32"/>
                <a:gd name="T60" fmla="*/ 2147483647 w 107"/>
                <a:gd name="T61" fmla="*/ 2147483647 h 32"/>
                <a:gd name="T62" fmla="*/ 2147483647 w 107"/>
                <a:gd name="T63" fmla="*/ 2147483647 h 32"/>
                <a:gd name="T64" fmla="*/ 2147483647 w 107"/>
                <a:gd name="T65" fmla="*/ 2147483647 h 32"/>
                <a:gd name="T66" fmla="*/ 2147483647 w 107"/>
                <a:gd name="T67" fmla="*/ 2147483647 h 32"/>
                <a:gd name="T68" fmla="*/ 2147483647 w 107"/>
                <a:gd name="T69" fmla="*/ 2147483647 h 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7"/>
                <a:gd name="T106" fmla="*/ 0 h 32"/>
                <a:gd name="T107" fmla="*/ 107 w 107"/>
                <a:gd name="T108" fmla="*/ 32 h 3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7" h="32">
                  <a:moveTo>
                    <a:pt x="10" y="18"/>
                  </a:moveTo>
                  <a:lnTo>
                    <a:pt x="10" y="18"/>
                  </a:lnTo>
                  <a:lnTo>
                    <a:pt x="7" y="17"/>
                  </a:lnTo>
                  <a:lnTo>
                    <a:pt x="4" y="11"/>
                  </a:lnTo>
                  <a:lnTo>
                    <a:pt x="0" y="1"/>
                  </a:lnTo>
                  <a:lnTo>
                    <a:pt x="0" y="0"/>
                  </a:lnTo>
                  <a:lnTo>
                    <a:pt x="2" y="1"/>
                  </a:lnTo>
                  <a:lnTo>
                    <a:pt x="4" y="6"/>
                  </a:lnTo>
                  <a:lnTo>
                    <a:pt x="9" y="11"/>
                  </a:lnTo>
                  <a:lnTo>
                    <a:pt x="12" y="13"/>
                  </a:lnTo>
                  <a:lnTo>
                    <a:pt x="15" y="15"/>
                  </a:lnTo>
                  <a:lnTo>
                    <a:pt x="25" y="17"/>
                  </a:lnTo>
                  <a:lnTo>
                    <a:pt x="33" y="17"/>
                  </a:lnTo>
                  <a:lnTo>
                    <a:pt x="41" y="17"/>
                  </a:lnTo>
                  <a:lnTo>
                    <a:pt x="53" y="20"/>
                  </a:lnTo>
                  <a:lnTo>
                    <a:pt x="66" y="25"/>
                  </a:lnTo>
                  <a:lnTo>
                    <a:pt x="81" y="30"/>
                  </a:lnTo>
                  <a:lnTo>
                    <a:pt x="94" y="30"/>
                  </a:lnTo>
                  <a:lnTo>
                    <a:pt x="107" y="28"/>
                  </a:lnTo>
                  <a:lnTo>
                    <a:pt x="105" y="30"/>
                  </a:lnTo>
                  <a:lnTo>
                    <a:pt x="97" y="32"/>
                  </a:lnTo>
                  <a:lnTo>
                    <a:pt x="84" y="32"/>
                  </a:lnTo>
                  <a:lnTo>
                    <a:pt x="69" y="32"/>
                  </a:lnTo>
                  <a:lnTo>
                    <a:pt x="54" y="27"/>
                  </a:lnTo>
                  <a:lnTo>
                    <a:pt x="40" y="23"/>
                  </a:lnTo>
                  <a:lnTo>
                    <a:pt x="25" y="20"/>
                  </a:lnTo>
                  <a:lnTo>
                    <a:pt x="10" y="18"/>
                  </a:lnTo>
                  <a:close/>
                </a:path>
              </a:pathLst>
            </a:custGeom>
            <a:solidFill>
              <a:srgbClr val="A27564"/>
            </a:solidFill>
            <a:ln w="9525">
              <a:noFill/>
              <a:round/>
              <a:headEnd/>
              <a:tailEnd/>
            </a:ln>
          </p:spPr>
          <p:txBody>
            <a:bodyPr/>
            <a:lstStyle/>
            <a:p>
              <a:endParaRPr lang="ru-RU"/>
            </a:p>
          </p:txBody>
        </p:sp>
        <p:sp>
          <p:nvSpPr>
            <p:cNvPr id="40083" name="Freeform 60"/>
            <p:cNvSpPr>
              <a:spLocks noEditPoints="1"/>
            </p:cNvSpPr>
            <p:nvPr/>
          </p:nvSpPr>
          <p:spPr bwMode="auto">
            <a:xfrm>
              <a:off x="6116638" y="2286000"/>
              <a:ext cx="395288" cy="63500"/>
            </a:xfrm>
            <a:custGeom>
              <a:avLst/>
              <a:gdLst>
                <a:gd name="T0" fmla="*/ 2147483647 w 249"/>
                <a:gd name="T1" fmla="*/ 2147483647 h 40"/>
                <a:gd name="T2" fmla="*/ 2147483647 w 249"/>
                <a:gd name="T3" fmla="*/ 2147483647 h 40"/>
                <a:gd name="T4" fmla="*/ 2147483647 w 249"/>
                <a:gd name="T5" fmla="*/ 2147483647 h 40"/>
                <a:gd name="T6" fmla="*/ 2147483647 w 249"/>
                <a:gd name="T7" fmla="*/ 2147483647 h 40"/>
                <a:gd name="T8" fmla="*/ 2147483647 w 249"/>
                <a:gd name="T9" fmla="*/ 2147483647 h 40"/>
                <a:gd name="T10" fmla="*/ 2147483647 w 249"/>
                <a:gd name="T11" fmla="*/ 2147483647 h 40"/>
                <a:gd name="T12" fmla="*/ 2147483647 w 249"/>
                <a:gd name="T13" fmla="*/ 2147483647 h 40"/>
                <a:gd name="T14" fmla="*/ 2147483647 w 249"/>
                <a:gd name="T15" fmla="*/ 2147483647 h 40"/>
                <a:gd name="T16" fmla="*/ 2147483647 w 249"/>
                <a:gd name="T17" fmla="*/ 2147483647 h 40"/>
                <a:gd name="T18" fmla="*/ 2147483647 w 249"/>
                <a:gd name="T19" fmla="*/ 2147483647 h 40"/>
                <a:gd name="T20" fmla="*/ 2147483647 w 249"/>
                <a:gd name="T21" fmla="*/ 2147483647 h 40"/>
                <a:gd name="T22" fmla="*/ 2147483647 w 249"/>
                <a:gd name="T23" fmla="*/ 2147483647 h 40"/>
                <a:gd name="T24" fmla="*/ 2147483647 w 249"/>
                <a:gd name="T25" fmla="*/ 2147483647 h 40"/>
                <a:gd name="T26" fmla="*/ 2147483647 w 249"/>
                <a:gd name="T27" fmla="*/ 2147483647 h 40"/>
                <a:gd name="T28" fmla="*/ 2147483647 w 249"/>
                <a:gd name="T29" fmla="*/ 2147483647 h 40"/>
                <a:gd name="T30" fmla="*/ 2147483647 w 249"/>
                <a:gd name="T31" fmla="*/ 2147483647 h 40"/>
                <a:gd name="T32" fmla="*/ 2147483647 w 249"/>
                <a:gd name="T33" fmla="*/ 2147483647 h 40"/>
                <a:gd name="T34" fmla="*/ 2147483647 w 249"/>
                <a:gd name="T35" fmla="*/ 2147483647 h 40"/>
                <a:gd name="T36" fmla="*/ 2147483647 w 249"/>
                <a:gd name="T37" fmla="*/ 2147483647 h 40"/>
                <a:gd name="T38" fmla="*/ 2147483647 w 249"/>
                <a:gd name="T39" fmla="*/ 2147483647 h 40"/>
                <a:gd name="T40" fmla="*/ 2147483647 w 249"/>
                <a:gd name="T41" fmla="*/ 2147483647 h 40"/>
                <a:gd name="T42" fmla="*/ 2147483647 w 249"/>
                <a:gd name="T43" fmla="*/ 2147483647 h 40"/>
                <a:gd name="T44" fmla="*/ 2147483647 w 249"/>
                <a:gd name="T45" fmla="*/ 2147483647 h 40"/>
                <a:gd name="T46" fmla="*/ 2147483647 w 249"/>
                <a:gd name="T47" fmla="*/ 2147483647 h 40"/>
                <a:gd name="T48" fmla="*/ 2147483647 w 249"/>
                <a:gd name="T49" fmla="*/ 2147483647 h 40"/>
                <a:gd name="T50" fmla="*/ 2147483647 w 249"/>
                <a:gd name="T51" fmla="*/ 2147483647 h 40"/>
                <a:gd name="T52" fmla="*/ 2147483647 w 249"/>
                <a:gd name="T53" fmla="*/ 2147483647 h 40"/>
                <a:gd name="T54" fmla="*/ 2147483647 w 249"/>
                <a:gd name="T55" fmla="*/ 2147483647 h 40"/>
                <a:gd name="T56" fmla="*/ 2147483647 w 249"/>
                <a:gd name="T57" fmla="*/ 2147483647 h 40"/>
                <a:gd name="T58" fmla="*/ 2147483647 w 249"/>
                <a:gd name="T59" fmla="*/ 2147483647 h 40"/>
                <a:gd name="T60" fmla="*/ 2147483647 w 249"/>
                <a:gd name="T61" fmla="*/ 2147483647 h 40"/>
                <a:gd name="T62" fmla="*/ 2147483647 w 249"/>
                <a:gd name="T63" fmla="*/ 2147483647 h 40"/>
                <a:gd name="T64" fmla="*/ 2147483647 w 249"/>
                <a:gd name="T65" fmla="*/ 2147483647 h 40"/>
                <a:gd name="T66" fmla="*/ 2147483647 w 249"/>
                <a:gd name="T67" fmla="*/ 2147483647 h 40"/>
                <a:gd name="T68" fmla="*/ 2147483647 w 249"/>
                <a:gd name="T69" fmla="*/ 2147483647 h 40"/>
                <a:gd name="T70" fmla="*/ 2147483647 w 249"/>
                <a:gd name="T71" fmla="*/ 2147483647 h 40"/>
                <a:gd name="T72" fmla="*/ 2147483647 w 249"/>
                <a:gd name="T73" fmla="*/ 2147483647 h 40"/>
                <a:gd name="T74" fmla="*/ 2147483647 w 249"/>
                <a:gd name="T75" fmla="*/ 2147483647 h 40"/>
                <a:gd name="T76" fmla="*/ 2147483647 w 249"/>
                <a:gd name="T77" fmla="*/ 2147483647 h 40"/>
                <a:gd name="T78" fmla="*/ 2147483647 w 249"/>
                <a:gd name="T79" fmla="*/ 2147483647 h 40"/>
                <a:gd name="T80" fmla="*/ 2147483647 w 249"/>
                <a:gd name="T81" fmla="*/ 2147483647 h 40"/>
                <a:gd name="T82" fmla="*/ 0 w 249"/>
                <a:gd name="T83" fmla="*/ 0 h 40"/>
                <a:gd name="T84" fmla="*/ 2147483647 w 249"/>
                <a:gd name="T85" fmla="*/ 2147483647 h 40"/>
                <a:gd name="T86" fmla="*/ 2147483647 w 249"/>
                <a:gd name="T87" fmla="*/ 2147483647 h 40"/>
                <a:gd name="T88" fmla="*/ 2147483647 w 249"/>
                <a:gd name="T89" fmla="*/ 2147483647 h 40"/>
                <a:gd name="T90" fmla="*/ 2147483647 w 249"/>
                <a:gd name="T91" fmla="*/ 2147483647 h 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49"/>
                <a:gd name="T139" fmla="*/ 0 h 40"/>
                <a:gd name="T140" fmla="*/ 249 w 249"/>
                <a:gd name="T141" fmla="*/ 40 h 4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49" h="40">
                  <a:moveTo>
                    <a:pt x="249" y="18"/>
                  </a:moveTo>
                  <a:lnTo>
                    <a:pt x="249" y="18"/>
                  </a:lnTo>
                  <a:close/>
                  <a:moveTo>
                    <a:pt x="249" y="18"/>
                  </a:moveTo>
                  <a:lnTo>
                    <a:pt x="249" y="18"/>
                  </a:lnTo>
                  <a:lnTo>
                    <a:pt x="186" y="17"/>
                  </a:lnTo>
                  <a:lnTo>
                    <a:pt x="160" y="18"/>
                  </a:lnTo>
                  <a:lnTo>
                    <a:pt x="150" y="20"/>
                  </a:lnTo>
                  <a:lnTo>
                    <a:pt x="142" y="24"/>
                  </a:lnTo>
                  <a:lnTo>
                    <a:pt x="137" y="25"/>
                  </a:lnTo>
                  <a:lnTo>
                    <a:pt x="132" y="25"/>
                  </a:lnTo>
                  <a:lnTo>
                    <a:pt x="132" y="27"/>
                  </a:lnTo>
                  <a:lnTo>
                    <a:pt x="136" y="29"/>
                  </a:lnTo>
                  <a:lnTo>
                    <a:pt x="137" y="30"/>
                  </a:lnTo>
                  <a:lnTo>
                    <a:pt x="141" y="32"/>
                  </a:lnTo>
                  <a:lnTo>
                    <a:pt x="144" y="29"/>
                  </a:lnTo>
                  <a:lnTo>
                    <a:pt x="147" y="27"/>
                  </a:lnTo>
                  <a:lnTo>
                    <a:pt x="152" y="25"/>
                  </a:lnTo>
                  <a:lnTo>
                    <a:pt x="163" y="22"/>
                  </a:lnTo>
                  <a:lnTo>
                    <a:pt x="203" y="18"/>
                  </a:lnTo>
                  <a:lnTo>
                    <a:pt x="249" y="18"/>
                  </a:lnTo>
                  <a:close/>
                  <a:moveTo>
                    <a:pt x="129" y="25"/>
                  </a:moveTo>
                  <a:lnTo>
                    <a:pt x="129" y="25"/>
                  </a:lnTo>
                  <a:lnTo>
                    <a:pt x="126" y="25"/>
                  </a:lnTo>
                  <a:lnTo>
                    <a:pt x="124" y="27"/>
                  </a:lnTo>
                  <a:lnTo>
                    <a:pt x="123" y="29"/>
                  </a:lnTo>
                  <a:lnTo>
                    <a:pt x="121" y="29"/>
                  </a:lnTo>
                  <a:lnTo>
                    <a:pt x="118" y="27"/>
                  </a:lnTo>
                  <a:lnTo>
                    <a:pt x="114" y="24"/>
                  </a:lnTo>
                  <a:lnTo>
                    <a:pt x="113" y="24"/>
                  </a:lnTo>
                  <a:lnTo>
                    <a:pt x="111" y="25"/>
                  </a:lnTo>
                  <a:lnTo>
                    <a:pt x="108" y="25"/>
                  </a:lnTo>
                  <a:lnTo>
                    <a:pt x="105" y="24"/>
                  </a:lnTo>
                  <a:lnTo>
                    <a:pt x="103" y="22"/>
                  </a:lnTo>
                  <a:lnTo>
                    <a:pt x="100" y="24"/>
                  </a:lnTo>
                  <a:lnTo>
                    <a:pt x="96" y="24"/>
                  </a:lnTo>
                  <a:lnTo>
                    <a:pt x="95" y="24"/>
                  </a:lnTo>
                  <a:lnTo>
                    <a:pt x="91" y="24"/>
                  </a:lnTo>
                  <a:lnTo>
                    <a:pt x="87" y="22"/>
                  </a:lnTo>
                  <a:lnTo>
                    <a:pt x="83" y="22"/>
                  </a:lnTo>
                  <a:lnTo>
                    <a:pt x="82" y="22"/>
                  </a:lnTo>
                  <a:lnTo>
                    <a:pt x="80" y="22"/>
                  </a:lnTo>
                  <a:lnTo>
                    <a:pt x="77" y="18"/>
                  </a:lnTo>
                  <a:lnTo>
                    <a:pt x="72" y="17"/>
                  </a:lnTo>
                  <a:lnTo>
                    <a:pt x="70" y="15"/>
                  </a:lnTo>
                  <a:lnTo>
                    <a:pt x="67" y="17"/>
                  </a:lnTo>
                  <a:lnTo>
                    <a:pt x="59" y="20"/>
                  </a:lnTo>
                  <a:lnTo>
                    <a:pt x="55" y="20"/>
                  </a:lnTo>
                  <a:lnTo>
                    <a:pt x="51" y="17"/>
                  </a:lnTo>
                  <a:lnTo>
                    <a:pt x="47" y="13"/>
                  </a:lnTo>
                  <a:lnTo>
                    <a:pt x="42" y="10"/>
                  </a:lnTo>
                  <a:lnTo>
                    <a:pt x="47" y="15"/>
                  </a:lnTo>
                  <a:lnTo>
                    <a:pt x="51" y="22"/>
                  </a:lnTo>
                  <a:lnTo>
                    <a:pt x="54" y="35"/>
                  </a:lnTo>
                  <a:lnTo>
                    <a:pt x="55" y="39"/>
                  </a:lnTo>
                  <a:lnTo>
                    <a:pt x="59" y="40"/>
                  </a:lnTo>
                  <a:lnTo>
                    <a:pt x="60" y="40"/>
                  </a:lnTo>
                  <a:lnTo>
                    <a:pt x="60" y="39"/>
                  </a:lnTo>
                  <a:lnTo>
                    <a:pt x="64" y="32"/>
                  </a:lnTo>
                  <a:lnTo>
                    <a:pt x="65" y="22"/>
                  </a:lnTo>
                  <a:lnTo>
                    <a:pt x="67" y="18"/>
                  </a:lnTo>
                  <a:lnTo>
                    <a:pt x="69" y="17"/>
                  </a:lnTo>
                  <a:lnTo>
                    <a:pt x="70" y="18"/>
                  </a:lnTo>
                  <a:lnTo>
                    <a:pt x="73" y="20"/>
                  </a:lnTo>
                  <a:lnTo>
                    <a:pt x="78" y="27"/>
                  </a:lnTo>
                  <a:lnTo>
                    <a:pt x="80" y="30"/>
                  </a:lnTo>
                  <a:lnTo>
                    <a:pt x="82" y="30"/>
                  </a:lnTo>
                  <a:lnTo>
                    <a:pt x="83" y="29"/>
                  </a:lnTo>
                  <a:lnTo>
                    <a:pt x="85" y="25"/>
                  </a:lnTo>
                  <a:lnTo>
                    <a:pt x="85" y="24"/>
                  </a:lnTo>
                  <a:lnTo>
                    <a:pt x="88" y="24"/>
                  </a:lnTo>
                  <a:lnTo>
                    <a:pt x="91" y="25"/>
                  </a:lnTo>
                  <a:lnTo>
                    <a:pt x="93" y="29"/>
                  </a:lnTo>
                  <a:lnTo>
                    <a:pt x="95" y="30"/>
                  </a:lnTo>
                  <a:lnTo>
                    <a:pt x="98" y="30"/>
                  </a:lnTo>
                  <a:lnTo>
                    <a:pt x="98" y="29"/>
                  </a:lnTo>
                  <a:lnTo>
                    <a:pt x="100" y="27"/>
                  </a:lnTo>
                  <a:lnTo>
                    <a:pt x="100" y="25"/>
                  </a:lnTo>
                  <a:lnTo>
                    <a:pt x="101" y="25"/>
                  </a:lnTo>
                  <a:lnTo>
                    <a:pt x="105" y="27"/>
                  </a:lnTo>
                  <a:lnTo>
                    <a:pt x="106" y="30"/>
                  </a:lnTo>
                  <a:lnTo>
                    <a:pt x="108" y="32"/>
                  </a:lnTo>
                  <a:lnTo>
                    <a:pt x="111" y="34"/>
                  </a:lnTo>
                  <a:lnTo>
                    <a:pt x="113" y="32"/>
                  </a:lnTo>
                  <a:lnTo>
                    <a:pt x="113" y="30"/>
                  </a:lnTo>
                  <a:lnTo>
                    <a:pt x="114" y="29"/>
                  </a:lnTo>
                  <a:lnTo>
                    <a:pt x="116" y="29"/>
                  </a:lnTo>
                  <a:lnTo>
                    <a:pt x="119" y="32"/>
                  </a:lnTo>
                  <a:lnTo>
                    <a:pt x="121" y="35"/>
                  </a:lnTo>
                  <a:lnTo>
                    <a:pt x="123" y="37"/>
                  </a:lnTo>
                  <a:lnTo>
                    <a:pt x="123" y="35"/>
                  </a:lnTo>
                  <a:lnTo>
                    <a:pt x="126" y="30"/>
                  </a:lnTo>
                  <a:lnTo>
                    <a:pt x="129" y="25"/>
                  </a:lnTo>
                  <a:close/>
                  <a:moveTo>
                    <a:pt x="19" y="8"/>
                  </a:moveTo>
                  <a:lnTo>
                    <a:pt x="19" y="8"/>
                  </a:lnTo>
                  <a:lnTo>
                    <a:pt x="16" y="8"/>
                  </a:lnTo>
                  <a:lnTo>
                    <a:pt x="10" y="5"/>
                  </a:lnTo>
                  <a:lnTo>
                    <a:pt x="0" y="0"/>
                  </a:lnTo>
                  <a:lnTo>
                    <a:pt x="8" y="7"/>
                  </a:lnTo>
                  <a:lnTo>
                    <a:pt x="15" y="12"/>
                  </a:lnTo>
                  <a:lnTo>
                    <a:pt x="16" y="17"/>
                  </a:lnTo>
                  <a:lnTo>
                    <a:pt x="18" y="20"/>
                  </a:lnTo>
                  <a:lnTo>
                    <a:pt x="19" y="25"/>
                  </a:lnTo>
                  <a:lnTo>
                    <a:pt x="21" y="27"/>
                  </a:lnTo>
                  <a:lnTo>
                    <a:pt x="21" y="25"/>
                  </a:lnTo>
                  <a:lnTo>
                    <a:pt x="24" y="24"/>
                  </a:lnTo>
                  <a:lnTo>
                    <a:pt x="23" y="18"/>
                  </a:lnTo>
                  <a:lnTo>
                    <a:pt x="19" y="8"/>
                  </a:lnTo>
                  <a:close/>
                </a:path>
              </a:pathLst>
            </a:custGeom>
            <a:solidFill>
              <a:srgbClr val="6B808D"/>
            </a:solidFill>
            <a:ln w="9525">
              <a:noFill/>
              <a:round/>
              <a:headEnd/>
              <a:tailEnd/>
            </a:ln>
          </p:spPr>
          <p:txBody>
            <a:bodyPr/>
            <a:lstStyle/>
            <a:p>
              <a:endParaRPr lang="ru-RU"/>
            </a:p>
          </p:txBody>
        </p:sp>
        <p:sp>
          <p:nvSpPr>
            <p:cNvPr id="40084" name="Freeform 61"/>
            <p:cNvSpPr>
              <a:spLocks/>
            </p:cNvSpPr>
            <p:nvPr/>
          </p:nvSpPr>
          <p:spPr bwMode="auto">
            <a:xfrm>
              <a:off x="5807076" y="2173288"/>
              <a:ext cx="119063" cy="209550"/>
            </a:xfrm>
            <a:custGeom>
              <a:avLst/>
              <a:gdLst>
                <a:gd name="T0" fmla="*/ 2147483647 w 75"/>
                <a:gd name="T1" fmla="*/ 2147483647 h 132"/>
                <a:gd name="T2" fmla="*/ 2147483647 w 75"/>
                <a:gd name="T3" fmla="*/ 2147483647 h 132"/>
                <a:gd name="T4" fmla="*/ 2147483647 w 75"/>
                <a:gd name="T5" fmla="*/ 2147483647 h 132"/>
                <a:gd name="T6" fmla="*/ 2147483647 w 75"/>
                <a:gd name="T7" fmla="*/ 2147483647 h 132"/>
                <a:gd name="T8" fmla="*/ 2147483647 w 75"/>
                <a:gd name="T9" fmla="*/ 2147483647 h 132"/>
                <a:gd name="T10" fmla="*/ 2147483647 w 75"/>
                <a:gd name="T11" fmla="*/ 2147483647 h 132"/>
                <a:gd name="T12" fmla="*/ 2147483647 w 75"/>
                <a:gd name="T13" fmla="*/ 2147483647 h 132"/>
                <a:gd name="T14" fmla="*/ 2147483647 w 75"/>
                <a:gd name="T15" fmla="*/ 2147483647 h 132"/>
                <a:gd name="T16" fmla="*/ 2147483647 w 75"/>
                <a:gd name="T17" fmla="*/ 2147483647 h 132"/>
                <a:gd name="T18" fmla="*/ 2147483647 w 75"/>
                <a:gd name="T19" fmla="*/ 2147483647 h 132"/>
                <a:gd name="T20" fmla="*/ 2147483647 w 75"/>
                <a:gd name="T21" fmla="*/ 2147483647 h 132"/>
                <a:gd name="T22" fmla="*/ 2147483647 w 75"/>
                <a:gd name="T23" fmla="*/ 2147483647 h 132"/>
                <a:gd name="T24" fmla="*/ 2147483647 w 75"/>
                <a:gd name="T25" fmla="*/ 2147483647 h 132"/>
                <a:gd name="T26" fmla="*/ 2147483647 w 75"/>
                <a:gd name="T27" fmla="*/ 2147483647 h 132"/>
                <a:gd name="T28" fmla="*/ 2147483647 w 75"/>
                <a:gd name="T29" fmla="*/ 2147483647 h 132"/>
                <a:gd name="T30" fmla="*/ 2147483647 w 75"/>
                <a:gd name="T31" fmla="*/ 2147483647 h 132"/>
                <a:gd name="T32" fmla="*/ 2147483647 w 75"/>
                <a:gd name="T33" fmla="*/ 2147483647 h 132"/>
                <a:gd name="T34" fmla="*/ 2147483647 w 75"/>
                <a:gd name="T35" fmla="*/ 2147483647 h 132"/>
                <a:gd name="T36" fmla="*/ 2147483647 w 75"/>
                <a:gd name="T37" fmla="*/ 2147483647 h 132"/>
                <a:gd name="T38" fmla="*/ 2147483647 w 75"/>
                <a:gd name="T39" fmla="*/ 2147483647 h 132"/>
                <a:gd name="T40" fmla="*/ 2147483647 w 75"/>
                <a:gd name="T41" fmla="*/ 2147483647 h 132"/>
                <a:gd name="T42" fmla="*/ 2147483647 w 75"/>
                <a:gd name="T43" fmla="*/ 2147483647 h 132"/>
                <a:gd name="T44" fmla="*/ 2147483647 w 75"/>
                <a:gd name="T45" fmla="*/ 2147483647 h 132"/>
                <a:gd name="T46" fmla="*/ 2147483647 w 75"/>
                <a:gd name="T47" fmla="*/ 2147483647 h 132"/>
                <a:gd name="T48" fmla="*/ 2147483647 w 75"/>
                <a:gd name="T49" fmla="*/ 2147483647 h 132"/>
                <a:gd name="T50" fmla="*/ 2147483647 w 75"/>
                <a:gd name="T51" fmla="*/ 2147483647 h 132"/>
                <a:gd name="T52" fmla="*/ 0 w 75"/>
                <a:gd name="T53" fmla="*/ 2147483647 h 132"/>
                <a:gd name="T54" fmla="*/ 0 w 75"/>
                <a:gd name="T55" fmla="*/ 2147483647 h 132"/>
                <a:gd name="T56" fmla="*/ 0 w 75"/>
                <a:gd name="T57" fmla="*/ 2147483647 h 132"/>
                <a:gd name="T58" fmla="*/ 0 w 75"/>
                <a:gd name="T59" fmla="*/ 2147483647 h 132"/>
                <a:gd name="T60" fmla="*/ 2147483647 w 75"/>
                <a:gd name="T61" fmla="*/ 2147483647 h 132"/>
                <a:gd name="T62" fmla="*/ 2147483647 w 75"/>
                <a:gd name="T63" fmla="*/ 0 h 132"/>
                <a:gd name="T64" fmla="*/ 2147483647 w 75"/>
                <a:gd name="T65" fmla="*/ 0 h 132"/>
                <a:gd name="T66" fmla="*/ 2147483647 w 75"/>
                <a:gd name="T67" fmla="*/ 0 h 132"/>
                <a:gd name="T68" fmla="*/ 2147483647 w 75"/>
                <a:gd name="T69" fmla="*/ 2147483647 h 132"/>
                <a:gd name="T70" fmla="*/ 2147483647 w 75"/>
                <a:gd name="T71" fmla="*/ 2147483647 h 132"/>
                <a:gd name="T72" fmla="*/ 2147483647 w 75"/>
                <a:gd name="T73" fmla="*/ 2147483647 h 132"/>
                <a:gd name="T74" fmla="*/ 2147483647 w 75"/>
                <a:gd name="T75" fmla="*/ 2147483647 h 132"/>
                <a:gd name="T76" fmla="*/ 2147483647 w 75"/>
                <a:gd name="T77" fmla="*/ 2147483647 h 132"/>
                <a:gd name="T78" fmla="*/ 2147483647 w 75"/>
                <a:gd name="T79" fmla="*/ 2147483647 h 132"/>
                <a:gd name="T80" fmla="*/ 2147483647 w 75"/>
                <a:gd name="T81" fmla="*/ 2147483647 h 132"/>
                <a:gd name="T82" fmla="*/ 2147483647 w 75"/>
                <a:gd name="T83" fmla="*/ 2147483647 h 132"/>
                <a:gd name="T84" fmla="*/ 2147483647 w 75"/>
                <a:gd name="T85" fmla="*/ 2147483647 h 13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5"/>
                <a:gd name="T130" fmla="*/ 0 h 132"/>
                <a:gd name="T131" fmla="*/ 75 w 75"/>
                <a:gd name="T132" fmla="*/ 132 h 1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5" h="132">
                  <a:moveTo>
                    <a:pt x="18" y="4"/>
                  </a:moveTo>
                  <a:lnTo>
                    <a:pt x="18" y="4"/>
                  </a:lnTo>
                  <a:lnTo>
                    <a:pt x="16" y="11"/>
                  </a:lnTo>
                  <a:lnTo>
                    <a:pt x="10" y="24"/>
                  </a:lnTo>
                  <a:lnTo>
                    <a:pt x="8" y="34"/>
                  </a:lnTo>
                  <a:lnTo>
                    <a:pt x="7" y="42"/>
                  </a:lnTo>
                  <a:lnTo>
                    <a:pt x="8" y="53"/>
                  </a:lnTo>
                  <a:lnTo>
                    <a:pt x="10" y="61"/>
                  </a:lnTo>
                  <a:lnTo>
                    <a:pt x="15" y="71"/>
                  </a:lnTo>
                  <a:lnTo>
                    <a:pt x="23" y="81"/>
                  </a:lnTo>
                  <a:lnTo>
                    <a:pt x="31" y="91"/>
                  </a:lnTo>
                  <a:lnTo>
                    <a:pt x="41" y="103"/>
                  </a:lnTo>
                  <a:lnTo>
                    <a:pt x="54" y="115"/>
                  </a:lnTo>
                  <a:lnTo>
                    <a:pt x="64" y="125"/>
                  </a:lnTo>
                  <a:lnTo>
                    <a:pt x="75" y="132"/>
                  </a:lnTo>
                  <a:lnTo>
                    <a:pt x="69" y="126"/>
                  </a:lnTo>
                  <a:lnTo>
                    <a:pt x="52" y="116"/>
                  </a:lnTo>
                  <a:lnTo>
                    <a:pt x="31" y="100"/>
                  </a:lnTo>
                  <a:lnTo>
                    <a:pt x="21" y="89"/>
                  </a:lnTo>
                  <a:lnTo>
                    <a:pt x="13" y="79"/>
                  </a:lnTo>
                  <a:lnTo>
                    <a:pt x="5" y="66"/>
                  </a:lnTo>
                  <a:lnTo>
                    <a:pt x="2" y="56"/>
                  </a:lnTo>
                  <a:lnTo>
                    <a:pt x="0" y="49"/>
                  </a:lnTo>
                  <a:lnTo>
                    <a:pt x="0" y="44"/>
                  </a:lnTo>
                  <a:lnTo>
                    <a:pt x="0" y="32"/>
                  </a:lnTo>
                  <a:lnTo>
                    <a:pt x="3" y="21"/>
                  </a:lnTo>
                  <a:lnTo>
                    <a:pt x="10" y="0"/>
                  </a:lnTo>
                  <a:lnTo>
                    <a:pt x="13" y="2"/>
                  </a:lnTo>
                  <a:lnTo>
                    <a:pt x="18" y="4"/>
                  </a:lnTo>
                  <a:close/>
                </a:path>
              </a:pathLst>
            </a:custGeom>
            <a:solidFill>
              <a:srgbClr val="986960"/>
            </a:solidFill>
            <a:ln w="9525">
              <a:noFill/>
              <a:round/>
              <a:headEnd/>
              <a:tailEnd/>
            </a:ln>
          </p:spPr>
          <p:txBody>
            <a:bodyPr/>
            <a:lstStyle/>
            <a:p>
              <a:endParaRPr lang="ru-RU"/>
            </a:p>
          </p:txBody>
        </p:sp>
        <p:sp>
          <p:nvSpPr>
            <p:cNvPr id="40085" name="Freeform 62"/>
            <p:cNvSpPr>
              <a:spLocks/>
            </p:cNvSpPr>
            <p:nvPr/>
          </p:nvSpPr>
          <p:spPr bwMode="auto">
            <a:xfrm>
              <a:off x="5846763" y="2085975"/>
              <a:ext cx="28575" cy="36512"/>
            </a:xfrm>
            <a:custGeom>
              <a:avLst/>
              <a:gdLst>
                <a:gd name="T0" fmla="*/ 2147483647 w 18"/>
                <a:gd name="T1" fmla="*/ 2147483647 h 23"/>
                <a:gd name="T2" fmla="*/ 2147483647 w 18"/>
                <a:gd name="T3" fmla="*/ 2147483647 h 23"/>
                <a:gd name="T4" fmla="*/ 2147483647 w 18"/>
                <a:gd name="T5" fmla="*/ 2147483647 h 23"/>
                <a:gd name="T6" fmla="*/ 2147483647 w 18"/>
                <a:gd name="T7" fmla="*/ 2147483647 h 23"/>
                <a:gd name="T8" fmla="*/ 2147483647 w 18"/>
                <a:gd name="T9" fmla="*/ 2147483647 h 23"/>
                <a:gd name="T10" fmla="*/ 2147483647 w 18"/>
                <a:gd name="T11" fmla="*/ 2147483647 h 23"/>
                <a:gd name="T12" fmla="*/ 2147483647 w 18"/>
                <a:gd name="T13" fmla="*/ 2147483647 h 23"/>
                <a:gd name="T14" fmla="*/ 2147483647 w 18"/>
                <a:gd name="T15" fmla="*/ 2147483647 h 23"/>
                <a:gd name="T16" fmla="*/ 2147483647 w 18"/>
                <a:gd name="T17" fmla="*/ 2147483647 h 23"/>
                <a:gd name="T18" fmla="*/ 0 w 18"/>
                <a:gd name="T19" fmla="*/ 2147483647 h 23"/>
                <a:gd name="T20" fmla="*/ 0 w 18"/>
                <a:gd name="T21" fmla="*/ 2147483647 h 23"/>
                <a:gd name="T22" fmla="*/ 2147483647 w 18"/>
                <a:gd name="T23" fmla="*/ 2147483647 h 23"/>
                <a:gd name="T24" fmla="*/ 2147483647 w 18"/>
                <a:gd name="T25" fmla="*/ 2147483647 h 23"/>
                <a:gd name="T26" fmla="*/ 2147483647 w 18"/>
                <a:gd name="T27" fmla="*/ 2147483647 h 23"/>
                <a:gd name="T28" fmla="*/ 2147483647 w 18"/>
                <a:gd name="T29" fmla="*/ 2147483647 h 23"/>
                <a:gd name="T30" fmla="*/ 2147483647 w 18"/>
                <a:gd name="T31" fmla="*/ 0 h 23"/>
                <a:gd name="T32" fmla="*/ 2147483647 w 18"/>
                <a:gd name="T33" fmla="*/ 2147483647 h 23"/>
                <a:gd name="T34" fmla="*/ 2147483647 w 18"/>
                <a:gd name="T35" fmla="*/ 2147483647 h 23"/>
                <a:gd name="T36" fmla="*/ 2147483647 w 18"/>
                <a:gd name="T37" fmla="*/ 2147483647 h 23"/>
                <a:gd name="T38" fmla="*/ 2147483647 w 18"/>
                <a:gd name="T39" fmla="*/ 2147483647 h 23"/>
                <a:gd name="T40" fmla="*/ 2147483647 w 18"/>
                <a:gd name="T41" fmla="*/ 2147483647 h 23"/>
                <a:gd name="T42" fmla="*/ 2147483647 w 18"/>
                <a:gd name="T43" fmla="*/ 2147483647 h 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23"/>
                <a:gd name="T68" fmla="*/ 18 w 18"/>
                <a:gd name="T69" fmla="*/ 23 h 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23">
                  <a:moveTo>
                    <a:pt x="16" y="8"/>
                  </a:moveTo>
                  <a:lnTo>
                    <a:pt x="16" y="8"/>
                  </a:lnTo>
                  <a:lnTo>
                    <a:pt x="13" y="8"/>
                  </a:lnTo>
                  <a:lnTo>
                    <a:pt x="9" y="10"/>
                  </a:lnTo>
                  <a:lnTo>
                    <a:pt x="6" y="13"/>
                  </a:lnTo>
                  <a:lnTo>
                    <a:pt x="5" y="20"/>
                  </a:lnTo>
                  <a:lnTo>
                    <a:pt x="1" y="23"/>
                  </a:lnTo>
                  <a:lnTo>
                    <a:pt x="0" y="23"/>
                  </a:lnTo>
                  <a:lnTo>
                    <a:pt x="0" y="20"/>
                  </a:lnTo>
                  <a:lnTo>
                    <a:pt x="1" y="10"/>
                  </a:lnTo>
                  <a:lnTo>
                    <a:pt x="5" y="5"/>
                  </a:lnTo>
                  <a:lnTo>
                    <a:pt x="8" y="2"/>
                  </a:lnTo>
                  <a:lnTo>
                    <a:pt x="13" y="0"/>
                  </a:lnTo>
                  <a:lnTo>
                    <a:pt x="16" y="2"/>
                  </a:lnTo>
                  <a:lnTo>
                    <a:pt x="18" y="5"/>
                  </a:lnTo>
                  <a:lnTo>
                    <a:pt x="18" y="7"/>
                  </a:lnTo>
                  <a:lnTo>
                    <a:pt x="16" y="8"/>
                  </a:lnTo>
                  <a:close/>
                </a:path>
              </a:pathLst>
            </a:custGeom>
            <a:solidFill>
              <a:srgbClr val="986960"/>
            </a:solidFill>
            <a:ln w="9525">
              <a:noFill/>
              <a:round/>
              <a:headEnd/>
              <a:tailEnd/>
            </a:ln>
          </p:spPr>
          <p:txBody>
            <a:bodyPr/>
            <a:lstStyle/>
            <a:p>
              <a:endParaRPr lang="ru-RU"/>
            </a:p>
          </p:txBody>
        </p:sp>
        <p:sp>
          <p:nvSpPr>
            <p:cNvPr id="40086" name="Freeform 63"/>
            <p:cNvSpPr>
              <a:spLocks/>
            </p:cNvSpPr>
            <p:nvPr/>
          </p:nvSpPr>
          <p:spPr bwMode="auto">
            <a:xfrm>
              <a:off x="5827713" y="2051050"/>
              <a:ext cx="57150" cy="46037"/>
            </a:xfrm>
            <a:custGeom>
              <a:avLst/>
              <a:gdLst>
                <a:gd name="T0" fmla="*/ 2147483647 w 36"/>
                <a:gd name="T1" fmla="*/ 2147483647 h 29"/>
                <a:gd name="T2" fmla="*/ 2147483647 w 36"/>
                <a:gd name="T3" fmla="*/ 2147483647 h 29"/>
                <a:gd name="T4" fmla="*/ 2147483647 w 36"/>
                <a:gd name="T5" fmla="*/ 2147483647 h 29"/>
                <a:gd name="T6" fmla="*/ 2147483647 w 36"/>
                <a:gd name="T7" fmla="*/ 2147483647 h 29"/>
                <a:gd name="T8" fmla="*/ 2147483647 w 36"/>
                <a:gd name="T9" fmla="*/ 2147483647 h 29"/>
                <a:gd name="T10" fmla="*/ 2147483647 w 36"/>
                <a:gd name="T11" fmla="*/ 2147483647 h 29"/>
                <a:gd name="T12" fmla="*/ 2147483647 w 36"/>
                <a:gd name="T13" fmla="*/ 2147483647 h 29"/>
                <a:gd name="T14" fmla="*/ 2147483647 w 36"/>
                <a:gd name="T15" fmla="*/ 2147483647 h 29"/>
                <a:gd name="T16" fmla="*/ 2147483647 w 36"/>
                <a:gd name="T17" fmla="*/ 2147483647 h 29"/>
                <a:gd name="T18" fmla="*/ 2147483647 w 36"/>
                <a:gd name="T19" fmla="*/ 2147483647 h 29"/>
                <a:gd name="T20" fmla="*/ 2147483647 w 36"/>
                <a:gd name="T21" fmla="*/ 2147483647 h 29"/>
                <a:gd name="T22" fmla="*/ 0 w 36"/>
                <a:gd name="T23" fmla="*/ 2147483647 h 29"/>
                <a:gd name="T24" fmla="*/ 2147483647 w 36"/>
                <a:gd name="T25" fmla="*/ 2147483647 h 29"/>
                <a:gd name="T26" fmla="*/ 2147483647 w 36"/>
                <a:gd name="T27" fmla="*/ 2147483647 h 29"/>
                <a:gd name="T28" fmla="*/ 2147483647 w 36"/>
                <a:gd name="T29" fmla="*/ 2147483647 h 29"/>
                <a:gd name="T30" fmla="*/ 2147483647 w 36"/>
                <a:gd name="T31" fmla="*/ 2147483647 h 29"/>
                <a:gd name="T32" fmla="*/ 2147483647 w 36"/>
                <a:gd name="T33" fmla="*/ 2147483647 h 29"/>
                <a:gd name="T34" fmla="*/ 2147483647 w 36"/>
                <a:gd name="T35" fmla="*/ 2147483647 h 29"/>
                <a:gd name="T36" fmla="*/ 2147483647 w 36"/>
                <a:gd name="T37" fmla="*/ 0 h 29"/>
                <a:gd name="T38" fmla="*/ 2147483647 w 36"/>
                <a:gd name="T39" fmla="*/ 2147483647 h 29"/>
                <a:gd name="T40" fmla="*/ 2147483647 w 36"/>
                <a:gd name="T41" fmla="*/ 2147483647 h 29"/>
                <a:gd name="T42" fmla="*/ 2147483647 w 36"/>
                <a:gd name="T43" fmla="*/ 2147483647 h 29"/>
                <a:gd name="T44" fmla="*/ 2147483647 w 36"/>
                <a:gd name="T45" fmla="*/ 2147483647 h 29"/>
                <a:gd name="T46" fmla="*/ 2147483647 w 36"/>
                <a:gd name="T47" fmla="*/ 2147483647 h 29"/>
                <a:gd name="T48" fmla="*/ 2147483647 w 36"/>
                <a:gd name="T49" fmla="*/ 2147483647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6"/>
                <a:gd name="T76" fmla="*/ 0 h 29"/>
                <a:gd name="T77" fmla="*/ 36 w 3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6" h="29">
                  <a:moveTo>
                    <a:pt x="35" y="10"/>
                  </a:moveTo>
                  <a:lnTo>
                    <a:pt x="35" y="10"/>
                  </a:lnTo>
                  <a:lnTo>
                    <a:pt x="31" y="5"/>
                  </a:lnTo>
                  <a:lnTo>
                    <a:pt x="26" y="5"/>
                  </a:lnTo>
                  <a:lnTo>
                    <a:pt x="21" y="5"/>
                  </a:lnTo>
                  <a:lnTo>
                    <a:pt x="17" y="9"/>
                  </a:lnTo>
                  <a:lnTo>
                    <a:pt x="10" y="14"/>
                  </a:lnTo>
                  <a:lnTo>
                    <a:pt x="7" y="19"/>
                  </a:lnTo>
                  <a:lnTo>
                    <a:pt x="2" y="25"/>
                  </a:lnTo>
                  <a:lnTo>
                    <a:pt x="0" y="29"/>
                  </a:lnTo>
                  <a:lnTo>
                    <a:pt x="2" y="25"/>
                  </a:lnTo>
                  <a:lnTo>
                    <a:pt x="5" y="19"/>
                  </a:lnTo>
                  <a:lnTo>
                    <a:pt x="10" y="10"/>
                  </a:lnTo>
                  <a:lnTo>
                    <a:pt x="17" y="5"/>
                  </a:lnTo>
                  <a:lnTo>
                    <a:pt x="21" y="2"/>
                  </a:lnTo>
                  <a:lnTo>
                    <a:pt x="26" y="0"/>
                  </a:lnTo>
                  <a:lnTo>
                    <a:pt x="31" y="3"/>
                  </a:lnTo>
                  <a:lnTo>
                    <a:pt x="36" y="9"/>
                  </a:lnTo>
                  <a:lnTo>
                    <a:pt x="36" y="10"/>
                  </a:lnTo>
                  <a:lnTo>
                    <a:pt x="35" y="10"/>
                  </a:lnTo>
                  <a:close/>
                </a:path>
              </a:pathLst>
            </a:custGeom>
            <a:solidFill>
              <a:srgbClr val="986960"/>
            </a:solidFill>
            <a:ln w="9525">
              <a:noFill/>
              <a:round/>
              <a:headEnd/>
              <a:tailEnd/>
            </a:ln>
          </p:spPr>
          <p:txBody>
            <a:bodyPr/>
            <a:lstStyle/>
            <a:p>
              <a:endParaRPr lang="ru-RU"/>
            </a:p>
          </p:txBody>
        </p:sp>
        <p:sp>
          <p:nvSpPr>
            <p:cNvPr id="40087" name="Freeform 64"/>
            <p:cNvSpPr>
              <a:spLocks/>
            </p:cNvSpPr>
            <p:nvPr/>
          </p:nvSpPr>
          <p:spPr bwMode="auto">
            <a:xfrm>
              <a:off x="6096001" y="2216150"/>
              <a:ext cx="12700" cy="42862"/>
            </a:xfrm>
            <a:custGeom>
              <a:avLst/>
              <a:gdLst>
                <a:gd name="T0" fmla="*/ 2147483647 w 8"/>
                <a:gd name="T1" fmla="*/ 0 h 27"/>
                <a:gd name="T2" fmla="*/ 2147483647 w 8"/>
                <a:gd name="T3" fmla="*/ 0 h 27"/>
                <a:gd name="T4" fmla="*/ 2147483647 w 8"/>
                <a:gd name="T5" fmla="*/ 2147483647 h 27"/>
                <a:gd name="T6" fmla="*/ 2147483647 w 8"/>
                <a:gd name="T7" fmla="*/ 2147483647 h 27"/>
                <a:gd name="T8" fmla="*/ 2147483647 w 8"/>
                <a:gd name="T9" fmla="*/ 2147483647 h 27"/>
                <a:gd name="T10" fmla="*/ 0 w 8"/>
                <a:gd name="T11" fmla="*/ 2147483647 h 27"/>
                <a:gd name="T12" fmla="*/ 0 w 8"/>
                <a:gd name="T13" fmla="*/ 2147483647 h 27"/>
                <a:gd name="T14" fmla="*/ 0 w 8"/>
                <a:gd name="T15" fmla="*/ 2147483647 h 27"/>
                <a:gd name="T16" fmla="*/ 0 w 8"/>
                <a:gd name="T17" fmla="*/ 2147483647 h 27"/>
                <a:gd name="T18" fmla="*/ 2147483647 w 8"/>
                <a:gd name="T19" fmla="*/ 2147483647 h 27"/>
                <a:gd name="T20" fmla="*/ 2147483647 w 8"/>
                <a:gd name="T21" fmla="*/ 2147483647 h 27"/>
                <a:gd name="T22" fmla="*/ 2147483647 w 8"/>
                <a:gd name="T23" fmla="*/ 2147483647 h 27"/>
                <a:gd name="T24" fmla="*/ 2147483647 w 8"/>
                <a:gd name="T25" fmla="*/ 2147483647 h 27"/>
                <a:gd name="T26" fmla="*/ 2147483647 w 8"/>
                <a:gd name="T27" fmla="*/ 2147483647 h 27"/>
                <a:gd name="T28" fmla="*/ 2147483647 w 8"/>
                <a:gd name="T29" fmla="*/ 2147483647 h 27"/>
                <a:gd name="T30" fmla="*/ 2147483647 w 8"/>
                <a:gd name="T31" fmla="*/ 2147483647 h 27"/>
                <a:gd name="T32" fmla="*/ 2147483647 w 8"/>
                <a:gd name="T33" fmla="*/ 0 h 27"/>
                <a:gd name="T34" fmla="*/ 2147483647 w 8"/>
                <a:gd name="T35" fmla="*/ 0 h 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
                <a:gd name="T55" fmla="*/ 0 h 27"/>
                <a:gd name="T56" fmla="*/ 8 w 8"/>
                <a:gd name="T57" fmla="*/ 27 h 2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 h="27">
                  <a:moveTo>
                    <a:pt x="1" y="0"/>
                  </a:moveTo>
                  <a:lnTo>
                    <a:pt x="1" y="0"/>
                  </a:lnTo>
                  <a:lnTo>
                    <a:pt x="5" y="14"/>
                  </a:lnTo>
                  <a:lnTo>
                    <a:pt x="3" y="20"/>
                  </a:lnTo>
                  <a:lnTo>
                    <a:pt x="3" y="24"/>
                  </a:lnTo>
                  <a:lnTo>
                    <a:pt x="0" y="26"/>
                  </a:lnTo>
                  <a:lnTo>
                    <a:pt x="0" y="27"/>
                  </a:lnTo>
                  <a:lnTo>
                    <a:pt x="3" y="27"/>
                  </a:lnTo>
                  <a:lnTo>
                    <a:pt x="6" y="27"/>
                  </a:lnTo>
                  <a:lnTo>
                    <a:pt x="8" y="26"/>
                  </a:lnTo>
                  <a:lnTo>
                    <a:pt x="8" y="24"/>
                  </a:lnTo>
                  <a:lnTo>
                    <a:pt x="8" y="17"/>
                  </a:lnTo>
                  <a:lnTo>
                    <a:pt x="5" y="9"/>
                  </a:lnTo>
                  <a:lnTo>
                    <a:pt x="1" y="0"/>
                  </a:lnTo>
                  <a:close/>
                </a:path>
              </a:pathLst>
            </a:custGeom>
            <a:solidFill>
              <a:srgbClr val="F6E8BD"/>
            </a:solidFill>
            <a:ln w="9525">
              <a:noFill/>
              <a:round/>
              <a:headEnd/>
              <a:tailEnd/>
            </a:ln>
          </p:spPr>
          <p:txBody>
            <a:bodyPr/>
            <a:lstStyle/>
            <a:p>
              <a:endParaRPr lang="ru-RU"/>
            </a:p>
          </p:txBody>
        </p:sp>
        <p:sp>
          <p:nvSpPr>
            <p:cNvPr id="40088" name="Freeform 65"/>
            <p:cNvSpPr>
              <a:spLocks/>
            </p:cNvSpPr>
            <p:nvPr/>
          </p:nvSpPr>
          <p:spPr bwMode="auto">
            <a:xfrm>
              <a:off x="6010276" y="2309813"/>
              <a:ext cx="41275" cy="34925"/>
            </a:xfrm>
            <a:custGeom>
              <a:avLst/>
              <a:gdLst>
                <a:gd name="T0" fmla="*/ 2147483647 w 26"/>
                <a:gd name="T1" fmla="*/ 2147483647 h 22"/>
                <a:gd name="T2" fmla="*/ 2147483647 w 26"/>
                <a:gd name="T3" fmla="*/ 2147483647 h 22"/>
                <a:gd name="T4" fmla="*/ 2147483647 w 26"/>
                <a:gd name="T5" fmla="*/ 2147483647 h 22"/>
                <a:gd name="T6" fmla="*/ 2147483647 w 26"/>
                <a:gd name="T7" fmla="*/ 2147483647 h 22"/>
                <a:gd name="T8" fmla="*/ 2147483647 w 26"/>
                <a:gd name="T9" fmla="*/ 2147483647 h 22"/>
                <a:gd name="T10" fmla="*/ 2147483647 w 26"/>
                <a:gd name="T11" fmla="*/ 2147483647 h 22"/>
                <a:gd name="T12" fmla="*/ 2147483647 w 26"/>
                <a:gd name="T13" fmla="*/ 2147483647 h 22"/>
                <a:gd name="T14" fmla="*/ 2147483647 w 26"/>
                <a:gd name="T15" fmla="*/ 2147483647 h 22"/>
                <a:gd name="T16" fmla="*/ 2147483647 w 26"/>
                <a:gd name="T17" fmla="*/ 2147483647 h 22"/>
                <a:gd name="T18" fmla="*/ 2147483647 w 26"/>
                <a:gd name="T19" fmla="*/ 2147483647 h 22"/>
                <a:gd name="T20" fmla="*/ 2147483647 w 26"/>
                <a:gd name="T21" fmla="*/ 2147483647 h 22"/>
                <a:gd name="T22" fmla="*/ 2147483647 w 26"/>
                <a:gd name="T23" fmla="*/ 2147483647 h 22"/>
                <a:gd name="T24" fmla="*/ 2147483647 w 26"/>
                <a:gd name="T25" fmla="*/ 2147483647 h 22"/>
                <a:gd name="T26" fmla="*/ 2147483647 w 26"/>
                <a:gd name="T27" fmla="*/ 2147483647 h 22"/>
                <a:gd name="T28" fmla="*/ 2147483647 w 26"/>
                <a:gd name="T29" fmla="*/ 2147483647 h 22"/>
                <a:gd name="T30" fmla="*/ 2147483647 w 26"/>
                <a:gd name="T31" fmla="*/ 2147483647 h 22"/>
                <a:gd name="T32" fmla="*/ 0 w 26"/>
                <a:gd name="T33" fmla="*/ 0 h 22"/>
                <a:gd name="T34" fmla="*/ 0 w 26"/>
                <a:gd name="T35" fmla="*/ 0 h 22"/>
                <a:gd name="T36" fmla="*/ 2147483647 w 26"/>
                <a:gd name="T37" fmla="*/ 0 h 22"/>
                <a:gd name="T38" fmla="*/ 2147483647 w 26"/>
                <a:gd name="T39" fmla="*/ 0 h 22"/>
                <a:gd name="T40" fmla="*/ 2147483647 w 26"/>
                <a:gd name="T41" fmla="*/ 2147483647 h 22"/>
                <a:gd name="T42" fmla="*/ 2147483647 w 26"/>
                <a:gd name="T43" fmla="*/ 2147483647 h 22"/>
                <a:gd name="T44" fmla="*/ 2147483647 w 26"/>
                <a:gd name="T45" fmla="*/ 2147483647 h 22"/>
                <a:gd name="T46" fmla="*/ 2147483647 w 26"/>
                <a:gd name="T47" fmla="*/ 2147483647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
                <a:gd name="T73" fmla="*/ 0 h 22"/>
                <a:gd name="T74" fmla="*/ 26 w 26"/>
                <a:gd name="T75" fmla="*/ 22 h 2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 h="22">
                  <a:moveTo>
                    <a:pt x="26" y="3"/>
                  </a:moveTo>
                  <a:lnTo>
                    <a:pt x="26" y="3"/>
                  </a:lnTo>
                  <a:lnTo>
                    <a:pt x="21" y="5"/>
                  </a:lnTo>
                  <a:lnTo>
                    <a:pt x="16" y="5"/>
                  </a:lnTo>
                  <a:lnTo>
                    <a:pt x="11" y="3"/>
                  </a:lnTo>
                  <a:lnTo>
                    <a:pt x="13" y="7"/>
                  </a:lnTo>
                  <a:lnTo>
                    <a:pt x="14" y="15"/>
                  </a:lnTo>
                  <a:lnTo>
                    <a:pt x="14" y="19"/>
                  </a:lnTo>
                  <a:lnTo>
                    <a:pt x="13" y="22"/>
                  </a:lnTo>
                  <a:lnTo>
                    <a:pt x="11" y="15"/>
                  </a:lnTo>
                  <a:lnTo>
                    <a:pt x="10" y="10"/>
                  </a:lnTo>
                  <a:lnTo>
                    <a:pt x="5" y="5"/>
                  </a:lnTo>
                  <a:lnTo>
                    <a:pt x="0" y="0"/>
                  </a:lnTo>
                  <a:lnTo>
                    <a:pt x="8" y="0"/>
                  </a:lnTo>
                  <a:lnTo>
                    <a:pt x="14" y="2"/>
                  </a:lnTo>
                  <a:lnTo>
                    <a:pt x="19" y="3"/>
                  </a:lnTo>
                  <a:lnTo>
                    <a:pt x="26" y="3"/>
                  </a:lnTo>
                  <a:close/>
                </a:path>
              </a:pathLst>
            </a:custGeom>
            <a:solidFill>
              <a:srgbClr val="642C2A"/>
            </a:solidFill>
            <a:ln w="9525">
              <a:noFill/>
              <a:round/>
              <a:headEnd/>
              <a:tailEnd/>
            </a:ln>
          </p:spPr>
          <p:txBody>
            <a:bodyPr/>
            <a:lstStyle/>
            <a:p>
              <a:endParaRPr lang="ru-RU"/>
            </a:p>
          </p:txBody>
        </p:sp>
        <p:sp>
          <p:nvSpPr>
            <p:cNvPr id="40089" name="Freeform 66"/>
            <p:cNvSpPr>
              <a:spLocks/>
            </p:cNvSpPr>
            <p:nvPr/>
          </p:nvSpPr>
          <p:spPr bwMode="auto">
            <a:xfrm>
              <a:off x="6061076" y="2254250"/>
              <a:ext cx="19050" cy="11112"/>
            </a:xfrm>
            <a:custGeom>
              <a:avLst/>
              <a:gdLst>
                <a:gd name="T0" fmla="*/ 2147483647 w 12"/>
                <a:gd name="T1" fmla="*/ 2147483647 h 7"/>
                <a:gd name="T2" fmla="*/ 2147483647 w 12"/>
                <a:gd name="T3" fmla="*/ 2147483647 h 7"/>
                <a:gd name="T4" fmla="*/ 2147483647 w 12"/>
                <a:gd name="T5" fmla="*/ 2147483647 h 7"/>
                <a:gd name="T6" fmla="*/ 2147483647 w 12"/>
                <a:gd name="T7" fmla="*/ 0 h 7"/>
                <a:gd name="T8" fmla="*/ 0 w 12"/>
                <a:gd name="T9" fmla="*/ 2147483647 h 7"/>
                <a:gd name="T10" fmla="*/ 0 w 12"/>
                <a:gd name="T11" fmla="*/ 2147483647 h 7"/>
                <a:gd name="T12" fmla="*/ 0 w 12"/>
                <a:gd name="T13" fmla="*/ 2147483647 h 7"/>
                <a:gd name="T14" fmla="*/ 2147483647 w 12"/>
                <a:gd name="T15" fmla="*/ 2147483647 h 7"/>
                <a:gd name="T16" fmla="*/ 2147483647 w 12"/>
                <a:gd name="T17" fmla="*/ 2147483647 h 7"/>
                <a:gd name="T18" fmla="*/ 2147483647 w 12"/>
                <a:gd name="T19" fmla="*/ 2147483647 h 7"/>
                <a:gd name="T20" fmla="*/ 2147483647 w 12"/>
                <a:gd name="T21" fmla="*/ 2147483647 h 7"/>
                <a:gd name="T22" fmla="*/ 2147483647 w 12"/>
                <a:gd name="T23" fmla="*/ 2147483647 h 7"/>
                <a:gd name="T24" fmla="*/ 2147483647 w 12"/>
                <a:gd name="T25" fmla="*/ 2147483647 h 7"/>
                <a:gd name="T26" fmla="*/ 2147483647 w 12"/>
                <a:gd name="T27" fmla="*/ 2147483647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7"/>
                <a:gd name="T44" fmla="*/ 12 w 12"/>
                <a:gd name="T45" fmla="*/ 7 h 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7">
                  <a:moveTo>
                    <a:pt x="10" y="3"/>
                  </a:moveTo>
                  <a:lnTo>
                    <a:pt x="10" y="3"/>
                  </a:lnTo>
                  <a:lnTo>
                    <a:pt x="7" y="2"/>
                  </a:lnTo>
                  <a:lnTo>
                    <a:pt x="4" y="0"/>
                  </a:lnTo>
                  <a:lnTo>
                    <a:pt x="0" y="2"/>
                  </a:lnTo>
                  <a:lnTo>
                    <a:pt x="0" y="3"/>
                  </a:lnTo>
                  <a:lnTo>
                    <a:pt x="4" y="3"/>
                  </a:lnTo>
                  <a:lnTo>
                    <a:pt x="10" y="7"/>
                  </a:lnTo>
                  <a:lnTo>
                    <a:pt x="12" y="7"/>
                  </a:lnTo>
                  <a:lnTo>
                    <a:pt x="12" y="5"/>
                  </a:lnTo>
                  <a:lnTo>
                    <a:pt x="10" y="3"/>
                  </a:lnTo>
                  <a:close/>
                </a:path>
              </a:pathLst>
            </a:custGeom>
            <a:solidFill>
              <a:srgbClr val="986960"/>
            </a:solidFill>
            <a:ln w="9525">
              <a:noFill/>
              <a:round/>
              <a:headEnd/>
              <a:tailEnd/>
            </a:ln>
          </p:spPr>
          <p:txBody>
            <a:bodyPr/>
            <a:lstStyle/>
            <a:p>
              <a:endParaRPr lang="ru-RU"/>
            </a:p>
          </p:txBody>
        </p:sp>
        <p:sp>
          <p:nvSpPr>
            <p:cNvPr id="40090" name="Freeform 67"/>
            <p:cNvSpPr>
              <a:spLocks/>
            </p:cNvSpPr>
            <p:nvPr/>
          </p:nvSpPr>
          <p:spPr bwMode="auto">
            <a:xfrm>
              <a:off x="6048376" y="2239963"/>
              <a:ext cx="26988" cy="26987"/>
            </a:xfrm>
            <a:custGeom>
              <a:avLst/>
              <a:gdLst>
                <a:gd name="T0" fmla="*/ 2147483647 w 17"/>
                <a:gd name="T1" fmla="*/ 0 h 17"/>
                <a:gd name="T2" fmla="*/ 2147483647 w 17"/>
                <a:gd name="T3" fmla="*/ 0 h 17"/>
                <a:gd name="T4" fmla="*/ 2147483647 w 17"/>
                <a:gd name="T5" fmla="*/ 2147483647 h 17"/>
                <a:gd name="T6" fmla="*/ 2147483647 w 17"/>
                <a:gd name="T7" fmla="*/ 2147483647 h 17"/>
                <a:gd name="T8" fmla="*/ 2147483647 w 17"/>
                <a:gd name="T9" fmla="*/ 2147483647 h 17"/>
                <a:gd name="T10" fmla="*/ 2147483647 w 17"/>
                <a:gd name="T11" fmla="*/ 2147483647 h 17"/>
                <a:gd name="T12" fmla="*/ 2147483647 w 17"/>
                <a:gd name="T13" fmla="*/ 2147483647 h 17"/>
                <a:gd name="T14" fmla="*/ 2147483647 w 17"/>
                <a:gd name="T15" fmla="*/ 2147483647 h 17"/>
                <a:gd name="T16" fmla="*/ 2147483647 w 17"/>
                <a:gd name="T17" fmla="*/ 2147483647 h 17"/>
                <a:gd name="T18" fmla="*/ 2147483647 w 17"/>
                <a:gd name="T19" fmla="*/ 2147483647 h 17"/>
                <a:gd name="T20" fmla="*/ 2147483647 w 17"/>
                <a:gd name="T21" fmla="*/ 2147483647 h 17"/>
                <a:gd name="T22" fmla="*/ 2147483647 w 17"/>
                <a:gd name="T23" fmla="*/ 2147483647 h 17"/>
                <a:gd name="T24" fmla="*/ 0 w 17"/>
                <a:gd name="T25" fmla="*/ 2147483647 h 17"/>
                <a:gd name="T26" fmla="*/ 0 w 17"/>
                <a:gd name="T27" fmla="*/ 2147483647 h 17"/>
                <a:gd name="T28" fmla="*/ 0 w 17"/>
                <a:gd name="T29" fmla="*/ 2147483647 h 17"/>
                <a:gd name="T30" fmla="*/ 2147483647 w 17"/>
                <a:gd name="T31" fmla="*/ 2147483647 h 17"/>
                <a:gd name="T32" fmla="*/ 2147483647 w 17"/>
                <a:gd name="T33" fmla="*/ 2147483647 h 17"/>
                <a:gd name="T34" fmla="*/ 2147483647 w 17"/>
                <a:gd name="T35" fmla="*/ 0 h 17"/>
                <a:gd name="T36" fmla="*/ 2147483647 w 17"/>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7"/>
                <a:gd name="T59" fmla="*/ 17 w 17"/>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7">
                  <a:moveTo>
                    <a:pt x="8" y="0"/>
                  </a:moveTo>
                  <a:lnTo>
                    <a:pt x="8" y="0"/>
                  </a:lnTo>
                  <a:lnTo>
                    <a:pt x="5" y="2"/>
                  </a:lnTo>
                  <a:lnTo>
                    <a:pt x="4" y="5"/>
                  </a:lnTo>
                  <a:lnTo>
                    <a:pt x="4" y="9"/>
                  </a:lnTo>
                  <a:lnTo>
                    <a:pt x="5" y="12"/>
                  </a:lnTo>
                  <a:lnTo>
                    <a:pt x="10" y="14"/>
                  </a:lnTo>
                  <a:lnTo>
                    <a:pt x="17" y="17"/>
                  </a:lnTo>
                  <a:lnTo>
                    <a:pt x="8" y="16"/>
                  </a:lnTo>
                  <a:lnTo>
                    <a:pt x="2" y="12"/>
                  </a:lnTo>
                  <a:lnTo>
                    <a:pt x="0" y="11"/>
                  </a:lnTo>
                  <a:lnTo>
                    <a:pt x="0" y="7"/>
                  </a:lnTo>
                  <a:lnTo>
                    <a:pt x="2" y="4"/>
                  </a:lnTo>
                  <a:lnTo>
                    <a:pt x="4" y="2"/>
                  </a:lnTo>
                  <a:lnTo>
                    <a:pt x="8" y="0"/>
                  </a:lnTo>
                  <a:close/>
                </a:path>
              </a:pathLst>
            </a:custGeom>
            <a:solidFill>
              <a:srgbClr val="986960"/>
            </a:solidFill>
            <a:ln w="9525">
              <a:noFill/>
              <a:round/>
              <a:headEnd/>
              <a:tailEnd/>
            </a:ln>
          </p:spPr>
          <p:txBody>
            <a:bodyPr/>
            <a:lstStyle/>
            <a:p>
              <a:endParaRPr lang="ru-RU"/>
            </a:p>
          </p:txBody>
        </p:sp>
        <p:sp>
          <p:nvSpPr>
            <p:cNvPr id="40091" name="Freeform 68"/>
            <p:cNvSpPr>
              <a:spLocks/>
            </p:cNvSpPr>
            <p:nvPr/>
          </p:nvSpPr>
          <p:spPr bwMode="auto">
            <a:xfrm>
              <a:off x="5986463" y="2341563"/>
              <a:ext cx="28575" cy="30162"/>
            </a:xfrm>
            <a:custGeom>
              <a:avLst/>
              <a:gdLst>
                <a:gd name="T0" fmla="*/ 2147483647 w 18"/>
                <a:gd name="T1" fmla="*/ 2147483647 h 19"/>
                <a:gd name="T2" fmla="*/ 2147483647 w 18"/>
                <a:gd name="T3" fmla="*/ 2147483647 h 19"/>
                <a:gd name="T4" fmla="*/ 2147483647 w 18"/>
                <a:gd name="T5" fmla="*/ 2147483647 h 19"/>
                <a:gd name="T6" fmla="*/ 2147483647 w 18"/>
                <a:gd name="T7" fmla="*/ 2147483647 h 19"/>
                <a:gd name="T8" fmla="*/ 2147483647 w 18"/>
                <a:gd name="T9" fmla="*/ 2147483647 h 19"/>
                <a:gd name="T10" fmla="*/ 2147483647 w 18"/>
                <a:gd name="T11" fmla="*/ 2147483647 h 19"/>
                <a:gd name="T12" fmla="*/ 2147483647 w 18"/>
                <a:gd name="T13" fmla="*/ 2147483647 h 19"/>
                <a:gd name="T14" fmla="*/ 0 w 18"/>
                <a:gd name="T15" fmla="*/ 2147483647 h 19"/>
                <a:gd name="T16" fmla="*/ 0 w 18"/>
                <a:gd name="T17" fmla="*/ 2147483647 h 19"/>
                <a:gd name="T18" fmla="*/ 0 w 18"/>
                <a:gd name="T19" fmla="*/ 2147483647 h 19"/>
                <a:gd name="T20" fmla="*/ 0 w 18"/>
                <a:gd name="T21" fmla="*/ 2147483647 h 19"/>
                <a:gd name="T22" fmla="*/ 2147483647 w 18"/>
                <a:gd name="T23" fmla="*/ 2147483647 h 19"/>
                <a:gd name="T24" fmla="*/ 2147483647 w 18"/>
                <a:gd name="T25" fmla="*/ 0 h 19"/>
                <a:gd name="T26" fmla="*/ 2147483647 w 18"/>
                <a:gd name="T27" fmla="*/ 0 h 19"/>
                <a:gd name="T28" fmla="*/ 2147483647 w 18"/>
                <a:gd name="T29" fmla="*/ 0 h 19"/>
                <a:gd name="T30" fmla="*/ 2147483647 w 18"/>
                <a:gd name="T31" fmla="*/ 2147483647 h 19"/>
                <a:gd name="T32" fmla="*/ 2147483647 w 18"/>
                <a:gd name="T33" fmla="*/ 2147483647 h 19"/>
                <a:gd name="T34" fmla="*/ 2147483647 w 18"/>
                <a:gd name="T35" fmla="*/ 2147483647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
                <a:gd name="T55" fmla="*/ 0 h 19"/>
                <a:gd name="T56" fmla="*/ 18 w 18"/>
                <a:gd name="T57" fmla="*/ 19 h 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 h="19">
                  <a:moveTo>
                    <a:pt x="18" y="5"/>
                  </a:moveTo>
                  <a:lnTo>
                    <a:pt x="18" y="5"/>
                  </a:lnTo>
                  <a:lnTo>
                    <a:pt x="10" y="5"/>
                  </a:lnTo>
                  <a:lnTo>
                    <a:pt x="7" y="7"/>
                  </a:lnTo>
                  <a:lnTo>
                    <a:pt x="5" y="9"/>
                  </a:lnTo>
                  <a:lnTo>
                    <a:pt x="3" y="14"/>
                  </a:lnTo>
                  <a:lnTo>
                    <a:pt x="0" y="19"/>
                  </a:lnTo>
                  <a:lnTo>
                    <a:pt x="0" y="14"/>
                  </a:lnTo>
                  <a:lnTo>
                    <a:pt x="0" y="7"/>
                  </a:lnTo>
                  <a:lnTo>
                    <a:pt x="2" y="4"/>
                  </a:lnTo>
                  <a:lnTo>
                    <a:pt x="3" y="0"/>
                  </a:lnTo>
                  <a:lnTo>
                    <a:pt x="7" y="0"/>
                  </a:lnTo>
                  <a:lnTo>
                    <a:pt x="11" y="2"/>
                  </a:lnTo>
                  <a:lnTo>
                    <a:pt x="18" y="5"/>
                  </a:lnTo>
                  <a:close/>
                </a:path>
              </a:pathLst>
            </a:custGeom>
            <a:solidFill>
              <a:srgbClr val="E0B57B"/>
            </a:solidFill>
            <a:ln w="9525">
              <a:noFill/>
              <a:round/>
              <a:headEnd/>
              <a:tailEnd/>
            </a:ln>
          </p:spPr>
          <p:txBody>
            <a:bodyPr/>
            <a:lstStyle/>
            <a:p>
              <a:endParaRPr lang="ru-RU"/>
            </a:p>
          </p:txBody>
        </p:sp>
        <p:sp>
          <p:nvSpPr>
            <p:cNvPr id="40092" name="Freeform 69"/>
            <p:cNvSpPr>
              <a:spLocks/>
            </p:cNvSpPr>
            <p:nvPr/>
          </p:nvSpPr>
          <p:spPr bwMode="auto">
            <a:xfrm>
              <a:off x="6051551" y="2114550"/>
              <a:ext cx="82550" cy="46037"/>
            </a:xfrm>
            <a:custGeom>
              <a:avLst/>
              <a:gdLst>
                <a:gd name="T0" fmla="*/ 0 w 52"/>
                <a:gd name="T1" fmla="*/ 2147483647 h 29"/>
                <a:gd name="T2" fmla="*/ 0 w 52"/>
                <a:gd name="T3" fmla="*/ 2147483647 h 29"/>
                <a:gd name="T4" fmla="*/ 2147483647 w 52"/>
                <a:gd name="T5" fmla="*/ 2147483647 h 29"/>
                <a:gd name="T6" fmla="*/ 2147483647 w 52"/>
                <a:gd name="T7" fmla="*/ 2147483647 h 29"/>
                <a:gd name="T8" fmla="*/ 2147483647 w 52"/>
                <a:gd name="T9" fmla="*/ 2147483647 h 29"/>
                <a:gd name="T10" fmla="*/ 2147483647 w 52"/>
                <a:gd name="T11" fmla="*/ 2147483647 h 29"/>
                <a:gd name="T12" fmla="*/ 2147483647 w 52"/>
                <a:gd name="T13" fmla="*/ 2147483647 h 29"/>
                <a:gd name="T14" fmla="*/ 2147483647 w 52"/>
                <a:gd name="T15" fmla="*/ 0 h 29"/>
                <a:gd name="T16" fmla="*/ 2147483647 w 52"/>
                <a:gd name="T17" fmla="*/ 0 h 29"/>
                <a:gd name="T18" fmla="*/ 2147483647 w 52"/>
                <a:gd name="T19" fmla="*/ 0 h 29"/>
                <a:gd name="T20" fmla="*/ 2147483647 w 52"/>
                <a:gd name="T21" fmla="*/ 0 h 29"/>
                <a:gd name="T22" fmla="*/ 2147483647 w 52"/>
                <a:gd name="T23" fmla="*/ 2147483647 h 29"/>
                <a:gd name="T24" fmla="*/ 2147483647 w 52"/>
                <a:gd name="T25" fmla="*/ 2147483647 h 29"/>
                <a:gd name="T26" fmla="*/ 2147483647 w 52"/>
                <a:gd name="T27" fmla="*/ 2147483647 h 29"/>
                <a:gd name="T28" fmla="*/ 2147483647 w 52"/>
                <a:gd name="T29" fmla="*/ 2147483647 h 29"/>
                <a:gd name="T30" fmla="*/ 2147483647 w 52"/>
                <a:gd name="T31" fmla="*/ 2147483647 h 29"/>
                <a:gd name="T32" fmla="*/ 2147483647 w 52"/>
                <a:gd name="T33" fmla="*/ 2147483647 h 29"/>
                <a:gd name="T34" fmla="*/ 2147483647 w 52"/>
                <a:gd name="T35" fmla="*/ 2147483647 h 29"/>
                <a:gd name="T36" fmla="*/ 2147483647 w 52"/>
                <a:gd name="T37" fmla="*/ 2147483647 h 29"/>
                <a:gd name="T38" fmla="*/ 2147483647 w 52"/>
                <a:gd name="T39" fmla="*/ 2147483647 h 29"/>
                <a:gd name="T40" fmla="*/ 2147483647 w 52"/>
                <a:gd name="T41" fmla="*/ 2147483647 h 29"/>
                <a:gd name="T42" fmla="*/ 2147483647 w 52"/>
                <a:gd name="T43" fmla="*/ 2147483647 h 29"/>
                <a:gd name="T44" fmla="*/ 2147483647 w 52"/>
                <a:gd name="T45" fmla="*/ 2147483647 h 29"/>
                <a:gd name="T46" fmla="*/ 0 w 52"/>
                <a:gd name="T47" fmla="*/ 2147483647 h 29"/>
                <a:gd name="T48" fmla="*/ 0 w 52"/>
                <a:gd name="T49" fmla="*/ 2147483647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2"/>
                <a:gd name="T76" fmla="*/ 0 h 29"/>
                <a:gd name="T77" fmla="*/ 52 w 52"/>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2" h="29">
                  <a:moveTo>
                    <a:pt x="0" y="24"/>
                  </a:moveTo>
                  <a:lnTo>
                    <a:pt x="0" y="24"/>
                  </a:lnTo>
                  <a:lnTo>
                    <a:pt x="2" y="21"/>
                  </a:lnTo>
                  <a:lnTo>
                    <a:pt x="5" y="16"/>
                  </a:lnTo>
                  <a:lnTo>
                    <a:pt x="10" y="12"/>
                  </a:lnTo>
                  <a:lnTo>
                    <a:pt x="18" y="7"/>
                  </a:lnTo>
                  <a:lnTo>
                    <a:pt x="26" y="4"/>
                  </a:lnTo>
                  <a:lnTo>
                    <a:pt x="34" y="0"/>
                  </a:lnTo>
                  <a:lnTo>
                    <a:pt x="42" y="0"/>
                  </a:lnTo>
                  <a:lnTo>
                    <a:pt x="49" y="0"/>
                  </a:lnTo>
                  <a:lnTo>
                    <a:pt x="52" y="4"/>
                  </a:lnTo>
                  <a:lnTo>
                    <a:pt x="52" y="7"/>
                  </a:lnTo>
                  <a:lnTo>
                    <a:pt x="52" y="11"/>
                  </a:lnTo>
                  <a:lnTo>
                    <a:pt x="51" y="14"/>
                  </a:lnTo>
                  <a:lnTo>
                    <a:pt x="46" y="22"/>
                  </a:lnTo>
                  <a:lnTo>
                    <a:pt x="42" y="26"/>
                  </a:lnTo>
                  <a:lnTo>
                    <a:pt x="34" y="27"/>
                  </a:lnTo>
                  <a:lnTo>
                    <a:pt x="24" y="29"/>
                  </a:lnTo>
                  <a:lnTo>
                    <a:pt x="15" y="29"/>
                  </a:lnTo>
                  <a:lnTo>
                    <a:pt x="3" y="26"/>
                  </a:lnTo>
                  <a:lnTo>
                    <a:pt x="0" y="24"/>
                  </a:lnTo>
                  <a:close/>
                </a:path>
              </a:pathLst>
            </a:custGeom>
            <a:solidFill>
              <a:srgbClr val="E0B57B"/>
            </a:solidFill>
            <a:ln w="9525">
              <a:noFill/>
              <a:round/>
              <a:headEnd/>
              <a:tailEnd/>
            </a:ln>
          </p:spPr>
          <p:txBody>
            <a:bodyPr/>
            <a:lstStyle/>
            <a:p>
              <a:endParaRPr lang="ru-RU"/>
            </a:p>
          </p:txBody>
        </p:sp>
        <p:sp>
          <p:nvSpPr>
            <p:cNvPr id="40093" name="Freeform 70"/>
            <p:cNvSpPr>
              <a:spLocks/>
            </p:cNvSpPr>
            <p:nvPr/>
          </p:nvSpPr>
          <p:spPr bwMode="auto">
            <a:xfrm>
              <a:off x="6105526" y="2093913"/>
              <a:ext cx="41275" cy="15875"/>
            </a:xfrm>
            <a:custGeom>
              <a:avLst/>
              <a:gdLst>
                <a:gd name="T0" fmla="*/ 2147483647 w 26"/>
                <a:gd name="T1" fmla="*/ 2147483647 h 10"/>
                <a:gd name="T2" fmla="*/ 2147483647 w 26"/>
                <a:gd name="T3" fmla="*/ 2147483647 h 10"/>
                <a:gd name="T4" fmla="*/ 2147483647 w 26"/>
                <a:gd name="T5" fmla="*/ 2147483647 h 10"/>
                <a:gd name="T6" fmla="*/ 2147483647 w 26"/>
                <a:gd name="T7" fmla="*/ 0 h 10"/>
                <a:gd name="T8" fmla="*/ 2147483647 w 26"/>
                <a:gd name="T9" fmla="*/ 0 h 10"/>
                <a:gd name="T10" fmla="*/ 2147483647 w 26"/>
                <a:gd name="T11" fmla="*/ 0 h 10"/>
                <a:gd name="T12" fmla="*/ 2147483647 w 26"/>
                <a:gd name="T13" fmla="*/ 0 h 10"/>
                <a:gd name="T14" fmla="*/ 0 w 26"/>
                <a:gd name="T15" fmla="*/ 2147483647 h 10"/>
                <a:gd name="T16" fmla="*/ 2147483647 w 26"/>
                <a:gd name="T17" fmla="*/ 2147483647 h 10"/>
                <a:gd name="T18" fmla="*/ 2147483647 w 26"/>
                <a:gd name="T19" fmla="*/ 2147483647 h 10"/>
                <a:gd name="T20" fmla="*/ 2147483647 w 26"/>
                <a:gd name="T21" fmla="*/ 2147483647 h 10"/>
                <a:gd name="T22" fmla="*/ 2147483647 w 26"/>
                <a:gd name="T23" fmla="*/ 2147483647 h 10"/>
                <a:gd name="T24" fmla="*/ 2147483647 w 26"/>
                <a:gd name="T25" fmla="*/ 2147483647 h 10"/>
                <a:gd name="T26" fmla="*/ 2147483647 w 26"/>
                <a:gd name="T27" fmla="*/ 2147483647 h 10"/>
                <a:gd name="T28" fmla="*/ 2147483647 w 26"/>
                <a:gd name="T29" fmla="*/ 2147483647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10"/>
                <a:gd name="T47" fmla="*/ 26 w 26"/>
                <a:gd name="T48" fmla="*/ 10 h 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10">
                  <a:moveTo>
                    <a:pt x="26" y="3"/>
                  </a:moveTo>
                  <a:lnTo>
                    <a:pt x="26" y="3"/>
                  </a:lnTo>
                  <a:lnTo>
                    <a:pt x="20" y="2"/>
                  </a:lnTo>
                  <a:lnTo>
                    <a:pt x="13" y="0"/>
                  </a:lnTo>
                  <a:lnTo>
                    <a:pt x="5" y="0"/>
                  </a:lnTo>
                  <a:lnTo>
                    <a:pt x="2" y="0"/>
                  </a:lnTo>
                  <a:lnTo>
                    <a:pt x="0" y="2"/>
                  </a:lnTo>
                  <a:lnTo>
                    <a:pt x="5" y="3"/>
                  </a:lnTo>
                  <a:lnTo>
                    <a:pt x="20" y="10"/>
                  </a:lnTo>
                  <a:lnTo>
                    <a:pt x="25" y="10"/>
                  </a:lnTo>
                  <a:lnTo>
                    <a:pt x="26" y="8"/>
                  </a:lnTo>
                  <a:lnTo>
                    <a:pt x="26" y="3"/>
                  </a:lnTo>
                  <a:close/>
                </a:path>
              </a:pathLst>
            </a:custGeom>
            <a:solidFill>
              <a:srgbClr val="522F28"/>
            </a:solidFill>
            <a:ln w="9525">
              <a:noFill/>
              <a:round/>
              <a:headEnd/>
              <a:tailEnd/>
            </a:ln>
          </p:spPr>
          <p:txBody>
            <a:bodyPr/>
            <a:lstStyle/>
            <a:p>
              <a:endParaRPr lang="ru-RU"/>
            </a:p>
          </p:txBody>
        </p:sp>
        <p:sp>
          <p:nvSpPr>
            <p:cNvPr id="40094" name="Freeform 71"/>
            <p:cNvSpPr>
              <a:spLocks/>
            </p:cNvSpPr>
            <p:nvPr/>
          </p:nvSpPr>
          <p:spPr bwMode="auto">
            <a:xfrm>
              <a:off x="5913438" y="2128838"/>
              <a:ext cx="88900" cy="109537"/>
            </a:xfrm>
            <a:custGeom>
              <a:avLst/>
              <a:gdLst>
                <a:gd name="T0" fmla="*/ 2147483647 w 56"/>
                <a:gd name="T1" fmla="*/ 2147483647 h 69"/>
                <a:gd name="T2" fmla="*/ 2147483647 w 56"/>
                <a:gd name="T3" fmla="*/ 2147483647 h 69"/>
                <a:gd name="T4" fmla="*/ 2147483647 w 56"/>
                <a:gd name="T5" fmla="*/ 2147483647 h 69"/>
                <a:gd name="T6" fmla="*/ 2147483647 w 56"/>
                <a:gd name="T7" fmla="*/ 2147483647 h 69"/>
                <a:gd name="T8" fmla="*/ 2147483647 w 56"/>
                <a:gd name="T9" fmla="*/ 2147483647 h 69"/>
                <a:gd name="T10" fmla="*/ 2147483647 w 56"/>
                <a:gd name="T11" fmla="*/ 2147483647 h 69"/>
                <a:gd name="T12" fmla="*/ 2147483647 w 56"/>
                <a:gd name="T13" fmla="*/ 2147483647 h 69"/>
                <a:gd name="T14" fmla="*/ 2147483647 w 56"/>
                <a:gd name="T15" fmla="*/ 2147483647 h 69"/>
                <a:gd name="T16" fmla="*/ 2147483647 w 56"/>
                <a:gd name="T17" fmla="*/ 2147483647 h 69"/>
                <a:gd name="T18" fmla="*/ 2147483647 w 56"/>
                <a:gd name="T19" fmla="*/ 2147483647 h 69"/>
                <a:gd name="T20" fmla="*/ 2147483647 w 56"/>
                <a:gd name="T21" fmla="*/ 2147483647 h 69"/>
                <a:gd name="T22" fmla="*/ 2147483647 w 56"/>
                <a:gd name="T23" fmla="*/ 2147483647 h 69"/>
                <a:gd name="T24" fmla="*/ 2147483647 w 56"/>
                <a:gd name="T25" fmla="*/ 2147483647 h 69"/>
                <a:gd name="T26" fmla="*/ 2147483647 w 56"/>
                <a:gd name="T27" fmla="*/ 2147483647 h 69"/>
                <a:gd name="T28" fmla="*/ 2147483647 w 56"/>
                <a:gd name="T29" fmla="*/ 2147483647 h 69"/>
                <a:gd name="T30" fmla="*/ 2147483647 w 56"/>
                <a:gd name="T31" fmla="*/ 2147483647 h 69"/>
                <a:gd name="T32" fmla="*/ 2147483647 w 56"/>
                <a:gd name="T33" fmla="*/ 2147483647 h 69"/>
                <a:gd name="T34" fmla="*/ 2147483647 w 56"/>
                <a:gd name="T35" fmla="*/ 2147483647 h 69"/>
                <a:gd name="T36" fmla="*/ 0 w 56"/>
                <a:gd name="T37" fmla="*/ 2147483647 h 69"/>
                <a:gd name="T38" fmla="*/ 0 w 56"/>
                <a:gd name="T39" fmla="*/ 2147483647 h 69"/>
                <a:gd name="T40" fmla="*/ 0 w 56"/>
                <a:gd name="T41" fmla="*/ 2147483647 h 69"/>
                <a:gd name="T42" fmla="*/ 2147483647 w 56"/>
                <a:gd name="T43" fmla="*/ 2147483647 h 69"/>
                <a:gd name="T44" fmla="*/ 2147483647 w 56"/>
                <a:gd name="T45" fmla="*/ 2147483647 h 69"/>
                <a:gd name="T46" fmla="*/ 2147483647 w 56"/>
                <a:gd name="T47" fmla="*/ 2147483647 h 69"/>
                <a:gd name="T48" fmla="*/ 2147483647 w 56"/>
                <a:gd name="T49" fmla="*/ 0 h 69"/>
                <a:gd name="T50" fmla="*/ 2147483647 w 56"/>
                <a:gd name="T51" fmla="*/ 0 h 69"/>
                <a:gd name="T52" fmla="*/ 2147483647 w 56"/>
                <a:gd name="T53" fmla="*/ 2147483647 h 69"/>
                <a:gd name="T54" fmla="*/ 2147483647 w 56"/>
                <a:gd name="T55" fmla="*/ 2147483647 h 69"/>
                <a:gd name="T56" fmla="*/ 2147483647 w 56"/>
                <a:gd name="T57" fmla="*/ 2147483647 h 69"/>
                <a:gd name="T58" fmla="*/ 2147483647 w 56"/>
                <a:gd name="T59" fmla="*/ 2147483647 h 69"/>
                <a:gd name="T60" fmla="*/ 2147483647 w 56"/>
                <a:gd name="T61" fmla="*/ 2147483647 h 69"/>
                <a:gd name="T62" fmla="*/ 2147483647 w 56"/>
                <a:gd name="T63" fmla="*/ 2147483647 h 69"/>
                <a:gd name="T64" fmla="*/ 2147483647 w 56"/>
                <a:gd name="T65" fmla="*/ 2147483647 h 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6"/>
                <a:gd name="T100" fmla="*/ 0 h 69"/>
                <a:gd name="T101" fmla="*/ 56 w 56"/>
                <a:gd name="T102" fmla="*/ 69 h 6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6" h="69">
                  <a:moveTo>
                    <a:pt x="51" y="32"/>
                  </a:moveTo>
                  <a:lnTo>
                    <a:pt x="51" y="32"/>
                  </a:lnTo>
                  <a:lnTo>
                    <a:pt x="54" y="39"/>
                  </a:lnTo>
                  <a:lnTo>
                    <a:pt x="56" y="44"/>
                  </a:lnTo>
                  <a:lnTo>
                    <a:pt x="56" y="50"/>
                  </a:lnTo>
                  <a:lnTo>
                    <a:pt x="56" y="54"/>
                  </a:lnTo>
                  <a:lnTo>
                    <a:pt x="53" y="59"/>
                  </a:lnTo>
                  <a:lnTo>
                    <a:pt x="51" y="62"/>
                  </a:lnTo>
                  <a:lnTo>
                    <a:pt x="44" y="67"/>
                  </a:lnTo>
                  <a:lnTo>
                    <a:pt x="35" y="69"/>
                  </a:lnTo>
                  <a:lnTo>
                    <a:pt x="26" y="67"/>
                  </a:lnTo>
                  <a:lnTo>
                    <a:pt x="21" y="65"/>
                  </a:lnTo>
                  <a:lnTo>
                    <a:pt x="17" y="62"/>
                  </a:lnTo>
                  <a:lnTo>
                    <a:pt x="13" y="57"/>
                  </a:lnTo>
                  <a:lnTo>
                    <a:pt x="10" y="52"/>
                  </a:lnTo>
                  <a:lnTo>
                    <a:pt x="5" y="42"/>
                  </a:lnTo>
                  <a:lnTo>
                    <a:pt x="2" y="33"/>
                  </a:lnTo>
                  <a:lnTo>
                    <a:pt x="0" y="27"/>
                  </a:lnTo>
                  <a:lnTo>
                    <a:pt x="0" y="20"/>
                  </a:lnTo>
                  <a:lnTo>
                    <a:pt x="0" y="13"/>
                  </a:lnTo>
                  <a:lnTo>
                    <a:pt x="2" y="8"/>
                  </a:lnTo>
                  <a:lnTo>
                    <a:pt x="5" y="5"/>
                  </a:lnTo>
                  <a:lnTo>
                    <a:pt x="8" y="2"/>
                  </a:lnTo>
                  <a:lnTo>
                    <a:pt x="13" y="0"/>
                  </a:lnTo>
                  <a:lnTo>
                    <a:pt x="18" y="0"/>
                  </a:lnTo>
                  <a:lnTo>
                    <a:pt x="23" y="2"/>
                  </a:lnTo>
                  <a:lnTo>
                    <a:pt x="28" y="5"/>
                  </a:lnTo>
                  <a:lnTo>
                    <a:pt x="35" y="8"/>
                  </a:lnTo>
                  <a:lnTo>
                    <a:pt x="39" y="15"/>
                  </a:lnTo>
                  <a:lnTo>
                    <a:pt x="46" y="23"/>
                  </a:lnTo>
                  <a:lnTo>
                    <a:pt x="51" y="32"/>
                  </a:lnTo>
                  <a:close/>
                </a:path>
              </a:pathLst>
            </a:custGeom>
            <a:solidFill>
              <a:srgbClr val="F6E8BD"/>
            </a:solidFill>
            <a:ln w="9525">
              <a:noFill/>
              <a:round/>
              <a:headEnd/>
              <a:tailEnd/>
            </a:ln>
          </p:spPr>
          <p:txBody>
            <a:bodyPr/>
            <a:lstStyle/>
            <a:p>
              <a:endParaRPr lang="ru-RU"/>
            </a:p>
          </p:txBody>
        </p:sp>
        <p:sp>
          <p:nvSpPr>
            <p:cNvPr id="40095" name="Freeform 72"/>
            <p:cNvSpPr>
              <a:spLocks/>
            </p:cNvSpPr>
            <p:nvPr/>
          </p:nvSpPr>
          <p:spPr bwMode="auto">
            <a:xfrm>
              <a:off x="6051551" y="2149475"/>
              <a:ext cx="74613" cy="30162"/>
            </a:xfrm>
            <a:custGeom>
              <a:avLst/>
              <a:gdLst>
                <a:gd name="T0" fmla="*/ 0 w 47"/>
                <a:gd name="T1" fmla="*/ 2147483647 h 19"/>
                <a:gd name="T2" fmla="*/ 0 w 47"/>
                <a:gd name="T3" fmla="*/ 2147483647 h 19"/>
                <a:gd name="T4" fmla="*/ 2147483647 w 47"/>
                <a:gd name="T5" fmla="*/ 2147483647 h 19"/>
                <a:gd name="T6" fmla="*/ 2147483647 w 47"/>
                <a:gd name="T7" fmla="*/ 2147483647 h 19"/>
                <a:gd name="T8" fmla="*/ 2147483647 w 47"/>
                <a:gd name="T9" fmla="*/ 2147483647 h 19"/>
                <a:gd name="T10" fmla="*/ 2147483647 w 47"/>
                <a:gd name="T11" fmla="*/ 0 h 19"/>
                <a:gd name="T12" fmla="*/ 2147483647 w 47"/>
                <a:gd name="T13" fmla="*/ 0 h 19"/>
                <a:gd name="T14" fmla="*/ 2147483647 w 47"/>
                <a:gd name="T15" fmla="*/ 0 h 19"/>
                <a:gd name="T16" fmla="*/ 2147483647 w 47"/>
                <a:gd name="T17" fmla="*/ 2147483647 h 19"/>
                <a:gd name="T18" fmla="*/ 2147483647 w 47"/>
                <a:gd name="T19" fmla="*/ 2147483647 h 19"/>
                <a:gd name="T20" fmla="*/ 2147483647 w 47"/>
                <a:gd name="T21" fmla="*/ 2147483647 h 19"/>
                <a:gd name="T22" fmla="*/ 2147483647 w 47"/>
                <a:gd name="T23" fmla="*/ 2147483647 h 19"/>
                <a:gd name="T24" fmla="*/ 2147483647 w 47"/>
                <a:gd name="T25" fmla="*/ 2147483647 h 19"/>
                <a:gd name="T26" fmla="*/ 2147483647 w 47"/>
                <a:gd name="T27" fmla="*/ 2147483647 h 19"/>
                <a:gd name="T28" fmla="*/ 2147483647 w 47"/>
                <a:gd name="T29" fmla="*/ 2147483647 h 19"/>
                <a:gd name="T30" fmla="*/ 2147483647 w 47"/>
                <a:gd name="T31" fmla="*/ 2147483647 h 19"/>
                <a:gd name="T32" fmla="*/ 2147483647 w 47"/>
                <a:gd name="T33" fmla="*/ 2147483647 h 19"/>
                <a:gd name="T34" fmla="*/ 2147483647 w 47"/>
                <a:gd name="T35" fmla="*/ 2147483647 h 19"/>
                <a:gd name="T36" fmla="*/ 0 w 47"/>
                <a:gd name="T37" fmla="*/ 2147483647 h 19"/>
                <a:gd name="T38" fmla="*/ 0 w 47"/>
                <a:gd name="T39" fmla="*/ 2147483647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7"/>
                <a:gd name="T61" fmla="*/ 0 h 19"/>
                <a:gd name="T62" fmla="*/ 47 w 47"/>
                <a:gd name="T63" fmla="*/ 19 h 1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7" h="19">
                  <a:moveTo>
                    <a:pt x="0" y="2"/>
                  </a:moveTo>
                  <a:lnTo>
                    <a:pt x="0" y="2"/>
                  </a:lnTo>
                  <a:lnTo>
                    <a:pt x="5" y="4"/>
                  </a:lnTo>
                  <a:lnTo>
                    <a:pt x="13" y="4"/>
                  </a:lnTo>
                  <a:lnTo>
                    <a:pt x="28" y="2"/>
                  </a:lnTo>
                  <a:lnTo>
                    <a:pt x="42" y="0"/>
                  </a:lnTo>
                  <a:lnTo>
                    <a:pt x="46" y="0"/>
                  </a:lnTo>
                  <a:lnTo>
                    <a:pt x="47" y="0"/>
                  </a:lnTo>
                  <a:lnTo>
                    <a:pt x="47" y="7"/>
                  </a:lnTo>
                  <a:lnTo>
                    <a:pt x="33" y="9"/>
                  </a:lnTo>
                  <a:lnTo>
                    <a:pt x="33" y="12"/>
                  </a:lnTo>
                  <a:lnTo>
                    <a:pt x="31" y="15"/>
                  </a:lnTo>
                  <a:lnTo>
                    <a:pt x="29" y="19"/>
                  </a:lnTo>
                  <a:lnTo>
                    <a:pt x="24" y="19"/>
                  </a:lnTo>
                  <a:lnTo>
                    <a:pt x="6" y="7"/>
                  </a:lnTo>
                  <a:lnTo>
                    <a:pt x="0" y="2"/>
                  </a:lnTo>
                  <a:close/>
                </a:path>
              </a:pathLst>
            </a:custGeom>
            <a:solidFill>
              <a:srgbClr val="000000"/>
            </a:solidFill>
            <a:ln w="9525">
              <a:noFill/>
              <a:round/>
              <a:headEnd/>
              <a:tailEnd/>
            </a:ln>
          </p:spPr>
          <p:txBody>
            <a:bodyPr/>
            <a:lstStyle/>
            <a:p>
              <a:endParaRPr lang="ru-RU"/>
            </a:p>
          </p:txBody>
        </p:sp>
        <p:sp>
          <p:nvSpPr>
            <p:cNvPr id="40096" name="Freeform 73"/>
            <p:cNvSpPr>
              <a:spLocks/>
            </p:cNvSpPr>
            <p:nvPr/>
          </p:nvSpPr>
          <p:spPr bwMode="auto">
            <a:xfrm>
              <a:off x="5826126" y="3494088"/>
              <a:ext cx="119063" cy="50800"/>
            </a:xfrm>
            <a:custGeom>
              <a:avLst/>
              <a:gdLst>
                <a:gd name="T0" fmla="*/ 0 w 75"/>
                <a:gd name="T1" fmla="*/ 2147483647 h 32"/>
                <a:gd name="T2" fmla="*/ 0 w 75"/>
                <a:gd name="T3" fmla="*/ 2147483647 h 32"/>
                <a:gd name="T4" fmla="*/ 2147483647 w 75"/>
                <a:gd name="T5" fmla="*/ 2147483647 h 32"/>
                <a:gd name="T6" fmla="*/ 2147483647 w 75"/>
                <a:gd name="T7" fmla="*/ 2147483647 h 32"/>
                <a:gd name="T8" fmla="*/ 2147483647 w 75"/>
                <a:gd name="T9" fmla="*/ 2147483647 h 32"/>
                <a:gd name="T10" fmla="*/ 2147483647 w 75"/>
                <a:gd name="T11" fmla="*/ 2147483647 h 32"/>
                <a:gd name="T12" fmla="*/ 2147483647 w 75"/>
                <a:gd name="T13" fmla="*/ 2147483647 h 32"/>
                <a:gd name="T14" fmla="*/ 2147483647 w 75"/>
                <a:gd name="T15" fmla="*/ 2147483647 h 32"/>
                <a:gd name="T16" fmla="*/ 2147483647 w 75"/>
                <a:gd name="T17" fmla="*/ 2147483647 h 32"/>
                <a:gd name="T18" fmla="*/ 2147483647 w 75"/>
                <a:gd name="T19" fmla="*/ 2147483647 h 32"/>
                <a:gd name="T20" fmla="*/ 2147483647 w 75"/>
                <a:gd name="T21" fmla="*/ 2147483647 h 32"/>
                <a:gd name="T22" fmla="*/ 2147483647 w 75"/>
                <a:gd name="T23" fmla="*/ 2147483647 h 32"/>
                <a:gd name="T24" fmla="*/ 2147483647 w 75"/>
                <a:gd name="T25" fmla="*/ 0 h 32"/>
                <a:gd name="T26" fmla="*/ 2147483647 w 75"/>
                <a:gd name="T27" fmla="*/ 0 h 32"/>
                <a:gd name="T28" fmla="*/ 2147483647 w 75"/>
                <a:gd name="T29" fmla="*/ 2147483647 h 32"/>
                <a:gd name="T30" fmla="*/ 2147483647 w 75"/>
                <a:gd name="T31" fmla="*/ 2147483647 h 32"/>
                <a:gd name="T32" fmla="*/ 2147483647 w 75"/>
                <a:gd name="T33" fmla="*/ 2147483647 h 32"/>
                <a:gd name="T34" fmla="*/ 0 w 75"/>
                <a:gd name="T35" fmla="*/ 2147483647 h 32"/>
                <a:gd name="T36" fmla="*/ 0 w 75"/>
                <a:gd name="T37" fmla="*/ 2147483647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
                <a:gd name="T58" fmla="*/ 0 h 32"/>
                <a:gd name="T59" fmla="*/ 75 w 75"/>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 h="32">
                  <a:moveTo>
                    <a:pt x="0" y="27"/>
                  </a:moveTo>
                  <a:lnTo>
                    <a:pt x="0" y="27"/>
                  </a:lnTo>
                  <a:lnTo>
                    <a:pt x="16" y="29"/>
                  </a:lnTo>
                  <a:lnTo>
                    <a:pt x="49" y="32"/>
                  </a:lnTo>
                  <a:lnTo>
                    <a:pt x="62" y="32"/>
                  </a:lnTo>
                  <a:lnTo>
                    <a:pt x="70" y="32"/>
                  </a:lnTo>
                  <a:lnTo>
                    <a:pt x="75" y="31"/>
                  </a:lnTo>
                  <a:lnTo>
                    <a:pt x="68" y="27"/>
                  </a:lnTo>
                  <a:lnTo>
                    <a:pt x="55" y="17"/>
                  </a:lnTo>
                  <a:lnTo>
                    <a:pt x="39" y="0"/>
                  </a:lnTo>
                  <a:lnTo>
                    <a:pt x="32" y="5"/>
                  </a:lnTo>
                  <a:lnTo>
                    <a:pt x="18" y="17"/>
                  </a:lnTo>
                  <a:lnTo>
                    <a:pt x="0" y="27"/>
                  </a:lnTo>
                  <a:close/>
                </a:path>
              </a:pathLst>
            </a:custGeom>
            <a:solidFill>
              <a:srgbClr val="688296"/>
            </a:solidFill>
            <a:ln w="9525">
              <a:noFill/>
              <a:round/>
              <a:headEnd/>
              <a:tailEnd/>
            </a:ln>
          </p:spPr>
          <p:txBody>
            <a:bodyPr/>
            <a:lstStyle/>
            <a:p>
              <a:endParaRPr lang="ru-RU"/>
            </a:p>
          </p:txBody>
        </p:sp>
        <p:sp>
          <p:nvSpPr>
            <p:cNvPr id="40097" name="Freeform 74"/>
            <p:cNvSpPr>
              <a:spLocks noEditPoints="1"/>
            </p:cNvSpPr>
            <p:nvPr/>
          </p:nvSpPr>
          <p:spPr bwMode="auto">
            <a:xfrm>
              <a:off x="5892801" y="3041650"/>
              <a:ext cx="547688" cy="173037"/>
            </a:xfrm>
            <a:custGeom>
              <a:avLst/>
              <a:gdLst>
                <a:gd name="T0" fmla="*/ 2147483647 w 345"/>
                <a:gd name="T1" fmla="*/ 0 h 109"/>
                <a:gd name="T2" fmla="*/ 2147483647 w 345"/>
                <a:gd name="T3" fmla="*/ 2147483647 h 109"/>
                <a:gd name="T4" fmla="*/ 2147483647 w 345"/>
                <a:gd name="T5" fmla="*/ 2147483647 h 109"/>
                <a:gd name="T6" fmla="*/ 2147483647 w 345"/>
                <a:gd name="T7" fmla="*/ 2147483647 h 109"/>
                <a:gd name="T8" fmla="*/ 2147483647 w 345"/>
                <a:gd name="T9" fmla="*/ 2147483647 h 109"/>
                <a:gd name="T10" fmla="*/ 2147483647 w 345"/>
                <a:gd name="T11" fmla="*/ 2147483647 h 109"/>
                <a:gd name="T12" fmla="*/ 2147483647 w 345"/>
                <a:gd name="T13" fmla="*/ 2147483647 h 109"/>
                <a:gd name="T14" fmla="*/ 2147483647 w 345"/>
                <a:gd name="T15" fmla="*/ 2147483647 h 109"/>
                <a:gd name="T16" fmla="*/ 2147483647 w 345"/>
                <a:gd name="T17" fmla="*/ 2147483647 h 109"/>
                <a:gd name="T18" fmla="*/ 2147483647 w 345"/>
                <a:gd name="T19" fmla="*/ 2147483647 h 109"/>
                <a:gd name="T20" fmla="*/ 2147483647 w 345"/>
                <a:gd name="T21" fmla="*/ 2147483647 h 109"/>
                <a:gd name="T22" fmla="*/ 2147483647 w 345"/>
                <a:gd name="T23" fmla="*/ 2147483647 h 109"/>
                <a:gd name="T24" fmla="*/ 2147483647 w 345"/>
                <a:gd name="T25" fmla="*/ 2147483647 h 109"/>
                <a:gd name="T26" fmla="*/ 2147483647 w 345"/>
                <a:gd name="T27" fmla="*/ 2147483647 h 109"/>
                <a:gd name="T28" fmla="*/ 2147483647 w 345"/>
                <a:gd name="T29" fmla="*/ 2147483647 h 109"/>
                <a:gd name="T30" fmla="*/ 2147483647 w 345"/>
                <a:gd name="T31" fmla="*/ 2147483647 h 109"/>
                <a:gd name="T32" fmla="*/ 2147483647 w 345"/>
                <a:gd name="T33" fmla="*/ 2147483647 h 109"/>
                <a:gd name="T34" fmla="*/ 2147483647 w 345"/>
                <a:gd name="T35" fmla="*/ 2147483647 h 109"/>
                <a:gd name="T36" fmla="*/ 2147483647 w 345"/>
                <a:gd name="T37" fmla="*/ 2147483647 h 109"/>
                <a:gd name="T38" fmla="*/ 2147483647 w 345"/>
                <a:gd name="T39" fmla="*/ 2147483647 h 109"/>
                <a:gd name="T40" fmla="*/ 2147483647 w 345"/>
                <a:gd name="T41" fmla="*/ 2147483647 h 109"/>
                <a:gd name="T42" fmla="*/ 2147483647 w 345"/>
                <a:gd name="T43" fmla="*/ 2147483647 h 109"/>
                <a:gd name="T44" fmla="*/ 2147483647 w 345"/>
                <a:gd name="T45" fmla="*/ 2147483647 h 109"/>
                <a:gd name="T46" fmla="*/ 2147483647 w 345"/>
                <a:gd name="T47" fmla="*/ 2147483647 h 109"/>
                <a:gd name="T48" fmla="*/ 2147483647 w 345"/>
                <a:gd name="T49" fmla="*/ 2147483647 h 109"/>
                <a:gd name="T50" fmla="*/ 2147483647 w 345"/>
                <a:gd name="T51" fmla="*/ 2147483647 h 109"/>
                <a:gd name="T52" fmla="*/ 2147483647 w 345"/>
                <a:gd name="T53" fmla="*/ 2147483647 h 109"/>
                <a:gd name="T54" fmla="*/ 2147483647 w 345"/>
                <a:gd name="T55" fmla="*/ 2147483647 h 109"/>
                <a:gd name="T56" fmla="*/ 2147483647 w 345"/>
                <a:gd name="T57" fmla="*/ 2147483647 h 109"/>
                <a:gd name="T58" fmla="*/ 2147483647 w 345"/>
                <a:gd name="T59" fmla="*/ 2147483647 h 109"/>
                <a:gd name="T60" fmla="*/ 2147483647 w 345"/>
                <a:gd name="T61" fmla="*/ 2147483647 h 109"/>
                <a:gd name="T62" fmla="*/ 2147483647 w 345"/>
                <a:gd name="T63" fmla="*/ 2147483647 h 109"/>
                <a:gd name="T64" fmla="*/ 2147483647 w 345"/>
                <a:gd name="T65" fmla="*/ 2147483647 h 109"/>
                <a:gd name="T66" fmla="*/ 2147483647 w 345"/>
                <a:gd name="T67" fmla="*/ 2147483647 h 109"/>
                <a:gd name="T68" fmla="*/ 2147483647 w 345"/>
                <a:gd name="T69" fmla="*/ 2147483647 h 109"/>
                <a:gd name="T70" fmla="*/ 2147483647 w 345"/>
                <a:gd name="T71" fmla="*/ 2147483647 h 109"/>
                <a:gd name="T72" fmla="*/ 2147483647 w 345"/>
                <a:gd name="T73" fmla="*/ 2147483647 h 109"/>
                <a:gd name="T74" fmla="*/ 0 w 345"/>
                <a:gd name="T75" fmla="*/ 2147483647 h 109"/>
                <a:gd name="T76" fmla="*/ 2147483647 w 345"/>
                <a:gd name="T77" fmla="*/ 2147483647 h 109"/>
                <a:gd name="T78" fmla="*/ 2147483647 w 345"/>
                <a:gd name="T79" fmla="*/ 2147483647 h 109"/>
                <a:gd name="T80" fmla="*/ 2147483647 w 345"/>
                <a:gd name="T81" fmla="*/ 2147483647 h 109"/>
                <a:gd name="T82" fmla="*/ 2147483647 w 345"/>
                <a:gd name="T83" fmla="*/ 2147483647 h 109"/>
                <a:gd name="T84" fmla="*/ 2147483647 w 345"/>
                <a:gd name="T85" fmla="*/ 2147483647 h 109"/>
                <a:gd name="T86" fmla="*/ 2147483647 w 345"/>
                <a:gd name="T87" fmla="*/ 2147483647 h 109"/>
                <a:gd name="T88" fmla="*/ 2147483647 w 345"/>
                <a:gd name="T89" fmla="*/ 2147483647 h 109"/>
                <a:gd name="T90" fmla="*/ 2147483647 w 345"/>
                <a:gd name="T91" fmla="*/ 2147483647 h 109"/>
                <a:gd name="T92" fmla="*/ 2147483647 w 345"/>
                <a:gd name="T93" fmla="*/ 2147483647 h 109"/>
                <a:gd name="T94" fmla="*/ 2147483647 w 345"/>
                <a:gd name="T95" fmla="*/ 2147483647 h 109"/>
                <a:gd name="T96" fmla="*/ 2147483647 w 345"/>
                <a:gd name="T97" fmla="*/ 2147483647 h 109"/>
                <a:gd name="T98" fmla="*/ 2147483647 w 345"/>
                <a:gd name="T99" fmla="*/ 2147483647 h 109"/>
                <a:gd name="T100" fmla="*/ 2147483647 w 345"/>
                <a:gd name="T101" fmla="*/ 2147483647 h 109"/>
                <a:gd name="T102" fmla="*/ 2147483647 w 345"/>
                <a:gd name="T103" fmla="*/ 0 h 109"/>
                <a:gd name="T104" fmla="*/ 2147483647 w 345"/>
                <a:gd name="T105" fmla="*/ 2147483647 h 109"/>
                <a:gd name="T106" fmla="*/ 2147483647 w 345"/>
                <a:gd name="T107" fmla="*/ 2147483647 h 109"/>
                <a:gd name="T108" fmla="*/ 2147483647 w 345"/>
                <a:gd name="T109" fmla="*/ 2147483647 h 109"/>
                <a:gd name="T110" fmla="*/ 2147483647 w 345"/>
                <a:gd name="T111" fmla="*/ 2147483647 h 109"/>
                <a:gd name="T112" fmla="*/ 2147483647 w 345"/>
                <a:gd name="T113" fmla="*/ 2147483647 h 109"/>
                <a:gd name="T114" fmla="*/ 2147483647 w 345"/>
                <a:gd name="T115" fmla="*/ 2147483647 h 109"/>
                <a:gd name="T116" fmla="*/ 2147483647 w 345"/>
                <a:gd name="T117" fmla="*/ 2147483647 h 109"/>
                <a:gd name="T118" fmla="*/ 2147483647 w 345"/>
                <a:gd name="T119" fmla="*/ 2147483647 h 10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45"/>
                <a:gd name="T181" fmla="*/ 0 h 109"/>
                <a:gd name="T182" fmla="*/ 345 w 345"/>
                <a:gd name="T183" fmla="*/ 109 h 10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45" h="109">
                  <a:moveTo>
                    <a:pt x="138" y="0"/>
                  </a:moveTo>
                  <a:lnTo>
                    <a:pt x="138" y="0"/>
                  </a:lnTo>
                  <a:lnTo>
                    <a:pt x="152" y="1"/>
                  </a:lnTo>
                  <a:lnTo>
                    <a:pt x="187" y="8"/>
                  </a:lnTo>
                  <a:lnTo>
                    <a:pt x="210" y="15"/>
                  </a:lnTo>
                  <a:lnTo>
                    <a:pt x="234" y="23"/>
                  </a:lnTo>
                  <a:lnTo>
                    <a:pt x="259" y="35"/>
                  </a:lnTo>
                  <a:lnTo>
                    <a:pt x="285" y="48"/>
                  </a:lnTo>
                  <a:lnTo>
                    <a:pt x="306" y="63"/>
                  </a:lnTo>
                  <a:lnTo>
                    <a:pt x="322" y="75"/>
                  </a:lnTo>
                  <a:lnTo>
                    <a:pt x="332" y="85"/>
                  </a:lnTo>
                  <a:lnTo>
                    <a:pt x="340" y="94"/>
                  </a:lnTo>
                  <a:lnTo>
                    <a:pt x="344" y="100"/>
                  </a:lnTo>
                  <a:lnTo>
                    <a:pt x="345" y="105"/>
                  </a:lnTo>
                  <a:lnTo>
                    <a:pt x="345" y="109"/>
                  </a:lnTo>
                  <a:lnTo>
                    <a:pt x="311" y="94"/>
                  </a:lnTo>
                  <a:lnTo>
                    <a:pt x="275" y="82"/>
                  </a:lnTo>
                  <a:lnTo>
                    <a:pt x="241" y="72"/>
                  </a:lnTo>
                  <a:lnTo>
                    <a:pt x="213" y="67"/>
                  </a:lnTo>
                  <a:lnTo>
                    <a:pt x="193" y="65"/>
                  </a:lnTo>
                  <a:lnTo>
                    <a:pt x="182" y="63"/>
                  </a:lnTo>
                  <a:lnTo>
                    <a:pt x="177" y="65"/>
                  </a:lnTo>
                  <a:lnTo>
                    <a:pt x="172" y="67"/>
                  </a:lnTo>
                  <a:lnTo>
                    <a:pt x="164" y="75"/>
                  </a:lnTo>
                  <a:lnTo>
                    <a:pt x="147" y="85"/>
                  </a:lnTo>
                  <a:lnTo>
                    <a:pt x="131" y="94"/>
                  </a:lnTo>
                  <a:lnTo>
                    <a:pt x="124" y="95"/>
                  </a:lnTo>
                  <a:lnTo>
                    <a:pt x="120" y="95"/>
                  </a:lnTo>
                  <a:lnTo>
                    <a:pt x="118" y="95"/>
                  </a:lnTo>
                  <a:lnTo>
                    <a:pt x="118" y="94"/>
                  </a:lnTo>
                  <a:lnTo>
                    <a:pt x="126" y="89"/>
                  </a:lnTo>
                  <a:lnTo>
                    <a:pt x="139" y="82"/>
                  </a:lnTo>
                  <a:lnTo>
                    <a:pt x="152" y="74"/>
                  </a:lnTo>
                  <a:lnTo>
                    <a:pt x="159" y="70"/>
                  </a:lnTo>
                  <a:lnTo>
                    <a:pt x="162" y="67"/>
                  </a:lnTo>
                  <a:lnTo>
                    <a:pt x="162" y="65"/>
                  </a:lnTo>
                  <a:lnTo>
                    <a:pt x="162" y="62"/>
                  </a:lnTo>
                  <a:lnTo>
                    <a:pt x="156" y="60"/>
                  </a:lnTo>
                  <a:lnTo>
                    <a:pt x="147" y="60"/>
                  </a:lnTo>
                  <a:lnTo>
                    <a:pt x="136" y="62"/>
                  </a:lnTo>
                  <a:lnTo>
                    <a:pt x="121" y="67"/>
                  </a:lnTo>
                  <a:lnTo>
                    <a:pt x="92" y="80"/>
                  </a:lnTo>
                  <a:lnTo>
                    <a:pt x="79" y="85"/>
                  </a:lnTo>
                  <a:lnTo>
                    <a:pt x="67" y="87"/>
                  </a:lnTo>
                  <a:lnTo>
                    <a:pt x="64" y="87"/>
                  </a:lnTo>
                  <a:lnTo>
                    <a:pt x="66" y="85"/>
                  </a:lnTo>
                  <a:lnTo>
                    <a:pt x="72" y="82"/>
                  </a:lnTo>
                  <a:lnTo>
                    <a:pt x="88" y="75"/>
                  </a:lnTo>
                  <a:lnTo>
                    <a:pt x="100" y="68"/>
                  </a:lnTo>
                  <a:lnTo>
                    <a:pt x="105" y="63"/>
                  </a:lnTo>
                  <a:lnTo>
                    <a:pt x="100" y="65"/>
                  </a:lnTo>
                  <a:lnTo>
                    <a:pt x="88" y="68"/>
                  </a:lnTo>
                  <a:lnTo>
                    <a:pt x="74" y="72"/>
                  </a:lnTo>
                  <a:lnTo>
                    <a:pt x="59" y="74"/>
                  </a:lnTo>
                  <a:lnTo>
                    <a:pt x="51" y="72"/>
                  </a:lnTo>
                  <a:lnTo>
                    <a:pt x="44" y="70"/>
                  </a:lnTo>
                  <a:lnTo>
                    <a:pt x="38" y="70"/>
                  </a:lnTo>
                  <a:lnTo>
                    <a:pt x="31" y="70"/>
                  </a:lnTo>
                  <a:lnTo>
                    <a:pt x="16" y="75"/>
                  </a:lnTo>
                  <a:lnTo>
                    <a:pt x="5" y="80"/>
                  </a:lnTo>
                  <a:lnTo>
                    <a:pt x="0" y="84"/>
                  </a:lnTo>
                  <a:lnTo>
                    <a:pt x="8" y="75"/>
                  </a:lnTo>
                  <a:lnTo>
                    <a:pt x="23" y="65"/>
                  </a:lnTo>
                  <a:lnTo>
                    <a:pt x="39" y="58"/>
                  </a:lnTo>
                  <a:lnTo>
                    <a:pt x="49" y="57"/>
                  </a:lnTo>
                  <a:lnTo>
                    <a:pt x="59" y="55"/>
                  </a:lnTo>
                  <a:lnTo>
                    <a:pt x="67" y="53"/>
                  </a:lnTo>
                  <a:lnTo>
                    <a:pt x="77" y="52"/>
                  </a:lnTo>
                  <a:lnTo>
                    <a:pt x="95" y="42"/>
                  </a:lnTo>
                  <a:lnTo>
                    <a:pt x="110" y="33"/>
                  </a:lnTo>
                  <a:lnTo>
                    <a:pt x="118" y="28"/>
                  </a:lnTo>
                  <a:lnTo>
                    <a:pt x="124" y="26"/>
                  </a:lnTo>
                  <a:lnTo>
                    <a:pt x="128" y="25"/>
                  </a:lnTo>
                  <a:lnTo>
                    <a:pt x="131" y="23"/>
                  </a:lnTo>
                  <a:lnTo>
                    <a:pt x="136" y="16"/>
                  </a:lnTo>
                  <a:lnTo>
                    <a:pt x="138" y="0"/>
                  </a:lnTo>
                  <a:close/>
                  <a:moveTo>
                    <a:pt x="141" y="10"/>
                  </a:moveTo>
                  <a:lnTo>
                    <a:pt x="141" y="10"/>
                  </a:lnTo>
                  <a:close/>
                  <a:moveTo>
                    <a:pt x="138" y="11"/>
                  </a:moveTo>
                  <a:lnTo>
                    <a:pt x="138" y="11"/>
                  </a:lnTo>
                  <a:lnTo>
                    <a:pt x="138" y="3"/>
                  </a:lnTo>
                  <a:lnTo>
                    <a:pt x="138" y="0"/>
                  </a:lnTo>
                  <a:lnTo>
                    <a:pt x="138" y="11"/>
                  </a:lnTo>
                  <a:close/>
                  <a:moveTo>
                    <a:pt x="136" y="16"/>
                  </a:moveTo>
                  <a:lnTo>
                    <a:pt x="138" y="11"/>
                  </a:lnTo>
                  <a:lnTo>
                    <a:pt x="136" y="16"/>
                  </a:lnTo>
                  <a:close/>
                </a:path>
              </a:pathLst>
            </a:custGeom>
            <a:solidFill>
              <a:srgbClr val="352120"/>
            </a:solidFill>
            <a:ln w="9525">
              <a:noFill/>
              <a:round/>
              <a:headEnd/>
              <a:tailEnd/>
            </a:ln>
          </p:spPr>
          <p:txBody>
            <a:bodyPr/>
            <a:lstStyle/>
            <a:p>
              <a:endParaRPr lang="ru-RU"/>
            </a:p>
          </p:txBody>
        </p:sp>
        <p:sp>
          <p:nvSpPr>
            <p:cNvPr id="40098" name="Freeform 75"/>
            <p:cNvSpPr>
              <a:spLocks/>
            </p:cNvSpPr>
            <p:nvPr/>
          </p:nvSpPr>
          <p:spPr bwMode="auto">
            <a:xfrm>
              <a:off x="5892801" y="3041650"/>
              <a:ext cx="485775" cy="150812"/>
            </a:xfrm>
            <a:custGeom>
              <a:avLst/>
              <a:gdLst>
                <a:gd name="T0" fmla="*/ 2147483647 w 306"/>
                <a:gd name="T1" fmla="*/ 0 h 95"/>
                <a:gd name="T2" fmla="*/ 2147483647 w 306"/>
                <a:gd name="T3" fmla="*/ 2147483647 h 95"/>
                <a:gd name="T4" fmla="*/ 2147483647 w 306"/>
                <a:gd name="T5" fmla="*/ 2147483647 h 95"/>
                <a:gd name="T6" fmla="*/ 2147483647 w 306"/>
                <a:gd name="T7" fmla="*/ 2147483647 h 95"/>
                <a:gd name="T8" fmla="*/ 2147483647 w 306"/>
                <a:gd name="T9" fmla="*/ 2147483647 h 95"/>
                <a:gd name="T10" fmla="*/ 2147483647 w 306"/>
                <a:gd name="T11" fmla="*/ 2147483647 h 95"/>
                <a:gd name="T12" fmla="*/ 2147483647 w 306"/>
                <a:gd name="T13" fmla="*/ 2147483647 h 95"/>
                <a:gd name="T14" fmla="*/ 2147483647 w 306"/>
                <a:gd name="T15" fmla="*/ 2147483647 h 95"/>
                <a:gd name="T16" fmla="*/ 2147483647 w 306"/>
                <a:gd name="T17" fmla="*/ 2147483647 h 95"/>
                <a:gd name="T18" fmla="*/ 2147483647 w 306"/>
                <a:gd name="T19" fmla="*/ 2147483647 h 95"/>
                <a:gd name="T20" fmla="*/ 2147483647 w 306"/>
                <a:gd name="T21" fmla="*/ 2147483647 h 95"/>
                <a:gd name="T22" fmla="*/ 2147483647 w 306"/>
                <a:gd name="T23" fmla="*/ 2147483647 h 95"/>
                <a:gd name="T24" fmla="*/ 2147483647 w 306"/>
                <a:gd name="T25" fmla="*/ 2147483647 h 95"/>
                <a:gd name="T26" fmla="*/ 2147483647 w 306"/>
                <a:gd name="T27" fmla="*/ 2147483647 h 95"/>
                <a:gd name="T28" fmla="*/ 2147483647 w 306"/>
                <a:gd name="T29" fmla="*/ 2147483647 h 95"/>
                <a:gd name="T30" fmla="*/ 2147483647 w 306"/>
                <a:gd name="T31" fmla="*/ 2147483647 h 95"/>
                <a:gd name="T32" fmla="*/ 2147483647 w 306"/>
                <a:gd name="T33" fmla="*/ 2147483647 h 95"/>
                <a:gd name="T34" fmla="*/ 2147483647 w 306"/>
                <a:gd name="T35" fmla="*/ 2147483647 h 95"/>
                <a:gd name="T36" fmla="*/ 2147483647 w 306"/>
                <a:gd name="T37" fmla="*/ 2147483647 h 95"/>
                <a:gd name="T38" fmla="*/ 2147483647 w 306"/>
                <a:gd name="T39" fmla="*/ 2147483647 h 95"/>
                <a:gd name="T40" fmla="*/ 2147483647 w 306"/>
                <a:gd name="T41" fmla="*/ 2147483647 h 95"/>
                <a:gd name="T42" fmla="*/ 2147483647 w 306"/>
                <a:gd name="T43" fmla="*/ 2147483647 h 95"/>
                <a:gd name="T44" fmla="*/ 2147483647 w 306"/>
                <a:gd name="T45" fmla="*/ 2147483647 h 95"/>
                <a:gd name="T46" fmla="*/ 2147483647 w 306"/>
                <a:gd name="T47" fmla="*/ 2147483647 h 95"/>
                <a:gd name="T48" fmla="*/ 2147483647 w 306"/>
                <a:gd name="T49" fmla="*/ 2147483647 h 95"/>
                <a:gd name="T50" fmla="*/ 2147483647 w 306"/>
                <a:gd name="T51" fmla="*/ 2147483647 h 95"/>
                <a:gd name="T52" fmla="*/ 2147483647 w 306"/>
                <a:gd name="T53" fmla="*/ 2147483647 h 95"/>
                <a:gd name="T54" fmla="*/ 2147483647 w 306"/>
                <a:gd name="T55" fmla="*/ 2147483647 h 95"/>
                <a:gd name="T56" fmla="*/ 2147483647 w 306"/>
                <a:gd name="T57" fmla="*/ 2147483647 h 95"/>
                <a:gd name="T58" fmla="*/ 2147483647 w 306"/>
                <a:gd name="T59" fmla="*/ 2147483647 h 95"/>
                <a:gd name="T60" fmla="*/ 2147483647 w 306"/>
                <a:gd name="T61" fmla="*/ 2147483647 h 95"/>
                <a:gd name="T62" fmla="*/ 2147483647 w 306"/>
                <a:gd name="T63" fmla="*/ 2147483647 h 95"/>
                <a:gd name="T64" fmla="*/ 2147483647 w 306"/>
                <a:gd name="T65" fmla="*/ 2147483647 h 95"/>
                <a:gd name="T66" fmla="*/ 2147483647 w 306"/>
                <a:gd name="T67" fmla="*/ 2147483647 h 95"/>
                <a:gd name="T68" fmla="*/ 2147483647 w 306"/>
                <a:gd name="T69" fmla="*/ 2147483647 h 95"/>
                <a:gd name="T70" fmla="*/ 2147483647 w 306"/>
                <a:gd name="T71" fmla="*/ 2147483647 h 95"/>
                <a:gd name="T72" fmla="*/ 2147483647 w 306"/>
                <a:gd name="T73" fmla="*/ 2147483647 h 95"/>
                <a:gd name="T74" fmla="*/ 2147483647 w 306"/>
                <a:gd name="T75" fmla="*/ 2147483647 h 95"/>
                <a:gd name="T76" fmla="*/ 2147483647 w 306"/>
                <a:gd name="T77" fmla="*/ 2147483647 h 95"/>
                <a:gd name="T78" fmla="*/ 2147483647 w 306"/>
                <a:gd name="T79" fmla="*/ 2147483647 h 95"/>
                <a:gd name="T80" fmla="*/ 2147483647 w 306"/>
                <a:gd name="T81" fmla="*/ 2147483647 h 95"/>
                <a:gd name="T82" fmla="*/ 2147483647 w 306"/>
                <a:gd name="T83" fmla="*/ 2147483647 h 95"/>
                <a:gd name="T84" fmla="*/ 0 w 306"/>
                <a:gd name="T85" fmla="*/ 2147483647 h 95"/>
                <a:gd name="T86" fmla="*/ 2147483647 w 306"/>
                <a:gd name="T87" fmla="*/ 2147483647 h 95"/>
                <a:gd name="T88" fmla="*/ 2147483647 w 306"/>
                <a:gd name="T89" fmla="*/ 2147483647 h 95"/>
                <a:gd name="T90" fmla="*/ 2147483647 w 306"/>
                <a:gd name="T91" fmla="*/ 2147483647 h 95"/>
                <a:gd name="T92" fmla="*/ 2147483647 w 306"/>
                <a:gd name="T93" fmla="*/ 2147483647 h 95"/>
                <a:gd name="T94" fmla="*/ 2147483647 w 306"/>
                <a:gd name="T95" fmla="*/ 2147483647 h 95"/>
                <a:gd name="T96" fmla="*/ 2147483647 w 306"/>
                <a:gd name="T97" fmla="*/ 2147483647 h 95"/>
                <a:gd name="T98" fmla="*/ 2147483647 w 306"/>
                <a:gd name="T99" fmla="*/ 2147483647 h 95"/>
                <a:gd name="T100" fmla="*/ 2147483647 w 306"/>
                <a:gd name="T101" fmla="*/ 2147483647 h 95"/>
                <a:gd name="T102" fmla="*/ 2147483647 w 306"/>
                <a:gd name="T103" fmla="*/ 2147483647 h 95"/>
                <a:gd name="T104" fmla="*/ 2147483647 w 306"/>
                <a:gd name="T105" fmla="*/ 0 h 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06"/>
                <a:gd name="T160" fmla="*/ 0 h 95"/>
                <a:gd name="T161" fmla="*/ 306 w 306"/>
                <a:gd name="T162" fmla="*/ 95 h 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06" h="95">
                  <a:moveTo>
                    <a:pt x="138" y="0"/>
                  </a:moveTo>
                  <a:lnTo>
                    <a:pt x="138" y="0"/>
                  </a:lnTo>
                  <a:lnTo>
                    <a:pt x="141" y="8"/>
                  </a:lnTo>
                  <a:lnTo>
                    <a:pt x="142" y="16"/>
                  </a:lnTo>
                  <a:lnTo>
                    <a:pt x="142" y="20"/>
                  </a:lnTo>
                  <a:lnTo>
                    <a:pt x="141" y="23"/>
                  </a:lnTo>
                  <a:lnTo>
                    <a:pt x="138" y="30"/>
                  </a:lnTo>
                  <a:lnTo>
                    <a:pt x="139" y="32"/>
                  </a:lnTo>
                  <a:lnTo>
                    <a:pt x="139" y="35"/>
                  </a:lnTo>
                  <a:lnTo>
                    <a:pt x="141" y="42"/>
                  </a:lnTo>
                  <a:lnTo>
                    <a:pt x="141" y="45"/>
                  </a:lnTo>
                  <a:lnTo>
                    <a:pt x="142" y="45"/>
                  </a:lnTo>
                  <a:lnTo>
                    <a:pt x="146" y="47"/>
                  </a:lnTo>
                  <a:lnTo>
                    <a:pt x="154" y="45"/>
                  </a:lnTo>
                  <a:lnTo>
                    <a:pt x="160" y="45"/>
                  </a:lnTo>
                  <a:lnTo>
                    <a:pt x="164" y="47"/>
                  </a:lnTo>
                  <a:lnTo>
                    <a:pt x="165" y="48"/>
                  </a:lnTo>
                  <a:lnTo>
                    <a:pt x="195" y="53"/>
                  </a:lnTo>
                  <a:lnTo>
                    <a:pt x="239" y="65"/>
                  </a:lnTo>
                  <a:lnTo>
                    <a:pt x="259" y="72"/>
                  </a:lnTo>
                  <a:lnTo>
                    <a:pt x="280" y="80"/>
                  </a:lnTo>
                  <a:lnTo>
                    <a:pt x="306" y="92"/>
                  </a:lnTo>
                  <a:lnTo>
                    <a:pt x="277" y="82"/>
                  </a:lnTo>
                  <a:lnTo>
                    <a:pt x="250" y="75"/>
                  </a:lnTo>
                  <a:lnTo>
                    <a:pt x="223" y="68"/>
                  </a:lnTo>
                  <a:lnTo>
                    <a:pt x="190" y="63"/>
                  </a:lnTo>
                  <a:lnTo>
                    <a:pt x="180" y="63"/>
                  </a:lnTo>
                  <a:lnTo>
                    <a:pt x="174" y="67"/>
                  </a:lnTo>
                  <a:lnTo>
                    <a:pt x="172" y="67"/>
                  </a:lnTo>
                  <a:lnTo>
                    <a:pt x="164" y="75"/>
                  </a:lnTo>
                  <a:lnTo>
                    <a:pt x="147" y="85"/>
                  </a:lnTo>
                  <a:lnTo>
                    <a:pt x="131" y="94"/>
                  </a:lnTo>
                  <a:lnTo>
                    <a:pt x="124" y="95"/>
                  </a:lnTo>
                  <a:lnTo>
                    <a:pt x="120" y="95"/>
                  </a:lnTo>
                  <a:lnTo>
                    <a:pt x="118" y="95"/>
                  </a:lnTo>
                  <a:lnTo>
                    <a:pt x="118" y="94"/>
                  </a:lnTo>
                  <a:lnTo>
                    <a:pt x="126" y="89"/>
                  </a:lnTo>
                  <a:lnTo>
                    <a:pt x="139" y="82"/>
                  </a:lnTo>
                  <a:lnTo>
                    <a:pt x="152" y="74"/>
                  </a:lnTo>
                  <a:lnTo>
                    <a:pt x="159" y="70"/>
                  </a:lnTo>
                  <a:lnTo>
                    <a:pt x="162" y="67"/>
                  </a:lnTo>
                  <a:lnTo>
                    <a:pt x="162" y="65"/>
                  </a:lnTo>
                  <a:lnTo>
                    <a:pt x="162" y="62"/>
                  </a:lnTo>
                  <a:lnTo>
                    <a:pt x="156" y="60"/>
                  </a:lnTo>
                  <a:lnTo>
                    <a:pt x="147" y="60"/>
                  </a:lnTo>
                  <a:lnTo>
                    <a:pt x="136" y="62"/>
                  </a:lnTo>
                  <a:lnTo>
                    <a:pt x="121" y="67"/>
                  </a:lnTo>
                  <a:lnTo>
                    <a:pt x="92" y="80"/>
                  </a:lnTo>
                  <a:lnTo>
                    <a:pt x="79" y="85"/>
                  </a:lnTo>
                  <a:lnTo>
                    <a:pt x="67" y="87"/>
                  </a:lnTo>
                  <a:lnTo>
                    <a:pt x="64" y="87"/>
                  </a:lnTo>
                  <a:lnTo>
                    <a:pt x="66" y="85"/>
                  </a:lnTo>
                  <a:lnTo>
                    <a:pt x="72" y="82"/>
                  </a:lnTo>
                  <a:lnTo>
                    <a:pt x="88" y="75"/>
                  </a:lnTo>
                  <a:lnTo>
                    <a:pt x="100" y="68"/>
                  </a:lnTo>
                  <a:lnTo>
                    <a:pt x="105" y="63"/>
                  </a:lnTo>
                  <a:lnTo>
                    <a:pt x="100" y="65"/>
                  </a:lnTo>
                  <a:lnTo>
                    <a:pt x="88" y="68"/>
                  </a:lnTo>
                  <a:lnTo>
                    <a:pt x="74" y="72"/>
                  </a:lnTo>
                  <a:lnTo>
                    <a:pt x="59" y="74"/>
                  </a:lnTo>
                  <a:lnTo>
                    <a:pt x="51" y="72"/>
                  </a:lnTo>
                  <a:lnTo>
                    <a:pt x="44" y="70"/>
                  </a:lnTo>
                  <a:lnTo>
                    <a:pt x="38" y="70"/>
                  </a:lnTo>
                  <a:lnTo>
                    <a:pt x="31" y="70"/>
                  </a:lnTo>
                  <a:lnTo>
                    <a:pt x="16" y="75"/>
                  </a:lnTo>
                  <a:lnTo>
                    <a:pt x="5" y="80"/>
                  </a:lnTo>
                  <a:lnTo>
                    <a:pt x="0" y="84"/>
                  </a:lnTo>
                  <a:lnTo>
                    <a:pt x="8" y="75"/>
                  </a:lnTo>
                  <a:lnTo>
                    <a:pt x="23" y="65"/>
                  </a:lnTo>
                  <a:lnTo>
                    <a:pt x="39" y="58"/>
                  </a:lnTo>
                  <a:lnTo>
                    <a:pt x="49" y="57"/>
                  </a:lnTo>
                  <a:lnTo>
                    <a:pt x="59" y="55"/>
                  </a:lnTo>
                  <a:lnTo>
                    <a:pt x="67" y="53"/>
                  </a:lnTo>
                  <a:lnTo>
                    <a:pt x="77" y="52"/>
                  </a:lnTo>
                  <a:lnTo>
                    <a:pt x="95" y="42"/>
                  </a:lnTo>
                  <a:lnTo>
                    <a:pt x="110" y="33"/>
                  </a:lnTo>
                  <a:lnTo>
                    <a:pt x="118" y="28"/>
                  </a:lnTo>
                  <a:lnTo>
                    <a:pt x="124" y="26"/>
                  </a:lnTo>
                  <a:lnTo>
                    <a:pt x="129" y="25"/>
                  </a:lnTo>
                  <a:lnTo>
                    <a:pt x="133" y="21"/>
                  </a:lnTo>
                  <a:lnTo>
                    <a:pt x="136" y="16"/>
                  </a:lnTo>
                  <a:lnTo>
                    <a:pt x="138" y="11"/>
                  </a:lnTo>
                  <a:lnTo>
                    <a:pt x="138" y="3"/>
                  </a:lnTo>
                  <a:lnTo>
                    <a:pt x="138" y="0"/>
                  </a:lnTo>
                  <a:close/>
                </a:path>
              </a:pathLst>
            </a:custGeom>
            <a:solidFill>
              <a:srgbClr val="000000"/>
            </a:solidFill>
            <a:ln w="9525">
              <a:noFill/>
              <a:round/>
              <a:headEnd/>
              <a:tailEnd/>
            </a:ln>
          </p:spPr>
          <p:txBody>
            <a:bodyPr/>
            <a:lstStyle/>
            <a:p>
              <a:endParaRPr lang="ru-RU"/>
            </a:p>
          </p:txBody>
        </p:sp>
        <p:sp>
          <p:nvSpPr>
            <p:cNvPr id="40099" name="Freeform 76"/>
            <p:cNvSpPr>
              <a:spLocks/>
            </p:cNvSpPr>
            <p:nvPr/>
          </p:nvSpPr>
          <p:spPr bwMode="auto">
            <a:xfrm>
              <a:off x="5680076" y="2163763"/>
              <a:ext cx="246063" cy="255587"/>
            </a:xfrm>
            <a:custGeom>
              <a:avLst/>
              <a:gdLst>
                <a:gd name="T0" fmla="*/ 2147483647 w 155"/>
                <a:gd name="T1" fmla="*/ 2147483647 h 161"/>
                <a:gd name="T2" fmla="*/ 2147483647 w 155"/>
                <a:gd name="T3" fmla="*/ 2147483647 h 161"/>
                <a:gd name="T4" fmla="*/ 2147483647 w 155"/>
                <a:gd name="T5" fmla="*/ 2147483647 h 161"/>
                <a:gd name="T6" fmla="*/ 2147483647 w 155"/>
                <a:gd name="T7" fmla="*/ 2147483647 h 161"/>
                <a:gd name="T8" fmla="*/ 2147483647 w 155"/>
                <a:gd name="T9" fmla="*/ 2147483647 h 161"/>
                <a:gd name="T10" fmla="*/ 2147483647 w 155"/>
                <a:gd name="T11" fmla="*/ 2147483647 h 161"/>
                <a:gd name="T12" fmla="*/ 2147483647 w 155"/>
                <a:gd name="T13" fmla="*/ 2147483647 h 161"/>
                <a:gd name="T14" fmla="*/ 2147483647 w 155"/>
                <a:gd name="T15" fmla="*/ 2147483647 h 161"/>
                <a:gd name="T16" fmla="*/ 2147483647 w 155"/>
                <a:gd name="T17" fmla="*/ 2147483647 h 161"/>
                <a:gd name="T18" fmla="*/ 2147483647 w 155"/>
                <a:gd name="T19" fmla="*/ 2147483647 h 161"/>
                <a:gd name="T20" fmla="*/ 2147483647 w 155"/>
                <a:gd name="T21" fmla="*/ 2147483647 h 161"/>
                <a:gd name="T22" fmla="*/ 2147483647 w 155"/>
                <a:gd name="T23" fmla="*/ 2147483647 h 161"/>
                <a:gd name="T24" fmla="*/ 2147483647 w 155"/>
                <a:gd name="T25" fmla="*/ 2147483647 h 161"/>
                <a:gd name="T26" fmla="*/ 2147483647 w 155"/>
                <a:gd name="T27" fmla="*/ 2147483647 h 161"/>
                <a:gd name="T28" fmla="*/ 2147483647 w 155"/>
                <a:gd name="T29" fmla="*/ 2147483647 h 161"/>
                <a:gd name="T30" fmla="*/ 2147483647 w 155"/>
                <a:gd name="T31" fmla="*/ 2147483647 h 161"/>
                <a:gd name="T32" fmla="*/ 2147483647 w 155"/>
                <a:gd name="T33" fmla="*/ 2147483647 h 161"/>
                <a:gd name="T34" fmla="*/ 2147483647 w 155"/>
                <a:gd name="T35" fmla="*/ 2147483647 h 161"/>
                <a:gd name="T36" fmla="*/ 2147483647 w 155"/>
                <a:gd name="T37" fmla="*/ 2147483647 h 161"/>
                <a:gd name="T38" fmla="*/ 2147483647 w 155"/>
                <a:gd name="T39" fmla="*/ 2147483647 h 161"/>
                <a:gd name="T40" fmla="*/ 2147483647 w 155"/>
                <a:gd name="T41" fmla="*/ 2147483647 h 161"/>
                <a:gd name="T42" fmla="*/ 2147483647 w 155"/>
                <a:gd name="T43" fmla="*/ 2147483647 h 161"/>
                <a:gd name="T44" fmla="*/ 2147483647 w 155"/>
                <a:gd name="T45" fmla="*/ 2147483647 h 161"/>
                <a:gd name="T46" fmla="*/ 2147483647 w 155"/>
                <a:gd name="T47" fmla="*/ 0 h 161"/>
                <a:gd name="T48" fmla="*/ 2147483647 w 155"/>
                <a:gd name="T49" fmla="*/ 2147483647 h 161"/>
                <a:gd name="T50" fmla="*/ 2147483647 w 155"/>
                <a:gd name="T51" fmla="*/ 2147483647 h 161"/>
                <a:gd name="T52" fmla="*/ 2147483647 w 155"/>
                <a:gd name="T53" fmla="*/ 2147483647 h 161"/>
                <a:gd name="T54" fmla="*/ 2147483647 w 155"/>
                <a:gd name="T55" fmla="*/ 2147483647 h 161"/>
                <a:gd name="T56" fmla="*/ 2147483647 w 155"/>
                <a:gd name="T57" fmla="*/ 2147483647 h 161"/>
                <a:gd name="T58" fmla="*/ 2147483647 w 155"/>
                <a:gd name="T59" fmla="*/ 2147483647 h 161"/>
                <a:gd name="T60" fmla="*/ 2147483647 w 155"/>
                <a:gd name="T61" fmla="*/ 2147483647 h 161"/>
                <a:gd name="T62" fmla="*/ 2147483647 w 155"/>
                <a:gd name="T63" fmla="*/ 2147483647 h 161"/>
                <a:gd name="T64" fmla="*/ 2147483647 w 155"/>
                <a:gd name="T65" fmla="*/ 2147483647 h 161"/>
                <a:gd name="T66" fmla="*/ 2147483647 w 155"/>
                <a:gd name="T67" fmla="*/ 2147483647 h 161"/>
                <a:gd name="T68" fmla="*/ 2147483647 w 155"/>
                <a:gd name="T69" fmla="*/ 2147483647 h 161"/>
                <a:gd name="T70" fmla="*/ 2147483647 w 155"/>
                <a:gd name="T71" fmla="*/ 2147483647 h 161"/>
                <a:gd name="T72" fmla="*/ 2147483647 w 155"/>
                <a:gd name="T73" fmla="*/ 2147483647 h 161"/>
                <a:gd name="T74" fmla="*/ 2147483647 w 155"/>
                <a:gd name="T75" fmla="*/ 2147483647 h 161"/>
                <a:gd name="T76" fmla="*/ 2147483647 w 155"/>
                <a:gd name="T77" fmla="*/ 2147483647 h 161"/>
                <a:gd name="T78" fmla="*/ 2147483647 w 155"/>
                <a:gd name="T79" fmla="*/ 2147483647 h 161"/>
                <a:gd name="T80" fmla="*/ 2147483647 w 155"/>
                <a:gd name="T81" fmla="*/ 2147483647 h 161"/>
                <a:gd name="T82" fmla="*/ 2147483647 w 155"/>
                <a:gd name="T83" fmla="*/ 2147483647 h 161"/>
                <a:gd name="T84" fmla="*/ 2147483647 w 155"/>
                <a:gd name="T85" fmla="*/ 2147483647 h 161"/>
                <a:gd name="T86" fmla="*/ 2147483647 w 155"/>
                <a:gd name="T87" fmla="*/ 2147483647 h 161"/>
                <a:gd name="T88" fmla="*/ 2147483647 w 155"/>
                <a:gd name="T89" fmla="*/ 2147483647 h 161"/>
                <a:gd name="T90" fmla="*/ 2147483647 w 155"/>
                <a:gd name="T91" fmla="*/ 2147483647 h 16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55"/>
                <a:gd name="T139" fmla="*/ 0 h 161"/>
                <a:gd name="T140" fmla="*/ 155 w 155"/>
                <a:gd name="T141" fmla="*/ 161 h 16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55" h="161">
                  <a:moveTo>
                    <a:pt x="155" y="144"/>
                  </a:moveTo>
                  <a:lnTo>
                    <a:pt x="155" y="144"/>
                  </a:lnTo>
                  <a:lnTo>
                    <a:pt x="155" y="154"/>
                  </a:lnTo>
                  <a:lnTo>
                    <a:pt x="155" y="159"/>
                  </a:lnTo>
                  <a:lnTo>
                    <a:pt x="144" y="161"/>
                  </a:lnTo>
                  <a:lnTo>
                    <a:pt x="128" y="161"/>
                  </a:lnTo>
                  <a:lnTo>
                    <a:pt x="105" y="156"/>
                  </a:lnTo>
                  <a:lnTo>
                    <a:pt x="78" y="148"/>
                  </a:lnTo>
                  <a:lnTo>
                    <a:pt x="57" y="141"/>
                  </a:lnTo>
                  <a:lnTo>
                    <a:pt x="39" y="132"/>
                  </a:lnTo>
                  <a:lnTo>
                    <a:pt x="24" y="126"/>
                  </a:lnTo>
                  <a:lnTo>
                    <a:pt x="15" y="121"/>
                  </a:lnTo>
                  <a:lnTo>
                    <a:pt x="6" y="116"/>
                  </a:lnTo>
                  <a:lnTo>
                    <a:pt x="2" y="111"/>
                  </a:lnTo>
                  <a:lnTo>
                    <a:pt x="0" y="107"/>
                  </a:lnTo>
                  <a:lnTo>
                    <a:pt x="2" y="107"/>
                  </a:lnTo>
                  <a:lnTo>
                    <a:pt x="6" y="102"/>
                  </a:lnTo>
                  <a:lnTo>
                    <a:pt x="13" y="94"/>
                  </a:lnTo>
                  <a:lnTo>
                    <a:pt x="21" y="82"/>
                  </a:lnTo>
                  <a:lnTo>
                    <a:pt x="26" y="65"/>
                  </a:lnTo>
                  <a:lnTo>
                    <a:pt x="34" y="37"/>
                  </a:lnTo>
                  <a:lnTo>
                    <a:pt x="42" y="35"/>
                  </a:lnTo>
                  <a:lnTo>
                    <a:pt x="49" y="32"/>
                  </a:lnTo>
                  <a:lnTo>
                    <a:pt x="51" y="28"/>
                  </a:lnTo>
                  <a:lnTo>
                    <a:pt x="51" y="25"/>
                  </a:lnTo>
                  <a:lnTo>
                    <a:pt x="54" y="17"/>
                  </a:lnTo>
                  <a:lnTo>
                    <a:pt x="56" y="15"/>
                  </a:lnTo>
                  <a:lnTo>
                    <a:pt x="59" y="15"/>
                  </a:lnTo>
                  <a:lnTo>
                    <a:pt x="64" y="18"/>
                  </a:lnTo>
                  <a:lnTo>
                    <a:pt x="72" y="25"/>
                  </a:lnTo>
                  <a:lnTo>
                    <a:pt x="75" y="25"/>
                  </a:lnTo>
                  <a:lnTo>
                    <a:pt x="78" y="23"/>
                  </a:lnTo>
                  <a:lnTo>
                    <a:pt x="80" y="20"/>
                  </a:lnTo>
                  <a:lnTo>
                    <a:pt x="77" y="22"/>
                  </a:lnTo>
                  <a:lnTo>
                    <a:pt x="74" y="22"/>
                  </a:lnTo>
                  <a:lnTo>
                    <a:pt x="70" y="18"/>
                  </a:lnTo>
                  <a:lnTo>
                    <a:pt x="69" y="10"/>
                  </a:lnTo>
                  <a:lnTo>
                    <a:pt x="69" y="5"/>
                  </a:lnTo>
                  <a:lnTo>
                    <a:pt x="70" y="1"/>
                  </a:lnTo>
                  <a:lnTo>
                    <a:pt x="74" y="0"/>
                  </a:lnTo>
                  <a:lnTo>
                    <a:pt x="77" y="0"/>
                  </a:lnTo>
                  <a:lnTo>
                    <a:pt x="82" y="1"/>
                  </a:lnTo>
                  <a:lnTo>
                    <a:pt x="85" y="5"/>
                  </a:lnTo>
                  <a:lnTo>
                    <a:pt x="88" y="10"/>
                  </a:lnTo>
                  <a:lnTo>
                    <a:pt x="90" y="11"/>
                  </a:lnTo>
                  <a:lnTo>
                    <a:pt x="83" y="25"/>
                  </a:lnTo>
                  <a:lnTo>
                    <a:pt x="82" y="28"/>
                  </a:lnTo>
                  <a:lnTo>
                    <a:pt x="77" y="30"/>
                  </a:lnTo>
                  <a:lnTo>
                    <a:pt x="70" y="28"/>
                  </a:lnTo>
                  <a:lnTo>
                    <a:pt x="64" y="27"/>
                  </a:lnTo>
                  <a:lnTo>
                    <a:pt x="60" y="25"/>
                  </a:lnTo>
                  <a:lnTo>
                    <a:pt x="60" y="28"/>
                  </a:lnTo>
                  <a:lnTo>
                    <a:pt x="57" y="33"/>
                  </a:lnTo>
                  <a:lnTo>
                    <a:pt x="52" y="37"/>
                  </a:lnTo>
                  <a:lnTo>
                    <a:pt x="44" y="40"/>
                  </a:lnTo>
                  <a:lnTo>
                    <a:pt x="39" y="60"/>
                  </a:lnTo>
                  <a:lnTo>
                    <a:pt x="34" y="77"/>
                  </a:lnTo>
                  <a:lnTo>
                    <a:pt x="28" y="89"/>
                  </a:lnTo>
                  <a:lnTo>
                    <a:pt x="24" y="97"/>
                  </a:lnTo>
                  <a:lnTo>
                    <a:pt x="21" y="106"/>
                  </a:lnTo>
                  <a:lnTo>
                    <a:pt x="21" y="109"/>
                  </a:lnTo>
                  <a:lnTo>
                    <a:pt x="23" y="112"/>
                  </a:lnTo>
                  <a:lnTo>
                    <a:pt x="26" y="117"/>
                  </a:lnTo>
                  <a:lnTo>
                    <a:pt x="29" y="122"/>
                  </a:lnTo>
                  <a:lnTo>
                    <a:pt x="36" y="127"/>
                  </a:lnTo>
                  <a:lnTo>
                    <a:pt x="46" y="132"/>
                  </a:lnTo>
                  <a:lnTo>
                    <a:pt x="70" y="143"/>
                  </a:lnTo>
                  <a:lnTo>
                    <a:pt x="96" y="151"/>
                  </a:lnTo>
                  <a:lnTo>
                    <a:pt x="110" y="154"/>
                  </a:lnTo>
                  <a:lnTo>
                    <a:pt x="123" y="154"/>
                  </a:lnTo>
                  <a:lnTo>
                    <a:pt x="134" y="154"/>
                  </a:lnTo>
                  <a:lnTo>
                    <a:pt x="141" y="153"/>
                  </a:lnTo>
                  <a:lnTo>
                    <a:pt x="150" y="149"/>
                  </a:lnTo>
                  <a:lnTo>
                    <a:pt x="155" y="146"/>
                  </a:lnTo>
                  <a:lnTo>
                    <a:pt x="155" y="144"/>
                  </a:lnTo>
                  <a:close/>
                </a:path>
              </a:pathLst>
            </a:custGeom>
            <a:solidFill>
              <a:srgbClr val="E0B57B"/>
            </a:solidFill>
            <a:ln w="9525">
              <a:noFill/>
              <a:round/>
              <a:headEnd/>
              <a:tailEnd/>
            </a:ln>
          </p:spPr>
          <p:txBody>
            <a:bodyPr/>
            <a:lstStyle/>
            <a:p>
              <a:endParaRPr lang="ru-RU"/>
            </a:p>
          </p:txBody>
        </p:sp>
        <p:sp>
          <p:nvSpPr>
            <p:cNvPr id="40100" name="Freeform 77"/>
            <p:cNvSpPr>
              <a:spLocks/>
            </p:cNvSpPr>
            <p:nvPr/>
          </p:nvSpPr>
          <p:spPr bwMode="auto">
            <a:xfrm>
              <a:off x="5541963" y="1643063"/>
              <a:ext cx="735013" cy="655637"/>
            </a:xfrm>
            <a:custGeom>
              <a:avLst/>
              <a:gdLst>
                <a:gd name="T0" fmla="*/ 2147483647 w 463"/>
                <a:gd name="T1" fmla="*/ 2147483647 h 413"/>
                <a:gd name="T2" fmla="*/ 2147483647 w 463"/>
                <a:gd name="T3" fmla="*/ 2147483647 h 413"/>
                <a:gd name="T4" fmla="*/ 2147483647 w 463"/>
                <a:gd name="T5" fmla="*/ 2147483647 h 413"/>
                <a:gd name="T6" fmla="*/ 2147483647 w 463"/>
                <a:gd name="T7" fmla="*/ 2147483647 h 413"/>
                <a:gd name="T8" fmla="*/ 2147483647 w 463"/>
                <a:gd name="T9" fmla="*/ 2147483647 h 413"/>
                <a:gd name="T10" fmla="*/ 2147483647 w 463"/>
                <a:gd name="T11" fmla="*/ 2147483647 h 413"/>
                <a:gd name="T12" fmla="*/ 2147483647 w 463"/>
                <a:gd name="T13" fmla="*/ 2147483647 h 413"/>
                <a:gd name="T14" fmla="*/ 2147483647 w 463"/>
                <a:gd name="T15" fmla="*/ 2147483647 h 413"/>
                <a:gd name="T16" fmla="*/ 0 w 463"/>
                <a:gd name="T17" fmla="*/ 2147483647 h 413"/>
                <a:gd name="T18" fmla="*/ 2147483647 w 463"/>
                <a:gd name="T19" fmla="*/ 2147483647 h 413"/>
                <a:gd name="T20" fmla="*/ 2147483647 w 463"/>
                <a:gd name="T21" fmla="*/ 2147483647 h 413"/>
                <a:gd name="T22" fmla="*/ 2147483647 w 463"/>
                <a:gd name="T23" fmla="*/ 2147483647 h 413"/>
                <a:gd name="T24" fmla="*/ 2147483647 w 463"/>
                <a:gd name="T25" fmla="*/ 2147483647 h 413"/>
                <a:gd name="T26" fmla="*/ 2147483647 w 463"/>
                <a:gd name="T27" fmla="*/ 2147483647 h 413"/>
                <a:gd name="T28" fmla="*/ 2147483647 w 463"/>
                <a:gd name="T29" fmla="*/ 2147483647 h 413"/>
                <a:gd name="T30" fmla="*/ 2147483647 w 463"/>
                <a:gd name="T31" fmla="*/ 2147483647 h 413"/>
                <a:gd name="T32" fmla="*/ 2147483647 w 463"/>
                <a:gd name="T33" fmla="*/ 2147483647 h 413"/>
                <a:gd name="T34" fmla="*/ 2147483647 w 463"/>
                <a:gd name="T35" fmla="*/ 2147483647 h 413"/>
                <a:gd name="T36" fmla="*/ 2147483647 w 463"/>
                <a:gd name="T37" fmla="*/ 2147483647 h 413"/>
                <a:gd name="T38" fmla="*/ 2147483647 w 463"/>
                <a:gd name="T39" fmla="*/ 2147483647 h 413"/>
                <a:gd name="T40" fmla="*/ 2147483647 w 463"/>
                <a:gd name="T41" fmla="*/ 2147483647 h 413"/>
                <a:gd name="T42" fmla="*/ 2147483647 w 463"/>
                <a:gd name="T43" fmla="*/ 2147483647 h 413"/>
                <a:gd name="T44" fmla="*/ 2147483647 w 463"/>
                <a:gd name="T45" fmla="*/ 2147483647 h 413"/>
                <a:gd name="T46" fmla="*/ 2147483647 w 463"/>
                <a:gd name="T47" fmla="*/ 2147483647 h 413"/>
                <a:gd name="T48" fmla="*/ 2147483647 w 463"/>
                <a:gd name="T49" fmla="*/ 2147483647 h 413"/>
                <a:gd name="T50" fmla="*/ 2147483647 w 463"/>
                <a:gd name="T51" fmla="*/ 2147483647 h 413"/>
                <a:gd name="T52" fmla="*/ 2147483647 w 463"/>
                <a:gd name="T53" fmla="*/ 2147483647 h 413"/>
                <a:gd name="T54" fmla="*/ 2147483647 w 463"/>
                <a:gd name="T55" fmla="*/ 2147483647 h 413"/>
                <a:gd name="T56" fmla="*/ 2147483647 w 463"/>
                <a:gd name="T57" fmla="*/ 2147483647 h 413"/>
                <a:gd name="T58" fmla="*/ 2147483647 w 463"/>
                <a:gd name="T59" fmla="*/ 2147483647 h 413"/>
                <a:gd name="T60" fmla="*/ 2147483647 w 463"/>
                <a:gd name="T61" fmla="*/ 2147483647 h 413"/>
                <a:gd name="T62" fmla="*/ 2147483647 w 463"/>
                <a:gd name="T63" fmla="*/ 2147483647 h 413"/>
                <a:gd name="T64" fmla="*/ 2147483647 w 463"/>
                <a:gd name="T65" fmla="*/ 2147483647 h 413"/>
                <a:gd name="T66" fmla="*/ 2147483647 w 463"/>
                <a:gd name="T67" fmla="*/ 2147483647 h 413"/>
                <a:gd name="T68" fmla="*/ 2147483647 w 463"/>
                <a:gd name="T69" fmla="*/ 2147483647 h 413"/>
                <a:gd name="T70" fmla="*/ 2147483647 w 463"/>
                <a:gd name="T71" fmla="*/ 2147483647 h 413"/>
                <a:gd name="T72" fmla="*/ 2147483647 w 463"/>
                <a:gd name="T73" fmla="*/ 2147483647 h 413"/>
                <a:gd name="T74" fmla="*/ 2147483647 w 463"/>
                <a:gd name="T75" fmla="*/ 2147483647 h 413"/>
                <a:gd name="T76" fmla="*/ 2147483647 w 463"/>
                <a:gd name="T77" fmla="*/ 2147483647 h 413"/>
                <a:gd name="T78" fmla="*/ 2147483647 w 463"/>
                <a:gd name="T79" fmla="*/ 2147483647 h 413"/>
                <a:gd name="T80" fmla="*/ 2147483647 w 463"/>
                <a:gd name="T81" fmla="*/ 2147483647 h 413"/>
                <a:gd name="T82" fmla="*/ 2147483647 w 463"/>
                <a:gd name="T83" fmla="*/ 2147483647 h 413"/>
                <a:gd name="T84" fmla="*/ 2147483647 w 463"/>
                <a:gd name="T85" fmla="*/ 2147483647 h 413"/>
                <a:gd name="T86" fmla="*/ 2147483647 w 463"/>
                <a:gd name="T87" fmla="*/ 2147483647 h 413"/>
                <a:gd name="T88" fmla="*/ 2147483647 w 463"/>
                <a:gd name="T89" fmla="*/ 2147483647 h 413"/>
                <a:gd name="T90" fmla="*/ 2147483647 w 463"/>
                <a:gd name="T91" fmla="*/ 2147483647 h 413"/>
                <a:gd name="T92" fmla="*/ 2147483647 w 463"/>
                <a:gd name="T93" fmla="*/ 2147483647 h 413"/>
                <a:gd name="T94" fmla="*/ 2147483647 w 463"/>
                <a:gd name="T95" fmla="*/ 2147483647 h 413"/>
                <a:gd name="T96" fmla="*/ 2147483647 w 463"/>
                <a:gd name="T97" fmla="*/ 2147483647 h 413"/>
                <a:gd name="T98" fmla="*/ 2147483647 w 463"/>
                <a:gd name="T99" fmla="*/ 2147483647 h 413"/>
                <a:gd name="T100" fmla="*/ 2147483647 w 463"/>
                <a:gd name="T101" fmla="*/ 2147483647 h 413"/>
                <a:gd name="T102" fmla="*/ 2147483647 w 463"/>
                <a:gd name="T103" fmla="*/ 2147483647 h 413"/>
                <a:gd name="T104" fmla="*/ 2147483647 w 463"/>
                <a:gd name="T105" fmla="*/ 2147483647 h 413"/>
                <a:gd name="T106" fmla="*/ 2147483647 w 463"/>
                <a:gd name="T107" fmla="*/ 2147483647 h 413"/>
                <a:gd name="T108" fmla="*/ 2147483647 w 463"/>
                <a:gd name="T109" fmla="*/ 2147483647 h 413"/>
                <a:gd name="T110" fmla="*/ 2147483647 w 463"/>
                <a:gd name="T111" fmla="*/ 2147483647 h 413"/>
                <a:gd name="T112" fmla="*/ 2147483647 w 463"/>
                <a:gd name="T113" fmla="*/ 0 h 413"/>
                <a:gd name="T114" fmla="*/ 2147483647 w 463"/>
                <a:gd name="T115" fmla="*/ 2147483647 h 41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63"/>
                <a:gd name="T175" fmla="*/ 0 h 413"/>
                <a:gd name="T176" fmla="*/ 463 w 463"/>
                <a:gd name="T177" fmla="*/ 413 h 41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63" h="413">
                  <a:moveTo>
                    <a:pt x="295" y="37"/>
                  </a:moveTo>
                  <a:lnTo>
                    <a:pt x="295" y="37"/>
                  </a:lnTo>
                  <a:lnTo>
                    <a:pt x="291" y="34"/>
                  </a:lnTo>
                  <a:lnTo>
                    <a:pt x="280" y="29"/>
                  </a:lnTo>
                  <a:lnTo>
                    <a:pt x="264" y="20"/>
                  </a:lnTo>
                  <a:lnTo>
                    <a:pt x="242" y="15"/>
                  </a:lnTo>
                  <a:lnTo>
                    <a:pt x="231" y="13"/>
                  </a:lnTo>
                  <a:lnTo>
                    <a:pt x="218" y="12"/>
                  </a:lnTo>
                  <a:lnTo>
                    <a:pt x="203" y="13"/>
                  </a:lnTo>
                  <a:lnTo>
                    <a:pt x="188" y="15"/>
                  </a:lnTo>
                  <a:lnTo>
                    <a:pt x="174" y="20"/>
                  </a:lnTo>
                  <a:lnTo>
                    <a:pt x="159" y="27"/>
                  </a:lnTo>
                  <a:lnTo>
                    <a:pt x="143" y="37"/>
                  </a:lnTo>
                  <a:lnTo>
                    <a:pt x="126" y="49"/>
                  </a:lnTo>
                  <a:lnTo>
                    <a:pt x="111" y="62"/>
                  </a:lnTo>
                  <a:lnTo>
                    <a:pt x="97" y="77"/>
                  </a:lnTo>
                  <a:lnTo>
                    <a:pt x="84" y="92"/>
                  </a:lnTo>
                  <a:lnTo>
                    <a:pt x="72" y="106"/>
                  </a:lnTo>
                  <a:lnTo>
                    <a:pt x="53" y="134"/>
                  </a:lnTo>
                  <a:lnTo>
                    <a:pt x="38" y="161"/>
                  </a:lnTo>
                  <a:lnTo>
                    <a:pt x="26" y="185"/>
                  </a:lnTo>
                  <a:lnTo>
                    <a:pt x="18" y="205"/>
                  </a:lnTo>
                  <a:lnTo>
                    <a:pt x="13" y="220"/>
                  </a:lnTo>
                  <a:lnTo>
                    <a:pt x="21" y="224"/>
                  </a:lnTo>
                  <a:lnTo>
                    <a:pt x="28" y="227"/>
                  </a:lnTo>
                  <a:lnTo>
                    <a:pt x="31" y="230"/>
                  </a:lnTo>
                  <a:lnTo>
                    <a:pt x="31" y="235"/>
                  </a:lnTo>
                  <a:lnTo>
                    <a:pt x="30" y="242"/>
                  </a:lnTo>
                  <a:lnTo>
                    <a:pt x="23" y="247"/>
                  </a:lnTo>
                  <a:lnTo>
                    <a:pt x="15" y="252"/>
                  </a:lnTo>
                  <a:lnTo>
                    <a:pt x="3" y="255"/>
                  </a:lnTo>
                  <a:lnTo>
                    <a:pt x="5" y="257"/>
                  </a:lnTo>
                  <a:lnTo>
                    <a:pt x="13" y="262"/>
                  </a:lnTo>
                  <a:lnTo>
                    <a:pt x="18" y="264"/>
                  </a:lnTo>
                  <a:lnTo>
                    <a:pt x="25" y="264"/>
                  </a:lnTo>
                  <a:lnTo>
                    <a:pt x="33" y="264"/>
                  </a:lnTo>
                  <a:lnTo>
                    <a:pt x="44" y="260"/>
                  </a:lnTo>
                  <a:lnTo>
                    <a:pt x="74" y="249"/>
                  </a:lnTo>
                  <a:lnTo>
                    <a:pt x="66" y="252"/>
                  </a:lnTo>
                  <a:lnTo>
                    <a:pt x="59" y="257"/>
                  </a:lnTo>
                  <a:lnTo>
                    <a:pt x="54" y="264"/>
                  </a:lnTo>
                  <a:lnTo>
                    <a:pt x="48" y="272"/>
                  </a:lnTo>
                  <a:lnTo>
                    <a:pt x="38" y="279"/>
                  </a:lnTo>
                  <a:lnTo>
                    <a:pt x="28" y="286"/>
                  </a:lnTo>
                  <a:lnTo>
                    <a:pt x="25" y="287"/>
                  </a:lnTo>
                  <a:lnTo>
                    <a:pt x="20" y="287"/>
                  </a:lnTo>
                  <a:lnTo>
                    <a:pt x="13" y="286"/>
                  </a:lnTo>
                  <a:lnTo>
                    <a:pt x="7" y="282"/>
                  </a:lnTo>
                  <a:lnTo>
                    <a:pt x="3" y="276"/>
                  </a:lnTo>
                  <a:lnTo>
                    <a:pt x="3" y="279"/>
                  </a:lnTo>
                  <a:lnTo>
                    <a:pt x="8" y="286"/>
                  </a:lnTo>
                  <a:lnTo>
                    <a:pt x="12" y="289"/>
                  </a:lnTo>
                  <a:lnTo>
                    <a:pt x="15" y="292"/>
                  </a:lnTo>
                  <a:lnTo>
                    <a:pt x="20" y="294"/>
                  </a:lnTo>
                  <a:lnTo>
                    <a:pt x="25" y="294"/>
                  </a:lnTo>
                  <a:lnTo>
                    <a:pt x="31" y="292"/>
                  </a:lnTo>
                  <a:lnTo>
                    <a:pt x="36" y="291"/>
                  </a:lnTo>
                  <a:lnTo>
                    <a:pt x="44" y="286"/>
                  </a:lnTo>
                  <a:lnTo>
                    <a:pt x="53" y="279"/>
                  </a:lnTo>
                  <a:lnTo>
                    <a:pt x="51" y="282"/>
                  </a:lnTo>
                  <a:lnTo>
                    <a:pt x="48" y="289"/>
                  </a:lnTo>
                  <a:lnTo>
                    <a:pt x="38" y="297"/>
                  </a:lnTo>
                  <a:lnTo>
                    <a:pt x="33" y="301"/>
                  </a:lnTo>
                  <a:lnTo>
                    <a:pt x="25" y="304"/>
                  </a:lnTo>
                  <a:lnTo>
                    <a:pt x="18" y="304"/>
                  </a:lnTo>
                  <a:lnTo>
                    <a:pt x="12" y="304"/>
                  </a:lnTo>
                  <a:lnTo>
                    <a:pt x="5" y="302"/>
                  </a:lnTo>
                  <a:lnTo>
                    <a:pt x="0" y="299"/>
                  </a:lnTo>
                  <a:lnTo>
                    <a:pt x="0" y="297"/>
                  </a:lnTo>
                  <a:lnTo>
                    <a:pt x="2" y="301"/>
                  </a:lnTo>
                  <a:lnTo>
                    <a:pt x="7" y="304"/>
                  </a:lnTo>
                  <a:lnTo>
                    <a:pt x="15" y="309"/>
                  </a:lnTo>
                  <a:lnTo>
                    <a:pt x="21" y="311"/>
                  </a:lnTo>
                  <a:lnTo>
                    <a:pt x="28" y="311"/>
                  </a:lnTo>
                  <a:lnTo>
                    <a:pt x="39" y="311"/>
                  </a:lnTo>
                  <a:lnTo>
                    <a:pt x="48" y="309"/>
                  </a:lnTo>
                  <a:lnTo>
                    <a:pt x="54" y="306"/>
                  </a:lnTo>
                  <a:lnTo>
                    <a:pt x="53" y="308"/>
                  </a:lnTo>
                  <a:lnTo>
                    <a:pt x="46" y="314"/>
                  </a:lnTo>
                  <a:lnTo>
                    <a:pt x="36" y="321"/>
                  </a:lnTo>
                  <a:lnTo>
                    <a:pt x="30" y="323"/>
                  </a:lnTo>
                  <a:lnTo>
                    <a:pt x="23" y="324"/>
                  </a:lnTo>
                  <a:lnTo>
                    <a:pt x="17" y="324"/>
                  </a:lnTo>
                  <a:lnTo>
                    <a:pt x="13" y="323"/>
                  </a:lnTo>
                  <a:lnTo>
                    <a:pt x="10" y="319"/>
                  </a:lnTo>
                  <a:lnTo>
                    <a:pt x="8" y="316"/>
                  </a:lnTo>
                  <a:lnTo>
                    <a:pt x="7" y="311"/>
                  </a:lnTo>
                  <a:lnTo>
                    <a:pt x="7" y="308"/>
                  </a:lnTo>
                  <a:lnTo>
                    <a:pt x="7" y="311"/>
                  </a:lnTo>
                  <a:lnTo>
                    <a:pt x="7" y="318"/>
                  </a:lnTo>
                  <a:lnTo>
                    <a:pt x="8" y="321"/>
                  </a:lnTo>
                  <a:lnTo>
                    <a:pt x="10" y="326"/>
                  </a:lnTo>
                  <a:lnTo>
                    <a:pt x="15" y="328"/>
                  </a:lnTo>
                  <a:lnTo>
                    <a:pt x="20" y="331"/>
                  </a:lnTo>
                  <a:lnTo>
                    <a:pt x="26" y="333"/>
                  </a:lnTo>
                  <a:lnTo>
                    <a:pt x="33" y="333"/>
                  </a:lnTo>
                  <a:lnTo>
                    <a:pt x="46" y="331"/>
                  </a:lnTo>
                  <a:lnTo>
                    <a:pt x="59" y="328"/>
                  </a:lnTo>
                  <a:lnTo>
                    <a:pt x="57" y="333"/>
                  </a:lnTo>
                  <a:lnTo>
                    <a:pt x="54" y="343"/>
                  </a:lnTo>
                  <a:lnTo>
                    <a:pt x="51" y="350"/>
                  </a:lnTo>
                  <a:lnTo>
                    <a:pt x="46" y="355"/>
                  </a:lnTo>
                  <a:lnTo>
                    <a:pt x="41" y="360"/>
                  </a:lnTo>
                  <a:lnTo>
                    <a:pt x="36" y="361"/>
                  </a:lnTo>
                  <a:lnTo>
                    <a:pt x="30" y="361"/>
                  </a:lnTo>
                  <a:lnTo>
                    <a:pt x="26" y="361"/>
                  </a:lnTo>
                  <a:lnTo>
                    <a:pt x="23" y="360"/>
                  </a:lnTo>
                  <a:lnTo>
                    <a:pt x="21" y="356"/>
                  </a:lnTo>
                  <a:lnTo>
                    <a:pt x="21" y="351"/>
                  </a:lnTo>
                  <a:lnTo>
                    <a:pt x="21" y="350"/>
                  </a:lnTo>
                  <a:lnTo>
                    <a:pt x="21" y="353"/>
                  </a:lnTo>
                  <a:lnTo>
                    <a:pt x="25" y="363"/>
                  </a:lnTo>
                  <a:lnTo>
                    <a:pt x="28" y="368"/>
                  </a:lnTo>
                  <a:lnTo>
                    <a:pt x="31" y="373"/>
                  </a:lnTo>
                  <a:lnTo>
                    <a:pt x="36" y="375"/>
                  </a:lnTo>
                  <a:lnTo>
                    <a:pt x="43" y="376"/>
                  </a:lnTo>
                  <a:lnTo>
                    <a:pt x="51" y="375"/>
                  </a:lnTo>
                  <a:lnTo>
                    <a:pt x="57" y="373"/>
                  </a:lnTo>
                  <a:lnTo>
                    <a:pt x="66" y="366"/>
                  </a:lnTo>
                  <a:lnTo>
                    <a:pt x="71" y="361"/>
                  </a:lnTo>
                  <a:lnTo>
                    <a:pt x="72" y="358"/>
                  </a:lnTo>
                  <a:lnTo>
                    <a:pt x="75" y="360"/>
                  </a:lnTo>
                  <a:lnTo>
                    <a:pt x="82" y="365"/>
                  </a:lnTo>
                  <a:lnTo>
                    <a:pt x="89" y="373"/>
                  </a:lnTo>
                  <a:lnTo>
                    <a:pt x="92" y="380"/>
                  </a:lnTo>
                  <a:lnTo>
                    <a:pt x="95" y="387"/>
                  </a:lnTo>
                  <a:lnTo>
                    <a:pt x="100" y="403"/>
                  </a:lnTo>
                  <a:lnTo>
                    <a:pt x="105" y="413"/>
                  </a:lnTo>
                  <a:lnTo>
                    <a:pt x="103" y="408"/>
                  </a:lnTo>
                  <a:lnTo>
                    <a:pt x="102" y="400"/>
                  </a:lnTo>
                  <a:lnTo>
                    <a:pt x="102" y="390"/>
                  </a:lnTo>
                  <a:lnTo>
                    <a:pt x="103" y="378"/>
                  </a:lnTo>
                  <a:lnTo>
                    <a:pt x="107" y="373"/>
                  </a:lnTo>
                  <a:lnTo>
                    <a:pt x="111" y="370"/>
                  </a:lnTo>
                  <a:lnTo>
                    <a:pt x="116" y="368"/>
                  </a:lnTo>
                  <a:lnTo>
                    <a:pt x="121" y="370"/>
                  </a:lnTo>
                  <a:lnTo>
                    <a:pt x="121" y="365"/>
                  </a:lnTo>
                  <a:lnTo>
                    <a:pt x="129" y="363"/>
                  </a:lnTo>
                  <a:lnTo>
                    <a:pt x="136" y="360"/>
                  </a:lnTo>
                  <a:lnTo>
                    <a:pt x="138" y="356"/>
                  </a:lnTo>
                  <a:lnTo>
                    <a:pt x="138" y="353"/>
                  </a:lnTo>
                  <a:lnTo>
                    <a:pt x="141" y="345"/>
                  </a:lnTo>
                  <a:lnTo>
                    <a:pt x="143" y="343"/>
                  </a:lnTo>
                  <a:lnTo>
                    <a:pt x="146" y="343"/>
                  </a:lnTo>
                  <a:lnTo>
                    <a:pt x="151" y="346"/>
                  </a:lnTo>
                  <a:lnTo>
                    <a:pt x="159" y="353"/>
                  </a:lnTo>
                  <a:lnTo>
                    <a:pt x="162" y="353"/>
                  </a:lnTo>
                  <a:lnTo>
                    <a:pt x="165" y="351"/>
                  </a:lnTo>
                  <a:lnTo>
                    <a:pt x="167" y="348"/>
                  </a:lnTo>
                  <a:lnTo>
                    <a:pt x="164" y="350"/>
                  </a:lnTo>
                  <a:lnTo>
                    <a:pt x="161" y="350"/>
                  </a:lnTo>
                  <a:lnTo>
                    <a:pt x="157" y="346"/>
                  </a:lnTo>
                  <a:lnTo>
                    <a:pt x="156" y="338"/>
                  </a:lnTo>
                  <a:lnTo>
                    <a:pt x="156" y="333"/>
                  </a:lnTo>
                  <a:lnTo>
                    <a:pt x="157" y="329"/>
                  </a:lnTo>
                  <a:lnTo>
                    <a:pt x="161" y="328"/>
                  </a:lnTo>
                  <a:lnTo>
                    <a:pt x="164" y="328"/>
                  </a:lnTo>
                  <a:lnTo>
                    <a:pt x="169" y="329"/>
                  </a:lnTo>
                  <a:lnTo>
                    <a:pt x="172" y="333"/>
                  </a:lnTo>
                  <a:lnTo>
                    <a:pt x="175" y="338"/>
                  </a:lnTo>
                  <a:lnTo>
                    <a:pt x="177" y="345"/>
                  </a:lnTo>
                  <a:lnTo>
                    <a:pt x="177" y="346"/>
                  </a:lnTo>
                  <a:lnTo>
                    <a:pt x="180" y="346"/>
                  </a:lnTo>
                  <a:lnTo>
                    <a:pt x="183" y="343"/>
                  </a:lnTo>
                  <a:lnTo>
                    <a:pt x="185" y="341"/>
                  </a:lnTo>
                  <a:lnTo>
                    <a:pt x="187" y="339"/>
                  </a:lnTo>
                  <a:lnTo>
                    <a:pt x="185" y="336"/>
                  </a:lnTo>
                  <a:lnTo>
                    <a:pt x="180" y="334"/>
                  </a:lnTo>
                  <a:lnTo>
                    <a:pt x="175" y="329"/>
                  </a:lnTo>
                  <a:lnTo>
                    <a:pt x="174" y="326"/>
                  </a:lnTo>
                  <a:lnTo>
                    <a:pt x="170" y="319"/>
                  </a:lnTo>
                  <a:lnTo>
                    <a:pt x="170" y="313"/>
                  </a:lnTo>
                  <a:lnTo>
                    <a:pt x="170" y="299"/>
                  </a:lnTo>
                  <a:lnTo>
                    <a:pt x="174" y="286"/>
                  </a:lnTo>
                  <a:lnTo>
                    <a:pt x="175" y="279"/>
                  </a:lnTo>
                  <a:lnTo>
                    <a:pt x="180" y="271"/>
                  </a:lnTo>
                  <a:lnTo>
                    <a:pt x="190" y="257"/>
                  </a:lnTo>
                  <a:lnTo>
                    <a:pt x="197" y="250"/>
                  </a:lnTo>
                  <a:lnTo>
                    <a:pt x="201" y="245"/>
                  </a:lnTo>
                  <a:lnTo>
                    <a:pt x="208" y="242"/>
                  </a:lnTo>
                  <a:lnTo>
                    <a:pt x="213" y="242"/>
                  </a:lnTo>
                  <a:lnTo>
                    <a:pt x="219" y="245"/>
                  </a:lnTo>
                  <a:lnTo>
                    <a:pt x="224" y="250"/>
                  </a:lnTo>
                  <a:lnTo>
                    <a:pt x="228" y="257"/>
                  </a:lnTo>
                  <a:lnTo>
                    <a:pt x="228" y="262"/>
                  </a:lnTo>
                  <a:lnTo>
                    <a:pt x="228" y="264"/>
                  </a:lnTo>
                  <a:lnTo>
                    <a:pt x="229" y="266"/>
                  </a:lnTo>
                  <a:lnTo>
                    <a:pt x="234" y="267"/>
                  </a:lnTo>
                  <a:lnTo>
                    <a:pt x="239" y="269"/>
                  </a:lnTo>
                  <a:lnTo>
                    <a:pt x="244" y="267"/>
                  </a:lnTo>
                  <a:lnTo>
                    <a:pt x="246" y="266"/>
                  </a:lnTo>
                  <a:lnTo>
                    <a:pt x="244" y="266"/>
                  </a:lnTo>
                  <a:lnTo>
                    <a:pt x="242" y="266"/>
                  </a:lnTo>
                  <a:lnTo>
                    <a:pt x="242" y="262"/>
                  </a:lnTo>
                  <a:lnTo>
                    <a:pt x="244" y="257"/>
                  </a:lnTo>
                  <a:lnTo>
                    <a:pt x="249" y="254"/>
                  </a:lnTo>
                  <a:lnTo>
                    <a:pt x="255" y="252"/>
                  </a:lnTo>
                  <a:lnTo>
                    <a:pt x="262" y="252"/>
                  </a:lnTo>
                  <a:lnTo>
                    <a:pt x="264" y="254"/>
                  </a:lnTo>
                  <a:lnTo>
                    <a:pt x="265" y="255"/>
                  </a:lnTo>
                  <a:lnTo>
                    <a:pt x="265" y="260"/>
                  </a:lnTo>
                  <a:lnTo>
                    <a:pt x="264" y="266"/>
                  </a:lnTo>
                  <a:lnTo>
                    <a:pt x="260" y="266"/>
                  </a:lnTo>
                  <a:lnTo>
                    <a:pt x="259" y="266"/>
                  </a:lnTo>
                  <a:lnTo>
                    <a:pt x="257" y="262"/>
                  </a:lnTo>
                  <a:lnTo>
                    <a:pt x="257" y="259"/>
                  </a:lnTo>
                  <a:lnTo>
                    <a:pt x="260" y="257"/>
                  </a:lnTo>
                  <a:lnTo>
                    <a:pt x="257" y="259"/>
                  </a:lnTo>
                  <a:lnTo>
                    <a:pt x="254" y="262"/>
                  </a:lnTo>
                  <a:lnTo>
                    <a:pt x="254" y="264"/>
                  </a:lnTo>
                  <a:lnTo>
                    <a:pt x="255" y="267"/>
                  </a:lnTo>
                  <a:lnTo>
                    <a:pt x="259" y="269"/>
                  </a:lnTo>
                  <a:lnTo>
                    <a:pt x="264" y="269"/>
                  </a:lnTo>
                  <a:lnTo>
                    <a:pt x="269" y="271"/>
                  </a:lnTo>
                  <a:lnTo>
                    <a:pt x="277" y="272"/>
                  </a:lnTo>
                  <a:lnTo>
                    <a:pt x="282" y="274"/>
                  </a:lnTo>
                  <a:lnTo>
                    <a:pt x="283" y="272"/>
                  </a:lnTo>
                  <a:lnTo>
                    <a:pt x="285" y="271"/>
                  </a:lnTo>
                  <a:lnTo>
                    <a:pt x="285" y="259"/>
                  </a:lnTo>
                  <a:lnTo>
                    <a:pt x="288" y="262"/>
                  </a:lnTo>
                  <a:lnTo>
                    <a:pt x="291" y="266"/>
                  </a:lnTo>
                  <a:lnTo>
                    <a:pt x="293" y="269"/>
                  </a:lnTo>
                  <a:lnTo>
                    <a:pt x="293" y="271"/>
                  </a:lnTo>
                  <a:lnTo>
                    <a:pt x="291" y="271"/>
                  </a:lnTo>
                  <a:lnTo>
                    <a:pt x="288" y="271"/>
                  </a:lnTo>
                  <a:lnTo>
                    <a:pt x="291" y="271"/>
                  </a:lnTo>
                  <a:lnTo>
                    <a:pt x="293" y="269"/>
                  </a:lnTo>
                  <a:lnTo>
                    <a:pt x="295" y="266"/>
                  </a:lnTo>
                  <a:lnTo>
                    <a:pt x="298" y="257"/>
                  </a:lnTo>
                  <a:lnTo>
                    <a:pt x="300" y="254"/>
                  </a:lnTo>
                  <a:lnTo>
                    <a:pt x="303" y="250"/>
                  </a:lnTo>
                  <a:lnTo>
                    <a:pt x="308" y="249"/>
                  </a:lnTo>
                  <a:lnTo>
                    <a:pt x="305" y="250"/>
                  </a:lnTo>
                  <a:lnTo>
                    <a:pt x="301" y="255"/>
                  </a:lnTo>
                  <a:lnTo>
                    <a:pt x="303" y="257"/>
                  </a:lnTo>
                  <a:lnTo>
                    <a:pt x="306" y="257"/>
                  </a:lnTo>
                  <a:lnTo>
                    <a:pt x="305" y="257"/>
                  </a:lnTo>
                  <a:lnTo>
                    <a:pt x="303" y="255"/>
                  </a:lnTo>
                  <a:lnTo>
                    <a:pt x="305" y="254"/>
                  </a:lnTo>
                  <a:lnTo>
                    <a:pt x="314" y="249"/>
                  </a:lnTo>
                  <a:lnTo>
                    <a:pt x="319" y="247"/>
                  </a:lnTo>
                  <a:lnTo>
                    <a:pt x="323" y="242"/>
                  </a:lnTo>
                  <a:lnTo>
                    <a:pt x="326" y="239"/>
                  </a:lnTo>
                  <a:lnTo>
                    <a:pt x="326" y="235"/>
                  </a:lnTo>
                  <a:lnTo>
                    <a:pt x="326" y="232"/>
                  </a:lnTo>
                  <a:lnTo>
                    <a:pt x="329" y="235"/>
                  </a:lnTo>
                  <a:lnTo>
                    <a:pt x="331" y="239"/>
                  </a:lnTo>
                  <a:lnTo>
                    <a:pt x="332" y="242"/>
                  </a:lnTo>
                  <a:lnTo>
                    <a:pt x="331" y="245"/>
                  </a:lnTo>
                  <a:lnTo>
                    <a:pt x="329" y="247"/>
                  </a:lnTo>
                  <a:lnTo>
                    <a:pt x="324" y="247"/>
                  </a:lnTo>
                  <a:lnTo>
                    <a:pt x="327" y="247"/>
                  </a:lnTo>
                  <a:lnTo>
                    <a:pt x="331" y="247"/>
                  </a:lnTo>
                  <a:lnTo>
                    <a:pt x="334" y="247"/>
                  </a:lnTo>
                  <a:lnTo>
                    <a:pt x="337" y="244"/>
                  </a:lnTo>
                  <a:lnTo>
                    <a:pt x="339" y="240"/>
                  </a:lnTo>
                  <a:lnTo>
                    <a:pt x="339" y="235"/>
                  </a:lnTo>
                  <a:lnTo>
                    <a:pt x="337" y="230"/>
                  </a:lnTo>
                  <a:lnTo>
                    <a:pt x="337" y="227"/>
                  </a:lnTo>
                  <a:lnTo>
                    <a:pt x="337" y="224"/>
                  </a:lnTo>
                  <a:lnTo>
                    <a:pt x="341" y="220"/>
                  </a:lnTo>
                  <a:lnTo>
                    <a:pt x="345" y="217"/>
                  </a:lnTo>
                  <a:lnTo>
                    <a:pt x="350" y="218"/>
                  </a:lnTo>
                  <a:lnTo>
                    <a:pt x="355" y="222"/>
                  </a:lnTo>
                  <a:lnTo>
                    <a:pt x="355" y="227"/>
                  </a:lnTo>
                  <a:lnTo>
                    <a:pt x="355" y="230"/>
                  </a:lnTo>
                  <a:lnTo>
                    <a:pt x="352" y="234"/>
                  </a:lnTo>
                  <a:lnTo>
                    <a:pt x="349" y="234"/>
                  </a:lnTo>
                  <a:lnTo>
                    <a:pt x="347" y="232"/>
                  </a:lnTo>
                  <a:lnTo>
                    <a:pt x="347" y="229"/>
                  </a:lnTo>
                  <a:lnTo>
                    <a:pt x="345" y="230"/>
                  </a:lnTo>
                  <a:lnTo>
                    <a:pt x="345" y="234"/>
                  </a:lnTo>
                  <a:lnTo>
                    <a:pt x="347" y="235"/>
                  </a:lnTo>
                  <a:lnTo>
                    <a:pt x="350" y="239"/>
                  </a:lnTo>
                  <a:lnTo>
                    <a:pt x="354" y="240"/>
                  </a:lnTo>
                  <a:lnTo>
                    <a:pt x="360" y="239"/>
                  </a:lnTo>
                  <a:lnTo>
                    <a:pt x="367" y="235"/>
                  </a:lnTo>
                  <a:lnTo>
                    <a:pt x="372" y="230"/>
                  </a:lnTo>
                  <a:lnTo>
                    <a:pt x="373" y="224"/>
                  </a:lnTo>
                  <a:lnTo>
                    <a:pt x="373" y="217"/>
                  </a:lnTo>
                  <a:lnTo>
                    <a:pt x="373" y="212"/>
                  </a:lnTo>
                  <a:lnTo>
                    <a:pt x="372" y="208"/>
                  </a:lnTo>
                  <a:lnTo>
                    <a:pt x="375" y="212"/>
                  </a:lnTo>
                  <a:lnTo>
                    <a:pt x="383" y="224"/>
                  </a:lnTo>
                  <a:lnTo>
                    <a:pt x="386" y="230"/>
                  </a:lnTo>
                  <a:lnTo>
                    <a:pt x="388" y="235"/>
                  </a:lnTo>
                  <a:lnTo>
                    <a:pt x="386" y="239"/>
                  </a:lnTo>
                  <a:lnTo>
                    <a:pt x="385" y="242"/>
                  </a:lnTo>
                  <a:lnTo>
                    <a:pt x="380" y="242"/>
                  </a:lnTo>
                  <a:lnTo>
                    <a:pt x="378" y="242"/>
                  </a:lnTo>
                  <a:lnTo>
                    <a:pt x="383" y="242"/>
                  </a:lnTo>
                  <a:lnTo>
                    <a:pt x="388" y="242"/>
                  </a:lnTo>
                  <a:lnTo>
                    <a:pt x="391" y="237"/>
                  </a:lnTo>
                  <a:lnTo>
                    <a:pt x="393" y="230"/>
                  </a:lnTo>
                  <a:lnTo>
                    <a:pt x="393" y="227"/>
                  </a:lnTo>
                  <a:lnTo>
                    <a:pt x="391" y="225"/>
                  </a:lnTo>
                  <a:lnTo>
                    <a:pt x="393" y="227"/>
                  </a:lnTo>
                  <a:lnTo>
                    <a:pt x="398" y="235"/>
                  </a:lnTo>
                  <a:lnTo>
                    <a:pt x="398" y="237"/>
                  </a:lnTo>
                  <a:lnTo>
                    <a:pt x="398" y="239"/>
                  </a:lnTo>
                  <a:lnTo>
                    <a:pt x="399" y="247"/>
                  </a:lnTo>
                  <a:lnTo>
                    <a:pt x="401" y="259"/>
                  </a:lnTo>
                  <a:lnTo>
                    <a:pt x="399" y="271"/>
                  </a:lnTo>
                  <a:lnTo>
                    <a:pt x="395" y="284"/>
                  </a:lnTo>
                  <a:lnTo>
                    <a:pt x="390" y="292"/>
                  </a:lnTo>
                  <a:lnTo>
                    <a:pt x="395" y="297"/>
                  </a:lnTo>
                  <a:lnTo>
                    <a:pt x="395" y="301"/>
                  </a:lnTo>
                  <a:lnTo>
                    <a:pt x="396" y="304"/>
                  </a:lnTo>
                  <a:lnTo>
                    <a:pt x="403" y="292"/>
                  </a:lnTo>
                  <a:lnTo>
                    <a:pt x="408" y="282"/>
                  </a:lnTo>
                  <a:lnTo>
                    <a:pt x="409" y="274"/>
                  </a:lnTo>
                  <a:lnTo>
                    <a:pt x="409" y="267"/>
                  </a:lnTo>
                  <a:lnTo>
                    <a:pt x="409" y="257"/>
                  </a:lnTo>
                  <a:lnTo>
                    <a:pt x="411" y="255"/>
                  </a:lnTo>
                  <a:lnTo>
                    <a:pt x="416" y="257"/>
                  </a:lnTo>
                  <a:lnTo>
                    <a:pt x="419" y="267"/>
                  </a:lnTo>
                  <a:lnTo>
                    <a:pt x="421" y="277"/>
                  </a:lnTo>
                  <a:lnTo>
                    <a:pt x="421" y="287"/>
                  </a:lnTo>
                  <a:lnTo>
                    <a:pt x="422" y="284"/>
                  </a:lnTo>
                  <a:lnTo>
                    <a:pt x="424" y="274"/>
                  </a:lnTo>
                  <a:lnTo>
                    <a:pt x="424" y="260"/>
                  </a:lnTo>
                  <a:lnTo>
                    <a:pt x="424" y="254"/>
                  </a:lnTo>
                  <a:lnTo>
                    <a:pt x="421" y="244"/>
                  </a:lnTo>
                  <a:lnTo>
                    <a:pt x="414" y="230"/>
                  </a:lnTo>
                  <a:lnTo>
                    <a:pt x="409" y="222"/>
                  </a:lnTo>
                  <a:lnTo>
                    <a:pt x="406" y="217"/>
                  </a:lnTo>
                  <a:lnTo>
                    <a:pt x="411" y="220"/>
                  </a:lnTo>
                  <a:lnTo>
                    <a:pt x="419" y="229"/>
                  </a:lnTo>
                  <a:lnTo>
                    <a:pt x="429" y="242"/>
                  </a:lnTo>
                  <a:lnTo>
                    <a:pt x="432" y="250"/>
                  </a:lnTo>
                  <a:lnTo>
                    <a:pt x="434" y="257"/>
                  </a:lnTo>
                  <a:lnTo>
                    <a:pt x="437" y="274"/>
                  </a:lnTo>
                  <a:lnTo>
                    <a:pt x="437" y="289"/>
                  </a:lnTo>
                  <a:lnTo>
                    <a:pt x="435" y="302"/>
                  </a:lnTo>
                  <a:lnTo>
                    <a:pt x="437" y="299"/>
                  </a:lnTo>
                  <a:lnTo>
                    <a:pt x="439" y="287"/>
                  </a:lnTo>
                  <a:lnTo>
                    <a:pt x="440" y="269"/>
                  </a:lnTo>
                  <a:lnTo>
                    <a:pt x="440" y="255"/>
                  </a:lnTo>
                  <a:lnTo>
                    <a:pt x="439" y="242"/>
                  </a:lnTo>
                  <a:lnTo>
                    <a:pt x="435" y="229"/>
                  </a:lnTo>
                  <a:lnTo>
                    <a:pt x="434" y="218"/>
                  </a:lnTo>
                  <a:lnTo>
                    <a:pt x="427" y="203"/>
                  </a:lnTo>
                  <a:lnTo>
                    <a:pt x="422" y="195"/>
                  </a:lnTo>
                  <a:lnTo>
                    <a:pt x="421" y="192"/>
                  </a:lnTo>
                  <a:lnTo>
                    <a:pt x="426" y="197"/>
                  </a:lnTo>
                  <a:lnTo>
                    <a:pt x="437" y="208"/>
                  </a:lnTo>
                  <a:lnTo>
                    <a:pt x="449" y="222"/>
                  </a:lnTo>
                  <a:lnTo>
                    <a:pt x="453" y="230"/>
                  </a:lnTo>
                  <a:lnTo>
                    <a:pt x="457" y="239"/>
                  </a:lnTo>
                  <a:lnTo>
                    <a:pt x="458" y="252"/>
                  </a:lnTo>
                  <a:lnTo>
                    <a:pt x="460" y="260"/>
                  </a:lnTo>
                  <a:lnTo>
                    <a:pt x="458" y="269"/>
                  </a:lnTo>
                  <a:lnTo>
                    <a:pt x="460" y="262"/>
                  </a:lnTo>
                  <a:lnTo>
                    <a:pt x="462" y="244"/>
                  </a:lnTo>
                  <a:lnTo>
                    <a:pt x="463" y="230"/>
                  </a:lnTo>
                  <a:lnTo>
                    <a:pt x="462" y="217"/>
                  </a:lnTo>
                  <a:lnTo>
                    <a:pt x="460" y="203"/>
                  </a:lnTo>
                  <a:lnTo>
                    <a:pt x="457" y="190"/>
                  </a:lnTo>
                  <a:lnTo>
                    <a:pt x="450" y="175"/>
                  </a:lnTo>
                  <a:lnTo>
                    <a:pt x="440" y="158"/>
                  </a:lnTo>
                  <a:lnTo>
                    <a:pt x="429" y="141"/>
                  </a:lnTo>
                  <a:lnTo>
                    <a:pt x="417" y="124"/>
                  </a:lnTo>
                  <a:lnTo>
                    <a:pt x="395" y="97"/>
                  </a:lnTo>
                  <a:lnTo>
                    <a:pt x="386" y="89"/>
                  </a:lnTo>
                  <a:lnTo>
                    <a:pt x="381" y="86"/>
                  </a:lnTo>
                  <a:lnTo>
                    <a:pt x="390" y="89"/>
                  </a:lnTo>
                  <a:lnTo>
                    <a:pt x="401" y="94"/>
                  </a:lnTo>
                  <a:lnTo>
                    <a:pt x="411" y="99"/>
                  </a:lnTo>
                  <a:lnTo>
                    <a:pt x="413" y="101"/>
                  </a:lnTo>
                  <a:lnTo>
                    <a:pt x="413" y="99"/>
                  </a:lnTo>
                  <a:lnTo>
                    <a:pt x="406" y="91"/>
                  </a:lnTo>
                  <a:lnTo>
                    <a:pt x="393" y="79"/>
                  </a:lnTo>
                  <a:lnTo>
                    <a:pt x="383" y="72"/>
                  </a:lnTo>
                  <a:lnTo>
                    <a:pt x="373" y="69"/>
                  </a:lnTo>
                  <a:lnTo>
                    <a:pt x="341" y="59"/>
                  </a:lnTo>
                  <a:lnTo>
                    <a:pt x="331" y="55"/>
                  </a:lnTo>
                  <a:lnTo>
                    <a:pt x="345" y="52"/>
                  </a:lnTo>
                  <a:lnTo>
                    <a:pt x="360" y="47"/>
                  </a:lnTo>
                  <a:lnTo>
                    <a:pt x="377" y="37"/>
                  </a:lnTo>
                  <a:lnTo>
                    <a:pt x="390" y="29"/>
                  </a:lnTo>
                  <a:lnTo>
                    <a:pt x="396" y="20"/>
                  </a:lnTo>
                  <a:lnTo>
                    <a:pt x="401" y="15"/>
                  </a:lnTo>
                  <a:lnTo>
                    <a:pt x="390" y="25"/>
                  </a:lnTo>
                  <a:lnTo>
                    <a:pt x="377" y="34"/>
                  </a:lnTo>
                  <a:lnTo>
                    <a:pt x="363" y="40"/>
                  </a:lnTo>
                  <a:lnTo>
                    <a:pt x="339" y="47"/>
                  </a:lnTo>
                  <a:lnTo>
                    <a:pt x="326" y="49"/>
                  </a:lnTo>
                  <a:lnTo>
                    <a:pt x="326" y="42"/>
                  </a:lnTo>
                  <a:lnTo>
                    <a:pt x="324" y="35"/>
                  </a:lnTo>
                  <a:lnTo>
                    <a:pt x="321" y="29"/>
                  </a:lnTo>
                  <a:lnTo>
                    <a:pt x="318" y="22"/>
                  </a:lnTo>
                  <a:lnTo>
                    <a:pt x="313" y="15"/>
                  </a:lnTo>
                  <a:lnTo>
                    <a:pt x="306" y="10"/>
                  </a:lnTo>
                  <a:lnTo>
                    <a:pt x="298" y="7"/>
                  </a:lnTo>
                  <a:lnTo>
                    <a:pt x="290" y="3"/>
                  </a:lnTo>
                  <a:lnTo>
                    <a:pt x="295" y="7"/>
                  </a:lnTo>
                  <a:lnTo>
                    <a:pt x="300" y="10"/>
                  </a:lnTo>
                  <a:lnTo>
                    <a:pt x="305" y="18"/>
                  </a:lnTo>
                  <a:lnTo>
                    <a:pt x="308" y="29"/>
                  </a:lnTo>
                  <a:lnTo>
                    <a:pt x="309" y="42"/>
                  </a:lnTo>
                  <a:lnTo>
                    <a:pt x="308" y="37"/>
                  </a:lnTo>
                  <a:lnTo>
                    <a:pt x="303" y="27"/>
                  </a:lnTo>
                  <a:lnTo>
                    <a:pt x="298" y="22"/>
                  </a:lnTo>
                  <a:lnTo>
                    <a:pt x="291" y="17"/>
                  </a:lnTo>
                  <a:lnTo>
                    <a:pt x="282" y="12"/>
                  </a:lnTo>
                  <a:lnTo>
                    <a:pt x="270" y="7"/>
                  </a:lnTo>
                  <a:lnTo>
                    <a:pt x="241" y="0"/>
                  </a:lnTo>
                  <a:lnTo>
                    <a:pt x="236" y="0"/>
                  </a:lnTo>
                  <a:lnTo>
                    <a:pt x="257" y="7"/>
                  </a:lnTo>
                  <a:lnTo>
                    <a:pt x="273" y="13"/>
                  </a:lnTo>
                  <a:lnTo>
                    <a:pt x="280" y="17"/>
                  </a:lnTo>
                  <a:lnTo>
                    <a:pt x="285" y="20"/>
                  </a:lnTo>
                  <a:lnTo>
                    <a:pt x="290" y="27"/>
                  </a:lnTo>
                  <a:lnTo>
                    <a:pt x="293" y="32"/>
                  </a:lnTo>
                  <a:lnTo>
                    <a:pt x="295" y="37"/>
                  </a:lnTo>
                  <a:close/>
                </a:path>
              </a:pathLst>
            </a:custGeom>
            <a:solidFill>
              <a:srgbClr val="642C2A"/>
            </a:solidFill>
            <a:ln w="9525">
              <a:noFill/>
              <a:round/>
              <a:headEnd/>
              <a:tailEnd/>
            </a:ln>
          </p:spPr>
          <p:txBody>
            <a:bodyPr/>
            <a:lstStyle/>
            <a:p>
              <a:endParaRPr lang="ru-RU"/>
            </a:p>
          </p:txBody>
        </p:sp>
        <p:sp>
          <p:nvSpPr>
            <p:cNvPr id="40101" name="Freeform 78"/>
            <p:cNvSpPr>
              <a:spLocks/>
            </p:cNvSpPr>
            <p:nvPr/>
          </p:nvSpPr>
          <p:spPr bwMode="auto">
            <a:xfrm>
              <a:off x="6508751" y="2293938"/>
              <a:ext cx="244475" cy="188912"/>
            </a:xfrm>
            <a:custGeom>
              <a:avLst/>
              <a:gdLst>
                <a:gd name="T0" fmla="*/ 2147483647 w 154"/>
                <a:gd name="T1" fmla="*/ 2147483647 h 119"/>
                <a:gd name="T2" fmla="*/ 2147483647 w 154"/>
                <a:gd name="T3" fmla="*/ 2147483647 h 119"/>
                <a:gd name="T4" fmla="*/ 2147483647 w 154"/>
                <a:gd name="T5" fmla="*/ 2147483647 h 119"/>
                <a:gd name="T6" fmla="*/ 0 w 154"/>
                <a:gd name="T7" fmla="*/ 2147483647 h 119"/>
                <a:gd name="T8" fmla="*/ 2147483647 w 154"/>
                <a:gd name="T9" fmla="*/ 2147483647 h 119"/>
                <a:gd name="T10" fmla="*/ 2147483647 w 154"/>
                <a:gd name="T11" fmla="*/ 2147483647 h 119"/>
                <a:gd name="T12" fmla="*/ 2147483647 w 154"/>
                <a:gd name="T13" fmla="*/ 2147483647 h 119"/>
                <a:gd name="T14" fmla="*/ 2147483647 w 154"/>
                <a:gd name="T15" fmla="*/ 2147483647 h 119"/>
                <a:gd name="T16" fmla="*/ 2147483647 w 154"/>
                <a:gd name="T17" fmla="*/ 2147483647 h 119"/>
                <a:gd name="T18" fmla="*/ 2147483647 w 154"/>
                <a:gd name="T19" fmla="*/ 2147483647 h 119"/>
                <a:gd name="T20" fmla="*/ 2147483647 w 154"/>
                <a:gd name="T21" fmla="*/ 2147483647 h 119"/>
                <a:gd name="T22" fmla="*/ 2147483647 w 154"/>
                <a:gd name="T23" fmla="*/ 2147483647 h 119"/>
                <a:gd name="T24" fmla="*/ 2147483647 w 154"/>
                <a:gd name="T25" fmla="*/ 2147483647 h 119"/>
                <a:gd name="T26" fmla="*/ 2147483647 w 154"/>
                <a:gd name="T27" fmla="*/ 2147483647 h 119"/>
                <a:gd name="T28" fmla="*/ 2147483647 w 154"/>
                <a:gd name="T29" fmla="*/ 2147483647 h 119"/>
                <a:gd name="T30" fmla="*/ 2147483647 w 154"/>
                <a:gd name="T31" fmla="*/ 2147483647 h 119"/>
                <a:gd name="T32" fmla="*/ 2147483647 w 154"/>
                <a:gd name="T33" fmla="*/ 2147483647 h 119"/>
                <a:gd name="T34" fmla="*/ 2147483647 w 154"/>
                <a:gd name="T35" fmla="*/ 2147483647 h 119"/>
                <a:gd name="T36" fmla="*/ 2147483647 w 154"/>
                <a:gd name="T37" fmla="*/ 2147483647 h 119"/>
                <a:gd name="T38" fmla="*/ 2147483647 w 154"/>
                <a:gd name="T39" fmla="*/ 2147483647 h 119"/>
                <a:gd name="T40" fmla="*/ 2147483647 w 154"/>
                <a:gd name="T41" fmla="*/ 2147483647 h 119"/>
                <a:gd name="T42" fmla="*/ 2147483647 w 154"/>
                <a:gd name="T43" fmla="*/ 2147483647 h 119"/>
                <a:gd name="T44" fmla="*/ 2147483647 w 154"/>
                <a:gd name="T45" fmla="*/ 2147483647 h 119"/>
                <a:gd name="T46" fmla="*/ 2147483647 w 154"/>
                <a:gd name="T47" fmla="*/ 2147483647 h 119"/>
                <a:gd name="T48" fmla="*/ 2147483647 w 154"/>
                <a:gd name="T49" fmla="*/ 2147483647 h 119"/>
                <a:gd name="T50" fmla="*/ 2147483647 w 154"/>
                <a:gd name="T51" fmla="*/ 2147483647 h 119"/>
                <a:gd name="T52" fmla="*/ 2147483647 w 154"/>
                <a:gd name="T53" fmla="*/ 2147483647 h 119"/>
                <a:gd name="T54" fmla="*/ 2147483647 w 154"/>
                <a:gd name="T55" fmla="*/ 2147483647 h 119"/>
                <a:gd name="T56" fmla="*/ 2147483647 w 154"/>
                <a:gd name="T57" fmla="*/ 2147483647 h 119"/>
                <a:gd name="T58" fmla="*/ 2147483647 w 154"/>
                <a:gd name="T59" fmla="*/ 2147483647 h 119"/>
                <a:gd name="T60" fmla="*/ 2147483647 w 154"/>
                <a:gd name="T61" fmla="*/ 2147483647 h 119"/>
                <a:gd name="T62" fmla="*/ 2147483647 w 154"/>
                <a:gd name="T63" fmla="*/ 2147483647 h 119"/>
                <a:gd name="T64" fmla="*/ 2147483647 w 154"/>
                <a:gd name="T65" fmla="*/ 2147483647 h 119"/>
                <a:gd name="T66" fmla="*/ 2147483647 w 154"/>
                <a:gd name="T67" fmla="*/ 2147483647 h 119"/>
                <a:gd name="T68" fmla="*/ 2147483647 w 154"/>
                <a:gd name="T69" fmla="*/ 2147483647 h 119"/>
                <a:gd name="T70" fmla="*/ 2147483647 w 154"/>
                <a:gd name="T71" fmla="*/ 2147483647 h 119"/>
                <a:gd name="T72" fmla="*/ 2147483647 w 154"/>
                <a:gd name="T73" fmla="*/ 2147483647 h 119"/>
                <a:gd name="T74" fmla="*/ 2147483647 w 154"/>
                <a:gd name="T75" fmla="*/ 2147483647 h 119"/>
                <a:gd name="T76" fmla="*/ 2147483647 w 154"/>
                <a:gd name="T77" fmla="*/ 2147483647 h 119"/>
                <a:gd name="T78" fmla="*/ 2147483647 w 154"/>
                <a:gd name="T79" fmla="*/ 2147483647 h 119"/>
                <a:gd name="T80" fmla="*/ 2147483647 w 154"/>
                <a:gd name="T81" fmla="*/ 2147483647 h 119"/>
                <a:gd name="T82" fmla="*/ 2147483647 w 154"/>
                <a:gd name="T83" fmla="*/ 2147483647 h 119"/>
                <a:gd name="T84" fmla="*/ 2147483647 w 154"/>
                <a:gd name="T85" fmla="*/ 2147483647 h 119"/>
                <a:gd name="T86" fmla="*/ 2147483647 w 154"/>
                <a:gd name="T87" fmla="*/ 2147483647 h 11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4"/>
                <a:gd name="T133" fmla="*/ 0 h 119"/>
                <a:gd name="T134" fmla="*/ 154 w 154"/>
                <a:gd name="T135" fmla="*/ 119 h 11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4" h="119">
                  <a:moveTo>
                    <a:pt x="13" y="13"/>
                  </a:moveTo>
                  <a:lnTo>
                    <a:pt x="13" y="13"/>
                  </a:lnTo>
                  <a:lnTo>
                    <a:pt x="11" y="15"/>
                  </a:lnTo>
                  <a:lnTo>
                    <a:pt x="6" y="19"/>
                  </a:lnTo>
                  <a:lnTo>
                    <a:pt x="5" y="24"/>
                  </a:lnTo>
                  <a:lnTo>
                    <a:pt x="2" y="30"/>
                  </a:lnTo>
                  <a:lnTo>
                    <a:pt x="2" y="39"/>
                  </a:lnTo>
                  <a:lnTo>
                    <a:pt x="0" y="49"/>
                  </a:lnTo>
                  <a:lnTo>
                    <a:pt x="2" y="69"/>
                  </a:lnTo>
                  <a:lnTo>
                    <a:pt x="3" y="84"/>
                  </a:lnTo>
                  <a:lnTo>
                    <a:pt x="5" y="91"/>
                  </a:lnTo>
                  <a:lnTo>
                    <a:pt x="6" y="92"/>
                  </a:lnTo>
                  <a:lnTo>
                    <a:pt x="16" y="92"/>
                  </a:lnTo>
                  <a:lnTo>
                    <a:pt x="24" y="94"/>
                  </a:lnTo>
                  <a:lnTo>
                    <a:pt x="31" y="98"/>
                  </a:lnTo>
                  <a:lnTo>
                    <a:pt x="39" y="103"/>
                  </a:lnTo>
                  <a:lnTo>
                    <a:pt x="47" y="109"/>
                  </a:lnTo>
                  <a:lnTo>
                    <a:pt x="59" y="113"/>
                  </a:lnTo>
                  <a:lnTo>
                    <a:pt x="67" y="114"/>
                  </a:lnTo>
                  <a:lnTo>
                    <a:pt x="75" y="113"/>
                  </a:lnTo>
                  <a:lnTo>
                    <a:pt x="92" y="113"/>
                  </a:lnTo>
                  <a:lnTo>
                    <a:pt x="101" y="113"/>
                  </a:lnTo>
                  <a:lnTo>
                    <a:pt x="108" y="114"/>
                  </a:lnTo>
                  <a:lnTo>
                    <a:pt x="111" y="118"/>
                  </a:lnTo>
                  <a:lnTo>
                    <a:pt x="114" y="119"/>
                  </a:lnTo>
                  <a:lnTo>
                    <a:pt x="119" y="119"/>
                  </a:lnTo>
                  <a:lnTo>
                    <a:pt x="123" y="118"/>
                  </a:lnTo>
                  <a:lnTo>
                    <a:pt x="126" y="116"/>
                  </a:lnTo>
                  <a:lnTo>
                    <a:pt x="129" y="113"/>
                  </a:lnTo>
                  <a:lnTo>
                    <a:pt x="129" y="109"/>
                  </a:lnTo>
                  <a:lnTo>
                    <a:pt x="129" y="108"/>
                  </a:lnTo>
                  <a:lnTo>
                    <a:pt x="131" y="109"/>
                  </a:lnTo>
                  <a:lnTo>
                    <a:pt x="137" y="113"/>
                  </a:lnTo>
                  <a:lnTo>
                    <a:pt x="142" y="113"/>
                  </a:lnTo>
                  <a:lnTo>
                    <a:pt x="146" y="111"/>
                  </a:lnTo>
                  <a:lnTo>
                    <a:pt x="147" y="106"/>
                  </a:lnTo>
                  <a:lnTo>
                    <a:pt x="146" y="98"/>
                  </a:lnTo>
                  <a:lnTo>
                    <a:pt x="141" y="87"/>
                  </a:lnTo>
                  <a:lnTo>
                    <a:pt x="141" y="86"/>
                  </a:lnTo>
                  <a:lnTo>
                    <a:pt x="142" y="76"/>
                  </a:lnTo>
                  <a:lnTo>
                    <a:pt x="142" y="71"/>
                  </a:lnTo>
                  <a:lnTo>
                    <a:pt x="142" y="69"/>
                  </a:lnTo>
                  <a:lnTo>
                    <a:pt x="147" y="71"/>
                  </a:lnTo>
                  <a:lnTo>
                    <a:pt x="150" y="71"/>
                  </a:lnTo>
                  <a:lnTo>
                    <a:pt x="152" y="71"/>
                  </a:lnTo>
                  <a:lnTo>
                    <a:pt x="154" y="69"/>
                  </a:lnTo>
                  <a:lnTo>
                    <a:pt x="154" y="64"/>
                  </a:lnTo>
                  <a:lnTo>
                    <a:pt x="152" y="61"/>
                  </a:lnTo>
                  <a:lnTo>
                    <a:pt x="149" y="57"/>
                  </a:lnTo>
                  <a:lnTo>
                    <a:pt x="146" y="52"/>
                  </a:lnTo>
                  <a:lnTo>
                    <a:pt x="141" y="44"/>
                  </a:lnTo>
                  <a:lnTo>
                    <a:pt x="134" y="37"/>
                  </a:lnTo>
                  <a:lnTo>
                    <a:pt x="128" y="30"/>
                  </a:lnTo>
                  <a:lnTo>
                    <a:pt x="134" y="30"/>
                  </a:lnTo>
                  <a:lnTo>
                    <a:pt x="139" y="30"/>
                  </a:lnTo>
                  <a:lnTo>
                    <a:pt x="142" y="29"/>
                  </a:lnTo>
                  <a:lnTo>
                    <a:pt x="144" y="25"/>
                  </a:lnTo>
                  <a:lnTo>
                    <a:pt x="142" y="24"/>
                  </a:lnTo>
                  <a:lnTo>
                    <a:pt x="141" y="20"/>
                  </a:lnTo>
                  <a:lnTo>
                    <a:pt x="134" y="17"/>
                  </a:lnTo>
                  <a:lnTo>
                    <a:pt x="110" y="3"/>
                  </a:lnTo>
                  <a:lnTo>
                    <a:pt x="101" y="2"/>
                  </a:lnTo>
                  <a:lnTo>
                    <a:pt x="88" y="0"/>
                  </a:lnTo>
                  <a:lnTo>
                    <a:pt x="72" y="2"/>
                  </a:lnTo>
                  <a:lnTo>
                    <a:pt x="57" y="5"/>
                  </a:lnTo>
                  <a:lnTo>
                    <a:pt x="42" y="8"/>
                  </a:lnTo>
                  <a:lnTo>
                    <a:pt x="28" y="12"/>
                  </a:lnTo>
                  <a:lnTo>
                    <a:pt x="13" y="13"/>
                  </a:lnTo>
                  <a:close/>
                </a:path>
              </a:pathLst>
            </a:custGeom>
            <a:solidFill>
              <a:srgbClr val="E0B57B"/>
            </a:solidFill>
            <a:ln w="9525">
              <a:noFill/>
              <a:round/>
              <a:headEnd/>
              <a:tailEnd/>
            </a:ln>
          </p:spPr>
          <p:txBody>
            <a:bodyPr/>
            <a:lstStyle/>
            <a:p>
              <a:endParaRPr lang="ru-RU"/>
            </a:p>
          </p:txBody>
        </p:sp>
        <p:sp>
          <p:nvSpPr>
            <p:cNvPr id="40102" name="Freeform 79"/>
            <p:cNvSpPr>
              <a:spLocks/>
            </p:cNvSpPr>
            <p:nvPr/>
          </p:nvSpPr>
          <p:spPr bwMode="auto">
            <a:xfrm>
              <a:off x="6643688" y="2432050"/>
              <a:ext cx="74613" cy="49212"/>
            </a:xfrm>
            <a:custGeom>
              <a:avLst/>
              <a:gdLst>
                <a:gd name="T0" fmla="*/ 2147483647 w 47"/>
                <a:gd name="T1" fmla="*/ 2147483647 h 31"/>
                <a:gd name="T2" fmla="*/ 2147483647 w 47"/>
                <a:gd name="T3" fmla="*/ 2147483647 h 31"/>
                <a:gd name="T4" fmla="*/ 2147483647 w 47"/>
                <a:gd name="T5" fmla="*/ 2147483647 h 31"/>
                <a:gd name="T6" fmla="*/ 2147483647 w 47"/>
                <a:gd name="T7" fmla="*/ 2147483647 h 31"/>
                <a:gd name="T8" fmla="*/ 2147483647 w 47"/>
                <a:gd name="T9" fmla="*/ 2147483647 h 31"/>
                <a:gd name="T10" fmla="*/ 2147483647 w 47"/>
                <a:gd name="T11" fmla="*/ 2147483647 h 31"/>
                <a:gd name="T12" fmla="*/ 2147483647 w 47"/>
                <a:gd name="T13" fmla="*/ 2147483647 h 31"/>
                <a:gd name="T14" fmla="*/ 2147483647 w 47"/>
                <a:gd name="T15" fmla="*/ 2147483647 h 31"/>
                <a:gd name="T16" fmla="*/ 2147483647 w 47"/>
                <a:gd name="T17" fmla="*/ 2147483647 h 31"/>
                <a:gd name="T18" fmla="*/ 2147483647 w 47"/>
                <a:gd name="T19" fmla="*/ 2147483647 h 31"/>
                <a:gd name="T20" fmla="*/ 2147483647 w 47"/>
                <a:gd name="T21" fmla="*/ 2147483647 h 31"/>
                <a:gd name="T22" fmla="*/ 2147483647 w 47"/>
                <a:gd name="T23" fmla="*/ 2147483647 h 31"/>
                <a:gd name="T24" fmla="*/ 2147483647 w 47"/>
                <a:gd name="T25" fmla="*/ 2147483647 h 31"/>
                <a:gd name="T26" fmla="*/ 2147483647 w 47"/>
                <a:gd name="T27" fmla="*/ 2147483647 h 31"/>
                <a:gd name="T28" fmla="*/ 2147483647 w 47"/>
                <a:gd name="T29" fmla="*/ 0 h 31"/>
                <a:gd name="T30" fmla="*/ 2147483647 w 47"/>
                <a:gd name="T31" fmla="*/ 0 h 31"/>
                <a:gd name="T32" fmla="*/ 2147483647 w 47"/>
                <a:gd name="T33" fmla="*/ 0 h 31"/>
                <a:gd name="T34" fmla="*/ 0 w 47"/>
                <a:gd name="T35" fmla="*/ 0 h 31"/>
                <a:gd name="T36" fmla="*/ 0 w 47"/>
                <a:gd name="T37" fmla="*/ 2147483647 h 31"/>
                <a:gd name="T38" fmla="*/ 2147483647 w 47"/>
                <a:gd name="T39" fmla="*/ 2147483647 h 31"/>
                <a:gd name="T40" fmla="*/ 2147483647 w 47"/>
                <a:gd name="T41" fmla="*/ 2147483647 h 31"/>
                <a:gd name="T42" fmla="*/ 2147483647 w 47"/>
                <a:gd name="T43" fmla="*/ 2147483647 h 31"/>
                <a:gd name="T44" fmla="*/ 2147483647 w 47"/>
                <a:gd name="T45" fmla="*/ 2147483647 h 31"/>
                <a:gd name="T46" fmla="*/ 2147483647 w 47"/>
                <a:gd name="T47" fmla="*/ 2147483647 h 31"/>
                <a:gd name="T48" fmla="*/ 2147483647 w 47"/>
                <a:gd name="T49" fmla="*/ 2147483647 h 31"/>
                <a:gd name="T50" fmla="*/ 2147483647 w 47"/>
                <a:gd name="T51" fmla="*/ 2147483647 h 31"/>
                <a:gd name="T52" fmla="*/ 2147483647 w 47"/>
                <a:gd name="T53" fmla="*/ 2147483647 h 31"/>
                <a:gd name="T54" fmla="*/ 2147483647 w 47"/>
                <a:gd name="T55" fmla="*/ 2147483647 h 31"/>
                <a:gd name="T56" fmla="*/ 2147483647 w 47"/>
                <a:gd name="T57" fmla="*/ 2147483647 h 31"/>
                <a:gd name="T58" fmla="*/ 2147483647 w 47"/>
                <a:gd name="T59" fmla="*/ 2147483647 h 31"/>
                <a:gd name="T60" fmla="*/ 2147483647 w 47"/>
                <a:gd name="T61" fmla="*/ 2147483647 h 3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7"/>
                <a:gd name="T94" fmla="*/ 0 h 31"/>
                <a:gd name="T95" fmla="*/ 47 w 47"/>
                <a:gd name="T96" fmla="*/ 31 h 3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7" h="31">
                  <a:moveTo>
                    <a:pt x="41" y="31"/>
                  </a:moveTo>
                  <a:lnTo>
                    <a:pt x="41" y="31"/>
                  </a:lnTo>
                  <a:lnTo>
                    <a:pt x="41" y="29"/>
                  </a:lnTo>
                  <a:lnTo>
                    <a:pt x="44" y="26"/>
                  </a:lnTo>
                  <a:lnTo>
                    <a:pt x="44" y="22"/>
                  </a:lnTo>
                  <a:lnTo>
                    <a:pt x="44" y="21"/>
                  </a:lnTo>
                  <a:lnTo>
                    <a:pt x="47" y="24"/>
                  </a:lnTo>
                  <a:lnTo>
                    <a:pt x="39" y="14"/>
                  </a:lnTo>
                  <a:lnTo>
                    <a:pt x="31" y="7"/>
                  </a:lnTo>
                  <a:lnTo>
                    <a:pt x="21" y="2"/>
                  </a:lnTo>
                  <a:lnTo>
                    <a:pt x="11" y="0"/>
                  </a:lnTo>
                  <a:lnTo>
                    <a:pt x="5" y="0"/>
                  </a:lnTo>
                  <a:lnTo>
                    <a:pt x="0" y="0"/>
                  </a:lnTo>
                  <a:lnTo>
                    <a:pt x="0" y="4"/>
                  </a:lnTo>
                  <a:lnTo>
                    <a:pt x="2" y="5"/>
                  </a:lnTo>
                  <a:lnTo>
                    <a:pt x="8" y="7"/>
                  </a:lnTo>
                  <a:lnTo>
                    <a:pt x="16" y="9"/>
                  </a:lnTo>
                  <a:lnTo>
                    <a:pt x="26" y="11"/>
                  </a:lnTo>
                  <a:lnTo>
                    <a:pt x="34" y="14"/>
                  </a:lnTo>
                  <a:lnTo>
                    <a:pt x="39" y="19"/>
                  </a:lnTo>
                  <a:lnTo>
                    <a:pt x="41" y="24"/>
                  </a:lnTo>
                  <a:lnTo>
                    <a:pt x="41" y="27"/>
                  </a:lnTo>
                  <a:lnTo>
                    <a:pt x="41" y="31"/>
                  </a:lnTo>
                  <a:close/>
                </a:path>
              </a:pathLst>
            </a:custGeom>
            <a:solidFill>
              <a:srgbClr val="A27564"/>
            </a:solidFill>
            <a:ln w="9525">
              <a:noFill/>
              <a:round/>
              <a:headEnd/>
              <a:tailEnd/>
            </a:ln>
          </p:spPr>
          <p:txBody>
            <a:bodyPr/>
            <a:lstStyle/>
            <a:p>
              <a:endParaRPr lang="ru-RU"/>
            </a:p>
          </p:txBody>
        </p:sp>
        <p:sp>
          <p:nvSpPr>
            <p:cNvPr id="40103" name="Freeform 80"/>
            <p:cNvSpPr>
              <a:spLocks/>
            </p:cNvSpPr>
            <p:nvPr/>
          </p:nvSpPr>
          <p:spPr bwMode="auto">
            <a:xfrm>
              <a:off x="6516688" y="2293938"/>
              <a:ext cx="236538" cy="179387"/>
            </a:xfrm>
            <a:custGeom>
              <a:avLst/>
              <a:gdLst>
                <a:gd name="T0" fmla="*/ 2147483647 w 149"/>
                <a:gd name="T1" fmla="*/ 2147483647 h 113"/>
                <a:gd name="T2" fmla="*/ 2147483647 w 149"/>
                <a:gd name="T3" fmla="*/ 2147483647 h 113"/>
                <a:gd name="T4" fmla="*/ 2147483647 w 149"/>
                <a:gd name="T5" fmla="*/ 2147483647 h 113"/>
                <a:gd name="T6" fmla="*/ 2147483647 w 149"/>
                <a:gd name="T7" fmla="*/ 2147483647 h 113"/>
                <a:gd name="T8" fmla="*/ 2147483647 w 149"/>
                <a:gd name="T9" fmla="*/ 2147483647 h 113"/>
                <a:gd name="T10" fmla="*/ 2147483647 w 149"/>
                <a:gd name="T11" fmla="*/ 2147483647 h 113"/>
                <a:gd name="T12" fmla="*/ 2147483647 w 149"/>
                <a:gd name="T13" fmla="*/ 2147483647 h 113"/>
                <a:gd name="T14" fmla="*/ 2147483647 w 149"/>
                <a:gd name="T15" fmla="*/ 2147483647 h 113"/>
                <a:gd name="T16" fmla="*/ 2147483647 w 149"/>
                <a:gd name="T17" fmla="*/ 2147483647 h 113"/>
                <a:gd name="T18" fmla="*/ 2147483647 w 149"/>
                <a:gd name="T19" fmla="*/ 2147483647 h 113"/>
                <a:gd name="T20" fmla="*/ 2147483647 w 149"/>
                <a:gd name="T21" fmla="*/ 2147483647 h 113"/>
                <a:gd name="T22" fmla="*/ 2147483647 w 149"/>
                <a:gd name="T23" fmla="*/ 2147483647 h 113"/>
                <a:gd name="T24" fmla="*/ 2147483647 w 149"/>
                <a:gd name="T25" fmla="*/ 2147483647 h 113"/>
                <a:gd name="T26" fmla="*/ 2147483647 w 149"/>
                <a:gd name="T27" fmla="*/ 2147483647 h 113"/>
                <a:gd name="T28" fmla="*/ 2147483647 w 149"/>
                <a:gd name="T29" fmla="*/ 2147483647 h 113"/>
                <a:gd name="T30" fmla="*/ 2147483647 w 149"/>
                <a:gd name="T31" fmla="*/ 2147483647 h 113"/>
                <a:gd name="T32" fmla="*/ 2147483647 w 149"/>
                <a:gd name="T33" fmla="*/ 2147483647 h 113"/>
                <a:gd name="T34" fmla="*/ 2147483647 w 149"/>
                <a:gd name="T35" fmla="*/ 2147483647 h 113"/>
                <a:gd name="T36" fmla="*/ 2147483647 w 149"/>
                <a:gd name="T37" fmla="*/ 2147483647 h 113"/>
                <a:gd name="T38" fmla="*/ 2147483647 w 149"/>
                <a:gd name="T39" fmla="*/ 2147483647 h 113"/>
                <a:gd name="T40" fmla="*/ 2147483647 w 149"/>
                <a:gd name="T41" fmla="*/ 2147483647 h 113"/>
                <a:gd name="T42" fmla="*/ 2147483647 w 149"/>
                <a:gd name="T43" fmla="*/ 2147483647 h 113"/>
                <a:gd name="T44" fmla="*/ 2147483647 w 149"/>
                <a:gd name="T45" fmla="*/ 2147483647 h 113"/>
                <a:gd name="T46" fmla="*/ 2147483647 w 149"/>
                <a:gd name="T47" fmla="*/ 2147483647 h 113"/>
                <a:gd name="T48" fmla="*/ 2147483647 w 149"/>
                <a:gd name="T49" fmla="*/ 2147483647 h 113"/>
                <a:gd name="T50" fmla="*/ 2147483647 w 149"/>
                <a:gd name="T51" fmla="*/ 2147483647 h 113"/>
                <a:gd name="T52" fmla="*/ 2147483647 w 149"/>
                <a:gd name="T53" fmla="*/ 2147483647 h 113"/>
                <a:gd name="T54" fmla="*/ 2147483647 w 149"/>
                <a:gd name="T55" fmla="*/ 2147483647 h 113"/>
                <a:gd name="T56" fmla="*/ 2147483647 w 149"/>
                <a:gd name="T57" fmla="*/ 2147483647 h 113"/>
                <a:gd name="T58" fmla="*/ 2147483647 w 149"/>
                <a:gd name="T59" fmla="*/ 2147483647 h 113"/>
                <a:gd name="T60" fmla="*/ 2147483647 w 149"/>
                <a:gd name="T61" fmla="*/ 2147483647 h 113"/>
                <a:gd name="T62" fmla="*/ 2147483647 w 149"/>
                <a:gd name="T63" fmla="*/ 0 h 113"/>
                <a:gd name="T64" fmla="*/ 2147483647 w 149"/>
                <a:gd name="T65" fmla="*/ 2147483647 h 113"/>
                <a:gd name="T66" fmla="*/ 2147483647 w 149"/>
                <a:gd name="T67" fmla="*/ 2147483647 h 113"/>
                <a:gd name="T68" fmla="*/ 2147483647 w 149"/>
                <a:gd name="T69" fmla="*/ 2147483647 h 113"/>
                <a:gd name="T70" fmla="*/ 2147483647 w 149"/>
                <a:gd name="T71" fmla="*/ 2147483647 h 113"/>
                <a:gd name="T72" fmla="*/ 0 w 149"/>
                <a:gd name="T73" fmla="*/ 2147483647 h 113"/>
                <a:gd name="T74" fmla="*/ 0 w 149"/>
                <a:gd name="T75" fmla="*/ 2147483647 h 113"/>
                <a:gd name="T76" fmla="*/ 2147483647 w 149"/>
                <a:gd name="T77" fmla="*/ 2147483647 h 113"/>
                <a:gd name="T78" fmla="*/ 2147483647 w 149"/>
                <a:gd name="T79" fmla="*/ 2147483647 h 113"/>
                <a:gd name="T80" fmla="*/ 2147483647 w 149"/>
                <a:gd name="T81" fmla="*/ 2147483647 h 11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9"/>
                <a:gd name="T124" fmla="*/ 0 h 113"/>
                <a:gd name="T125" fmla="*/ 149 w 149"/>
                <a:gd name="T126" fmla="*/ 113 h 11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9" h="113">
                  <a:moveTo>
                    <a:pt x="21" y="61"/>
                  </a:moveTo>
                  <a:lnTo>
                    <a:pt x="21" y="61"/>
                  </a:lnTo>
                  <a:lnTo>
                    <a:pt x="49" y="61"/>
                  </a:lnTo>
                  <a:lnTo>
                    <a:pt x="69" y="64"/>
                  </a:lnTo>
                  <a:lnTo>
                    <a:pt x="85" y="67"/>
                  </a:lnTo>
                  <a:lnTo>
                    <a:pt x="90" y="67"/>
                  </a:lnTo>
                  <a:lnTo>
                    <a:pt x="95" y="66"/>
                  </a:lnTo>
                  <a:lnTo>
                    <a:pt x="98" y="66"/>
                  </a:lnTo>
                  <a:lnTo>
                    <a:pt x="101" y="67"/>
                  </a:lnTo>
                  <a:lnTo>
                    <a:pt x="103" y="71"/>
                  </a:lnTo>
                  <a:lnTo>
                    <a:pt x="101" y="72"/>
                  </a:lnTo>
                  <a:lnTo>
                    <a:pt x="101" y="76"/>
                  </a:lnTo>
                  <a:lnTo>
                    <a:pt x="105" y="79"/>
                  </a:lnTo>
                  <a:lnTo>
                    <a:pt x="109" y="84"/>
                  </a:lnTo>
                  <a:lnTo>
                    <a:pt x="118" y="87"/>
                  </a:lnTo>
                  <a:lnTo>
                    <a:pt x="124" y="91"/>
                  </a:lnTo>
                  <a:lnTo>
                    <a:pt x="131" y="98"/>
                  </a:lnTo>
                  <a:lnTo>
                    <a:pt x="137" y="104"/>
                  </a:lnTo>
                  <a:lnTo>
                    <a:pt x="139" y="113"/>
                  </a:lnTo>
                  <a:lnTo>
                    <a:pt x="142" y="109"/>
                  </a:lnTo>
                  <a:lnTo>
                    <a:pt x="142" y="108"/>
                  </a:lnTo>
                  <a:lnTo>
                    <a:pt x="142" y="103"/>
                  </a:lnTo>
                  <a:lnTo>
                    <a:pt x="141" y="98"/>
                  </a:lnTo>
                  <a:lnTo>
                    <a:pt x="136" y="87"/>
                  </a:lnTo>
                  <a:lnTo>
                    <a:pt x="136" y="86"/>
                  </a:lnTo>
                  <a:lnTo>
                    <a:pt x="137" y="76"/>
                  </a:lnTo>
                  <a:lnTo>
                    <a:pt x="137" y="71"/>
                  </a:lnTo>
                  <a:lnTo>
                    <a:pt x="137" y="69"/>
                  </a:lnTo>
                  <a:lnTo>
                    <a:pt x="142" y="71"/>
                  </a:lnTo>
                  <a:lnTo>
                    <a:pt x="145" y="71"/>
                  </a:lnTo>
                  <a:lnTo>
                    <a:pt x="147" y="71"/>
                  </a:lnTo>
                  <a:lnTo>
                    <a:pt x="149" y="69"/>
                  </a:lnTo>
                  <a:lnTo>
                    <a:pt x="149" y="64"/>
                  </a:lnTo>
                  <a:lnTo>
                    <a:pt x="147" y="61"/>
                  </a:lnTo>
                  <a:lnTo>
                    <a:pt x="144" y="57"/>
                  </a:lnTo>
                  <a:lnTo>
                    <a:pt x="141" y="52"/>
                  </a:lnTo>
                  <a:lnTo>
                    <a:pt x="136" y="44"/>
                  </a:lnTo>
                  <a:lnTo>
                    <a:pt x="129" y="37"/>
                  </a:lnTo>
                  <a:lnTo>
                    <a:pt x="123" y="30"/>
                  </a:lnTo>
                  <a:lnTo>
                    <a:pt x="129" y="30"/>
                  </a:lnTo>
                  <a:lnTo>
                    <a:pt x="134" y="30"/>
                  </a:lnTo>
                  <a:lnTo>
                    <a:pt x="137" y="29"/>
                  </a:lnTo>
                  <a:lnTo>
                    <a:pt x="139" y="25"/>
                  </a:lnTo>
                  <a:lnTo>
                    <a:pt x="137" y="24"/>
                  </a:lnTo>
                  <a:lnTo>
                    <a:pt x="136" y="20"/>
                  </a:lnTo>
                  <a:lnTo>
                    <a:pt x="129" y="17"/>
                  </a:lnTo>
                  <a:lnTo>
                    <a:pt x="116" y="10"/>
                  </a:lnTo>
                  <a:lnTo>
                    <a:pt x="103" y="3"/>
                  </a:lnTo>
                  <a:lnTo>
                    <a:pt x="95" y="0"/>
                  </a:lnTo>
                  <a:lnTo>
                    <a:pt x="82" y="0"/>
                  </a:lnTo>
                  <a:lnTo>
                    <a:pt x="67" y="2"/>
                  </a:lnTo>
                  <a:lnTo>
                    <a:pt x="52" y="5"/>
                  </a:lnTo>
                  <a:lnTo>
                    <a:pt x="37" y="8"/>
                  </a:lnTo>
                  <a:lnTo>
                    <a:pt x="23" y="12"/>
                  </a:lnTo>
                  <a:lnTo>
                    <a:pt x="8" y="13"/>
                  </a:lnTo>
                  <a:lnTo>
                    <a:pt x="5" y="17"/>
                  </a:lnTo>
                  <a:lnTo>
                    <a:pt x="3" y="22"/>
                  </a:lnTo>
                  <a:lnTo>
                    <a:pt x="0" y="35"/>
                  </a:lnTo>
                  <a:lnTo>
                    <a:pt x="0" y="42"/>
                  </a:lnTo>
                  <a:lnTo>
                    <a:pt x="0" y="49"/>
                  </a:lnTo>
                  <a:lnTo>
                    <a:pt x="1" y="54"/>
                  </a:lnTo>
                  <a:lnTo>
                    <a:pt x="5" y="57"/>
                  </a:lnTo>
                  <a:lnTo>
                    <a:pt x="11" y="59"/>
                  </a:lnTo>
                  <a:lnTo>
                    <a:pt x="21" y="61"/>
                  </a:lnTo>
                  <a:close/>
                </a:path>
              </a:pathLst>
            </a:custGeom>
            <a:solidFill>
              <a:srgbClr val="F1CFA3"/>
            </a:solidFill>
            <a:ln w="9525">
              <a:noFill/>
              <a:round/>
              <a:headEnd/>
              <a:tailEnd/>
            </a:ln>
          </p:spPr>
          <p:txBody>
            <a:bodyPr/>
            <a:lstStyle/>
            <a:p>
              <a:endParaRPr lang="ru-RU"/>
            </a:p>
          </p:txBody>
        </p:sp>
        <p:sp>
          <p:nvSpPr>
            <p:cNvPr id="40104" name="Freeform 81"/>
            <p:cNvSpPr>
              <a:spLocks/>
            </p:cNvSpPr>
            <p:nvPr/>
          </p:nvSpPr>
          <p:spPr bwMode="auto">
            <a:xfrm>
              <a:off x="6675438" y="2320925"/>
              <a:ext cx="77788" cy="128587"/>
            </a:xfrm>
            <a:custGeom>
              <a:avLst/>
              <a:gdLst>
                <a:gd name="T0" fmla="*/ 2147483647 w 49"/>
                <a:gd name="T1" fmla="*/ 2147483647 h 81"/>
                <a:gd name="T2" fmla="*/ 2147483647 w 49"/>
                <a:gd name="T3" fmla="*/ 2147483647 h 81"/>
                <a:gd name="T4" fmla="*/ 2147483647 w 49"/>
                <a:gd name="T5" fmla="*/ 2147483647 h 81"/>
                <a:gd name="T6" fmla="*/ 2147483647 w 49"/>
                <a:gd name="T7" fmla="*/ 2147483647 h 81"/>
                <a:gd name="T8" fmla="*/ 2147483647 w 49"/>
                <a:gd name="T9" fmla="*/ 2147483647 h 81"/>
                <a:gd name="T10" fmla="*/ 2147483647 w 49"/>
                <a:gd name="T11" fmla="*/ 2147483647 h 81"/>
                <a:gd name="T12" fmla="*/ 2147483647 w 49"/>
                <a:gd name="T13" fmla="*/ 2147483647 h 81"/>
                <a:gd name="T14" fmla="*/ 2147483647 w 49"/>
                <a:gd name="T15" fmla="*/ 2147483647 h 81"/>
                <a:gd name="T16" fmla="*/ 2147483647 w 49"/>
                <a:gd name="T17" fmla="*/ 2147483647 h 81"/>
                <a:gd name="T18" fmla="*/ 2147483647 w 49"/>
                <a:gd name="T19" fmla="*/ 2147483647 h 81"/>
                <a:gd name="T20" fmla="*/ 2147483647 w 49"/>
                <a:gd name="T21" fmla="*/ 2147483647 h 81"/>
                <a:gd name="T22" fmla="*/ 2147483647 w 49"/>
                <a:gd name="T23" fmla="*/ 2147483647 h 81"/>
                <a:gd name="T24" fmla="*/ 2147483647 w 49"/>
                <a:gd name="T25" fmla="*/ 2147483647 h 81"/>
                <a:gd name="T26" fmla="*/ 2147483647 w 49"/>
                <a:gd name="T27" fmla="*/ 2147483647 h 81"/>
                <a:gd name="T28" fmla="*/ 2147483647 w 49"/>
                <a:gd name="T29" fmla="*/ 2147483647 h 81"/>
                <a:gd name="T30" fmla="*/ 0 w 49"/>
                <a:gd name="T31" fmla="*/ 0 h 81"/>
                <a:gd name="T32" fmla="*/ 2147483647 w 49"/>
                <a:gd name="T33" fmla="*/ 2147483647 h 81"/>
                <a:gd name="T34" fmla="*/ 2147483647 w 49"/>
                <a:gd name="T35" fmla="*/ 2147483647 h 81"/>
                <a:gd name="T36" fmla="*/ 2147483647 w 49"/>
                <a:gd name="T37" fmla="*/ 2147483647 h 81"/>
                <a:gd name="T38" fmla="*/ 2147483647 w 49"/>
                <a:gd name="T39" fmla="*/ 2147483647 h 81"/>
                <a:gd name="T40" fmla="*/ 2147483647 w 49"/>
                <a:gd name="T41" fmla="*/ 2147483647 h 81"/>
                <a:gd name="T42" fmla="*/ 2147483647 w 49"/>
                <a:gd name="T43" fmla="*/ 2147483647 h 81"/>
                <a:gd name="T44" fmla="*/ 2147483647 w 49"/>
                <a:gd name="T45" fmla="*/ 2147483647 h 81"/>
                <a:gd name="T46" fmla="*/ 2147483647 w 49"/>
                <a:gd name="T47" fmla="*/ 2147483647 h 81"/>
                <a:gd name="T48" fmla="*/ 2147483647 w 49"/>
                <a:gd name="T49" fmla="*/ 2147483647 h 81"/>
                <a:gd name="T50" fmla="*/ 2147483647 w 49"/>
                <a:gd name="T51" fmla="*/ 2147483647 h 81"/>
                <a:gd name="T52" fmla="*/ 2147483647 w 49"/>
                <a:gd name="T53" fmla="*/ 2147483647 h 81"/>
                <a:gd name="T54" fmla="*/ 2147483647 w 49"/>
                <a:gd name="T55" fmla="*/ 2147483647 h 81"/>
                <a:gd name="T56" fmla="*/ 2147483647 w 49"/>
                <a:gd name="T57" fmla="*/ 2147483647 h 81"/>
                <a:gd name="T58" fmla="*/ 2147483647 w 49"/>
                <a:gd name="T59" fmla="*/ 2147483647 h 81"/>
                <a:gd name="T60" fmla="*/ 2147483647 w 49"/>
                <a:gd name="T61" fmla="*/ 2147483647 h 81"/>
                <a:gd name="T62" fmla="*/ 2147483647 w 49"/>
                <a:gd name="T63" fmla="*/ 2147483647 h 81"/>
                <a:gd name="T64" fmla="*/ 2147483647 w 49"/>
                <a:gd name="T65" fmla="*/ 2147483647 h 81"/>
                <a:gd name="T66" fmla="*/ 2147483647 w 49"/>
                <a:gd name="T67" fmla="*/ 2147483647 h 81"/>
                <a:gd name="T68" fmla="*/ 2147483647 w 49"/>
                <a:gd name="T69" fmla="*/ 2147483647 h 81"/>
                <a:gd name="T70" fmla="*/ 2147483647 w 49"/>
                <a:gd name="T71" fmla="*/ 2147483647 h 81"/>
                <a:gd name="T72" fmla="*/ 2147483647 w 49"/>
                <a:gd name="T73" fmla="*/ 2147483647 h 81"/>
                <a:gd name="T74" fmla="*/ 2147483647 w 49"/>
                <a:gd name="T75" fmla="*/ 2147483647 h 81"/>
                <a:gd name="T76" fmla="*/ 2147483647 w 49"/>
                <a:gd name="T77" fmla="*/ 2147483647 h 81"/>
                <a:gd name="T78" fmla="*/ 2147483647 w 49"/>
                <a:gd name="T79" fmla="*/ 2147483647 h 81"/>
                <a:gd name="T80" fmla="*/ 2147483647 w 49"/>
                <a:gd name="T81" fmla="*/ 2147483647 h 81"/>
                <a:gd name="T82" fmla="*/ 2147483647 w 49"/>
                <a:gd name="T83" fmla="*/ 2147483647 h 8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81"/>
                <a:gd name="T128" fmla="*/ 49 w 49"/>
                <a:gd name="T129" fmla="*/ 81 h 8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81">
                  <a:moveTo>
                    <a:pt x="41" y="81"/>
                  </a:moveTo>
                  <a:lnTo>
                    <a:pt x="41" y="81"/>
                  </a:lnTo>
                  <a:lnTo>
                    <a:pt x="36" y="70"/>
                  </a:lnTo>
                  <a:lnTo>
                    <a:pt x="36" y="69"/>
                  </a:lnTo>
                  <a:lnTo>
                    <a:pt x="37" y="59"/>
                  </a:lnTo>
                  <a:lnTo>
                    <a:pt x="37" y="54"/>
                  </a:lnTo>
                  <a:lnTo>
                    <a:pt x="37" y="52"/>
                  </a:lnTo>
                  <a:lnTo>
                    <a:pt x="42" y="54"/>
                  </a:lnTo>
                  <a:lnTo>
                    <a:pt x="45" y="54"/>
                  </a:lnTo>
                  <a:lnTo>
                    <a:pt x="47" y="54"/>
                  </a:lnTo>
                  <a:lnTo>
                    <a:pt x="49" y="52"/>
                  </a:lnTo>
                  <a:lnTo>
                    <a:pt x="49" y="47"/>
                  </a:lnTo>
                  <a:lnTo>
                    <a:pt x="47" y="44"/>
                  </a:lnTo>
                  <a:lnTo>
                    <a:pt x="44" y="40"/>
                  </a:lnTo>
                  <a:lnTo>
                    <a:pt x="41" y="35"/>
                  </a:lnTo>
                  <a:lnTo>
                    <a:pt x="36" y="27"/>
                  </a:lnTo>
                  <a:lnTo>
                    <a:pt x="29" y="20"/>
                  </a:lnTo>
                  <a:lnTo>
                    <a:pt x="23" y="13"/>
                  </a:lnTo>
                  <a:lnTo>
                    <a:pt x="29" y="13"/>
                  </a:lnTo>
                  <a:lnTo>
                    <a:pt x="19" y="10"/>
                  </a:lnTo>
                  <a:lnTo>
                    <a:pt x="11" y="5"/>
                  </a:lnTo>
                  <a:lnTo>
                    <a:pt x="3" y="2"/>
                  </a:lnTo>
                  <a:lnTo>
                    <a:pt x="0" y="0"/>
                  </a:lnTo>
                  <a:lnTo>
                    <a:pt x="0" y="2"/>
                  </a:lnTo>
                  <a:lnTo>
                    <a:pt x="5" y="3"/>
                  </a:lnTo>
                  <a:lnTo>
                    <a:pt x="9" y="7"/>
                  </a:lnTo>
                  <a:lnTo>
                    <a:pt x="19" y="13"/>
                  </a:lnTo>
                  <a:lnTo>
                    <a:pt x="29" y="22"/>
                  </a:lnTo>
                  <a:lnTo>
                    <a:pt x="36" y="30"/>
                  </a:lnTo>
                  <a:lnTo>
                    <a:pt x="41" y="39"/>
                  </a:lnTo>
                  <a:lnTo>
                    <a:pt x="44" y="42"/>
                  </a:lnTo>
                  <a:lnTo>
                    <a:pt x="47" y="47"/>
                  </a:lnTo>
                  <a:lnTo>
                    <a:pt x="47" y="49"/>
                  </a:lnTo>
                  <a:lnTo>
                    <a:pt x="47" y="50"/>
                  </a:lnTo>
                  <a:lnTo>
                    <a:pt x="44" y="52"/>
                  </a:lnTo>
                  <a:lnTo>
                    <a:pt x="41" y="52"/>
                  </a:lnTo>
                  <a:lnTo>
                    <a:pt x="37" y="50"/>
                  </a:lnTo>
                  <a:lnTo>
                    <a:pt x="32" y="47"/>
                  </a:lnTo>
                  <a:lnTo>
                    <a:pt x="29" y="40"/>
                  </a:lnTo>
                  <a:lnTo>
                    <a:pt x="19" y="27"/>
                  </a:lnTo>
                  <a:lnTo>
                    <a:pt x="14" y="22"/>
                  </a:lnTo>
                  <a:lnTo>
                    <a:pt x="11" y="18"/>
                  </a:lnTo>
                  <a:lnTo>
                    <a:pt x="9" y="20"/>
                  </a:lnTo>
                  <a:lnTo>
                    <a:pt x="13" y="23"/>
                  </a:lnTo>
                  <a:lnTo>
                    <a:pt x="24" y="35"/>
                  </a:lnTo>
                  <a:lnTo>
                    <a:pt x="29" y="44"/>
                  </a:lnTo>
                  <a:lnTo>
                    <a:pt x="34" y="50"/>
                  </a:lnTo>
                  <a:lnTo>
                    <a:pt x="36" y="57"/>
                  </a:lnTo>
                  <a:lnTo>
                    <a:pt x="34" y="62"/>
                  </a:lnTo>
                  <a:lnTo>
                    <a:pt x="34" y="64"/>
                  </a:lnTo>
                  <a:lnTo>
                    <a:pt x="31" y="62"/>
                  </a:lnTo>
                  <a:lnTo>
                    <a:pt x="21" y="49"/>
                  </a:lnTo>
                  <a:lnTo>
                    <a:pt x="13" y="40"/>
                  </a:lnTo>
                  <a:lnTo>
                    <a:pt x="11" y="39"/>
                  </a:lnTo>
                  <a:lnTo>
                    <a:pt x="9" y="39"/>
                  </a:lnTo>
                  <a:lnTo>
                    <a:pt x="8" y="40"/>
                  </a:lnTo>
                  <a:lnTo>
                    <a:pt x="8" y="42"/>
                  </a:lnTo>
                  <a:lnTo>
                    <a:pt x="9" y="47"/>
                  </a:lnTo>
                  <a:lnTo>
                    <a:pt x="14" y="50"/>
                  </a:lnTo>
                  <a:lnTo>
                    <a:pt x="26" y="60"/>
                  </a:lnTo>
                  <a:lnTo>
                    <a:pt x="32" y="69"/>
                  </a:lnTo>
                  <a:lnTo>
                    <a:pt x="37" y="74"/>
                  </a:lnTo>
                  <a:lnTo>
                    <a:pt x="41" y="81"/>
                  </a:lnTo>
                  <a:close/>
                </a:path>
              </a:pathLst>
            </a:custGeom>
            <a:solidFill>
              <a:srgbClr val="A27564"/>
            </a:solidFill>
            <a:ln w="9525">
              <a:noFill/>
              <a:round/>
              <a:headEnd/>
              <a:tailEnd/>
            </a:ln>
          </p:spPr>
          <p:txBody>
            <a:bodyPr/>
            <a:lstStyle/>
            <a:p>
              <a:endParaRPr lang="ru-RU"/>
            </a:p>
          </p:txBody>
        </p:sp>
        <p:sp>
          <p:nvSpPr>
            <p:cNvPr id="40105" name="Freeform 82"/>
            <p:cNvSpPr>
              <a:spLocks/>
            </p:cNvSpPr>
            <p:nvPr/>
          </p:nvSpPr>
          <p:spPr bwMode="auto">
            <a:xfrm>
              <a:off x="6675438" y="2466975"/>
              <a:ext cx="17463" cy="14287"/>
            </a:xfrm>
            <a:custGeom>
              <a:avLst/>
              <a:gdLst>
                <a:gd name="T0" fmla="*/ 2147483647 w 11"/>
                <a:gd name="T1" fmla="*/ 2147483647 h 9"/>
                <a:gd name="T2" fmla="*/ 2147483647 w 11"/>
                <a:gd name="T3" fmla="*/ 2147483647 h 9"/>
                <a:gd name="T4" fmla="*/ 2147483647 w 11"/>
                <a:gd name="T5" fmla="*/ 2147483647 h 9"/>
                <a:gd name="T6" fmla="*/ 2147483647 w 11"/>
                <a:gd name="T7" fmla="*/ 2147483647 h 9"/>
                <a:gd name="T8" fmla="*/ 2147483647 w 11"/>
                <a:gd name="T9" fmla="*/ 2147483647 h 9"/>
                <a:gd name="T10" fmla="*/ 2147483647 w 11"/>
                <a:gd name="T11" fmla="*/ 0 h 9"/>
                <a:gd name="T12" fmla="*/ 2147483647 w 11"/>
                <a:gd name="T13" fmla="*/ 0 h 9"/>
                <a:gd name="T14" fmla="*/ 2147483647 w 11"/>
                <a:gd name="T15" fmla="*/ 0 h 9"/>
                <a:gd name="T16" fmla="*/ 2147483647 w 11"/>
                <a:gd name="T17" fmla="*/ 2147483647 h 9"/>
                <a:gd name="T18" fmla="*/ 0 w 11"/>
                <a:gd name="T19" fmla="*/ 2147483647 h 9"/>
                <a:gd name="T20" fmla="*/ 2147483647 w 11"/>
                <a:gd name="T21" fmla="*/ 2147483647 h 9"/>
                <a:gd name="T22" fmla="*/ 2147483647 w 11"/>
                <a:gd name="T23" fmla="*/ 2147483647 h 9"/>
                <a:gd name="T24" fmla="*/ 2147483647 w 11"/>
                <a:gd name="T25" fmla="*/ 2147483647 h 9"/>
                <a:gd name="T26" fmla="*/ 2147483647 w 11"/>
                <a:gd name="T27" fmla="*/ 2147483647 h 9"/>
                <a:gd name="T28" fmla="*/ 2147483647 w 11"/>
                <a:gd name="T29" fmla="*/ 2147483647 h 9"/>
                <a:gd name="T30" fmla="*/ 2147483647 w 11"/>
                <a:gd name="T31" fmla="*/ 2147483647 h 9"/>
                <a:gd name="T32" fmla="*/ 2147483647 w 11"/>
                <a:gd name="T33" fmla="*/ 2147483647 h 9"/>
                <a:gd name="T34" fmla="*/ 2147483647 w 11"/>
                <a:gd name="T35" fmla="*/ 2147483647 h 9"/>
                <a:gd name="T36" fmla="*/ 2147483647 w 11"/>
                <a:gd name="T37" fmla="*/ 2147483647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
                <a:gd name="T58" fmla="*/ 0 h 9"/>
                <a:gd name="T59" fmla="*/ 11 w 11"/>
                <a:gd name="T60" fmla="*/ 9 h 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 h="9">
                  <a:moveTo>
                    <a:pt x="9" y="9"/>
                  </a:moveTo>
                  <a:lnTo>
                    <a:pt x="9" y="9"/>
                  </a:lnTo>
                  <a:lnTo>
                    <a:pt x="9" y="7"/>
                  </a:lnTo>
                  <a:lnTo>
                    <a:pt x="11" y="5"/>
                  </a:lnTo>
                  <a:lnTo>
                    <a:pt x="11" y="2"/>
                  </a:lnTo>
                  <a:lnTo>
                    <a:pt x="8" y="0"/>
                  </a:lnTo>
                  <a:lnTo>
                    <a:pt x="5" y="0"/>
                  </a:lnTo>
                  <a:lnTo>
                    <a:pt x="1" y="2"/>
                  </a:lnTo>
                  <a:lnTo>
                    <a:pt x="0" y="4"/>
                  </a:lnTo>
                  <a:lnTo>
                    <a:pt x="1" y="4"/>
                  </a:lnTo>
                  <a:lnTo>
                    <a:pt x="5" y="5"/>
                  </a:lnTo>
                  <a:lnTo>
                    <a:pt x="6" y="7"/>
                  </a:lnTo>
                  <a:lnTo>
                    <a:pt x="8" y="9"/>
                  </a:lnTo>
                  <a:lnTo>
                    <a:pt x="9" y="9"/>
                  </a:lnTo>
                  <a:close/>
                </a:path>
              </a:pathLst>
            </a:custGeom>
            <a:solidFill>
              <a:srgbClr val="A27564"/>
            </a:solidFill>
            <a:ln w="9525">
              <a:noFill/>
              <a:round/>
              <a:headEnd/>
              <a:tailEnd/>
            </a:ln>
          </p:spPr>
          <p:txBody>
            <a:bodyPr/>
            <a:lstStyle/>
            <a:p>
              <a:endParaRPr lang="ru-RU"/>
            </a:p>
          </p:txBody>
        </p:sp>
        <p:sp>
          <p:nvSpPr>
            <p:cNvPr id="40106" name="Freeform 83"/>
            <p:cNvSpPr>
              <a:spLocks/>
            </p:cNvSpPr>
            <p:nvPr/>
          </p:nvSpPr>
          <p:spPr bwMode="auto">
            <a:xfrm>
              <a:off x="6696076" y="2371725"/>
              <a:ext cx="22225" cy="26987"/>
            </a:xfrm>
            <a:custGeom>
              <a:avLst/>
              <a:gdLst>
                <a:gd name="T0" fmla="*/ 2147483647 w 14"/>
                <a:gd name="T1" fmla="*/ 2147483647 h 17"/>
                <a:gd name="T2" fmla="*/ 2147483647 w 14"/>
                <a:gd name="T3" fmla="*/ 2147483647 h 17"/>
                <a:gd name="T4" fmla="*/ 2147483647 w 14"/>
                <a:gd name="T5" fmla="*/ 2147483647 h 17"/>
                <a:gd name="T6" fmla="*/ 2147483647 w 14"/>
                <a:gd name="T7" fmla="*/ 2147483647 h 17"/>
                <a:gd name="T8" fmla="*/ 2147483647 w 14"/>
                <a:gd name="T9" fmla="*/ 2147483647 h 17"/>
                <a:gd name="T10" fmla="*/ 2147483647 w 14"/>
                <a:gd name="T11" fmla="*/ 2147483647 h 17"/>
                <a:gd name="T12" fmla="*/ 0 w 14"/>
                <a:gd name="T13" fmla="*/ 0 h 17"/>
                <a:gd name="T14" fmla="*/ 0 w 14"/>
                <a:gd name="T15" fmla="*/ 2147483647 h 17"/>
                <a:gd name="T16" fmla="*/ 2147483647 w 14"/>
                <a:gd name="T17" fmla="*/ 2147483647 h 17"/>
                <a:gd name="T18" fmla="*/ 2147483647 w 14"/>
                <a:gd name="T19" fmla="*/ 2147483647 h 17"/>
                <a:gd name="T20" fmla="*/ 2147483647 w 14"/>
                <a:gd name="T21" fmla="*/ 2147483647 h 17"/>
                <a:gd name="T22" fmla="*/ 2147483647 w 14"/>
                <a:gd name="T23" fmla="*/ 2147483647 h 17"/>
                <a:gd name="T24" fmla="*/ 2147483647 w 14"/>
                <a:gd name="T25" fmla="*/ 2147483647 h 17"/>
                <a:gd name="T26" fmla="*/ 2147483647 w 14"/>
                <a:gd name="T27" fmla="*/ 2147483647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7"/>
                <a:gd name="T44" fmla="*/ 14 w 14"/>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7">
                  <a:moveTo>
                    <a:pt x="14" y="17"/>
                  </a:moveTo>
                  <a:lnTo>
                    <a:pt x="14" y="17"/>
                  </a:lnTo>
                  <a:lnTo>
                    <a:pt x="10" y="8"/>
                  </a:lnTo>
                  <a:lnTo>
                    <a:pt x="6" y="5"/>
                  </a:lnTo>
                  <a:lnTo>
                    <a:pt x="3" y="1"/>
                  </a:lnTo>
                  <a:lnTo>
                    <a:pt x="0" y="0"/>
                  </a:lnTo>
                  <a:lnTo>
                    <a:pt x="0" y="1"/>
                  </a:lnTo>
                  <a:lnTo>
                    <a:pt x="6" y="10"/>
                  </a:lnTo>
                  <a:lnTo>
                    <a:pt x="13" y="17"/>
                  </a:lnTo>
                  <a:lnTo>
                    <a:pt x="14" y="17"/>
                  </a:lnTo>
                  <a:close/>
                </a:path>
              </a:pathLst>
            </a:custGeom>
            <a:solidFill>
              <a:srgbClr val="F6E8BD"/>
            </a:solidFill>
            <a:ln w="9525">
              <a:noFill/>
              <a:round/>
              <a:headEnd/>
              <a:tailEnd/>
            </a:ln>
          </p:spPr>
          <p:txBody>
            <a:bodyPr/>
            <a:lstStyle/>
            <a:p>
              <a:endParaRPr lang="ru-RU"/>
            </a:p>
          </p:txBody>
        </p:sp>
        <p:sp>
          <p:nvSpPr>
            <p:cNvPr id="40107" name="Freeform 84"/>
            <p:cNvSpPr>
              <a:spLocks/>
            </p:cNvSpPr>
            <p:nvPr/>
          </p:nvSpPr>
          <p:spPr bwMode="auto">
            <a:xfrm>
              <a:off x="6656388" y="2336800"/>
              <a:ext cx="15875" cy="7937"/>
            </a:xfrm>
            <a:custGeom>
              <a:avLst/>
              <a:gdLst>
                <a:gd name="T0" fmla="*/ 2147483647 w 10"/>
                <a:gd name="T1" fmla="*/ 2147483647 h 5"/>
                <a:gd name="T2" fmla="*/ 2147483647 w 10"/>
                <a:gd name="T3" fmla="*/ 2147483647 h 5"/>
                <a:gd name="T4" fmla="*/ 2147483647 w 10"/>
                <a:gd name="T5" fmla="*/ 2147483647 h 5"/>
                <a:gd name="T6" fmla="*/ 2147483647 w 10"/>
                <a:gd name="T7" fmla="*/ 2147483647 h 5"/>
                <a:gd name="T8" fmla="*/ 0 w 10"/>
                <a:gd name="T9" fmla="*/ 2147483647 h 5"/>
                <a:gd name="T10" fmla="*/ 2147483647 w 10"/>
                <a:gd name="T11" fmla="*/ 2147483647 h 5"/>
                <a:gd name="T12" fmla="*/ 2147483647 w 10"/>
                <a:gd name="T13" fmla="*/ 0 h 5"/>
                <a:gd name="T14" fmla="*/ 2147483647 w 10"/>
                <a:gd name="T15" fmla="*/ 2147483647 h 5"/>
                <a:gd name="T16" fmla="*/ 2147483647 w 10"/>
                <a:gd name="T17" fmla="*/ 2147483647 h 5"/>
                <a:gd name="T18" fmla="*/ 2147483647 w 10"/>
                <a:gd name="T19" fmla="*/ 2147483647 h 5"/>
                <a:gd name="T20" fmla="*/ 2147483647 w 10"/>
                <a:gd name="T21" fmla="*/ 2147483647 h 5"/>
                <a:gd name="T22" fmla="*/ 2147483647 w 10"/>
                <a:gd name="T23" fmla="*/ 2147483647 h 5"/>
                <a:gd name="T24" fmla="*/ 2147483647 w 10"/>
                <a:gd name="T25" fmla="*/ 2147483647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5"/>
                <a:gd name="T41" fmla="*/ 10 w 10"/>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5">
                  <a:moveTo>
                    <a:pt x="10" y="5"/>
                  </a:moveTo>
                  <a:lnTo>
                    <a:pt x="10" y="5"/>
                  </a:lnTo>
                  <a:lnTo>
                    <a:pt x="2" y="3"/>
                  </a:lnTo>
                  <a:lnTo>
                    <a:pt x="0" y="2"/>
                  </a:lnTo>
                  <a:lnTo>
                    <a:pt x="2" y="2"/>
                  </a:lnTo>
                  <a:lnTo>
                    <a:pt x="5" y="0"/>
                  </a:lnTo>
                  <a:lnTo>
                    <a:pt x="8" y="2"/>
                  </a:lnTo>
                  <a:lnTo>
                    <a:pt x="10" y="2"/>
                  </a:lnTo>
                  <a:lnTo>
                    <a:pt x="10" y="3"/>
                  </a:lnTo>
                  <a:lnTo>
                    <a:pt x="10" y="5"/>
                  </a:lnTo>
                  <a:close/>
                </a:path>
              </a:pathLst>
            </a:custGeom>
            <a:solidFill>
              <a:srgbClr val="F6E8BD"/>
            </a:solidFill>
            <a:ln w="9525">
              <a:noFill/>
              <a:round/>
              <a:headEnd/>
              <a:tailEnd/>
            </a:ln>
          </p:spPr>
          <p:txBody>
            <a:bodyPr/>
            <a:lstStyle/>
            <a:p>
              <a:endParaRPr lang="ru-RU"/>
            </a:p>
          </p:txBody>
        </p:sp>
        <p:sp>
          <p:nvSpPr>
            <p:cNvPr id="40108" name="Freeform 85"/>
            <p:cNvSpPr>
              <a:spLocks/>
            </p:cNvSpPr>
            <p:nvPr/>
          </p:nvSpPr>
          <p:spPr bwMode="auto">
            <a:xfrm>
              <a:off x="6683376" y="2309813"/>
              <a:ext cx="46038" cy="23812"/>
            </a:xfrm>
            <a:custGeom>
              <a:avLst/>
              <a:gdLst>
                <a:gd name="T0" fmla="*/ 2147483647 w 29"/>
                <a:gd name="T1" fmla="*/ 0 h 15"/>
                <a:gd name="T2" fmla="*/ 2147483647 w 29"/>
                <a:gd name="T3" fmla="*/ 0 h 15"/>
                <a:gd name="T4" fmla="*/ 2147483647 w 29"/>
                <a:gd name="T5" fmla="*/ 2147483647 h 15"/>
                <a:gd name="T6" fmla="*/ 2147483647 w 29"/>
                <a:gd name="T7" fmla="*/ 2147483647 h 15"/>
                <a:gd name="T8" fmla="*/ 2147483647 w 29"/>
                <a:gd name="T9" fmla="*/ 2147483647 h 15"/>
                <a:gd name="T10" fmla="*/ 2147483647 w 29"/>
                <a:gd name="T11" fmla="*/ 2147483647 h 15"/>
                <a:gd name="T12" fmla="*/ 2147483647 w 29"/>
                <a:gd name="T13" fmla="*/ 2147483647 h 15"/>
                <a:gd name="T14" fmla="*/ 2147483647 w 29"/>
                <a:gd name="T15" fmla="*/ 2147483647 h 15"/>
                <a:gd name="T16" fmla="*/ 2147483647 w 29"/>
                <a:gd name="T17" fmla="*/ 2147483647 h 15"/>
                <a:gd name="T18" fmla="*/ 2147483647 w 29"/>
                <a:gd name="T19" fmla="*/ 2147483647 h 15"/>
                <a:gd name="T20" fmla="*/ 2147483647 w 29"/>
                <a:gd name="T21" fmla="*/ 2147483647 h 15"/>
                <a:gd name="T22" fmla="*/ 2147483647 w 29"/>
                <a:gd name="T23" fmla="*/ 2147483647 h 15"/>
                <a:gd name="T24" fmla="*/ 2147483647 w 29"/>
                <a:gd name="T25" fmla="*/ 2147483647 h 15"/>
                <a:gd name="T26" fmla="*/ 2147483647 w 29"/>
                <a:gd name="T27" fmla="*/ 2147483647 h 15"/>
                <a:gd name="T28" fmla="*/ 2147483647 w 29"/>
                <a:gd name="T29" fmla="*/ 2147483647 h 15"/>
                <a:gd name="T30" fmla="*/ 0 w 29"/>
                <a:gd name="T31" fmla="*/ 0 h 15"/>
                <a:gd name="T32" fmla="*/ 0 w 29"/>
                <a:gd name="T33" fmla="*/ 0 h 15"/>
                <a:gd name="T34" fmla="*/ 2147483647 w 29"/>
                <a:gd name="T35" fmla="*/ 0 h 15"/>
                <a:gd name="T36" fmla="*/ 2147483647 w 29"/>
                <a:gd name="T37" fmla="*/ 0 h 15"/>
                <a:gd name="T38" fmla="*/ 2147483647 w 29"/>
                <a:gd name="T39" fmla="*/ 0 h 1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
                <a:gd name="T61" fmla="*/ 0 h 15"/>
                <a:gd name="T62" fmla="*/ 29 w 29"/>
                <a:gd name="T63" fmla="*/ 15 h 1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 h="15">
                  <a:moveTo>
                    <a:pt x="4" y="0"/>
                  </a:moveTo>
                  <a:lnTo>
                    <a:pt x="4" y="0"/>
                  </a:lnTo>
                  <a:lnTo>
                    <a:pt x="16" y="7"/>
                  </a:lnTo>
                  <a:lnTo>
                    <a:pt x="24" y="10"/>
                  </a:lnTo>
                  <a:lnTo>
                    <a:pt x="27" y="12"/>
                  </a:lnTo>
                  <a:lnTo>
                    <a:pt x="29" y="14"/>
                  </a:lnTo>
                  <a:lnTo>
                    <a:pt x="29" y="15"/>
                  </a:lnTo>
                  <a:lnTo>
                    <a:pt x="27" y="15"/>
                  </a:lnTo>
                  <a:lnTo>
                    <a:pt x="19" y="14"/>
                  </a:lnTo>
                  <a:lnTo>
                    <a:pt x="9" y="9"/>
                  </a:lnTo>
                  <a:lnTo>
                    <a:pt x="1" y="2"/>
                  </a:lnTo>
                  <a:lnTo>
                    <a:pt x="0" y="0"/>
                  </a:lnTo>
                  <a:lnTo>
                    <a:pt x="1" y="0"/>
                  </a:lnTo>
                  <a:lnTo>
                    <a:pt x="4" y="0"/>
                  </a:lnTo>
                  <a:close/>
                </a:path>
              </a:pathLst>
            </a:custGeom>
            <a:solidFill>
              <a:srgbClr val="F6E8BD"/>
            </a:solidFill>
            <a:ln w="9525">
              <a:noFill/>
              <a:round/>
              <a:headEnd/>
              <a:tailEnd/>
            </a:ln>
          </p:spPr>
          <p:txBody>
            <a:bodyPr/>
            <a:lstStyle/>
            <a:p>
              <a:endParaRPr lang="ru-RU"/>
            </a:p>
          </p:txBody>
        </p:sp>
        <p:sp>
          <p:nvSpPr>
            <p:cNvPr id="40109" name="Freeform 86"/>
            <p:cNvSpPr>
              <a:spLocks/>
            </p:cNvSpPr>
            <p:nvPr/>
          </p:nvSpPr>
          <p:spPr bwMode="auto">
            <a:xfrm>
              <a:off x="6562726" y="2443163"/>
              <a:ext cx="101600" cy="30162"/>
            </a:xfrm>
            <a:custGeom>
              <a:avLst/>
              <a:gdLst>
                <a:gd name="T0" fmla="*/ 2147483647 w 64"/>
                <a:gd name="T1" fmla="*/ 2147483647 h 19"/>
                <a:gd name="T2" fmla="*/ 2147483647 w 64"/>
                <a:gd name="T3" fmla="*/ 2147483647 h 19"/>
                <a:gd name="T4" fmla="*/ 2147483647 w 64"/>
                <a:gd name="T5" fmla="*/ 2147483647 h 19"/>
                <a:gd name="T6" fmla="*/ 2147483647 w 64"/>
                <a:gd name="T7" fmla="*/ 2147483647 h 19"/>
                <a:gd name="T8" fmla="*/ 2147483647 w 64"/>
                <a:gd name="T9" fmla="*/ 2147483647 h 19"/>
                <a:gd name="T10" fmla="*/ 2147483647 w 64"/>
                <a:gd name="T11" fmla="*/ 2147483647 h 19"/>
                <a:gd name="T12" fmla="*/ 2147483647 w 64"/>
                <a:gd name="T13" fmla="*/ 2147483647 h 19"/>
                <a:gd name="T14" fmla="*/ 2147483647 w 64"/>
                <a:gd name="T15" fmla="*/ 2147483647 h 19"/>
                <a:gd name="T16" fmla="*/ 2147483647 w 64"/>
                <a:gd name="T17" fmla="*/ 2147483647 h 19"/>
                <a:gd name="T18" fmla="*/ 2147483647 w 64"/>
                <a:gd name="T19" fmla="*/ 2147483647 h 19"/>
                <a:gd name="T20" fmla="*/ 2147483647 w 64"/>
                <a:gd name="T21" fmla="*/ 2147483647 h 19"/>
                <a:gd name="T22" fmla="*/ 2147483647 w 64"/>
                <a:gd name="T23" fmla="*/ 2147483647 h 19"/>
                <a:gd name="T24" fmla="*/ 0 w 64"/>
                <a:gd name="T25" fmla="*/ 0 h 19"/>
                <a:gd name="T26" fmla="*/ 0 w 64"/>
                <a:gd name="T27" fmla="*/ 2147483647 h 19"/>
                <a:gd name="T28" fmla="*/ 2147483647 w 64"/>
                <a:gd name="T29" fmla="*/ 2147483647 h 19"/>
                <a:gd name="T30" fmla="*/ 2147483647 w 64"/>
                <a:gd name="T31" fmla="*/ 2147483647 h 19"/>
                <a:gd name="T32" fmla="*/ 2147483647 w 64"/>
                <a:gd name="T33" fmla="*/ 2147483647 h 19"/>
                <a:gd name="T34" fmla="*/ 2147483647 w 64"/>
                <a:gd name="T35" fmla="*/ 2147483647 h 19"/>
                <a:gd name="T36" fmla="*/ 2147483647 w 64"/>
                <a:gd name="T37" fmla="*/ 2147483647 h 19"/>
                <a:gd name="T38" fmla="*/ 2147483647 w 64"/>
                <a:gd name="T39" fmla="*/ 2147483647 h 19"/>
                <a:gd name="T40" fmla="*/ 2147483647 w 64"/>
                <a:gd name="T41" fmla="*/ 2147483647 h 19"/>
                <a:gd name="T42" fmla="*/ 2147483647 w 64"/>
                <a:gd name="T43" fmla="*/ 2147483647 h 19"/>
                <a:gd name="T44" fmla="*/ 2147483647 w 64"/>
                <a:gd name="T45" fmla="*/ 2147483647 h 19"/>
                <a:gd name="T46" fmla="*/ 2147483647 w 64"/>
                <a:gd name="T47" fmla="*/ 2147483647 h 19"/>
                <a:gd name="T48" fmla="*/ 2147483647 w 64"/>
                <a:gd name="T49" fmla="*/ 2147483647 h 1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4"/>
                <a:gd name="T76" fmla="*/ 0 h 19"/>
                <a:gd name="T77" fmla="*/ 64 w 64"/>
                <a:gd name="T78" fmla="*/ 19 h 1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4" h="19">
                  <a:moveTo>
                    <a:pt x="64" y="15"/>
                  </a:moveTo>
                  <a:lnTo>
                    <a:pt x="64" y="15"/>
                  </a:lnTo>
                  <a:lnTo>
                    <a:pt x="64" y="14"/>
                  </a:lnTo>
                  <a:lnTo>
                    <a:pt x="58" y="14"/>
                  </a:lnTo>
                  <a:lnTo>
                    <a:pt x="40" y="14"/>
                  </a:lnTo>
                  <a:lnTo>
                    <a:pt x="30" y="12"/>
                  </a:lnTo>
                  <a:lnTo>
                    <a:pt x="22" y="12"/>
                  </a:lnTo>
                  <a:lnTo>
                    <a:pt x="13" y="7"/>
                  </a:lnTo>
                  <a:lnTo>
                    <a:pt x="4" y="2"/>
                  </a:lnTo>
                  <a:lnTo>
                    <a:pt x="0" y="0"/>
                  </a:lnTo>
                  <a:lnTo>
                    <a:pt x="0" y="2"/>
                  </a:lnTo>
                  <a:lnTo>
                    <a:pt x="7" y="10"/>
                  </a:lnTo>
                  <a:lnTo>
                    <a:pt x="13" y="14"/>
                  </a:lnTo>
                  <a:lnTo>
                    <a:pt x="20" y="17"/>
                  </a:lnTo>
                  <a:lnTo>
                    <a:pt x="30" y="19"/>
                  </a:lnTo>
                  <a:lnTo>
                    <a:pt x="41" y="19"/>
                  </a:lnTo>
                  <a:lnTo>
                    <a:pt x="59" y="17"/>
                  </a:lnTo>
                  <a:lnTo>
                    <a:pt x="64" y="17"/>
                  </a:lnTo>
                  <a:lnTo>
                    <a:pt x="64" y="15"/>
                  </a:lnTo>
                  <a:close/>
                </a:path>
              </a:pathLst>
            </a:custGeom>
            <a:solidFill>
              <a:srgbClr val="A27564"/>
            </a:solidFill>
            <a:ln w="9525">
              <a:noFill/>
              <a:round/>
              <a:headEnd/>
              <a:tailEnd/>
            </a:ln>
          </p:spPr>
          <p:txBody>
            <a:bodyPr/>
            <a:lstStyle/>
            <a:p>
              <a:endParaRPr lang="ru-RU"/>
            </a:p>
          </p:txBody>
        </p:sp>
        <p:sp>
          <p:nvSpPr>
            <p:cNvPr id="40110" name="Freeform 87"/>
            <p:cNvSpPr>
              <a:spLocks/>
            </p:cNvSpPr>
            <p:nvPr/>
          </p:nvSpPr>
          <p:spPr bwMode="auto">
            <a:xfrm>
              <a:off x="6529388" y="2293938"/>
              <a:ext cx="153988" cy="23812"/>
            </a:xfrm>
            <a:custGeom>
              <a:avLst/>
              <a:gdLst>
                <a:gd name="T0" fmla="*/ 0 w 97"/>
                <a:gd name="T1" fmla="*/ 2147483647 h 15"/>
                <a:gd name="T2" fmla="*/ 0 w 97"/>
                <a:gd name="T3" fmla="*/ 2147483647 h 15"/>
                <a:gd name="T4" fmla="*/ 2147483647 w 97"/>
                <a:gd name="T5" fmla="*/ 2147483647 h 15"/>
                <a:gd name="T6" fmla="*/ 2147483647 w 97"/>
                <a:gd name="T7" fmla="*/ 2147483647 h 15"/>
                <a:gd name="T8" fmla="*/ 2147483647 w 97"/>
                <a:gd name="T9" fmla="*/ 2147483647 h 15"/>
                <a:gd name="T10" fmla="*/ 2147483647 w 97"/>
                <a:gd name="T11" fmla="*/ 2147483647 h 15"/>
                <a:gd name="T12" fmla="*/ 2147483647 w 97"/>
                <a:gd name="T13" fmla="*/ 2147483647 h 15"/>
                <a:gd name="T14" fmla="*/ 2147483647 w 97"/>
                <a:gd name="T15" fmla="*/ 2147483647 h 15"/>
                <a:gd name="T16" fmla="*/ 2147483647 w 97"/>
                <a:gd name="T17" fmla="*/ 2147483647 h 15"/>
                <a:gd name="T18" fmla="*/ 2147483647 w 97"/>
                <a:gd name="T19" fmla="*/ 2147483647 h 15"/>
                <a:gd name="T20" fmla="*/ 2147483647 w 97"/>
                <a:gd name="T21" fmla="*/ 2147483647 h 15"/>
                <a:gd name="T22" fmla="*/ 2147483647 w 97"/>
                <a:gd name="T23" fmla="*/ 2147483647 h 15"/>
                <a:gd name="T24" fmla="*/ 2147483647 w 97"/>
                <a:gd name="T25" fmla="*/ 2147483647 h 15"/>
                <a:gd name="T26" fmla="*/ 2147483647 w 97"/>
                <a:gd name="T27" fmla="*/ 2147483647 h 15"/>
                <a:gd name="T28" fmla="*/ 2147483647 w 97"/>
                <a:gd name="T29" fmla="*/ 0 h 15"/>
                <a:gd name="T30" fmla="*/ 2147483647 w 97"/>
                <a:gd name="T31" fmla="*/ 0 h 15"/>
                <a:gd name="T32" fmla="*/ 2147483647 w 97"/>
                <a:gd name="T33" fmla="*/ 2147483647 h 15"/>
                <a:gd name="T34" fmla="*/ 2147483647 w 97"/>
                <a:gd name="T35" fmla="*/ 2147483647 h 15"/>
                <a:gd name="T36" fmla="*/ 2147483647 w 97"/>
                <a:gd name="T37" fmla="*/ 2147483647 h 15"/>
                <a:gd name="T38" fmla="*/ 2147483647 w 97"/>
                <a:gd name="T39" fmla="*/ 2147483647 h 15"/>
                <a:gd name="T40" fmla="*/ 2147483647 w 97"/>
                <a:gd name="T41" fmla="*/ 2147483647 h 15"/>
                <a:gd name="T42" fmla="*/ 0 w 97"/>
                <a:gd name="T43" fmla="*/ 2147483647 h 15"/>
                <a:gd name="T44" fmla="*/ 0 w 97"/>
                <a:gd name="T45" fmla="*/ 2147483647 h 1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7"/>
                <a:gd name="T70" fmla="*/ 0 h 15"/>
                <a:gd name="T71" fmla="*/ 97 w 97"/>
                <a:gd name="T72" fmla="*/ 15 h 1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7" h="15">
                  <a:moveTo>
                    <a:pt x="0" y="13"/>
                  </a:moveTo>
                  <a:lnTo>
                    <a:pt x="0" y="13"/>
                  </a:lnTo>
                  <a:lnTo>
                    <a:pt x="7" y="15"/>
                  </a:lnTo>
                  <a:lnTo>
                    <a:pt x="20" y="15"/>
                  </a:lnTo>
                  <a:lnTo>
                    <a:pt x="33" y="13"/>
                  </a:lnTo>
                  <a:lnTo>
                    <a:pt x="43" y="12"/>
                  </a:lnTo>
                  <a:lnTo>
                    <a:pt x="56" y="7"/>
                  </a:lnTo>
                  <a:lnTo>
                    <a:pt x="69" y="3"/>
                  </a:lnTo>
                  <a:lnTo>
                    <a:pt x="83" y="2"/>
                  </a:lnTo>
                  <a:lnTo>
                    <a:pt x="97" y="3"/>
                  </a:lnTo>
                  <a:lnTo>
                    <a:pt x="95" y="3"/>
                  </a:lnTo>
                  <a:lnTo>
                    <a:pt x="87" y="0"/>
                  </a:lnTo>
                  <a:lnTo>
                    <a:pt x="74" y="0"/>
                  </a:lnTo>
                  <a:lnTo>
                    <a:pt x="59" y="2"/>
                  </a:lnTo>
                  <a:lnTo>
                    <a:pt x="44" y="5"/>
                  </a:lnTo>
                  <a:lnTo>
                    <a:pt x="29" y="8"/>
                  </a:lnTo>
                  <a:lnTo>
                    <a:pt x="15" y="12"/>
                  </a:lnTo>
                  <a:lnTo>
                    <a:pt x="0" y="13"/>
                  </a:lnTo>
                  <a:close/>
                </a:path>
              </a:pathLst>
            </a:custGeom>
            <a:solidFill>
              <a:srgbClr val="A27564"/>
            </a:solidFill>
            <a:ln w="9525">
              <a:noFill/>
              <a:round/>
              <a:headEnd/>
              <a:tailEnd/>
            </a:ln>
          </p:spPr>
          <p:txBody>
            <a:bodyPr/>
            <a:lstStyle/>
            <a:p>
              <a:endParaRPr lang="ru-RU"/>
            </a:p>
          </p:txBody>
        </p:sp>
        <p:sp>
          <p:nvSpPr>
            <p:cNvPr id="40111" name="Freeform 88"/>
            <p:cNvSpPr>
              <a:spLocks/>
            </p:cNvSpPr>
            <p:nvPr/>
          </p:nvSpPr>
          <p:spPr bwMode="auto">
            <a:xfrm>
              <a:off x="6475413" y="2317750"/>
              <a:ext cx="33338" cy="120650"/>
            </a:xfrm>
            <a:custGeom>
              <a:avLst/>
              <a:gdLst>
                <a:gd name="T0" fmla="*/ 2147483647 w 21"/>
                <a:gd name="T1" fmla="*/ 0 h 76"/>
                <a:gd name="T2" fmla="*/ 2147483647 w 21"/>
                <a:gd name="T3" fmla="*/ 0 h 76"/>
                <a:gd name="T4" fmla="*/ 2147483647 w 21"/>
                <a:gd name="T5" fmla="*/ 2147483647 h 76"/>
                <a:gd name="T6" fmla="*/ 2147483647 w 21"/>
                <a:gd name="T7" fmla="*/ 2147483647 h 76"/>
                <a:gd name="T8" fmla="*/ 2147483647 w 21"/>
                <a:gd name="T9" fmla="*/ 2147483647 h 76"/>
                <a:gd name="T10" fmla="*/ 2147483647 w 21"/>
                <a:gd name="T11" fmla="*/ 2147483647 h 76"/>
                <a:gd name="T12" fmla="*/ 2147483647 w 21"/>
                <a:gd name="T13" fmla="*/ 2147483647 h 76"/>
                <a:gd name="T14" fmla="*/ 2147483647 w 21"/>
                <a:gd name="T15" fmla="*/ 2147483647 h 76"/>
                <a:gd name="T16" fmla="*/ 2147483647 w 21"/>
                <a:gd name="T17" fmla="*/ 2147483647 h 76"/>
                <a:gd name="T18" fmla="*/ 2147483647 w 21"/>
                <a:gd name="T19" fmla="*/ 2147483647 h 76"/>
                <a:gd name="T20" fmla="*/ 2147483647 w 21"/>
                <a:gd name="T21" fmla="*/ 2147483647 h 76"/>
                <a:gd name="T22" fmla="*/ 2147483647 w 21"/>
                <a:gd name="T23" fmla="*/ 2147483647 h 76"/>
                <a:gd name="T24" fmla="*/ 2147483647 w 21"/>
                <a:gd name="T25" fmla="*/ 2147483647 h 76"/>
                <a:gd name="T26" fmla="*/ 2147483647 w 21"/>
                <a:gd name="T27" fmla="*/ 2147483647 h 76"/>
                <a:gd name="T28" fmla="*/ 2147483647 w 21"/>
                <a:gd name="T29" fmla="*/ 2147483647 h 76"/>
                <a:gd name="T30" fmla="*/ 2147483647 w 21"/>
                <a:gd name="T31" fmla="*/ 2147483647 h 76"/>
                <a:gd name="T32" fmla="*/ 2147483647 w 21"/>
                <a:gd name="T33" fmla="*/ 2147483647 h 76"/>
                <a:gd name="T34" fmla="*/ 0 w 21"/>
                <a:gd name="T35" fmla="*/ 2147483647 h 76"/>
                <a:gd name="T36" fmla="*/ 2147483647 w 21"/>
                <a:gd name="T37" fmla="*/ 2147483647 h 76"/>
                <a:gd name="T38" fmla="*/ 2147483647 w 21"/>
                <a:gd name="T39" fmla="*/ 2147483647 h 76"/>
                <a:gd name="T40" fmla="*/ 2147483647 w 21"/>
                <a:gd name="T41" fmla="*/ 2147483647 h 76"/>
                <a:gd name="T42" fmla="*/ 2147483647 w 21"/>
                <a:gd name="T43" fmla="*/ 2147483647 h 76"/>
                <a:gd name="T44" fmla="*/ 2147483647 w 21"/>
                <a:gd name="T45" fmla="*/ 0 h 76"/>
                <a:gd name="T46" fmla="*/ 2147483647 w 21"/>
                <a:gd name="T47" fmla="*/ 0 h 76"/>
                <a:gd name="T48" fmla="*/ 2147483647 w 21"/>
                <a:gd name="T49" fmla="*/ 0 h 76"/>
                <a:gd name="T50" fmla="*/ 2147483647 w 21"/>
                <a:gd name="T51" fmla="*/ 0 h 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
                <a:gd name="T79" fmla="*/ 0 h 76"/>
                <a:gd name="T80" fmla="*/ 21 w 21"/>
                <a:gd name="T81" fmla="*/ 76 h 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 h="76">
                  <a:moveTo>
                    <a:pt x="21" y="0"/>
                  </a:moveTo>
                  <a:lnTo>
                    <a:pt x="21" y="0"/>
                  </a:lnTo>
                  <a:lnTo>
                    <a:pt x="18" y="10"/>
                  </a:lnTo>
                  <a:lnTo>
                    <a:pt x="14" y="22"/>
                  </a:lnTo>
                  <a:lnTo>
                    <a:pt x="14" y="35"/>
                  </a:lnTo>
                  <a:lnTo>
                    <a:pt x="14" y="62"/>
                  </a:lnTo>
                  <a:lnTo>
                    <a:pt x="16" y="72"/>
                  </a:lnTo>
                  <a:lnTo>
                    <a:pt x="14" y="74"/>
                  </a:lnTo>
                  <a:lnTo>
                    <a:pt x="11" y="76"/>
                  </a:lnTo>
                  <a:lnTo>
                    <a:pt x="8" y="76"/>
                  </a:lnTo>
                  <a:lnTo>
                    <a:pt x="6" y="74"/>
                  </a:lnTo>
                  <a:lnTo>
                    <a:pt x="5" y="72"/>
                  </a:lnTo>
                  <a:lnTo>
                    <a:pt x="3" y="67"/>
                  </a:lnTo>
                  <a:lnTo>
                    <a:pt x="1" y="51"/>
                  </a:lnTo>
                  <a:lnTo>
                    <a:pt x="0" y="30"/>
                  </a:lnTo>
                  <a:lnTo>
                    <a:pt x="1" y="12"/>
                  </a:lnTo>
                  <a:lnTo>
                    <a:pt x="3" y="5"/>
                  </a:lnTo>
                  <a:lnTo>
                    <a:pt x="5" y="2"/>
                  </a:lnTo>
                  <a:lnTo>
                    <a:pt x="16" y="0"/>
                  </a:lnTo>
                  <a:lnTo>
                    <a:pt x="19" y="0"/>
                  </a:lnTo>
                  <a:lnTo>
                    <a:pt x="21" y="0"/>
                  </a:lnTo>
                  <a:close/>
                </a:path>
              </a:pathLst>
            </a:custGeom>
            <a:solidFill>
              <a:srgbClr val="FFFFFF"/>
            </a:solidFill>
            <a:ln w="9525">
              <a:noFill/>
              <a:round/>
              <a:headEnd/>
              <a:tailEnd/>
            </a:ln>
          </p:spPr>
          <p:txBody>
            <a:bodyPr/>
            <a:lstStyle/>
            <a:p>
              <a:endParaRPr lang="ru-RU"/>
            </a:p>
          </p:txBody>
        </p:sp>
        <p:sp>
          <p:nvSpPr>
            <p:cNvPr id="40112" name="Freeform 89"/>
            <p:cNvSpPr>
              <a:spLocks/>
            </p:cNvSpPr>
            <p:nvPr/>
          </p:nvSpPr>
          <p:spPr bwMode="auto">
            <a:xfrm>
              <a:off x="6329363" y="2325688"/>
              <a:ext cx="119063" cy="96837"/>
            </a:xfrm>
            <a:custGeom>
              <a:avLst/>
              <a:gdLst>
                <a:gd name="T0" fmla="*/ 2147483647 w 75"/>
                <a:gd name="T1" fmla="*/ 0 h 61"/>
                <a:gd name="T2" fmla="*/ 2147483647 w 75"/>
                <a:gd name="T3" fmla="*/ 0 h 61"/>
                <a:gd name="T4" fmla="*/ 2147483647 w 75"/>
                <a:gd name="T5" fmla="*/ 0 h 61"/>
                <a:gd name="T6" fmla="*/ 2147483647 w 75"/>
                <a:gd name="T7" fmla="*/ 2147483647 h 61"/>
                <a:gd name="T8" fmla="*/ 2147483647 w 75"/>
                <a:gd name="T9" fmla="*/ 2147483647 h 61"/>
                <a:gd name="T10" fmla="*/ 2147483647 w 75"/>
                <a:gd name="T11" fmla="*/ 2147483647 h 61"/>
                <a:gd name="T12" fmla="*/ 2147483647 w 75"/>
                <a:gd name="T13" fmla="*/ 2147483647 h 61"/>
                <a:gd name="T14" fmla="*/ 2147483647 w 75"/>
                <a:gd name="T15" fmla="*/ 2147483647 h 61"/>
                <a:gd name="T16" fmla="*/ 2147483647 w 75"/>
                <a:gd name="T17" fmla="*/ 2147483647 h 61"/>
                <a:gd name="T18" fmla="*/ 2147483647 w 75"/>
                <a:gd name="T19" fmla="*/ 2147483647 h 61"/>
                <a:gd name="T20" fmla="*/ 0 w 75"/>
                <a:gd name="T21" fmla="*/ 2147483647 h 61"/>
                <a:gd name="T22" fmla="*/ 0 w 75"/>
                <a:gd name="T23" fmla="*/ 2147483647 h 61"/>
                <a:gd name="T24" fmla="*/ 2147483647 w 75"/>
                <a:gd name="T25" fmla="*/ 2147483647 h 61"/>
                <a:gd name="T26" fmla="*/ 2147483647 w 75"/>
                <a:gd name="T27" fmla="*/ 2147483647 h 61"/>
                <a:gd name="T28" fmla="*/ 2147483647 w 75"/>
                <a:gd name="T29" fmla="*/ 2147483647 h 61"/>
                <a:gd name="T30" fmla="*/ 2147483647 w 75"/>
                <a:gd name="T31" fmla="*/ 2147483647 h 61"/>
                <a:gd name="T32" fmla="*/ 2147483647 w 75"/>
                <a:gd name="T33" fmla="*/ 2147483647 h 61"/>
                <a:gd name="T34" fmla="*/ 2147483647 w 75"/>
                <a:gd name="T35" fmla="*/ 2147483647 h 61"/>
                <a:gd name="T36" fmla="*/ 2147483647 w 75"/>
                <a:gd name="T37" fmla="*/ 2147483647 h 61"/>
                <a:gd name="T38" fmla="*/ 2147483647 w 75"/>
                <a:gd name="T39" fmla="*/ 2147483647 h 61"/>
                <a:gd name="T40" fmla="*/ 2147483647 w 75"/>
                <a:gd name="T41" fmla="*/ 2147483647 h 61"/>
                <a:gd name="T42" fmla="*/ 2147483647 w 75"/>
                <a:gd name="T43" fmla="*/ 2147483647 h 61"/>
                <a:gd name="T44" fmla="*/ 2147483647 w 75"/>
                <a:gd name="T45" fmla="*/ 2147483647 h 61"/>
                <a:gd name="T46" fmla="*/ 2147483647 w 75"/>
                <a:gd name="T47" fmla="*/ 2147483647 h 61"/>
                <a:gd name="T48" fmla="*/ 2147483647 w 75"/>
                <a:gd name="T49" fmla="*/ 2147483647 h 61"/>
                <a:gd name="T50" fmla="*/ 2147483647 w 75"/>
                <a:gd name="T51" fmla="*/ 2147483647 h 61"/>
                <a:gd name="T52" fmla="*/ 2147483647 w 75"/>
                <a:gd name="T53" fmla="*/ 2147483647 h 61"/>
                <a:gd name="T54" fmla="*/ 2147483647 w 75"/>
                <a:gd name="T55" fmla="*/ 2147483647 h 61"/>
                <a:gd name="T56" fmla="*/ 2147483647 w 75"/>
                <a:gd name="T57" fmla="*/ 2147483647 h 61"/>
                <a:gd name="T58" fmla="*/ 2147483647 w 75"/>
                <a:gd name="T59" fmla="*/ 2147483647 h 61"/>
                <a:gd name="T60" fmla="*/ 2147483647 w 75"/>
                <a:gd name="T61" fmla="*/ 2147483647 h 61"/>
                <a:gd name="T62" fmla="*/ 2147483647 w 75"/>
                <a:gd name="T63" fmla="*/ 0 h 61"/>
                <a:gd name="T64" fmla="*/ 2147483647 w 75"/>
                <a:gd name="T65" fmla="*/ 0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61"/>
                <a:gd name="T101" fmla="*/ 75 w 75"/>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61">
                  <a:moveTo>
                    <a:pt x="69" y="0"/>
                  </a:moveTo>
                  <a:lnTo>
                    <a:pt x="69" y="0"/>
                  </a:lnTo>
                  <a:lnTo>
                    <a:pt x="57" y="0"/>
                  </a:lnTo>
                  <a:lnTo>
                    <a:pt x="38" y="2"/>
                  </a:lnTo>
                  <a:lnTo>
                    <a:pt x="28" y="4"/>
                  </a:lnTo>
                  <a:lnTo>
                    <a:pt x="20" y="5"/>
                  </a:lnTo>
                  <a:lnTo>
                    <a:pt x="11" y="10"/>
                  </a:lnTo>
                  <a:lnTo>
                    <a:pt x="8" y="15"/>
                  </a:lnTo>
                  <a:lnTo>
                    <a:pt x="3" y="30"/>
                  </a:lnTo>
                  <a:lnTo>
                    <a:pt x="0" y="44"/>
                  </a:lnTo>
                  <a:lnTo>
                    <a:pt x="0" y="54"/>
                  </a:lnTo>
                  <a:lnTo>
                    <a:pt x="2" y="57"/>
                  </a:lnTo>
                  <a:lnTo>
                    <a:pt x="5" y="61"/>
                  </a:lnTo>
                  <a:lnTo>
                    <a:pt x="8" y="61"/>
                  </a:lnTo>
                  <a:lnTo>
                    <a:pt x="11" y="57"/>
                  </a:lnTo>
                  <a:lnTo>
                    <a:pt x="15" y="49"/>
                  </a:lnTo>
                  <a:lnTo>
                    <a:pt x="18" y="37"/>
                  </a:lnTo>
                  <a:lnTo>
                    <a:pt x="23" y="25"/>
                  </a:lnTo>
                  <a:lnTo>
                    <a:pt x="25" y="20"/>
                  </a:lnTo>
                  <a:lnTo>
                    <a:pt x="28" y="17"/>
                  </a:lnTo>
                  <a:lnTo>
                    <a:pt x="33" y="14"/>
                  </a:lnTo>
                  <a:lnTo>
                    <a:pt x="38" y="12"/>
                  </a:lnTo>
                  <a:lnTo>
                    <a:pt x="56" y="9"/>
                  </a:lnTo>
                  <a:lnTo>
                    <a:pt x="70" y="7"/>
                  </a:lnTo>
                  <a:lnTo>
                    <a:pt x="75" y="4"/>
                  </a:lnTo>
                  <a:lnTo>
                    <a:pt x="75" y="2"/>
                  </a:lnTo>
                  <a:lnTo>
                    <a:pt x="74" y="2"/>
                  </a:lnTo>
                  <a:lnTo>
                    <a:pt x="69" y="0"/>
                  </a:lnTo>
                  <a:close/>
                </a:path>
              </a:pathLst>
            </a:custGeom>
            <a:solidFill>
              <a:srgbClr val="FFFFFF"/>
            </a:solidFill>
            <a:ln w="9525">
              <a:noFill/>
              <a:round/>
              <a:headEnd/>
              <a:tailEnd/>
            </a:ln>
          </p:spPr>
          <p:txBody>
            <a:bodyPr/>
            <a:lstStyle/>
            <a:p>
              <a:endParaRPr lang="ru-RU"/>
            </a:p>
          </p:txBody>
        </p:sp>
        <p:sp>
          <p:nvSpPr>
            <p:cNvPr id="40113" name="Freeform 90"/>
            <p:cNvSpPr>
              <a:spLocks/>
            </p:cNvSpPr>
            <p:nvPr/>
          </p:nvSpPr>
          <p:spPr bwMode="auto">
            <a:xfrm>
              <a:off x="6565901" y="2465388"/>
              <a:ext cx="449263" cy="635000"/>
            </a:xfrm>
            <a:custGeom>
              <a:avLst/>
              <a:gdLst>
                <a:gd name="T0" fmla="*/ 2147483647 w 283"/>
                <a:gd name="T1" fmla="*/ 2147483647 h 400"/>
                <a:gd name="T2" fmla="*/ 2147483647 w 283"/>
                <a:gd name="T3" fmla="*/ 2147483647 h 400"/>
                <a:gd name="T4" fmla="*/ 2147483647 w 283"/>
                <a:gd name="T5" fmla="*/ 2147483647 h 400"/>
                <a:gd name="T6" fmla="*/ 2147483647 w 283"/>
                <a:gd name="T7" fmla="*/ 2147483647 h 400"/>
                <a:gd name="T8" fmla="*/ 2147483647 w 283"/>
                <a:gd name="T9" fmla="*/ 2147483647 h 400"/>
                <a:gd name="T10" fmla="*/ 2147483647 w 283"/>
                <a:gd name="T11" fmla="*/ 2147483647 h 400"/>
                <a:gd name="T12" fmla="*/ 2147483647 w 283"/>
                <a:gd name="T13" fmla="*/ 2147483647 h 400"/>
                <a:gd name="T14" fmla="*/ 2147483647 w 283"/>
                <a:gd name="T15" fmla="*/ 2147483647 h 400"/>
                <a:gd name="T16" fmla="*/ 2147483647 w 283"/>
                <a:gd name="T17" fmla="*/ 2147483647 h 400"/>
                <a:gd name="T18" fmla="*/ 2147483647 w 283"/>
                <a:gd name="T19" fmla="*/ 2147483647 h 400"/>
                <a:gd name="T20" fmla="*/ 2147483647 w 283"/>
                <a:gd name="T21" fmla="*/ 2147483647 h 400"/>
                <a:gd name="T22" fmla="*/ 2147483647 w 283"/>
                <a:gd name="T23" fmla="*/ 2147483647 h 400"/>
                <a:gd name="T24" fmla="*/ 2147483647 w 283"/>
                <a:gd name="T25" fmla="*/ 2147483647 h 400"/>
                <a:gd name="T26" fmla="*/ 0 w 283"/>
                <a:gd name="T27" fmla="*/ 2147483647 h 400"/>
                <a:gd name="T28" fmla="*/ 0 w 283"/>
                <a:gd name="T29" fmla="*/ 2147483647 h 400"/>
                <a:gd name="T30" fmla="*/ 2147483647 w 283"/>
                <a:gd name="T31" fmla="*/ 2147483647 h 400"/>
                <a:gd name="T32" fmla="*/ 2147483647 w 283"/>
                <a:gd name="T33" fmla="*/ 2147483647 h 400"/>
                <a:gd name="T34" fmla="*/ 2147483647 w 283"/>
                <a:gd name="T35" fmla="*/ 2147483647 h 400"/>
                <a:gd name="T36" fmla="*/ 2147483647 w 283"/>
                <a:gd name="T37" fmla="*/ 2147483647 h 400"/>
                <a:gd name="T38" fmla="*/ 2147483647 w 283"/>
                <a:gd name="T39" fmla="*/ 2147483647 h 400"/>
                <a:gd name="T40" fmla="*/ 2147483647 w 283"/>
                <a:gd name="T41" fmla="*/ 2147483647 h 400"/>
                <a:gd name="T42" fmla="*/ 2147483647 w 283"/>
                <a:gd name="T43" fmla="*/ 2147483647 h 400"/>
                <a:gd name="T44" fmla="*/ 2147483647 w 283"/>
                <a:gd name="T45" fmla="*/ 2147483647 h 400"/>
                <a:gd name="T46" fmla="*/ 2147483647 w 283"/>
                <a:gd name="T47" fmla="*/ 2147483647 h 400"/>
                <a:gd name="T48" fmla="*/ 2147483647 w 283"/>
                <a:gd name="T49" fmla="*/ 2147483647 h 400"/>
                <a:gd name="T50" fmla="*/ 2147483647 w 283"/>
                <a:gd name="T51" fmla="*/ 2147483647 h 400"/>
                <a:gd name="T52" fmla="*/ 2147483647 w 283"/>
                <a:gd name="T53" fmla="*/ 2147483647 h 400"/>
                <a:gd name="T54" fmla="*/ 2147483647 w 283"/>
                <a:gd name="T55" fmla="*/ 2147483647 h 400"/>
                <a:gd name="T56" fmla="*/ 2147483647 w 283"/>
                <a:gd name="T57" fmla="*/ 2147483647 h 400"/>
                <a:gd name="T58" fmla="*/ 2147483647 w 283"/>
                <a:gd name="T59" fmla="*/ 2147483647 h 400"/>
                <a:gd name="T60" fmla="*/ 2147483647 w 283"/>
                <a:gd name="T61" fmla="*/ 2147483647 h 400"/>
                <a:gd name="T62" fmla="*/ 2147483647 w 283"/>
                <a:gd name="T63" fmla="*/ 2147483647 h 400"/>
                <a:gd name="T64" fmla="*/ 2147483647 w 283"/>
                <a:gd name="T65" fmla="*/ 2147483647 h 400"/>
                <a:gd name="T66" fmla="*/ 2147483647 w 283"/>
                <a:gd name="T67" fmla="*/ 2147483647 h 400"/>
                <a:gd name="T68" fmla="*/ 2147483647 w 283"/>
                <a:gd name="T69" fmla="*/ 2147483647 h 400"/>
                <a:gd name="T70" fmla="*/ 2147483647 w 283"/>
                <a:gd name="T71" fmla="*/ 2147483647 h 400"/>
                <a:gd name="T72" fmla="*/ 2147483647 w 283"/>
                <a:gd name="T73" fmla="*/ 2147483647 h 400"/>
                <a:gd name="T74" fmla="*/ 2147483647 w 283"/>
                <a:gd name="T75" fmla="*/ 2147483647 h 400"/>
                <a:gd name="T76" fmla="*/ 2147483647 w 283"/>
                <a:gd name="T77" fmla="*/ 2147483647 h 400"/>
                <a:gd name="T78" fmla="*/ 2147483647 w 283"/>
                <a:gd name="T79" fmla="*/ 2147483647 h 400"/>
                <a:gd name="T80" fmla="*/ 2147483647 w 283"/>
                <a:gd name="T81" fmla="*/ 2147483647 h 400"/>
                <a:gd name="T82" fmla="*/ 2147483647 w 283"/>
                <a:gd name="T83" fmla="*/ 2147483647 h 400"/>
                <a:gd name="T84" fmla="*/ 2147483647 w 283"/>
                <a:gd name="T85" fmla="*/ 2147483647 h 400"/>
                <a:gd name="T86" fmla="*/ 2147483647 w 283"/>
                <a:gd name="T87" fmla="*/ 0 h 400"/>
                <a:gd name="T88" fmla="*/ 2147483647 w 283"/>
                <a:gd name="T89" fmla="*/ 0 h 400"/>
                <a:gd name="T90" fmla="*/ 2147483647 w 283"/>
                <a:gd name="T91" fmla="*/ 2147483647 h 400"/>
                <a:gd name="T92" fmla="*/ 2147483647 w 283"/>
                <a:gd name="T93" fmla="*/ 2147483647 h 400"/>
                <a:gd name="T94" fmla="*/ 2147483647 w 283"/>
                <a:gd name="T95" fmla="*/ 2147483647 h 400"/>
                <a:gd name="T96" fmla="*/ 2147483647 w 283"/>
                <a:gd name="T97" fmla="*/ 2147483647 h 400"/>
                <a:gd name="T98" fmla="*/ 2147483647 w 283"/>
                <a:gd name="T99" fmla="*/ 2147483647 h 400"/>
                <a:gd name="T100" fmla="*/ 2147483647 w 283"/>
                <a:gd name="T101" fmla="*/ 2147483647 h 400"/>
                <a:gd name="T102" fmla="*/ 2147483647 w 283"/>
                <a:gd name="T103" fmla="*/ 2147483647 h 400"/>
                <a:gd name="T104" fmla="*/ 2147483647 w 283"/>
                <a:gd name="T105" fmla="*/ 2147483647 h 400"/>
                <a:gd name="T106" fmla="*/ 2147483647 w 283"/>
                <a:gd name="T107" fmla="*/ 2147483647 h 400"/>
                <a:gd name="T108" fmla="*/ 2147483647 w 283"/>
                <a:gd name="T109" fmla="*/ 2147483647 h 400"/>
                <a:gd name="T110" fmla="*/ 2147483647 w 283"/>
                <a:gd name="T111" fmla="*/ 2147483647 h 400"/>
                <a:gd name="T112" fmla="*/ 2147483647 w 283"/>
                <a:gd name="T113" fmla="*/ 2147483647 h 4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83"/>
                <a:gd name="T172" fmla="*/ 0 h 400"/>
                <a:gd name="T173" fmla="*/ 283 w 283"/>
                <a:gd name="T174" fmla="*/ 400 h 40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83" h="400">
                  <a:moveTo>
                    <a:pt x="49" y="5"/>
                  </a:moveTo>
                  <a:lnTo>
                    <a:pt x="49" y="5"/>
                  </a:lnTo>
                  <a:lnTo>
                    <a:pt x="54" y="33"/>
                  </a:lnTo>
                  <a:lnTo>
                    <a:pt x="57" y="60"/>
                  </a:lnTo>
                  <a:lnTo>
                    <a:pt x="57" y="87"/>
                  </a:lnTo>
                  <a:lnTo>
                    <a:pt x="56" y="114"/>
                  </a:lnTo>
                  <a:lnTo>
                    <a:pt x="52" y="139"/>
                  </a:lnTo>
                  <a:lnTo>
                    <a:pt x="49" y="164"/>
                  </a:lnTo>
                  <a:lnTo>
                    <a:pt x="38" y="211"/>
                  </a:lnTo>
                  <a:lnTo>
                    <a:pt x="26" y="255"/>
                  </a:lnTo>
                  <a:lnTo>
                    <a:pt x="13" y="294"/>
                  </a:lnTo>
                  <a:lnTo>
                    <a:pt x="5" y="327"/>
                  </a:lnTo>
                  <a:lnTo>
                    <a:pt x="2" y="341"/>
                  </a:lnTo>
                  <a:lnTo>
                    <a:pt x="0" y="354"/>
                  </a:lnTo>
                  <a:lnTo>
                    <a:pt x="67" y="361"/>
                  </a:lnTo>
                  <a:lnTo>
                    <a:pt x="123" y="368"/>
                  </a:lnTo>
                  <a:lnTo>
                    <a:pt x="147" y="373"/>
                  </a:lnTo>
                  <a:lnTo>
                    <a:pt x="167" y="376"/>
                  </a:lnTo>
                  <a:lnTo>
                    <a:pt x="193" y="384"/>
                  </a:lnTo>
                  <a:lnTo>
                    <a:pt x="211" y="393"/>
                  </a:lnTo>
                  <a:lnTo>
                    <a:pt x="221" y="398"/>
                  </a:lnTo>
                  <a:lnTo>
                    <a:pt x="224" y="400"/>
                  </a:lnTo>
                  <a:lnTo>
                    <a:pt x="232" y="388"/>
                  </a:lnTo>
                  <a:lnTo>
                    <a:pt x="240" y="371"/>
                  </a:lnTo>
                  <a:lnTo>
                    <a:pt x="247" y="349"/>
                  </a:lnTo>
                  <a:lnTo>
                    <a:pt x="255" y="324"/>
                  </a:lnTo>
                  <a:lnTo>
                    <a:pt x="262" y="295"/>
                  </a:lnTo>
                  <a:lnTo>
                    <a:pt x="268" y="265"/>
                  </a:lnTo>
                  <a:lnTo>
                    <a:pt x="276" y="201"/>
                  </a:lnTo>
                  <a:lnTo>
                    <a:pt x="280" y="169"/>
                  </a:lnTo>
                  <a:lnTo>
                    <a:pt x="283" y="137"/>
                  </a:lnTo>
                  <a:lnTo>
                    <a:pt x="283" y="109"/>
                  </a:lnTo>
                  <a:lnTo>
                    <a:pt x="283" y="82"/>
                  </a:lnTo>
                  <a:lnTo>
                    <a:pt x="281" y="58"/>
                  </a:lnTo>
                  <a:lnTo>
                    <a:pt x="278" y="38"/>
                  </a:lnTo>
                  <a:lnTo>
                    <a:pt x="273" y="25"/>
                  </a:lnTo>
                  <a:lnTo>
                    <a:pt x="270" y="20"/>
                  </a:lnTo>
                  <a:lnTo>
                    <a:pt x="265" y="16"/>
                  </a:lnTo>
                  <a:lnTo>
                    <a:pt x="177" y="6"/>
                  </a:lnTo>
                  <a:lnTo>
                    <a:pt x="93" y="0"/>
                  </a:lnTo>
                  <a:lnTo>
                    <a:pt x="93" y="5"/>
                  </a:lnTo>
                  <a:lnTo>
                    <a:pt x="90" y="8"/>
                  </a:lnTo>
                  <a:lnTo>
                    <a:pt x="87" y="10"/>
                  </a:lnTo>
                  <a:lnTo>
                    <a:pt x="83" y="11"/>
                  </a:lnTo>
                  <a:lnTo>
                    <a:pt x="80" y="11"/>
                  </a:lnTo>
                  <a:lnTo>
                    <a:pt x="75" y="10"/>
                  </a:lnTo>
                  <a:lnTo>
                    <a:pt x="74" y="8"/>
                  </a:lnTo>
                  <a:lnTo>
                    <a:pt x="67" y="6"/>
                  </a:lnTo>
                  <a:lnTo>
                    <a:pt x="60" y="5"/>
                  </a:lnTo>
                  <a:lnTo>
                    <a:pt x="49" y="5"/>
                  </a:lnTo>
                  <a:close/>
                </a:path>
              </a:pathLst>
            </a:custGeom>
            <a:solidFill>
              <a:srgbClr val="F3E6CB"/>
            </a:solidFill>
            <a:ln w="9525">
              <a:noFill/>
              <a:round/>
              <a:headEnd/>
              <a:tailEnd/>
            </a:ln>
          </p:spPr>
          <p:txBody>
            <a:bodyPr/>
            <a:lstStyle/>
            <a:p>
              <a:endParaRPr lang="ru-RU"/>
            </a:p>
          </p:txBody>
        </p:sp>
        <p:sp>
          <p:nvSpPr>
            <p:cNvPr id="40114" name="Freeform 91"/>
            <p:cNvSpPr>
              <a:spLocks noEditPoints="1"/>
            </p:cNvSpPr>
            <p:nvPr/>
          </p:nvSpPr>
          <p:spPr bwMode="auto">
            <a:xfrm>
              <a:off x="6689726" y="2547938"/>
              <a:ext cx="244475" cy="193675"/>
            </a:xfrm>
            <a:custGeom>
              <a:avLst/>
              <a:gdLst>
                <a:gd name="T0" fmla="*/ 2147483647 w 154"/>
                <a:gd name="T1" fmla="*/ 2147483647 h 122"/>
                <a:gd name="T2" fmla="*/ 2147483647 w 154"/>
                <a:gd name="T3" fmla="*/ 2147483647 h 122"/>
                <a:gd name="T4" fmla="*/ 2147483647 w 154"/>
                <a:gd name="T5" fmla="*/ 2147483647 h 122"/>
                <a:gd name="T6" fmla="*/ 2147483647 w 154"/>
                <a:gd name="T7" fmla="*/ 2147483647 h 122"/>
                <a:gd name="T8" fmla="*/ 2147483647 w 154"/>
                <a:gd name="T9" fmla="*/ 2147483647 h 122"/>
                <a:gd name="T10" fmla="*/ 2147483647 w 154"/>
                <a:gd name="T11" fmla="*/ 2147483647 h 122"/>
                <a:gd name="T12" fmla="*/ 2147483647 w 154"/>
                <a:gd name="T13" fmla="*/ 2147483647 h 122"/>
                <a:gd name="T14" fmla="*/ 2147483647 w 154"/>
                <a:gd name="T15" fmla="*/ 2147483647 h 122"/>
                <a:gd name="T16" fmla="*/ 2147483647 w 154"/>
                <a:gd name="T17" fmla="*/ 2147483647 h 122"/>
                <a:gd name="T18" fmla="*/ 2147483647 w 154"/>
                <a:gd name="T19" fmla="*/ 2147483647 h 122"/>
                <a:gd name="T20" fmla="*/ 2147483647 w 154"/>
                <a:gd name="T21" fmla="*/ 2147483647 h 122"/>
                <a:gd name="T22" fmla="*/ 2147483647 w 154"/>
                <a:gd name="T23" fmla="*/ 2147483647 h 122"/>
                <a:gd name="T24" fmla="*/ 2147483647 w 154"/>
                <a:gd name="T25" fmla="*/ 2147483647 h 122"/>
                <a:gd name="T26" fmla="*/ 2147483647 w 154"/>
                <a:gd name="T27" fmla="*/ 2147483647 h 122"/>
                <a:gd name="T28" fmla="*/ 2147483647 w 154"/>
                <a:gd name="T29" fmla="*/ 2147483647 h 122"/>
                <a:gd name="T30" fmla="*/ 2147483647 w 154"/>
                <a:gd name="T31" fmla="*/ 2147483647 h 122"/>
                <a:gd name="T32" fmla="*/ 2147483647 w 154"/>
                <a:gd name="T33" fmla="*/ 2147483647 h 122"/>
                <a:gd name="T34" fmla="*/ 2147483647 w 154"/>
                <a:gd name="T35" fmla="*/ 2147483647 h 122"/>
                <a:gd name="T36" fmla="*/ 2147483647 w 154"/>
                <a:gd name="T37" fmla="*/ 2147483647 h 122"/>
                <a:gd name="T38" fmla="*/ 2147483647 w 154"/>
                <a:gd name="T39" fmla="*/ 2147483647 h 122"/>
                <a:gd name="T40" fmla="*/ 2147483647 w 154"/>
                <a:gd name="T41" fmla="*/ 2147483647 h 122"/>
                <a:gd name="T42" fmla="*/ 2147483647 w 154"/>
                <a:gd name="T43" fmla="*/ 2147483647 h 122"/>
                <a:gd name="T44" fmla="*/ 2147483647 w 154"/>
                <a:gd name="T45" fmla="*/ 2147483647 h 122"/>
                <a:gd name="T46" fmla="*/ 2147483647 w 154"/>
                <a:gd name="T47" fmla="*/ 2147483647 h 122"/>
                <a:gd name="T48" fmla="*/ 2147483647 w 154"/>
                <a:gd name="T49" fmla="*/ 2147483647 h 122"/>
                <a:gd name="T50" fmla="*/ 2147483647 w 154"/>
                <a:gd name="T51" fmla="*/ 2147483647 h 122"/>
                <a:gd name="T52" fmla="*/ 2147483647 w 154"/>
                <a:gd name="T53" fmla="*/ 2147483647 h 122"/>
                <a:gd name="T54" fmla="*/ 2147483647 w 154"/>
                <a:gd name="T55" fmla="*/ 2147483647 h 122"/>
                <a:gd name="T56" fmla="*/ 2147483647 w 154"/>
                <a:gd name="T57" fmla="*/ 2147483647 h 122"/>
                <a:gd name="T58" fmla="*/ 2147483647 w 154"/>
                <a:gd name="T59" fmla="*/ 2147483647 h 122"/>
                <a:gd name="T60" fmla="*/ 2147483647 w 154"/>
                <a:gd name="T61" fmla="*/ 2147483647 h 122"/>
                <a:gd name="T62" fmla="*/ 2147483647 w 154"/>
                <a:gd name="T63" fmla="*/ 2147483647 h 122"/>
                <a:gd name="T64" fmla="*/ 2147483647 w 154"/>
                <a:gd name="T65" fmla="*/ 2147483647 h 122"/>
                <a:gd name="T66" fmla="*/ 2147483647 w 154"/>
                <a:gd name="T67" fmla="*/ 2147483647 h 122"/>
                <a:gd name="T68" fmla="*/ 2147483647 w 154"/>
                <a:gd name="T69" fmla="*/ 2147483647 h 122"/>
                <a:gd name="T70" fmla="*/ 2147483647 w 154"/>
                <a:gd name="T71" fmla="*/ 2147483647 h 122"/>
                <a:gd name="T72" fmla="*/ 2147483647 w 154"/>
                <a:gd name="T73" fmla="*/ 2147483647 h 122"/>
                <a:gd name="T74" fmla="*/ 2147483647 w 154"/>
                <a:gd name="T75" fmla="*/ 2147483647 h 122"/>
                <a:gd name="T76" fmla="*/ 2147483647 w 154"/>
                <a:gd name="T77" fmla="*/ 2147483647 h 122"/>
                <a:gd name="T78" fmla="*/ 2147483647 w 154"/>
                <a:gd name="T79" fmla="*/ 2147483647 h 122"/>
                <a:gd name="T80" fmla="*/ 2147483647 w 154"/>
                <a:gd name="T81" fmla="*/ 2147483647 h 122"/>
                <a:gd name="T82" fmla="*/ 2147483647 w 154"/>
                <a:gd name="T83" fmla="*/ 2147483647 h 122"/>
                <a:gd name="T84" fmla="*/ 2147483647 w 154"/>
                <a:gd name="T85" fmla="*/ 2147483647 h 122"/>
                <a:gd name="T86" fmla="*/ 2147483647 w 154"/>
                <a:gd name="T87" fmla="*/ 2147483647 h 122"/>
                <a:gd name="T88" fmla="*/ 2147483647 w 154"/>
                <a:gd name="T89" fmla="*/ 2147483647 h 122"/>
                <a:gd name="T90" fmla="*/ 2147483647 w 154"/>
                <a:gd name="T91" fmla="*/ 2147483647 h 122"/>
                <a:gd name="T92" fmla="*/ 2147483647 w 154"/>
                <a:gd name="T93" fmla="*/ 2147483647 h 122"/>
                <a:gd name="T94" fmla="*/ 2147483647 w 154"/>
                <a:gd name="T95" fmla="*/ 2147483647 h 122"/>
                <a:gd name="T96" fmla="*/ 2147483647 w 154"/>
                <a:gd name="T97" fmla="*/ 2147483647 h 122"/>
                <a:gd name="T98" fmla="*/ 2147483647 w 154"/>
                <a:gd name="T99" fmla="*/ 2147483647 h 122"/>
                <a:gd name="T100" fmla="*/ 2147483647 w 154"/>
                <a:gd name="T101" fmla="*/ 2147483647 h 122"/>
                <a:gd name="T102" fmla="*/ 2147483647 w 154"/>
                <a:gd name="T103" fmla="*/ 2147483647 h 122"/>
                <a:gd name="T104" fmla="*/ 2147483647 w 154"/>
                <a:gd name="T105" fmla="*/ 2147483647 h 122"/>
                <a:gd name="T106" fmla="*/ 2147483647 w 154"/>
                <a:gd name="T107" fmla="*/ 2147483647 h 122"/>
                <a:gd name="T108" fmla="*/ 2147483647 w 154"/>
                <a:gd name="T109" fmla="*/ 2147483647 h 122"/>
                <a:gd name="T110" fmla="*/ 2147483647 w 154"/>
                <a:gd name="T111" fmla="*/ 2147483647 h 122"/>
                <a:gd name="T112" fmla="*/ 2147483647 w 154"/>
                <a:gd name="T113" fmla="*/ 2147483647 h 122"/>
                <a:gd name="T114" fmla="*/ 2147483647 w 154"/>
                <a:gd name="T115" fmla="*/ 2147483647 h 122"/>
                <a:gd name="T116" fmla="*/ 2147483647 w 154"/>
                <a:gd name="T117" fmla="*/ 2147483647 h 122"/>
                <a:gd name="T118" fmla="*/ 2147483647 w 154"/>
                <a:gd name="T119" fmla="*/ 2147483647 h 122"/>
                <a:gd name="T120" fmla="*/ 2147483647 w 154"/>
                <a:gd name="T121" fmla="*/ 2147483647 h 122"/>
                <a:gd name="T122" fmla="*/ 2147483647 w 154"/>
                <a:gd name="T123" fmla="*/ 2147483647 h 1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4"/>
                <a:gd name="T187" fmla="*/ 0 h 122"/>
                <a:gd name="T188" fmla="*/ 154 w 154"/>
                <a:gd name="T189" fmla="*/ 122 h 1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4" h="122">
                  <a:moveTo>
                    <a:pt x="4" y="80"/>
                  </a:moveTo>
                  <a:lnTo>
                    <a:pt x="4" y="80"/>
                  </a:lnTo>
                  <a:lnTo>
                    <a:pt x="5" y="77"/>
                  </a:lnTo>
                  <a:lnTo>
                    <a:pt x="9" y="75"/>
                  </a:lnTo>
                  <a:lnTo>
                    <a:pt x="10" y="77"/>
                  </a:lnTo>
                  <a:lnTo>
                    <a:pt x="12" y="80"/>
                  </a:lnTo>
                  <a:lnTo>
                    <a:pt x="12" y="85"/>
                  </a:lnTo>
                  <a:lnTo>
                    <a:pt x="14" y="84"/>
                  </a:lnTo>
                  <a:lnTo>
                    <a:pt x="15" y="82"/>
                  </a:lnTo>
                  <a:lnTo>
                    <a:pt x="17" y="82"/>
                  </a:lnTo>
                  <a:lnTo>
                    <a:pt x="18" y="84"/>
                  </a:lnTo>
                  <a:lnTo>
                    <a:pt x="22" y="89"/>
                  </a:lnTo>
                  <a:lnTo>
                    <a:pt x="22" y="90"/>
                  </a:lnTo>
                  <a:lnTo>
                    <a:pt x="22" y="97"/>
                  </a:lnTo>
                  <a:lnTo>
                    <a:pt x="22" y="99"/>
                  </a:lnTo>
                  <a:lnTo>
                    <a:pt x="25" y="92"/>
                  </a:lnTo>
                  <a:lnTo>
                    <a:pt x="27" y="85"/>
                  </a:lnTo>
                  <a:lnTo>
                    <a:pt x="28" y="77"/>
                  </a:lnTo>
                  <a:lnTo>
                    <a:pt x="28" y="75"/>
                  </a:lnTo>
                  <a:lnTo>
                    <a:pt x="32" y="72"/>
                  </a:lnTo>
                  <a:lnTo>
                    <a:pt x="38" y="67"/>
                  </a:lnTo>
                  <a:lnTo>
                    <a:pt x="35" y="59"/>
                  </a:lnTo>
                  <a:lnTo>
                    <a:pt x="33" y="53"/>
                  </a:lnTo>
                  <a:lnTo>
                    <a:pt x="30" y="57"/>
                  </a:lnTo>
                  <a:lnTo>
                    <a:pt x="28" y="60"/>
                  </a:lnTo>
                  <a:lnTo>
                    <a:pt x="25" y="67"/>
                  </a:lnTo>
                  <a:lnTo>
                    <a:pt x="23" y="67"/>
                  </a:lnTo>
                  <a:lnTo>
                    <a:pt x="20" y="67"/>
                  </a:lnTo>
                  <a:lnTo>
                    <a:pt x="18" y="65"/>
                  </a:lnTo>
                  <a:lnTo>
                    <a:pt x="17" y="64"/>
                  </a:lnTo>
                  <a:lnTo>
                    <a:pt x="17" y="57"/>
                  </a:lnTo>
                  <a:lnTo>
                    <a:pt x="17" y="53"/>
                  </a:lnTo>
                  <a:lnTo>
                    <a:pt x="15" y="60"/>
                  </a:lnTo>
                  <a:lnTo>
                    <a:pt x="15" y="62"/>
                  </a:lnTo>
                  <a:lnTo>
                    <a:pt x="12" y="64"/>
                  </a:lnTo>
                  <a:lnTo>
                    <a:pt x="9" y="62"/>
                  </a:lnTo>
                  <a:lnTo>
                    <a:pt x="9" y="60"/>
                  </a:lnTo>
                  <a:lnTo>
                    <a:pt x="9" y="48"/>
                  </a:lnTo>
                  <a:lnTo>
                    <a:pt x="10" y="43"/>
                  </a:lnTo>
                  <a:lnTo>
                    <a:pt x="15" y="38"/>
                  </a:lnTo>
                  <a:lnTo>
                    <a:pt x="18" y="40"/>
                  </a:lnTo>
                  <a:lnTo>
                    <a:pt x="20" y="42"/>
                  </a:lnTo>
                  <a:lnTo>
                    <a:pt x="23" y="48"/>
                  </a:lnTo>
                  <a:lnTo>
                    <a:pt x="23" y="52"/>
                  </a:lnTo>
                  <a:lnTo>
                    <a:pt x="27" y="48"/>
                  </a:lnTo>
                  <a:lnTo>
                    <a:pt x="30" y="45"/>
                  </a:lnTo>
                  <a:lnTo>
                    <a:pt x="33" y="45"/>
                  </a:lnTo>
                  <a:lnTo>
                    <a:pt x="38" y="48"/>
                  </a:lnTo>
                  <a:lnTo>
                    <a:pt x="40" y="52"/>
                  </a:lnTo>
                  <a:lnTo>
                    <a:pt x="41" y="57"/>
                  </a:lnTo>
                  <a:lnTo>
                    <a:pt x="43" y="62"/>
                  </a:lnTo>
                  <a:lnTo>
                    <a:pt x="46" y="67"/>
                  </a:lnTo>
                  <a:lnTo>
                    <a:pt x="48" y="62"/>
                  </a:lnTo>
                  <a:lnTo>
                    <a:pt x="51" y="59"/>
                  </a:lnTo>
                  <a:lnTo>
                    <a:pt x="53" y="57"/>
                  </a:lnTo>
                  <a:lnTo>
                    <a:pt x="59" y="55"/>
                  </a:lnTo>
                  <a:lnTo>
                    <a:pt x="66" y="57"/>
                  </a:lnTo>
                  <a:lnTo>
                    <a:pt x="69" y="59"/>
                  </a:lnTo>
                  <a:lnTo>
                    <a:pt x="74" y="62"/>
                  </a:lnTo>
                  <a:lnTo>
                    <a:pt x="74" y="65"/>
                  </a:lnTo>
                  <a:lnTo>
                    <a:pt x="76" y="62"/>
                  </a:lnTo>
                  <a:lnTo>
                    <a:pt x="77" y="60"/>
                  </a:lnTo>
                  <a:lnTo>
                    <a:pt x="81" y="60"/>
                  </a:lnTo>
                  <a:lnTo>
                    <a:pt x="86" y="60"/>
                  </a:lnTo>
                  <a:lnTo>
                    <a:pt x="89" y="62"/>
                  </a:lnTo>
                  <a:lnTo>
                    <a:pt x="90" y="64"/>
                  </a:lnTo>
                  <a:lnTo>
                    <a:pt x="92" y="69"/>
                  </a:lnTo>
                  <a:lnTo>
                    <a:pt x="89" y="72"/>
                  </a:lnTo>
                  <a:lnTo>
                    <a:pt x="95" y="75"/>
                  </a:lnTo>
                  <a:lnTo>
                    <a:pt x="100" y="79"/>
                  </a:lnTo>
                  <a:lnTo>
                    <a:pt x="100" y="67"/>
                  </a:lnTo>
                  <a:lnTo>
                    <a:pt x="102" y="60"/>
                  </a:lnTo>
                  <a:lnTo>
                    <a:pt x="105" y="55"/>
                  </a:lnTo>
                  <a:lnTo>
                    <a:pt x="107" y="53"/>
                  </a:lnTo>
                  <a:lnTo>
                    <a:pt x="110" y="55"/>
                  </a:lnTo>
                  <a:lnTo>
                    <a:pt x="113" y="59"/>
                  </a:lnTo>
                  <a:lnTo>
                    <a:pt x="115" y="64"/>
                  </a:lnTo>
                  <a:lnTo>
                    <a:pt x="117" y="75"/>
                  </a:lnTo>
                  <a:lnTo>
                    <a:pt x="117" y="80"/>
                  </a:lnTo>
                  <a:lnTo>
                    <a:pt x="118" y="79"/>
                  </a:lnTo>
                  <a:lnTo>
                    <a:pt x="120" y="75"/>
                  </a:lnTo>
                  <a:lnTo>
                    <a:pt x="122" y="74"/>
                  </a:lnTo>
                  <a:lnTo>
                    <a:pt x="123" y="72"/>
                  </a:lnTo>
                  <a:lnTo>
                    <a:pt x="125" y="72"/>
                  </a:lnTo>
                  <a:lnTo>
                    <a:pt x="128" y="74"/>
                  </a:lnTo>
                  <a:lnTo>
                    <a:pt x="131" y="75"/>
                  </a:lnTo>
                  <a:lnTo>
                    <a:pt x="135" y="80"/>
                  </a:lnTo>
                  <a:lnTo>
                    <a:pt x="135" y="84"/>
                  </a:lnTo>
                  <a:lnTo>
                    <a:pt x="135" y="90"/>
                  </a:lnTo>
                  <a:lnTo>
                    <a:pt x="136" y="90"/>
                  </a:lnTo>
                  <a:lnTo>
                    <a:pt x="143" y="87"/>
                  </a:lnTo>
                  <a:lnTo>
                    <a:pt x="146" y="85"/>
                  </a:lnTo>
                  <a:lnTo>
                    <a:pt x="144" y="85"/>
                  </a:lnTo>
                  <a:lnTo>
                    <a:pt x="143" y="82"/>
                  </a:lnTo>
                  <a:lnTo>
                    <a:pt x="144" y="79"/>
                  </a:lnTo>
                  <a:lnTo>
                    <a:pt x="148" y="79"/>
                  </a:lnTo>
                  <a:lnTo>
                    <a:pt x="151" y="79"/>
                  </a:lnTo>
                  <a:lnTo>
                    <a:pt x="153" y="82"/>
                  </a:lnTo>
                  <a:lnTo>
                    <a:pt x="154" y="85"/>
                  </a:lnTo>
                  <a:lnTo>
                    <a:pt x="154" y="89"/>
                  </a:lnTo>
                  <a:lnTo>
                    <a:pt x="151" y="90"/>
                  </a:lnTo>
                  <a:lnTo>
                    <a:pt x="146" y="94"/>
                  </a:lnTo>
                  <a:lnTo>
                    <a:pt x="138" y="97"/>
                  </a:lnTo>
                  <a:lnTo>
                    <a:pt x="136" y="97"/>
                  </a:lnTo>
                  <a:lnTo>
                    <a:pt x="133" y="99"/>
                  </a:lnTo>
                  <a:lnTo>
                    <a:pt x="130" y="99"/>
                  </a:lnTo>
                  <a:lnTo>
                    <a:pt x="128" y="97"/>
                  </a:lnTo>
                  <a:lnTo>
                    <a:pt x="126" y="95"/>
                  </a:lnTo>
                  <a:lnTo>
                    <a:pt x="126" y="89"/>
                  </a:lnTo>
                  <a:lnTo>
                    <a:pt x="128" y="85"/>
                  </a:lnTo>
                  <a:lnTo>
                    <a:pt x="126" y="82"/>
                  </a:lnTo>
                  <a:lnTo>
                    <a:pt x="126" y="80"/>
                  </a:lnTo>
                  <a:lnTo>
                    <a:pt x="126" y="82"/>
                  </a:lnTo>
                  <a:lnTo>
                    <a:pt x="120" y="89"/>
                  </a:lnTo>
                  <a:lnTo>
                    <a:pt x="115" y="90"/>
                  </a:lnTo>
                  <a:lnTo>
                    <a:pt x="113" y="90"/>
                  </a:lnTo>
                  <a:lnTo>
                    <a:pt x="112" y="89"/>
                  </a:lnTo>
                  <a:lnTo>
                    <a:pt x="110" y="84"/>
                  </a:lnTo>
                  <a:lnTo>
                    <a:pt x="108" y="77"/>
                  </a:lnTo>
                  <a:lnTo>
                    <a:pt x="108" y="75"/>
                  </a:lnTo>
                  <a:lnTo>
                    <a:pt x="108" y="80"/>
                  </a:lnTo>
                  <a:lnTo>
                    <a:pt x="108" y="89"/>
                  </a:lnTo>
                  <a:lnTo>
                    <a:pt x="107" y="90"/>
                  </a:lnTo>
                  <a:lnTo>
                    <a:pt x="105" y="92"/>
                  </a:lnTo>
                  <a:lnTo>
                    <a:pt x="104" y="92"/>
                  </a:lnTo>
                  <a:lnTo>
                    <a:pt x="102" y="90"/>
                  </a:lnTo>
                  <a:lnTo>
                    <a:pt x="99" y="87"/>
                  </a:lnTo>
                  <a:lnTo>
                    <a:pt x="94" y="82"/>
                  </a:lnTo>
                  <a:lnTo>
                    <a:pt x="87" y="80"/>
                  </a:lnTo>
                  <a:lnTo>
                    <a:pt x="84" y="79"/>
                  </a:lnTo>
                  <a:lnTo>
                    <a:pt x="81" y="77"/>
                  </a:lnTo>
                  <a:lnTo>
                    <a:pt x="81" y="75"/>
                  </a:lnTo>
                  <a:lnTo>
                    <a:pt x="81" y="72"/>
                  </a:lnTo>
                  <a:lnTo>
                    <a:pt x="77" y="74"/>
                  </a:lnTo>
                  <a:lnTo>
                    <a:pt x="74" y="77"/>
                  </a:lnTo>
                  <a:lnTo>
                    <a:pt x="69" y="79"/>
                  </a:lnTo>
                  <a:lnTo>
                    <a:pt x="68" y="75"/>
                  </a:lnTo>
                  <a:lnTo>
                    <a:pt x="66" y="75"/>
                  </a:lnTo>
                  <a:lnTo>
                    <a:pt x="66" y="72"/>
                  </a:lnTo>
                  <a:lnTo>
                    <a:pt x="66" y="69"/>
                  </a:lnTo>
                  <a:lnTo>
                    <a:pt x="66" y="65"/>
                  </a:lnTo>
                  <a:lnTo>
                    <a:pt x="63" y="64"/>
                  </a:lnTo>
                  <a:lnTo>
                    <a:pt x="59" y="64"/>
                  </a:lnTo>
                  <a:lnTo>
                    <a:pt x="56" y="65"/>
                  </a:lnTo>
                  <a:lnTo>
                    <a:pt x="54" y="69"/>
                  </a:lnTo>
                  <a:lnTo>
                    <a:pt x="54" y="72"/>
                  </a:lnTo>
                  <a:lnTo>
                    <a:pt x="53" y="75"/>
                  </a:lnTo>
                  <a:lnTo>
                    <a:pt x="50" y="77"/>
                  </a:lnTo>
                  <a:lnTo>
                    <a:pt x="46" y="77"/>
                  </a:lnTo>
                  <a:lnTo>
                    <a:pt x="43" y="74"/>
                  </a:lnTo>
                  <a:lnTo>
                    <a:pt x="40" y="87"/>
                  </a:lnTo>
                  <a:lnTo>
                    <a:pt x="36" y="95"/>
                  </a:lnTo>
                  <a:lnTo>
                    <a:pt x="38" y="101"/>
                  </a:lnTo>
                  <a:lnTo>
                    <a:pt x="40" y="104"/>
                  </a:lnTo>
                  <a:lnTo>
                    <a:pt x="41" y="104"/>
                  </a:lnTo>
                  <a:lnTo>
                    <a:pt x="45" y="101"/>
                  </a:lnTo>
                  <a:lnTo>
                    <a:pt x="48" y="99"/>
                  </a:lnTo>
                  <a:lnTo>
                    <a:pt x="51" y="99"/>
                  </a:lnTo>
                  <a:lnTo>
                    <a:pt x="53" y="99"/>
                  </a:lnTo>
                  <a:lnTo>
                    <a:pt x="56" y="106"/>
                  </a:lnTo>
                  <a:lnTo>
                    <a:pt x="56" y="107"/>
                  </a:lnTo>
                  <a:lnTo>
                    <a:pt x="58" y="106"/>
                  </a:lnTo>
                  <a:lnTo>
                    <a:pt x="61" y="104"/>
                  </a:lnTo>
                  <a:lnTo>
                    <a:pt x="64" y="102"/>
                  </a:lnTo>
                  <a:lnTo>
                    <a:pt x="68" y="104"/>
                  </a:lnTo>
                  <a:lnTo>
                    <a:pt x="69" y="106"/>
                  </a:lnTo>
                  <a:lnTo>
                    <a:pt x="74" y="102"/>
                  </a:lnTo>
                  <a:lnTo>
                    <a:pt x="82" y="101"/>
                  </a:lnTo>
                  <a:lnTo>
                    <a:pt x="87" y="99"/>
                  </a:lnTo>
                  <a:lnTo>
                    <a:pt x="92" y="101"/>
                  </a:lnTo>
                  <a:lnTo>
                    <a:pt x="94" y="99"/>
                  </a:lnTo>
                  <a:lnTo>
                    <a:pt x="95" y="99"/>
                  </a:lnTo>
                  <a:lnTo>
                    <a:pt x="104" y="102"/>
                  </a:lnTo>
                  <a:lnTo>
                    <a:pt x="108" y="106"/>
                  </a:lnTo>
                  <a:lnTo>
                    <a:pt x="112" y="109"/>
                  </a:lnTo>
                  <a:lnTo>
                    <a:pt x="113" y="107"/>
                  </a:lnTo>
                  <a:lnTo>
                    <a:pt x="113" y="106"/>
                  </a:lnTo>
                  <a:lnTo>
                    <a:pt x="117" y="104"/>
                  </a:lnTo>
                  <a:lnTo>
                    <a:pt x="122" y="101"/>
                  </a:lnTo>
                  <a:lnTo>
                    <a:pt x="126" y="102"/>
                  </a:lnTo>
                  <a:lnTo>
                    <a:pt x="128" y="102"/>
                  </a:lnTo>
                  <a:lnTo>
                    <a:pt x="130" y="104"/>
                  </a:lnTo>
                  <a:lnTo>
                    <a:pt x="130" y="107"/>
                  </a:lnTo>
                  <a:lnTo>
                    <a:pt x="130" y="109"/>
                  </a:lnTo>
                  <a:lnTo>
                    <a:pt x="130" y="111"/>
                  </a:lnTo>
                  <a:lnTo>
                    <a:pt x="133" y="111"/>
                  </a:lnTo>
                  <a:lnTo>
                    <a:pt x="135" y="111"/>
                  </a:lnTo>
                  <a:lnTo>
                    <a:pt x="136" y="111"/>
                  </a:lnTo>
                  <a:lnTo>
                    <a:pt x="140" y="111"/>
                  </a:lnTo>
                  <a:lnTo>
                    <a:pt x="140" y="114"/>
                  </a:lnTo>
                  <a:lnTo>
                    <a:pt x="140" y="119"/>
                  </a:lnTo>
                  <a:lnTo>
                    <a:pt x="138" y="121"/>
                  </a:lnTo>
                  <a:lnTo>
                    <a:pt x="136" y="122"/>
                  </a:lnTo>
                  <a:lnTo>
                    <a:pt x="135" y="122"/>
                  </a:lnTo>
                  <a:lnTo>
                    <a:pt x="131" y="121"/>
                  </a:lnTo>
                  <a:lnTo>
                    <a:pt x="130" y="119"/>
                  </a:lnTo>
                  <a:lnTo>
                    <a:pt x="130" y="117"/>
                  </a:lnTo>
                  <a:lnTo>
                    <a:pt x="125" y="119"/>
                  </a:lnTo>
                  <a:lnTo>
                    <a:pt x="122" y="116"/>
                  </a:lnTo>
                  <a:lnTo>
                    <a:pt x="122" y="114"/>
                  </a:lnTo>
                  <a:lnTo>
                    <a:pt x="123" y="111"/>
                  </a:lnTo>
                  <a:lnTo>
                    <a:pt x="123" y="109"/>
                  </a:lnTo>
                  <a:lnTo>
                    <a:pt x="120" y="111"/>
                  </a:lnTo>
                  <a:lnTo>
                    <a:pt x="117" y="116"/>
                  </a:lnTo>
                  <a:lnTo>
                    <a:pt x="112" y="119"/>
                  </a:lnTo>
                  <a:lnTo>
                    <a:pt x="110" y="119"/>
                  </a:lnTo>
                  <a:lnTo>
                    <a:pt x="108" y="117"/>
                  </a:lnTo>
                  <a:lnTo>
                    <a:pt x="107" y="116"/>
                  </a:lnTo>
                  <a:lnTo>
                    <a:pt x="100" y="111"/>
                  </a:lnTo>
                  <a:lnTo>
                    <a:pt x="99" y="112"/>
                  </a:lnTo>
                  <a:lnTo>
                    <a:pt x="95" y="116"/>
                  </a:lnTo>
                  <a:lnTo>
                    <a:pt x="92" y="116"/>
                  </a:lnTo>
                  <a:lnTo>
                    <a:pt x="89" y="116"/>
                  </a:lnTo>
                  <a:lnTo>
                    <a:pt x="87" y="116"/>
                  </a:lnTo>
                  <a:lnTo>
                    <a:pt x="86" y="116"/>
                  </a:lnTo>
                  <a:lnTo>
                    <a:pt x="84" y="114"/>
                  </a:lnTo>
                  <a:lnTo>
                    <a:pt x="82" y="112"/>
                  </a:lnTo>
                  <a:lnTo>
                    <a:pt x="82" y="109"/>
                  </a:lnTo>
                  <a:lnTo>
                    <a:pt x="84" y="107"/>
                  </a:lnTo>
                  <a:lnTo>
                    <a:pt x="77" y="109"/>
                  </a:lnTo>
                  <a:lnTo>
                    <a:pt x="74" y="112"/>
                  </a:lnTo>
                  <a:lnTo>
                    <a:pt x="72" y="114"/>
                  </a:lnTo>
                  <a:lnTo>
                    <a:pt x="71" y="116"/>
                  </a:lnTo>
                  <a:lnTo>
                    <a:pt x="66" y="116"/>
                  </a:lnTo>
                  <a:lnTo>
                    <a:pt x="64" y="112"/>
                  </a:lnTo>
                  <a:lnTo>
                    <a:pt x="64" y="111"/>
                  </a:lnTo>
                  <a:lnTo>
                    <a:pt x="64" y="112"/>
                  </a:lnTo>
                  <a:lnTo>
                    <a:pt x="58" y="116"/>
                  </a:lnTo>
                  <a:lnTo>
                    <a:pt x="54" y="116"/>
                  </a:lnTo>
                  <a:lnTo>
                    <a:pt x="51" y="114"/>
                  </a:lnTo>
                  <a:lnTo>
                    <a:pt x="50" y="111"/>
                  </a:lnTo>
                  <a:lnTo>
                    <a:pt x="50" y="107"/>
                  </a:lnTo>
                  <a:lnTo>
                    <a:pt x="48" y="109"/>
                  </a:lnTo>
                  <a:lnTo>
                    <a:pt x="45" y="111"/>
                  </a:lnTo>
                  <a:lnTo>
                    <a:pt x="41" y="112"/>
                  </a:lnTo>
                  <a:lnTo>
                    <a:pt x="38" y="111"/>
                  </a:lnTo>
                  <a:lnTo>
                    <a:pt x="35" y="109"/>
                  </a:lnTo>
                  <a:lnTo>
                    <a:pt x="33" y="107"/>
                  </a:lnTo>
                  <a:lnTo>
                    <a:pt x="32" y="104"/>
                  </a:lnTo>
                  <a:lnTo>
                    <a:pt x="30" y="101"/>
                  </a:lnTo>
                  <a:lnTo>
                    <a:pt x="25" y="107"/>
                  </a:lnTo>
                  <a:lnTo>
                    <a:pt x="23" y="109"/>
                  </a:lnTo>
                  <a:lnTo>
                    <a:pt x="20" y="111"/>
                  </a:lnTo>
                  <a:lnTo>
                    <a:pt x="18" y="109"/>
                  </a:lnTo>
                  <a:lnTo>
                    <a:pt x="17" y="109"/>
                  </a:lnTo>
                  <a:lnTo>
                    <a:pt x="15" y="104"/>
                  </a:lnTo>
                  <a:lnTo>
                    <a:pt x="14" y="99"/>
                  </a:lnTo>
                  <a:lnTo>
                    <a:pt x="10" y="104"/>
                  </a:lnTo>
                  <a:lnTo>
                    <a:pt x="7" y="107"/>
                  </a:lnTo>
                  <a:lnTo>
                    <a:pt x="4" y="106"/>
                  </a:lnTo>
                  <a:lnTo>
                    <a:pt x="2" y="106"/>
                  </a:lnTo>
                  <a:lnTo>
                    <a:pt x="0" y="104"/>
                  </a:lnTo>
                  <a:lnTo>
                    <a:pt x="0" y="101"/>
                  </a:lnTo>
                  <a:lnTo>
                    <a:pt x="2" y="94"/>
                  </a:lnTo>
                  <a:lnTo>
                    <a:pt x="4" y="80"/>
                  </a:lnTo>
                  <a:close/>
                  <a:moveTo>
                    <a:pt x="12" y="18"/>
                  </a:moveTo>
                  <a:lnTo>
                    <a:pt x="12" y="18"/>
                  </a:lnTo>
                  <a:lnTo>
                    <a:pt x="9" y="17"/>
                  </a:lnTo>
                  <a:lnTo>
                    <a:pt x="9" y="15"/>
                  </a:lnTo>
                  <a:lnTo>
                    <a:pt x="9" y="5"/>
                  </a:lnTo>
                  <a:lnTo>
                    <a:pt x="10" y="3"/>
                  </a:lnTo>
                  <a:lnTo>
                    <a:pt x="12" y="1"/>
                  </a:lnTo>
                  <a:lnTo>
                    <a:pt x="15" y="1"/>
                  </a:lnTo>
                  <a:lnTo>
                    <a:pt x="17" y="5"/>
                  </a:lnTo>
                  <a:lnTo>
                    <a:pt x="18" y="8"/>
                  </a:lnTo>
                  <a:lnTo>
                    <a:pt x="18" y="6"/>
                  </a:lnTo>
                  <a:lnTo>
                    <a:pt x="22" y="5"/>
                  </a:lnTo>
                  <a:lnTo>
                    <a:pt x="23" y="5"/>
                  </a:lnTo>
                  <a:lnTo>
                    <a:pt x="27" y="5"/>
                  </a:lnTo>
                  <a:lnTo>
                    <a:pt x="27" y="6"/>
                  </a:lnTo>
                  <a:lnTo>
                    <a:pt x="28" y="8"/>
                  </a:lnTo>
                  <a:lnTo>
                    <a:pt x="30" y="11"/>
                  </a:lnTo>
                  <a:lnTo>
                    <a:pt x="30" y="13"/>
                  </a:lnTo>
                  <a:lnTo>
                    <a:pt x="33" y="8"/>
                  </a:lnTo>
                  <a:lnTo>
                    <a:pt x="35" y="6"/>
                  </a:lnTo>
                  <a:lnTo>
                    <a:pt x="36" y="6"/>
                  </a:lnTo>
                  <a:lnTo>
                    <a:pt x="40" y="10"/>
                  </a:lnTo>
                  <a:lnTo>
                    <a:pt x="41" y="13"/>
                  </a:lnTo>
                  <a:lnTo>
                    <a:pt x="46" y="18"/>
                  </a:lnTo>
                  <a:lnTo>
                    <a:pt x="46" y="13"/>
                  </a:lnTo>
                  <a:lnTo>
                    <a:pt x="48" y="5"/>
                  </a:lnTo>
                  <a:lnTo>
                    <a:pt x="50" y="1"/>
                  </a:lnTo>
                  <a:lnTo>
                    <a:pt x="51" y="1"/>
                  </a:lnTo>
                  <a:lnTo>
                    <a:pt x="54" y="3"/>
                  </a:lnTo>
                  <a:lnTo>
                    <a:pt x="58" y="6"/>
                  </a:lnTo>
                  <a:lnTo>
                    <a:pt x="61" y="11"/>
                  </a:lnTo>
                  <a:lnTo>
                    <a:pt x="68" y="15"/>
                  </a:lnTo>
                  <a:lnTo>
                    <a:pt x="69" y="13"/>
                  </a:lnTo>
                  <a:lnTo>
                    <a:pt x="72" y="10"/>
                  </a:lnTo>
                  <a:lnTo>
                    <a:pt x="76" y="8"/>
                  </a:lnTo>
                  <a:lnTo>
                    <a:pt x="79" y="6"/>
                  </a:lnTo>
                  <a:lnTo>
                    <a:pt x="81" y="6"/>
                  </a:lnTo>
                  <a:lnTo>
                    <a:pt x="82" y="8"/>
                  </a:lnTo>
                  <a:lnTo>
                    <a:pt x="86" y="10"/>
                  </a:lnTo>
                  <a:lnTo>
                    <a:pt x="87" y="13"/>
                  </a:lnTo>
                  <a:lnTo>
                    <a:pt x="90" y="18"/>
                  </a:lnTo>
                  <a:lnTo>
                    <a:pt x="89" y="8"/>
                  </a:lnTo>
                  <a:lnTo>
                    <a:pt x="90" y="5"/>
                  </a:lnTo>
                  <a:lnTo>
                    <a:pt x="92" y="1"/>
                  </a:lnTo>
                  <a:lnTo>
                    <a:pt x="95" y="0"/>
                  </a:lnTo>
                  <a:lnTo>
                    <a:pt x="97" y="0"/>
                  </a:lnTo>
                  <a:lnTo>
                    <a:pt x="99" y="1"/>
                  </a:lnTo>
                  <a:lnTo>
                    <a:pt x="102" y="5"/>
                  </a:lnTo>
                  <a:lnTo>
                    <a:pt x="104" y="8"/>
                  </a:lnTo>
                  <a:lnTo>
                    <a:pt x="105" y="6"/>
                  </a:lnTo>
                  <a:lnTo>
                    <a:pt x="107" y="5"/>
                  </a:lnTo>
                  <a:lnTo>
                    <a:pt x="108" y="5"/>
                  </a:lnTo>
                  <a:lnTo>
                    <a:pt x="113" y="8"/>
                  </a:lnTo>
                  <a:lnTo>
                    <a:pt x="117" y="11"/>
                  </a:lnTo>
                  <a:lnTo>
                    <a:pt x="118" y="15"/>
                  </a:lnTo>
                  <a:lnTo>
                    <a:pt x="118" y="13"/>
                  </a:lnTo>
                  <a:lnTo>
                    <a:pt x="118" y="10"/>
                  </a:lnTo>
                  <a:lnTo>
                    <a:pt x="120" y="5"/>
                  </a:lnTo>
                  <a:lnTo>
                    <a:pt x="122" y="3"/>
                  </a:lnTo>
                  <a:lnTo>
                    <a:pt x="125" y="3"/>
                  </a:lnTo>
                  <a:lnTo>
                    <a:pt x="131" y="6"/>
                  </a:lnTo>
                  <a:lnTo>
                    <a:pt x="133" y="10"/>
                  </a:lnTo>
                  <a:lnTo>
                    <a:pt x="131" y="13"/>
                  </a:lnTo>
                  <a:lnTo>
                    <a:pt x="130" y="15"/>
                  </a:lnTo>
                  <a:lnTo>
                    <a:pt x="126" y="13"/>
                  </a:lnTo>
                  <a:lnTo>
                    <a:pt x="126" y="18"/>
                  </a:lnTo>
                  <a:lnTo>
                    <a:pt x="126" y="20"/>
                  </a:lnTo>
                  <a:lnTo>
                    <a:pt x="125" y="25"/>
                  </a:lnTo>
                  <a:lnTo>
                    <a:pt x="122" y="25"/>
                  </a:lnTo>
                  <a:lnTo>
                    <a:pt x="115" y="23"/>
                  </a:lnTo>
                  <a:lnTo>
                    <a:pt x="110" y="17"/>
                  </a:lnTo>
                  <a:lnTo>
                    <a:pt x="110" y="15"/>
                  </a:lnTo>
                  <a:lnTo>
                    <a:pt x="108" y="20"/>
                  </a:lnTo>
                  <a:lnTo>
                    <a:pt x="105" y="23"/>
                  </a:lnTo>
                  <a:lnTo>
                    <a:pt x="102" y="25"/>
                  </a:lnTo>
                  <a:lnTo>
                    <a:pt x="100" y="23"/>
                  </a:lnTo>
                  <a:lnTo>
                    <a:pt x="99" y="27"/>
                  </a:lnTo>
                  <a:lnTo>
                    <a:pt x="97" y="30"/>
                  </a:lnTo>
                  <a:lnTo>
                    <a:pt x="94" y="30"/>
                  </a:lnTo>
                  <a:lnTo>
                    <a:pt x="90" y="28"/>
                  </a:lnTo>
                  <a:lnTo>
                    <a:pt x="86" y="23"/>
                  </a:lnTo>
                  <a:lnTo>
                    <a:pt x="81" y="18"/>
                  </a:lnTo>
                  <a:lnTo>
                    <a:pt x="79" y="15"/>
                  </a:lnTo>
                  <a:lnTo>
                    <a:pt x="77" y="15"/>
                  </a:lnTo>
                  <a:lnTo>
                    <a:pt x="77" y="17"/>
                  </a:lnTo>
                  <a:lnTo>
                    <a:pt x="76" y="18"/>
                  </a:lnTo>
                  <a:lnTo>
                    <a:pt x="76" y="20"/>
                  </a:lnTo>
                  <a:lnTo>
                    <a:pt x="77" y="22"/>
                  </a:lnTo>
                  <a:lnTo>
                    <a:pt x="77" y="25"/>
                  </a:lnTo>
                  <a:lnTo>
                    <a:pt x="76" y="27"/>
                  </a:lnTo>
                  <a:lnTo>
                    <a:pt x="72" y="28"/>
                  </a:lnTo>
                  <a:lnTo>
                    <a:pt x="68" y="25"/>
                  </a:lnTo>
                  <a:lnTo>
                    <a:pt x="64" y="23"/>
                  </a:lnTo>
                  <a:lnTo>
                    <a:pt x="59" y="18"/>
                  </a:lnTo>
                  <a:lnTo>
                    <a:pt x="54" y="15"/>
                  </a:lnTo>
                  <a:lnTo>
                    <a:pt x="54" y="20"/>
                  </a:lnTo>
                  <a:lnTo>
                    <a:pt x="53" y="23"/>
                  </a:lnTo>
                  <a:lnTo>
                    <a:pt x="51" y="25"/>
                  </a:lnTo>
                  <a:lnTo>
                    <a:pt x="48" y="25"/>
                  </a:lnTo>
                  <a:lnTo>
                    <a:pt x="45" y="25"/>
                  </a:lnTo>
                  <a:lnTo>
                    <a:pt x="43" y="25"/>
                  </a:lnTo>
                  <a:lnTo>
                    <a:pt x="40" y="23"/>
                  </a:lnTo>
                  <a:lnTo>
                    <a:pt x="38" y="22"/>
                  </a:lnTo>
                  <a:lnTo>
                    <a:pt x="36" y="25"/>
                  </a:lnTo>
                  <a:lnTo>
                    <a:pt x="35" y="27"/>
                  </a:lnTo>
                  <a:lnTo>
                    <a:pt x="32" y="27"/>
                  </a:lnTo>
                  <a:lnTo>
                    <a:pt x="30" y="25"/>
                  </a:lnTo>
                  <a:lnTo>
                    <a:pt x="28" y="25"/>
                  </a:lnTo>
                  <a:lnTo>
                    <a:pt x="25" y="20"/>
                  </a:lnTo>
                  <a:lnTo>
                    <a:pt x="23" y="15"/>
                  </a:lnTo>
                  <a:lnTo>
                    <a:pt x="23" y="17"/>
                  </a:lnTo>
                  <a:lnTo>
                    <a:pt x="22" y="23"/>
                  </a:lnTo>
                  <a:lnTo>
                    <a:pt x="20" y="25"/>
                  </a:lnTo>
                  <a:lnTo>
                    <a:pt x="17" y="25"/>
                  </a:lnTo>
                  <a:lnTo>
                    <a:pt x="14" y="23"/>
                  </a:lnTo>
                  <a:lnTo>
                    <a:pt x="12" y="18"/>
                  </a:lnTo>
                  <a:close/>
                </a:path>
              </a:pathLst>
            </a:custGeom>
            <a:solidFill>
              <a:srgbClr val="000000"/>
            </a:solidFill>
            <a:ln w="9525">
              <a:noFill/>
              <a:round/>
              <a:headEnd/>
              <a:tailEnd/>
            </a:ln>
          </p:spPr>
          <p:txBody>
            <a:bodyPr/>
            <a:lstStyle/>
            <a:p>
              <a:endParaRPr lang="ru-RU"/>
            </a:p>
          </p:txBody>
        </p:sp>
        <p:sp>
          <p:nvSpPr>
            <p:cNvPr id="40115" name="Freeform 92"/>
            <p:cNvSpPr>
              <a:spLocks/>
            </p:cNvSpPr>
            <p:nvPr/>
          </p:nvSpPr>
          <p:spPr bwMode="auto">
            <a:xfrm>
              <a:off x="6643688" y="2465388"/>
              <a:ext cx="366713" cy="161925"/>
            </a:xfrm>
            <a:custGeom>
              <a:avLst/>
              <a:gdLst>
                <a:gd name="T0" fmla="*/ 0 w 231"/>
                <a:gd name="T1" fmla="*/ 2147483647 h 102"/>
                <a:gd name="T2" fmla="*/ 0 w 231"/>
                <a:gd name="T3" fmla="*/ 2147483647 h 102"/>
                <a:gd name="T4" fmla="*/ 2147483647 w 231"/>
                <a:gd name="T5" fmla="*/ 2147483647 h 102"/>
                <a:gd name="T6" fmla="*/ 2147483647 w 231"/>
                <a:gd name="T7" fmla="*/ 2147483647 h 102"/>
                <a:gd name="T8" fmla="*/ 2147483647 w 231"/>
                <a:gd name="T9" fmla="*/ 2147483647 h 102"/>
                <a:gd name="T10" fmla="*/ 2147483647 w 231"/>
                <a:gd name="T11" fmla="*/ 2147483647 h 102"/>
                <a:gd name="T12" fmla="*/ 2147483647 w 231"/>
                <a:gd name="T13" fmla="*/ 2147483647 h 102"/>
                <a:gd name="T14" fmla="*/ 2147483647 w 231"/>
                <a:gd name="T15" fmla="*/ 2147483647 h 102"/>
                <a:gd name="T16" fmla="*/ 2147483647 w 231"/>
                <a:gd name="T17" fmla="*/ 2147483647 h 102"/>
                <a:gd name="T18" fmla="*/ 2147483647 w 231"/>
                <a:gd name="T19" fmla="*/ 2147483647 h 102"/>
                <a:gd name="T20" fmla="*/ 2147483647 w 231"/>
                <a:gd name="T21" fmla="*/ 2147483647 h 102"/>
                <a:gd name="T22" fmla="*/ 2147483647 w 231"/>
                <a:gd name="T23" fmla="*/ 2147483647 h 102"/>
                <a:gd name="T24" fmla="*/ 2147483647 w 231"/>
                <a:gd name="T25" fmla="*/ 2147483647 h 102"/>
                <a:gd name="T26" fmla="*/ 2147483647 w 231"/>
                <a:gd name="T27" fmla="*/ 2147483647 h 102"/>
                <a:gd name="T28" fmla="*/ 2147483647 w 231"/>
                <a:gd name="T29" fmla="*/ 2147483647 h 102"/>
                <a:gd name="T30" fmla="*/ 2147483647 w 231"/>
                <a:gd name="T31" fmla="*/ 2147483647 h 102"/>
                <a:gd name="T32" fmla="*/ 2147483647 w 231"/>
                <a:gd name="T33" fmla="*/ 2147483647 h 102"/>
                <a:gd name="T34" fmla="*/ 2147483647 w 231"/>
                <a:gd name="T35" fmla="*/ 2147483647 h 102"/>
                <a:gd name="T36" fmla="*/ 2147483647 w 231"/>
                <a:gd name="T37" fmla="*/ 2147483647 h 102"/>
                <a:gd name="T38" fmla="*/ 2147483647 w 231"/>
                <a:gd name="T39" fmla="*/ 2147483647 h 102"/>
                <a:gd name="T40" fmla="*/ 2147483647 w 231"/>
                <a:gd name="T41" fmla="*/ 2147483647 h 102"/>
                <a:gd name="T42" fmla="*/ 2147483647 w 231"/>
                <a:gd name="T43" fmla="*/ 2147483647 h 102"/>
                <a:gd name="T44" fmla="*/ 2147483647 w 231"/>
                <a:gd name="T45" fmla="*/ 2147483647 h 102"/>
                <a:gd name="T46" fmla="*/ 2147483647 w 231"/>
                <a:gd name="T47" fmla="*/ 2147483647 h 102"/>
                <a:gd name="T48" fmla="*/ 2147483647 w 231"/>
                <a:gd name="T49" fmla="*/ 2147483647 h 102"/>
                <a:gd name="T50" fmla="*/ 2147483647 w 231"/>
                <a:gd name="T51" fmla="*/ 2147483647 h 102"/>
                <a:gd name="T52" fmla="*/ 2147483647 w 231"/>
                <a:gd name="T53" fmla="*/ 2147483647 h 102"/>
                <a:gd name="T54" fmla="*/ 2147483647 w 231"/>
                <a:gd name="T55" fmla="*/ 2147483647 h 102"/>
                <a:gd name="T56" fmla="*/ 2147483647 w 231"/>
                <a:gd name="T57" fmla="*/ 2147483647 h 102"/>
                <a:gd name="T58" fmla="*/ 2147483647 w 231"/>
                <a:gd name="T59" fmla="*/ 2147483647 h 102"/>
                <a:gd name="T60" fmla="*/ 2147483647 w 231"/>
                <a:gd name="T61" fmla="*/ 2147483647 h 102"/>
                <a:gd name="T62" fmla="*/ 2147483647 w 231"/>
                <a:gd name="T63" fmla="*/ 2147483647 h 102"/>
                <a:gd name="T64" fmla="*/ 2147483647 w 231"/>
                <a:gd name="T65" fmla="*/ 2147483647 h 102"/>
                <a:gd name="T66" fmla="*/ 2147483647 w 231"/>
                <a:gd name="T67" fmla="*/ 2147483647 h 102"/>
                <a:gd name="T68" fmla="*/ 2147483647 w 231"/>
                <a:gd name="T69" fmla="*/ 2147483647 h 102"/>
                <a:gd name="T70" fmla="*/ 2147483647 w 231"/>
                <a:gd name="T71" fmla="*/ 0 h 102"/>
                <a:gd name="T72" fmla="*/ 2147483647 w 231"/>
                <a:gd name="T73" fmla="*/ 0 h 102"/>
                <a:gd name="T74" fmla="*/ 2147483647 w 231"/>
                <a:gd name="T75" fmla="*/ 2147483647 h 102"/>
                <a:gd name="T76" fmla="*/ 2147483647 w 231"/>
                <a:gd name="T77" fmla="*/ 2147483647 h 102"/>
                <a:gd name="T78" fmla="*/ 2147483647 w 231"/>
                <a:gd name="T79" fmla="*/ 2147483647 h 102"/>
                <a:gd name="T80" fmla="*/ 2147483647 w 231"/>
                <a:gd name="T81" fmla="*/ 2147483647 h 102"/>
                <a:gd name="T82" fmla="*/ 2147483647 w 231"/>
                <a:gd name="T83" fmla="*/ 2147483647 h 102"/>
                <a:gd name="T84" fmla="*/ 2147483647 w 231"/>
                <a:gd name="T85" fmla="*/ 2147483647 h 102"/>
                <a:gd name="T86" fmla="*/ 2147483647 w 231"/>
                <a:gd name="T87" fmla="*/ 2147483647 h 102"/>
                <a:gd name="T88" fmla="*/ 2147483647 w 231"/>
                <a:gd name="T89" fmla="*/ 2147483647 h 102"/>
                <a:gd name="T90" fmla="*/ 2147483647 w 231"/>
                <a:gd name="T91" fmla="*/ 2147483647 h 102"/>
                <a:gd name="T92" fmla="*/ 2147483647 w 231"/>
                <a:gd name="T93" fmla="*/ 2147483647 h 102"/>
                <a:gd name="T94" fmla="*/ 0 w 231"/>
                <a:gd name="T95" fmla="*/ 2147483647 h 102"/>
                <a:gd name="T96" fmla="*/ 0 w 231"/>
                <a:gd name="T97" fmla="*/ 2147483647 h 10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31"/>
                <a:gd name="T148" fmla="*/ 0 h 102"/>
                <a:gd name="T149" fmla="*/ 231 w 231"/>
                <a:gd name="T150" fmla="*/ 102 h 10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31" h="102">
                  <a:moveTo>
                    <a:pt x="0" y="5"/>
                  </a:moveTo>
                  <a:lnTo>
                    <a:pt x="0" y="5"/>
                  </a:lnTo>
                  <a:lnTo>
                    <a:pt x="5" y="30"/>
                  </a:lnTo>
                  <a:lnTo>
                    <a:pt x="7" y="55"/>
                  </a:lnTo>
                  <a:lnTo>
                    <a:pt x="8" y="79"/>
                  </a:lnTo>
                  <a:lnTo>
                    <a:pt x="8" y="102"/>
                  </a:lnTo>
                  <a:lnTo>
                    <a:pt x="11" y="87"/>
                  </a:lnTo>
                  <a:lnTo>
                    <a:pt x="18" y="74"/>
                  </a:lnTo>
                  <a:lnTo>
                    <a:pt x="29" y="57"/>
                  </a:lnTo>
                  <a:lnTo>
                    <a:pt x="36" y="48"/>
                  </a:lnTo>
                  <a:lnTo>
                    <a:pt x="43" y="40"/>
                  </a:lnTo>
                  <a:lnTo>
                    <a:pt x="52" y="33"/>
                  </a:lnTo>
                  <a:lnTo>
                    <a:pt x="62" y="26"/>
                  </a:lnTo>
                  <a:lnTo>
                    <a:pt x="74" y="21"/>
                  </a:lnTo>
                  <a:lnTo>
                    <a:pt x="87" y="16"/>
                  </a:lnTo>
                  <a:lnTo>
                    <a:pt x="100" y="15"/>
                  </a:lnTo>
                  <a:lnTo>
                    <a:pt x="116" y="13"/>
                  </a:lnTo>
                  <a:lnTo>
                    <a:pt x="146" y="15"/>
                  </a:lnTo>
                  <a:lnTo>
                    <a:pt x="169" y="18"/>
                  </a:lnTo>
                  <a:lnTo>
                    <a:pt x="188" y="21"/>
                  </a:lnTo>
                  <a:lnTo>
                    <a:pt x="203" y="26"/>
                  </a:lnTo>
                  <a:lnTo>
                    <a:pt x="214" y="32"/>
                  </a:lnTo>
                  <a:lnTo>
                    <a:pt x="223" y="38"/>
                  </a:lnTo>
                  <a:lnTo>
                    <a:pt x="227" y="43"/>
                  </a:lnTo>
                  <a:lnTo>
                    <a:pt x="231" y="47"/>
                  </a:lnTo>
                  <a:lnTo>
                    <a:pt x="229" y="37"/>
                  </a:lnTo>
                  <a:lnTo>
                    <a:pt x="226" y="28"/>
                  </a:lnTo>
                  <a:lnTo>
                    <a:pt x="221" y="21"/>
                  </a:lnTo>
                  <a:lnTo>
                    <a:pt x="216" y="16"/>
                  </a:lnTo>
                  <a:lnTo>
                    <a:pt x="128" y="6"/>
                  </a:lnTo>
                  <a:lnTo>
                    <a:pt x="44" y="0"/>
                  </a:lnTo>
                  <a:lnTo>
                    <a:pt x="44" y="5"/>
                  </a:lnTo>
                  <a:lnTo>
                    <a:pt x="41" y="8"/>
                  </a:lnTo>
                  <a:lnTo>
                    <a:pt x="38" y="10"/>
                  </a:lnTo>
                  <a:lnTo>
                    <a:pt x="34" y="11"/>
                  </a:lnTo>
                  <a:lnTo>
                    <a:pt x="31" y="11"/>
                  </a:lnTo>
                  <a:lnTo>
                    <a:pt x="26" y="10"/>
                  </a:lnTo>
                  <a:lnTo>
                    <a:pt x="25" y="8"/>
                  </a:lnTo>
                  <a:lnTo>
                    <a:pt x="18" y="6"/>
                  </a:lnTo>
                  <a:lnTo>
                    <a:pt x="11" y="5"/>
                  </a:lnTo>
                  <a:lnTo>
                    <a:pt x="0" y="5"/>
                  </a:lnTo>
                  <a:close/>
                </a:path>
              </a:pathLst>
            </a:custGeom>
            <a:solidFill>
              <a:srgbClr val="EEE1C4"/>
            </a:solidFill>
            <a:ln w="9525">
              <a:noFill/>
              <a:round/>
              <a:headEnd/>
              <a:tailEnd/>
            </a:ln>
          </p:spPr>
          <p:txBody>
            <a:bodyPr/>
            <a:lstStyle/>
            <a:p>
              <a:endParaRPr lang="ru-RU"/>
            </a:p>
          </p:txBody>
        </p:sp>
        <p:sp>
          <p:nvSpPr>
            <p:cNvPr id="40116" name="Freeform 93"/>
            <p:cNvSpPr>
              <a:spLocks/>
            </p:cNvSpPr>
            <p:nvPr/>
          </p:nvSpPr>
          <p:spPr bwMode="auto">
            <a:xfrm>
              <a:off x="6643688" y="2465388"/>
              <a:ext cx="77788" cy="25400"/>
            </a:xfrm>
            <a:custGeom>
              <a:avLst/>
              <a:gdLst>
                <a:gd name="T0" fmla="*/ 2147483647 w 49"/>
                <a:gd name="T1" fmla="*/ 0 h 16"/>
                <a:gd name="T2" fmla="*/ 2147483647 w 49"/>
                <a:gd name="T3" fmla="*/ 0 h 16"/>
                <a:gd name="T4" fmla="*/ 2147483647 w 49"/>
                <a:gd name="T5" fmla="*/ 2147483647 h 16"/>
                <a:gd name="T6" fmla="*/ 2147483647 w 49"/>
                <a:gd name="T7" fmla="*/ 2147483647 h 16"/>
                <a:gd name="T8" fmla="*/ 2147483647 w 49"/>
                <a:gd name="T9" fmla="*/ 2147483647 h 16"/>
                <a:gd name="T10" fmla="*/ 2147483647 w 49"/>
                <a:gd name="T11" fmla="*/ 2147483647 h 16"/>
                <a:gd name="T12" fmla="*/ 2147483647 w 49"/>
                <a:gd name="T13" fmla="*/ 2147483647 h 16"/>
                <a:gd name="T14" fmla="*/ 2147483647 w 49"/>
                <a:gd name="T15" fmla="*/ 2147483647 h 16"/>
                <a:gd name="T16" fmla="*/ 2147483647 w 49"/>
                <a:gd name="T17" fmla="*/ 2147483647 h 16"/>
                <a:gd name="T18" fmla="*/ 2147483647 w 49"/>
                <a:gd name="T19" fmla="*/ 2147483647 h 16"/>
                <a:gd name="T20" fmla="*/ 2147483647 w 49"/>
                <a:gd name="T21" fmla="*/ 2147483647 h 16"/>
                <a:gd name="T22" fmla="*/ 2147483647 w 49"/>
                <a:gd name="T23" fmla="*/ 2147483647 h 16"/>
                <a:gd name="T24" fmla="*/ 2147483647 w 49"/>
                <a:gd name="T25" fmla="*/ 2147483647 h 16"/>
                <a:gd name="T26" fmla="*/ 0 w 49"/>
                <a:gd name="T27" fmla="*/ 2147483647 h 16"/>
                <a:gd name="T28" fmla="*/ 0 w 49"/>
                <a:gd name="T29" fmla="*/ 2147483647 h 16"/>
                <a:gd name="T30" fmla="*/ 0 w 49"/>
                <a:gd name="T31" fmla="*/ 2147483647 h 16"/>
                <a:gd name="T32" fmla="*/ 2147483647 w 49"/>
                <a:gd name="T33" fmla="*/ 2147483647 h 16"/>
                <a:gd name="T34" fmla="*/ 2147483647 w 49"/>
                <a:gd name="T35" fmla="*/ 2147483647 h 16"/>
                <a:gd name="T36" fmla="*/ 2147483647 w 49"/>
                <a:gd name="T37" fmla="*/ 2147483647 h 16"/>
                <a:gd name="T38" fmla="*/ 2147483647 w 49"/>
                <a:gd name="T39" fmla="*/ 2147483647 h 16"/>
                <a:gd name="T40" fmla="*/ 2147483647 w 49"/>
                <a:gd name="T41" fmla="*/ 2147483647 h 16"/>
                <a:gd name="T42" fmla="*/ 2147483647 w 49"/>
                <a:gd name="T43" fmla="*/ 2147483647 h 16"/>
                <a:gd name="T44" fmla="*/ 2147483647 w 49"/>
                <a:gd name="T45" fmla="*/ 2147483647 h 16"/>
                <a:gd name="T46" fmla="*/ 2147483647 w 49"/>
                <a:gd name="T47" fmla="*/ 2147483647 h 16"/>
                <a:gd name="T48" fmla="*/ 2147483647 w 49"/>
                <a:gd name="T49" fmla="*/ 2147483647 h 16"/>
                <a:gd name="T50" fmla="*/ 2147483647 w 49"/>
                <a:gd name="T51" fmla="*/ 2147483647 h 16"/>
                <a:gd name="T52" fmla="*/ 2147483647 w 49"/>
                <a:gd name="T53" fmla="*/ 2147483647 h 16"/>
                <a:gd name="T54" fmla="*/ 2147483647 w 49"/>
                <a:gd name="T55" fmla="*/ 0 h 16"/>
                <a:gd name="T56" fmla="*/ 2147483647 w 49"/>
                <a:gd name="T57" fmla="*/ 0 h 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9"/>
                <a:gd name="T88" fmla="*/ 0 h 16"/>
                <a:gd name="T89" fmla="*/ 49 w 49"/>
                <a:gd name="T90" fmla="*/ 16 h 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9" h="16">
                  <a:moveTo>
                    <a:pt x="49" y="0"/>
                  </a:moveTo>
                  <a:lnTo>
                    <a:pt x="49" y="0"/>
                  </a:lnTo>
                  <a:lnTo>
                    <a:pt x="47" y="6"/>
                  </a:lnTo>
                  <a:lnTo>
                    <a:pt x="43" y="11"/>
                  </a:lnTo>
                  <a:lnTo>
                    <a:pt x="38" y="16"/>
                  </a:lnTo>
                  <a:lnTo>
                    <a:pt x="33" y="16"/>
                  </a:lnTo>
                  <a:lnTo>
                    <a:pt x="29" y="16"/>
                  </a:lnTo>
                  <a:lnTo>
                    <a:pt x="25" y="15"/>
                  </a:lnTo>
                  <a:lnTo>
                    <a:pt x="20" y="11"/>
                  </a:lnTo>
                  <a:lnTo>
                    <a:pt x="15" y="8"/>
                  </a:lnTo>
                  <a:lnTo>
                    <a:pt x="5" y="8"/>
                  </a:lnTo>
                  <a:lnTo>
                    <a:pt x="0" y="8"/>
                  </a:lnTo>
                  <a:lnTo>
                    <a:pt x="0" y="5"/>
                  </a:lnTo>
                  <a:lnTo>
                    <a:pt x="15" y="5"/>
                  </a:lnTo>
                  <a:lnTo>
                    <a:pt x="23" y="6"/>
                  </a:lnTo>
                  <a:lnTo>
                    <a:pt x="26" y="8"/>
                  </a:lnTo>
                  <a:lnTo>
                    <a:pt x="29" y="10"/>
                  </a:lnTo>
                  <a:lnTo>
                    <a:pt x="33" y="11"/>
                  </a:lnTo>
                  <a:lnTo>
                    <a:pt x="36" y="10"/>
                  </a:lnTo>
                  <a:lnTo>
                    <a:pt x="39" y="8"/>
                  </a:lnTo>
                  <a:lnTo>
                    <a:pt x="44" y="3"/>
                  </a:lnTo>
                  <a:lnTo>
                    <a:pt x="44" y="0"/>
                  </a:lnTo>
                  <a:lnTo>
                    <a:pt x="49" y="0"/>
                  </a:lnTo>
                  <a:close/>
                </a:path>
              </a:pathLst>
            </a:custGeom>
            <a:solidFill>
              <a:srgbClr val="E3CD98"/>
            </a:solidFill>
            <a:ln w="9525">
              <a:noFill/>
              <a:round/>
              <a:headEnd/>
              <a:tailEnd/>
            </a:ln>
          </p:spPr>
          <p:txBody>
            <a:bodyPr/>
            <a:lstStyle/>
            <a:p>
              <a:endParaRPr lang="ru-RU"/>
            </a:p>
          </p:txBody>
        </p:sp>
        <p:sp>
          <p:nvSpPr>
            <p:cNvPr id="40117" name="Freeform 94"/>
            <p:cNvSpPr>
              <a:spLocks/>
            </p:cNvSpPr>
            <p:nvPr/>
          </p:nvSpPr>
          <p:spPr bwMode="auto">
            <a:xfrm>
              <a:off x="6597651" y="2865438"/>
              <a:ext cx="396875" cy="196850"/>
            </a:xfrm>
            <a:custGeom>
              <a:avLst/>
              <a:gdLst>
                <a:gd name="T0" fmla="*/ 0 w 250"/>
                <a:gd name="T1" fmla="*/ 2147483647 h 124"/>
                <a:gd name="T2" fmla="*/ 0 w 250"/>
                <a:gd name="T3" fmla="*/ 2147483647 h 124"/>
                <a:gd name="T4" fmla="*/ 2147483647 w 250"/>
                <a:gd name="T5" fmla="*/ 2147483647 h 124"/>
                <a:gd name="T6" fmla="*/ 2147483647 w 250"/>
                <a:gd name="T7" fmla="*/ 2147483647 h 124"/>
                <a:gd name="T8" fmla="*/ 2147483647 w 250"/>
                <a:gd name="T9" fmla="*/ 2147483647 h 124"/>
                <a:gd name="T10" fmla="*/ 2147483647 w 250"/>
                <a:gd name="T11" fmla="*/ 2147483647 h 124"/>
                <a:gd name="T12" fmla="*/ 2147483647 w 250"/>
                <a:gd name="T13" fmla="*/ 2147483647 h 124"/>
                <a:gd name="T14" fmla="*/ 2147483647 w 250"/>
                <a:gd name="T15" fmla="*/ 2147483647 h 124"/>
                <a:gd name="T16" fmla="*/ 2147483647 w 250"/>
                <a:gd name="T17" fmla="*/ 2147483647 h 124"/>
                <a:gd name="T18" fmla="*/ 2147483647 w 250"/>
                <a:gd name="T19" fmla="*/ 2147483647 h 124"/>
                <a:gd name="T20" fmla="*/ 2147483647 w 250"/>
                <a:gd name="T21" fmla="*/ 2147483647 h 124"/>
                <a:gd name="T22" fmla="*/ 2147483647 w 250"/>
                <a:gd name="T23" fmla="*/ 2147483647 h 124"/>
                <a:gd name="T24" fmla="*/ 2147483647 w 250"/>
                <a:gd name="T25" fmla="*/ 2147483647 h 124"/>
                <a:gd name="T26" fmla="*/ 2147483647 w 250"/>
                <a:gd name="T27" fmla="*/ 2147483647 h 124"/>
                <a:gd name="T28" fmla="*/ 2147483647 w 250"/>
                <a:gd name="T29" fmla="*/ 2147483647 h 124"/>
                <a:gd name="T30" fmla="*/ 2147483647 w 250"/>
                <a:gd name="T31" fmla="*/ 2147483647 h 124"/>
                <a:gd name="T32" fmla="*/ 2147483647 w 250"/>
                <a:gd name="T33" fmla="*/ 2147483647 h 124"/>
                <a:gd name="T34" fmla="*/ 2147483647 w 250"/>
                <a:gd name="T35" fmla="*/ 0 h 124"/>
                <a:gd name="T36" fmla="*/ 2147483647 w 250"/>
                <a:gd name="T37" fmla="*/ 2147483647 h 124"/>
                <a:gd name="T38" fmla="*/ 2147483647 w 250"/>
                <a:gd name="T39" fmla="*/ 2147483647 h 124"/>
                <a:gd name="T40" fmla="*/ 2147483647 w 250"/>
                <a:gd name="T41" fmla="*/ 2147483647 h 124"/>
                <a:gd name="T42" fmla="*/ 2147483647 w 250"/>
                <a:gd name="T43" fmla="*/ 2147483647 h 124"/>
                <a:gd name="T44" fmla="*/ 2147483647 w 250"/>
                <a:gd name="T45" fmla="*/ 2147483647 h 124"/>
                <a:gd name="T46" fmla="*/ 2147483647 w 250"/>
                <a:gd name="T47" fmla="*/ 2147483647 h 124"/>
                <a:gd name="T48" fmla="*/ 2147483647 w 250"/>
                <a:gd name="T49" fmla="*/ 2147483647 h 124"/>
                <a:gd name="T50" fmla="*/ 2147483647 w 250"/>
                <a:gd name="T51" fmla="*/ 2147483647 h 124"/>
                <a:gd name="T52" fmla="*/ 0 w 250"/>
                <a:gd name="T53" fmla="*/ 2147483647 h 124"/>
                <a:gd name="T54" fmla="*/ 0 w 250"/>
                <a:gd name="T55" fmla="*/ 2147483647 h 12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50"/>
                <a:gd name="T85" fmla="*/ 0 h 124"/>
                <a:gd name="T86" fmla="*/ 250 w 250"/>
                <a:gd name="T87" fmla="*/ 124 h 12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50" h="124">
                  <a:moveTo>
                    <a:pt x="0" y="104"/>
                  </a:moveTo>
                  <a:lnTo>
                    <a:pt x="0" y="104"/>
                  </a:lnTo>
                  <a:lnTo>
                    <a:pt x="73" y="112"/>
                  </a:lnTo>
                  <a:lnTo>
                    <a:pt x="114" y="117"/>
                  </a:lnTo>
                  <a:lnTo>
                    <a:pt x="145" y="124"/>
                  </a:lnTo>
                  <a:lnTo>
                    <a:pt x="157" y="117"/>
                  </a:lnTo>
                  <a:lnTo>
                    <a:pt x="171" y="109"/>
                  </a:lnTo>
                  <a:lnTo>
                    <a:pt x="189" y="102"/>
                  </a:lnTo>
                  <a:lnTo>
                    <a:pt x="209" y="95"/>
                  </a:lnTo>
                  <a:lnTo>
                    <a:pt x="219" y="94"/>
                  </a:lnTo>
                  <a:lnTo>
                    <a:pt x="230" y="89"/>
                  </a:lnTo>
                  <a:lnTo>
                    <a:pt x="240" y="47"/>
                  </a:lnTo>
                  <a:lnTo>
                    <a:pt x="250" y="1"/>
                  </a:lnTo>
                  <a:lnTo>
                    <a:pt x="232" y="0"/>
                  </a:lnTo>
                  <a:lnTo>
                    <a:pt x="214" y="1"/>
                  </a:lnTo>
                  <a:lnTo>
                    <a:pt x="194" y="6"/>
                  </a:lnTo>
                  <a:lnTo>
                    <a:pt x="175" y="11"/>
                  </a:lnTo>
                  <a:lnTo>
                    <a:pt x="153" y="20"/>
                  </a:lnTo>
                  <a:lnTo>
                    <a:pt x="132" y="28"/>
                  </a:lnTo>
                  <a:lnTo>
                    <a:pt x="93" y="48"/>
                  </a:lnTo>
                  <a:lnTo>
                    <a:pt x="57" y="69"/>
                  </a:lnTo>
                  <a:lnTo>
                    <a:pt x="27" y="85"/>
                  </a:lnTo>
                  <a:lnTo>
                    <a:pt x="0" y="104"/>
                  </a:lnTo>
                  <a:close/>
                </a:path>
              </a:pathLst>
            </a:custGeom>
            <a:solidFill>
              <a:srgbClr val="F8F0DE"/>
            </a:solidFill>
            <a:ln w="9525">
              <a:noFill/>
              <a:round/>
              <a:headEnd/>
              <a:tailEnd/>
            </a:ln>
          </p:spPr>
          <p:txBody>
            <a:bodyPr/>
            <a:lstStyle/>
            <a:p>
              <a:endParaRPr lang="ru-RU"/>
            </a:p>
          </p:txBody>
        </p:sp>
      </p:grpSp>
      <p:grpSp>
        <p:nvGrpSpPr>
          <p:cNvPr id="39944" name="Group 98"/>
          <p:cNvGrpSpPr>
            <a:grpSpLocks noChangeAspect="1"/>
          </p:cNvGrpSpPr>
          <p:nvPr/>
        </p:nvGrpSpPr>
        <p:grpSpPr bwMode="auto">
          <a:xfrm flipH="1">
            <a:off x="6640388" y="740321"/>
            <a:ext cx="1789113" cy="3535363"/>
            <a:chOff x="4275" y="1170"/>
            <a:chExt cx="1127" cy="2227"/>
          </a:xfrm>
        </p:grpSpPr>
        <p:sp>
          <p:nvSpPr>
            <p:cNvPr id="39945" name="AutoShape 97"/>
            <p:cNvSpPr>
              <a:spLocks noChangeAspect="1" noChangeArrowheads="1" noTextEdit="1"/>
            </p:cNvSpPr>
            <p:nvPr/>
          </p:nvSpPr>
          <p:spPr bwMode="auto">
            <a:xfrm>
              <a:off x="4275" y="1170"/>
              <a:ext cx="1127" cy="2227"/>
            </a:xfrm>
            <a:prstGeom prst="rect">
              <a:avLst/>
            </a:prstGeom>
            <a:noFill/>
            <a:ln w="9525">
              <a:noFill/>
              <a:miter lim="800000"/>
              <a:headEnd/>
              <a:tailEnd/>
            </a:ln>
          </p:spPr>
          <p:txBody>
            <a:bodyPr/>
            <a:lstStyle/>
            <a:p>
              <a:endParaRPr lang="ru-RU"/>
            </a:p>
          </p:txBody>
        </p:sp>
        <p:sp>
          <p:nvSpPr>
            <p:cNvPr id="39946" name="Freeform 99"/>
            <p:cNvSpPr>
              <a:spLocks/>
            </p:cNvSpPr>
            <p:nvPr/>
          </p:nvSpPr>
          <p:spPr bwMode="auto">
            <a:xfrm>
              <a:off x="4275" y="1618"/>
              <a:ext cx="681" cy="979"/>
            </a:xfrm>
            <a:custGeom>
              <a:avLst/>
              <a:gdLst>
                <a:gd name="T0" fmla="*/ 266 w 681"/>
                <a:gd name="T1" fmla="*/ 47 h 979"/>
                <a:gd name="T2" fmla="*/ 354 w 681"/>
                <a:gd name="T3" fmla="*/ 98 h 979"/>
                <a:gd name="T4" fmla="*/ 403 w 681"/>
                <a:gd name="T5" fmla="*/ 93 h 979"/>
                <a:gd name="T6" fmla="*/ 409 w 681"/>
                <a:gd name="T7" fmla="*/ 67 h 979"/>
                <a:gd name="T8" fmla="*/ 483 w 681"/>
                <a:gd name="T9" fmla="*/ 93 h 979"/>
                <a:gd name="T10" fmla="*/ 522 w 681"/>
                <a:gd name="T11" fmla="*/ 114 h 979"/>
                <a:gd name="T12" fmla="*/ 550 w 681"/>
                <a:gd name="T13" fmla="*/ 326 h 979"/>
                <a:gd name="T14" fmla="*/ 568 w 681"/>
                <a:gd name="T15" fmla="*/ 412 h 979"/>
                <a:gd name="T16" fmla="*/ 574 w 681"/>
                <a:gd name="T17" fmla="*/ 425 h 979"/>
                <a:gd name="T18" fmla="*/ 583 w 681"/>
                <a:gd name="T19" fmla="*/ 440 h 979"/>
                <a:gd name="T20" fmla="*/ 586 w 681"/>
                <a:gd name="T21" fmla="*/ 451 h 979"/>
                <a:gd name="T22" fmla="*/ 599 w 681"/>
                <a:gd name="T23" fmla="*/ 471 h 979"/>
                <a:gd name="T24" fmla="*/ 617 w 681"/>
                <a:gd name="T25" fmla="*/ 502 h 979"/>
                <a:gd name="T26" fmla="*/ 675 w 681"/>
                <a:gd name="T27" fmla="*/ 707 h 979"/>
                <a:gd name="T28" fmla="*/ 669 w 681"/>
                <a:gd name="T29" fmla="*/ 943 h 979"/>
                <a:gd name="T30" fmla="*/ 412 w 681"/>
                <a:gd name="T31" fmla="*/ 971 h 979"/>
                <a:gd name="T32" fmla="*/ 302 w 681"/>
                <a:gd name="T33" fmla="*/ 974 h 979"/>
                <a:gd name="T34" fmla="*/ 180 w 681"/>
                <a:gd name="T35" fmla="*/ 948 h 979"/>
                <a:gd name="T36" fmla="*/ 214 w 681"/>
                <a:gd name="T37" fmla="*/ 748 h 979"/>
                <a:gd name="T38" fmla="*/ 217 w 681"/>
                <a:gd name="T39" fmla="*/ 735 h 979"/>
                <a:gd name="T40" fmla="*/ 214 w 681"/>
                <a:gd name="T41" fmla="*/ 725 h 979"/>
                <a:gd name="T42" fmla="*/ 214 w 681"/>
                <a:gd name="T43" fmla="*/ 707 h 979"/>
                <a:gd name="T44" fmla="*/ 208 w 681"/>
                <a:gd name="T45" fmla="*/ 691 h 979"/>
                <a:gd name="T46" fmla="*/ 223 w 681"/>
                <a:gd name="T47" fmla="*/ 663 h 979"/>
                <a:gd name="T48" fmla="*/ 232 w 681"/>
                <a:gd name="T49" fmla="*/ 603 h 979"/>
                <a:gd name="T50" fmla="*/ 235 w 681"/>
                <a:gd name="T51" fmla="*/ 510 h 979"/>
                <a:gd name="T52" fmla="*/ 235 w 681"/>
                <a:gd name="T53" fmla="*/ 489 h 979"/>
                <a:gd name="T54" fmla="*/ 235 w 681"/>
                <a:gd name="T55" fmla="*/ 445 h 979"/>
                <a:gd name="T56" fmla="*/ 205 w 681"/>
                <a:gd name="T57" fmla="*/ 430 h 979"/>
                <a:gd name="T58" fmla="*/ 192 w 681"/>
                <a:gd name="T59" fmla="*/ 388 h 979"/>
                <a:gd name="T60" fmla="*/ 156 w 681"/>
                <a:gd name="T61" fmla="*/ 308 h 979"/>
                <a:gd name="T62" fmla="*/ 137 w 681"/>
                <a:gd name="T63" fmla="*/ 414 h 979"/>
                <a:gd name="T64" fmla="*/ 140 w 681"/>
                <a:gd name="T65" fmla="*/ 430 h 979"/>
                <a:gd name="T66" fmla="*/ 140 w 681"/>
                <a:gd name="T67" fmla="*/ 448 h 979"/>
                <a:gd name="T68" fmla="*/ 153 w 681"/>
                <a:gd name="T69" fmla="*/ 474 h 979"/>
                <a:gd name="T70" fmla="*/ 147 w 681"/>
                <a:gd name="T71" fmla="*/ 508 h 979"/>
                <a:gd name="T72" fmla="*/ 174 w 681"/>
                <a:gd name="T73" fmla="*/ 671 h 979"/>
                <a:gd name="T74" fmla="*/ 189 w 681"/>
                <a:gd name="T75" fmla="*/ 712 h 979"/>
                <a:gd name="T76" fmla="*/ 177 w 681"/>
                <a:gd name="T77" fmla="*/ 738 h 979"/>
                <a:gd name="T78" fmla="*/ 122 w 681"/>
                <a:gd name="T79" fmla="*/ 741 h 979"/>
                <a:gd name="T80" fmla="*/ 92 w 681"/>
                <a:gd name="T81" fmla="*/ 730 h 979"/>
                <a:gd name="T82" fmla="*/ 76 w 681"/>
                <a:gd name="T83" fmla="*/ 707 h 979"/>
                <a:gd name="T84" fmla="*/ 61 w 681"/>
                <a:gd name="T85" fmla="*/ 627 h 979"/>
                <a:gd name="T86" fmla="*/ 18 w 681"/>
                <a:gd name="T87" fmla="*/ 497 h 979"/>
                <a:gd name="T88" fmla="*/ 18 w 681"/>
                <a:gd name="T89" fmla="*/ 474 h 979"/>
                <a:gd name="T90" fmla="*/ 9 w 681"/>
                <a:gd name="T91" fmla="*/ 453 h 979"/>
                <a:gd name="T92" fmla="*/ 12 w 681"/>
                <a:gd name="T93" fmla="*/ 443 h 979"/>
                <a:gd name="T94" fmla="*/ 12 w 681"/>
                <a:gd name="T95" fmla="*/ 412 h 979"/>
                <a:gd name="T96" fmla="*/ 18 w 681"/>
                <a:gd name="T97" fmla="*/ 360 h 979"/>
                <a:gd name="T98" fmla="*/ 34 w 681"/>
                <a:gd name="T99" fmla="*/ 181 h 979"/>
                <a:gd name="T100" fmla="*/ 64 w 681"/>
                <a:gd name="T101" fmla="*/ 83 h 979"/>
                <a:gd name="T102" fmla="*/ 113 w 681"/>
                <a:gd name="T103" fmla="*/ 3 h 979"/>
                <a:gd name="T104" fmla="*/ 162 w 681"/>
                <a:gd name="T105" fmla="*/ 10 h 9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81"/>
                <a:gd name="T160" fmla="*/ 0 h 979"/>
                <a:gd name="T161" fmla="*/ 681 w 681"/>
                <a:gd name="T162" fmla="*/ 979 h 97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81" h="979">
                  <a:moveTo>
                    <a:pt x="208" y="8"/>
                  </a:moveTo>
                  <a:lnTo>
                    <a:pt x="208" y="8"/>
                  </a:lnTo>
                  <a:lnTo>
                    <a:pt x="229" y="21"/>
                  </a:lnTo>
                  <a:lnTo>
                    <a:pt x="247" y="34"/>
                  </a:lnTo>
                  <a:lnTo>
                    <a:pt x="266" y="47"/>
                  </a:lnTo>
                  <a:lnTo>
                    <a:pt x="287" y="65"/>
                  </a:lnTo>
                  <a:lnTo>
                    <a:pt x="312" y="80"/>
                  </a:lnTo>
                  <a:lnTo>
                    <a:pt x="339" y="93"/>
                  </a:lnTo>
                  <a:lnTo>
                    <a:pt x="354" y="98"/>
                  </a:lnTo>
                  <a:lnTo>
                    <a:pt x="366" y="101"/>
                  </a:lnTo>
                  <a:lnTo>
                    <a:pt x="388" y="101"/>
                  </a:lnTo>
                  <a:lnTo>
                    <a:pt x="397" y="98"/>
                  </a:lnTo>
                  <a:lnTo>
                    <a:pt x="403" y="93"/>
                  </a:lnTo>
                  <a:lnTo>
                    <a:pt x="406" y="88"/>
                  </a:lnTo>
                  <a:lnTo>
                    <a:pt x="409" y="75"/>
                  </a:lnTo>
                  <a:lnTo>
                    <a:pt x="409" y="67"/>
                  </a:lnTo>
                  <a:lnTo>
                    <a:pt x="467" y="88"/>
                  </a:lnTo>
                  <a:lnTo>
                    <a:pt x="473" y="91"/>
                  </a:lnTo>
                  <a:lnTo>
                    <a:pt x="479" y="93"/>
                  </a:lnTo>
                  <a:lnTo>
                    <a:pt x="483" y="93"/>
                  </a:lnTo>
                  <a:lnTo>
                    <a:pt x="492" y="96"/>
                  </a:lnTo>
                  <a:lnTo>
                    <a:pt x="504" y="98"/>
                  </a:lnTo>
                  <a:lnTo>
                    <a:pt x="513" y="106"/>
                  </a:lnTo>
                  <a:lnTo>
                    <a:pt x="522" y="114"/>
                  </a:lnTo>
                  <a:lnTo>
                    <a:pt x="525" y="124"/>
                  </a:lnTo>
                  <a:lnTo>
                    <a:pt x="534" y="223"/>
                  </a:lnTo>
                  <a:lnTo>
                    <a:pt x="550" y="326"/>
                  </a:lnTo>
                  <a:lnTo>
                    <a:pt x="556" y="378"/>
                  </a:lnTo>
                  <a:lnTo>
                    <a:pt x="559" y="401"/>
                  </a:lnTo>
                  <a:lnTo>
                    <a:pt x="565" y="409"/>
                  </a:lnTo>
                  <a:lnTo>
                    <a:pt x="568" y="412"/>
                  </a:lnTo>
                  <a:lnTo>
                    <a:pt x="574" y="417"/>
                  </a:lnTo>
                  <a:lnTo>
                    <a:pt x="574" y="419"/>
                  </a:lnTo>
                  <a:lnTo>
                    <a:pt x="574" y="422"/>
                  </a:lnTo>
                  <a:lnTo>
                    <a:pt x="574" y="425"/>
                  </a:lnTo>
                  <a:lnTo>
                    <a:pt x="577" y="427"/>
                  </a:lnTo>
                  <a:lnTo>
                    <a:pt x="577" y="432"/>
                  </a:lnTo>
                  <a:lnTo>
                    <a:pt x="577" y="438"/>
                  </a:lnTo>
                  <a:lnTo>
                    <a:pt x="583" y="440"/>
                  </a:lnTo>
                  <a:lnTo>
                    <a:pt x="586" y="443"/>
                  </a:lnTo>
                  <a:lnTo>
                    <a:pt x="583" y="445"/>
                  </a:lnTo>
                  <a:lnTo>
                    <a:pt x="583" y="448"/>
                  </a:lnTo>
                  <a:lnTo>
                    <a:pt x="586" y="451"/>
                  </a:lnTo>
                  <a:lnTo>
                    <a:pt x="592" y="453"/>
                  </a:lnTo>
                  <a:lnTo>
                    <a:pt x="596" y="456"/>
                  </a:lnTo>
                  <a:lnTo>
                    <a:pt x="596" y="463"/>
                  </a:lnTo>
                  <a:lnTo>
                    <a:pt x="596" y="469"/>
                  </a:lnTo>
                  <a:lnTo>
                    <a:pt x="599" y="471"/>
                  </a:lnTo>
                  <a:lnTo>
                    <a:pt x="602" y="474"/>
                  </a:lnTo>
                  <a:lnTo>
                    <a:pt x="605" y="476"/>
                  </a:lnTo>
                  <a:lnTo>
                    <a:pt x="608" y="482"/>
                  </a:lnTo>
                  <a:lnTo>
                    <a:pt x="617" y="502"/>
                  </a:lnTo>
                  <a:lnTo>
                    <a:pt x="632" y="549"/>
                  </a:lnTo>
                  <a:lnTo>
                    <a:pt x="681" y="707"/>
                  </a:lnTo>
                  <a:lnTo>
                    <a:pt x="675" y="707"/>
                  </a:lnTo>
                  <a:lnTo>
                    <a:pt x="666" y="712"/>
                  </a:lnTo>
                  <a:lnTo>
                    <a:pt x="660" y="717"/>
                  </a:lnTo>
                  <a:lnTo>
                    <a:pt x="669" y="943"/>
                  </a:lnTo>
                  <a:lnTo>
                    <a:pt x="608" y="950"/>
                  </a:lnTo>
                  <a:lnTo>
                    <a:pt x="544" y="956"/>
                  </a:lnTo>
                  <a:lnTo>
                    <a:pt x="470" y="963"/>
                  </a:lnTo>
                  <a:lnTo>
                    <a:pt x="412" y="971"/>
                  </a:lnTo>
                  <a:lnTo>
                    <a:pt x="382" y="976"/>
                  </a:lnTo>
                  <a:lnTo>
                    <a:pt x="366" y="979"/>
                  </a:lnTo>
                  <a:lnTo>
                    <a:pt x="351" y="979"/>
                  </a:lnTo>
                  <a:lnTo>
                    <a:pt x="302" y="974"/>
                  </a:lnTo>
                  <a:lnTo>
                    <a:pt x="244" y="966"/>
                  </a:lnTo>
                  <a:lnTo>
                    <a:pt x="208" y="958"/>
                  </a:lnTo>
                  <a:lnTo>
                    <a:pt x="186" y="950"/>
                  </a:lnTo>
                  <a:lnTo>
                    <a:pt x="180" y="948"/>
                  </a:lnTo>
                  <a:lnTo>
                    <a:pt x="205" y="839"/>
                  </a:lnTo>
                  <a:lnTo>
                    <a:pt x="208" y="813"/>
                  </a:lnTo>
                  <a:lnTo>
                    <a:pt x="211" y="785"/>
                  </a:lnTo>
                  <a:lnTo>
                    <a:pt x="214" y="748"/>
                  </a:lnTo>
                  <a:lnTo>
                    <a:pt x="214" y="741"/>
                  </a:lnTo>
                  <a:lnTo>
                    <a:pt x="214" y="738"/>
                  </a:lnTo>
                  <a:lnTo>
                    <a:pt x="217" y="735"/>
                  </a:lnTo>
                  <a:lnTo>
                    <a:pt x="217" y="733"/>
                  </a:lnTo>
                  <a:lnTo>
                    <a:pt x="214" y="730"/>
                  </a:lnTo>
                  <a:lnTo>
                    <a:pt x="214" y="725"/>
                  </a:lnTo>
                  <a:lnTo>
                    <a:pt x="214" y="720"/>
                  </a:lnTo>
                  <a:lnTo>
                    <a:pt x="214" y="717"/>
                  </a:lnTo>
                  <a:lnTo>
                    <a:pt x="211" y="712"/>
                  </a:lnTo>
                  <a:lnTo>
                    <a:pt x="214" y="707"/>
                  </a:lnTo>
                  <a:lnTo>
                    <a:pt x="214" y="704"/>
                  </a:lnTo>
                  <a:lnTo>
                    <a:pt x="211" y="699"/>
                  </a:lnTo>
                  <a:lnTo>
                    <a:pt x="208" y="694"/>
                  </a:lnTo>
                  <a:lnTo>
                    <a:pt x="208" y="691"/>
                  </a:lnTo>
                  <a:lnTo>
                    <a:pt x="211" y="689"/>
                  </a:lnTo>
                  <a:lnTo>
                    <a:pt x="217" y="686"/>
                  </a:lnTo>
                  <a:lnTo>
                    <a:pt x="220" y="681"/>
                  </a:lnTo>
                  <a:lnTo>
                    <a:pt x="223" y="663"/>
                  </a:lnTo>
                  <a:lnTo>
                    <a:pt x="226" y="645"/>
                  </a:lnTo>
                  <a:lnTo>
                    <a:pt x="229" y="629"/>
                  </a:lnTo>
                  <a:lnTo>
                    <a:pt x="232" y="619"/>
                  </a:lnTo>
                  <a:lnTo>
                    <a:pt x="232" y="603"/>
                  </a:lnTo>
                  <a:lnTo>
                    <a:pt x="226" y="562"/>
                  </a:lnTo>
                  <a:lnTo>
                    <a:pt x="226" y="541"/>
                  </a:lnTo>
                  <a:lnTo>
                    <a:pt x="229" y="523"/>
                  </a:lnTo>
                  <a:lnTo>
                    <a:pt x="235" y="510"/>
                  </a:lnTo>
                  <a:lnTo>
                    <a:pt x="241" y="502"/>
                  </a:lnTo>
                  <a:lnTo>
                    <a:pt x="241" y="497"/>
                  </a:lnTo>
                  <a:lnTo>
                    <a:pt x="238" y="495"/>
                  </a:lnTo>
                  <a:lnTo>
                    <a:pt x="235" y="489"/>
                  </a:lnTo>
                  <a:lnTo>
                    <a:pt x="235" y="484"/>
                  </a:lnTo>
                  <a:lnTo>
                    <a:pt x="244" y="471"/>
                  </a:lnTo>
                  <a:lnTo>
                    <a:pt x="235" y="445"/>
                  </a:lnTo>
                  <a:lnTo>
                    <a:pt x="226" y="443"/>
                  </a:lnTo>
                  <a:lnTo>
                    <a:pt x="217" y="440"/>
                  </a:lnTo>
                  <a:lnTo>
                    <a:pt x="211" y="435"/>
                  </a:lnTo>
                  <a:lnTo>
                    <a:pt x="205" y="430"/>
                  </a:lnTo>
                  <a:lnTo>
                    <a:pt x="202" y="422"/>
                  </a:lnTo>
                  <a:lnTo>
                    <a:pt x="205" y="414"/>
                  </a:lnTo>
                  <a:lnTo>
                    <a:pt x="202" y="407"/>
                  </a:lnTo>
                  <a:lnTo>
                    <a:pt x="192" y="388"/>
                  </a:lnTo>
                  <a:lnTo>
                    <a:pt x="171" y="352"/>
                  </a:lnTo>
                  <a:lnTo>
                    <a:pt x="159" y="324"/>
                  </a:lnTo>
                  <a:lnTo>
                    <a:pt x="156" y="308"/>
                  </a:lnTo>
                  <a:lnTo>
                    <a:pt x="156" y="337"/>
                  </a:lnTo>
                  <a:lnTo>
                    <a:pt x="153" y="360"/>
                  </a:lnTo>
                  <a:lnTo>
                    <a:pt x="150" y="386"/>
                  </a:lnTo>
                  <a:lnTo>
                    <a:pt x="137" y="414"/>
                  </a:lnTo>
                  <a:lnTo>
                    <a:pt x="137" y="422"/>
                  </a:lnTo>
                  <a:lnTo>
                    <a:pt x="140" y="425"/>
                  </a:lnTo>
                  <a:lnTo>
                    <a:pt x="140" y="427"/>
                  </a:lnTo>
                  <a:lnTo>
                    <a:pt x="140" y="430"/>
                  </a:lnTo>
                  <a:lnTo>
                    <a:pt x="137" y="435"/>
                  </a:lnTo>
                  <a:lnTo>
                    <a:pt x="140" y="438"/>
                  </a:lnTo>
                  <a:lnTo>
                    <a:pt x="144" y="443"/>
                  </a:lnTo>
                  <a:lnTo>
                    <a:pt x="140" y="448"/>
                  </a:lnTo>
                  <a:lnTo>
                    <a:pt x="140" y="453"/>
                  </a:lnTo>
                  <a:lnTo>
                    <a:pt x="144" y="458"/>
                  </a:lnTo>
                  <a:lnTo>
                    <a:pt x="150" y="463"/>
                  </a:lnTo>
                  <a:lnTo>
                    <a:pt x="153" y="474"/>
                  </a:lnTo>
                  <a:lnTo>
                    <a:pt x="150" y="482"/>
                  </a:lnTo>
                  <a:lnTo>
                    <a:pt x="150" y="487"/>
                  </a:lnTo>
                  <a:lnTo>
                    <a:pt x="147" y="495"/>
                  </a:lnTo>
                  <a:lnTo>
                    <a:pt x="147" y="508"/>
                  </a:lnTo>
                  <a:lnTo>
                    <a:pt x="150" y="544"/>
                  </a:lnTo>
                  <a:lnTo>
                    <a:pt x="162" y="614"/>
                  </a:lnTo>
                  <a:lnTo>
                    <a:pt x="168" y="655"/>
                  </a:lnTo>
                  <a:lnTo>
                    <a:pt x="174" y="671"/>
                  </a:lnTo>
                  <a:lnTo>
                    <a:pt x="180" y="684"/>
                  </a:lnTo>
                  <a:lnTo>
                    <a:pt x="186" y="694"/>
                  </a:lnTo>
                  <a:lnTo>
                    <a:pt x="189" y="704"/>
                  </a:lnTo>
                  <a:lnTo>
                    <a:pt x="189" y="712"/>
                  </a:lnTo>
                  <a:lnTo>
                    <a:pt x="186" y="717"/>
                  </a:lnTo>
                  <a:lnTo>
                    <a:pt x="180" y="720"/>
                  </a:lnTo>
                  <a:lnTo>
                    <a:pt x="177" y="738"/>
                  </a:lnTo>
                  <a:lnTo>
                    <a:pt x="168" y="738"/>
                  </a:lnTo>
                  <a:lnTo>
                    <a:pt x="140" y="738"/>
                  </a:lnTo>
                  <a:lnTo>
                    <a:pt x="122" y="741"/>
                  </a:lnTo>
                  <a:lnTo>
                    <a:pt x="110" y="743"/>
                  </a:lnTo>
                  <a:lnTo>
                    <a:pt x="101" y="748"/>
                  </a:lnTo>
                  <a:lnTo>
                    <a:pt x="98" y="728"/>
                  </a:lnTo>
                  <a:lnTo>
                    <a:pt x="92" y="730"/>
                  </a:lnTo>
                  <a:lnTo>
                    <a:pt x="89" y="728"/>
                  </a:lnTo>
                  <a:lnTo>
                    <a:pt x="82" y="722"/>
                  </a:lnTo>
                  <a:lnTo>
                    <a:pt x="76" y="712"/>
                  </a:lnTo>
                  <a:lnTo>
                    <a:pt x="76" y="707"/>
                  </a:lnTo>
                  <a:lnTo>
                    <a:pt x="79" y="702"/>
                  </a:lnTo>
                  <a:lnTo>
                    <a:pt x="79" y="686"/>
                  </a:lnTo>
                  <a:lnTo>
                    <a:pt x="70" y="660"/>
                  </a:lnTo>
                  <a:lnTo>
                    <a:pt x="61" y="627"/>
                  </a:lnTo>
                  <a:lnTo>
                    <a:pt x="49" y="598"/>
                  </a:lnTo>
                  <a:lnTo>
                    <a:pt x="37" y="567"/>
                  </a:lnTo>
                  <a:lnTo>
                    <a:pt x="24" y="531"/>
                  </a:lnTo>
                  <a:lnTo>
                    <a:pt x="18" y="497"/>
                  </a:lnTo>
                  <a:lnTo>
                    <a:pt x="18" y="487"/>
                  </a:lnTo>
                  <a:lnTo>
                    <a:pt x="18" y="482"/>
                  </a:lnTo>
                  <a:lnTo>
                    <a:pt x="21" y="476"/>
                  </a:lnTo>
                  <a:lnTo>
                    <a:pt x="18" y="474"/>
                  </a:lnTo>
                  <a:lnTo>
                    <a:pt x="3" y="469"/>
                  </a:lnTo>
                  <a:lnTo>
                    <a:pt x="0" y="463"/>
                  </a:lnTo>
                  <a:lnTo>
                    <a:pt x="0" y="461"/>
                  </a:lnTo>
                  <a:lnTo>
                    <a:pt x="9" y="453"/>
                  </a:lnTo>
                  <a:lnTo>
                    <a:pt x="9" y="448"/>
                  </a:lnTo>
                  <a:lnTo>
                    <a:pt x="9" y="445"/>
                  </a:lnTo>
                  <a:lnTo>
                    <a:pt x="12" y="443"/>
                  </a:lnTo>
                  <a:lnTo>
                    <a:pt x="15" y="435"/>
                  </a:lnTo>
                  <a:lnTo>
                    <a:pt x="18" y="427"/>
                  </a:lnTo>
                  <a:lnTo>
                    <a:pt x="15" y="419"/>
                  </a:lnTo>
                  <a:lnTo>
                    <a:pt x="12" y="412"/>
                  </a:lnTo>
                  <a:lnTo>
                    <a:pt x="9" y="407"/>
                  </a:lnTo>
                  <a:lnTo>
                    <a:pt x="9" y="399"/>
                  </a:lnTo>
                  <a:lnTo>
                    <a:pt x="18" y="360"/>
                  </a:lnTo>
                  <a:lnTo>
                    <a:pt x="24" y="321"/>
                  </a:lnTo>
                  <a:lnTo>
                    <a:pt x="27" y="272"/>
                  </a:lnTo>
                  <a:lnTo>
                    <a:pt x="31" y="199"/>
                  </a:lnTo>
                  <a:lnTo>
                    <a:pt x="34" y="181"/>
                  </a:lnTo>
                  <a:lnTo>
                    <a:pt x="40" y="168"/>
                  </a:lnTo>
                  <a:lnTo>
                    <a:pt x="46" y="153"/>
                  </a:lnTo>
                  <a:lnTo>
                    <a:pt x="52" y="137"/>
                  </a:lnTo>
                  <a:lnTo>
                    <a:pt x="64" y="83"/>
                  </a:lnTo>
                  <a:lnTo>
                    <a:pt x="79" y="34"/>
                  </a:lnTo>
                  <a:lnTo>
                    <a:pt x="85" y="21"/>
                  </a:lnTo>
                  <a:lnTo>
                    <a:pt x="98" y="8"/>
                  </a:lnTo>
                  <a:lnTo>
                    <a:pt x="113" y="3"/>
                  </a:lnTo>
                  <a:lnTo>
                    <a:pt x="125" y="0"/>
                  </a:lnTo>
                  <a:lnTo>
                    <a:pt x="137" y="0"/>
                  </a:lnTo>
                  <a:lnTo>
                    <a:pt x="150" y="5"/>
                  </a:lnTo>
                  <a:lnTo>
                    <a:pt x="162" y="10"/>
                  </a:lnTo>
                  <a:lnTo>
                    <a:pt x="208" y="8"/>
                  </a:lnTo>
                  <a:close/>
                </a:path>
              </a:pathLst>
            </a:custGeom>
            <a:solidFill>
              <a:srgbClr val="C9D3E0"/>
            </a:solidFill>
            <a:ln w="9525">
              <a:noFill/>
              <a:round/>
              <a:headEnd/>
              <a:tailEnd/>
            </a:ln>
          </p:spPr>
          <p:txBody>
            <a:bodyPr/>
            <a:lstStyle/>
            <a:p>
              <a:endParaRPr lang="ru-RU"/>
            </a:p>
          </p:txBody>
        </p:sp>
        <p:sp>
          <p:nvSpPr>
            <p:cNvPr id="39947" name="Freeform 100"/>
            <p:cNvSpPr>
              <a:spLocks/>
            </p:cNvSpPr>
            <p:nvPr/>
          </p:nvSpPr>
          <p:spPr bwMode="auto">
            <a:xfrm>
              <a:off x="4293" y="2574"/>
              <a:ext cx="373" cy="735"/>
            </a:xfrm>
            <a:custGeom>
              <a:avLst/>
              <a:gdLst>
                <a:gd name="T0" fmla="*/ 180 w 373"/>
                <a:gd name="T1" fmla="*/ 0 h 735"/>
                <a:gd name="T2" fmla="*/ 153 w 373"/>
                <a:gd name="T3" fmla="*/ 152 h 735"/>
                <a:gd name="T4" fmla="*/ 150 w 373"/>
                <a:gd name="T5" fmla="*/ 191 h 735"/>
                <a:gd name="T6" fmla="*/ 144 w 373"/>
                <a:gd name="T7" fmla="*/ 212 h 735"/>
                <a:gd name="T8" fmla="*/ 71 w 373"/>
                <a:gd name="T9" fmla="*/ 308 h 735"/>
                <a:gd name="T10" fmla="*/ 58 w 373"/>
                <a:gd name="T11" fmla="*/ 328 h 735"/>
                <a:gd name="T12" fmla="*/ 34 w 373"/>
                <a:gd name="T13" fmla="*/ 383 h 735"/>
                <a:gd name="T14" fmla="*/ 19 w 373"/>
                <a:gd name="T15" fmla="*/ 453 h 735"/>
                <a:gd name="T16" fmla="*/ 9 w 373"/>
                <a:gd name="T17" fmla="*/ 528 h 735"/>
                <a:gd name="T18" fmla="*/ 6 w 373"/>
                <a:gd name="T19" fmla="*/ 564 h 735"/>
                <a:gd name="T20" fmla="*/ 6 w 373"/>
                <a:gd name="T21" fmla="*/ 670 h 735"/>
                <a:gd name="T22" fmla="*/ 0 w 373"/>
                <a:gd name="T23" fmla="*/ 706 h 735"/>
                <a:gd name="T24" fmla="*/ 64 w 373"/>
                <a:gd name="T25" fmla="*/ 722 h 735"/>
                <a:gd name="T26" fmla="*/ 107 w 373"/>
                <a:gd name="T27" fmla="*/ 732 h 735"/>
                <a:gd name="T28" fmla="*/ 147 w 373"/>
                <a:gd name="T29" fmla="*/ 735 h 735"/>
                <a:gd name="T30" fmla="*/ 168 w 373"/>
                <a:gd name="T31" fmla="*/ 732 h 735"/>
                <a:gd name="T32" fmla="*/ 174 w 373"/>
                <a:gd name="T33" fmla="*/ 725 h 735"/>
                <a:gd name="T34" fmla="*/ 174 w 373"/>
                <a:gd name="T35" fmla="*/ 722 h 735"/>
                <a:gd name="T36" fmla="*/ 138 w 373"/>
                <a:gd name="T37" fmla="*/ 699 h 735"/>
                <a:gd name="T38" fmla="*/ 119 w 373"/>
                <a:gd name="T39" fmla="*/ 670 h 735"/>
                <a:gd name="T40" fmla="*/ 113 w 373"/>
                <a:gd name="T41" fmla="*/ 644 h 735"/>
                <a:gd name="T42" fmla="*/ 116 w 373"/>
                <a:gd name="T43" fmla="*/ 605 h 735"/>
                <a:gd name="T44" fmla="*/ 129 w 373"/>
                <a:gd name="T45" fmla="*/ 567 h 735"/>
                <a:gd name="T46" fmla="*/ 150 w 373"/>
                <a:gd name="T47" fmla="*/ 512 h 735"/>
                <a:gd name="T48" fmla="*/ 162 w 373"/>
                <a:gd name="T49" fmla="*/ 494 h 735"/>
                <a:gd name="T50" fmla="*/ 180 w 373"/>
                <a:gd name="T51" fmla="*/ 437 h 735"/>
                <a:gd name="T52" fmla="*/ 199 w 373"/>
                <a:gd name="T53" fmla="*/ 367 h 735"/>
                <a:gd name="T54" fmla="*/ 223 w 373"/>
                <a:gd name="T55" fmla="*/ 315 h 735"/>
                <a:gd name="T56" fmla="*/ 254 w 373"/>
                <a:gd name="T57" fmla="*/ 277 h 735"/>
                <a:gd name="T58" fmla="*/ 269 w 373"/>
                <a:gd name="T59" fmla="*/ 261 h 735"/>
                <a:gd name="T60" fmla="*/ 303 w 373"/>
                <a:gd name="T61" fmla="*/ 227 h 735"/>
                <a:gd name="T62" fmla="*/ 312 w 373"/>
                <a:gd name="T63" fmla="*/ 209 h 735"/>
                <a:gd name="T64" fmla="*/ 318 w 373"/>
                <a:gd name="T65" fmla="*/ 176 h 735"/>
                <a:gd name="T66" fmla="*/ 333 w 373"/>
                <a:gd name="T67" fmla="*/ 116 h 735"/>
                <a:gd name="T68" fmla="*/ 361 w 373"/>
                <a:gd name="T69" fmla="*/ 46 h 735"/>
                <a:gd name="T70" fmla="*/ 373 w 373"/>
                <a:gd name="T71" fmla="*/ 18 h 735"/>
                <a:gd name="T72" fmla="*/ 358 w 373"/>
                <a:gd name="T73" fmla="*/ 20 h 735"/>
                <a:gd name="T74" fmla="*/ 318 w 373"/>
                <a:gd name="T75" fmla="*/ 23 h 735"/>
                <a:gd name="T76" fmla="*/ 284 w 373"/>
                <a:gd name="T77" fmla="*/ 18 h 735"/>
                <a:gd name="T78" fmla="*/ 220 w 373"/>
                <a:gd name="T79" fmla="*/ 7 h 735"/>
                <a:gd name="T80" fmla="*/ 180 w 373"/>
                <a:gd name="T81" fmla="*/ 0 h 73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3"/>
                <a:gd name="T124" fmla="*/ 0 h 735"/>
                <a:gd name="T125" fmla="*/ 373 w 373"/>
                <a:gd name="T126" fmla="*/ 735 h 73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3" h="735">
                  <a:moveTo>
                    <a:pt x="180" y="0"/>
                  </a:moveTo>
                  <a:lnTo>
                    <a:pt x="180" y="0"/>
                  </a:lnTo>
                  <a:lnTo>
                    <a:pt x="165" y="88"/>
                  </a:lnTo>
                  <a:lnTo>
                    <a:pt x="153" y="152"/>
                  </a:lnTo>
                  <a:lnTo>
                    <a:pt x="150" y="191"/>
                  </a:lnTo>
                  <a:lnTo>
                    <a:pt x="150" y="199"/>
                  </a:lnTo>
                  <a:lnTo>
                    <a:pt x="144" y="212"/>
                  </a:lnTo>
                  <a:lnTo>
                    <a:pt x="122" y="240"/>
                  </a:lnTo>
                  <a:lnTo>
                    <a:pt x="71" y="308"/>
                  </a:lnTo>
                  <a:lnTo>
                    <a:pt x="58" y="328"/>
                  </a:lnTo>
                  <a:lnTo>
                    <a:pt x="46" y="354"/>
                  </a:lnTo>
                  <a:lnTo>
                    <a:pt x="34" y="383"/>
                  </a:lnTo>
                  <a:lnTo>
                    <a:pt x="25" y="416"/>
                  </a:lnTo>
                  <a:lnTo>
                    <a:pt x="19" y="453"/>
                  </a:lnTo>
                  <a:lnTo>
                    <a:pt x="13" y="492"/>
                  </a:lnTo>
                  <a:lnTo>
                    <a:pt x="9" y="528"/>
                  </a:lnTo>
                  <a:lnTo>
                    <a:pt x="6" y="564"/>
                  </a:lnTo>
                  <a:lnTo>
                    <a:pt x="6" y="626"/>
                  </a:lnTo>
                  <a:lnTo>
                    <a:pt x="6" y="670"/>
                  </a:lnTo>
                  <a:lnTo>
                    <a:pt x="0" y="706"/>
                  </a:lnTo>
                  <a:lnTo>
                    <a:pt x="31" y="714"/>
                  </a:lnTo>
                  <a:lnTo>
                    <a:pt x="64" y="722"/>
                  </a:lnTo>
                  <a:lnTo>
                    <a:pt x="107" y="732"/>
                  </a:lnTo>
                  <a:lnTo>
                    <a:pt x="129" y="735"/>
                  </a:lnTo>
                  <a:lnTo>
                    <a:pt x="147" y="735"/>
                  </a:lnTo>
                  <a:lnTo>
                    <a:pt x="159" y="735"/>
                  </a:lnTo>
                  <a:lnTo>
                    <a:pt x="168" y="732"/>
                  </a:lnTo>
                  <a:lnTo>
                    <a:pt x="171" y="730"/>
                  </a:lnTo>
                  <a:lnTo>
                    <a:pt x="174" y="725"/>
                  </a:lnTo>
                  <a:lnTo>
                    <a:pt x="174" y="722"/>
                  </a:lnTo>
                  <a:lnTo>
                    <a:pt x="138" y="699"/>
                  </a:lnTo>
                  <a:lnTo>
                    <a:pt x="129" y="688"/>
                  </a:lnTo>
                  <a:lnTo>
                    <a:pt x="119" y="670"/>
                  </a:lnTo>
                  <a:lnTo>
                    <a:pt x="113" y="657"/>
                  </a:lnTo>
                  <a:lnTo>
                    <a:pt x="113" y="644"/>
                  </a:lnTo>
                  <a:lnTo>
                    <a:pt x="113" y="626"/>
                  </a:lnTo>
                  <a:lnTo>
                    <a:pt x="116" y="605"/>
                  </a:lnTo>
                  <a:lnTo>
                    <a:pt x="129" y="567"/>
                  </a:lnTo>
                  <a:lnTo>
                    <a:pt x="141" y="536"/>
                  </a:lnTo>
                  <a:lnTo>
                    <a:pt x="150" y="512"/>
                  </a:lnTo>
                  <a:lnTo>
                    <a:pt x="162" y="494"/>
                  </a:lnTo>
                  <a:lnTo>
                    <a:pt x="171" y="471"/>
                  </a:lnTo>
                  <a:lnTo>
                    <a:pt x="180" y="437"/>
                  </a:lnTo>
                  <a:lnTo>
                    <a:pt x="199" y="367"/>
                  </a:lnTo>
                  <a:lnTo>
                    <a:pt x="208" y="341"/>
                  </a:lnTo>
                  <a:lnTo>
                    <a:pt x="223" y="315"/>
                  </a:lnTo>
                  <a:lnTo>
                    <a:pt x="239" y="292"/>
                  </a:lnTo>
                  <a:lnTo>
                    <a:pt x="254" y="277"/>
                  </a:lnTo>
                  <a:lnTo>
                    <a:pt x="269" y="261"/>
                  </a:lnTo>
                  <a:lnTo>
                    <a:pt x="287" y="246"/>
                  </a:lnTo>
                  <a:lnTo>
                    <a:pt x="303" y="227"/>
                  </a:lnTo>
                  <a:lnTo>
                    <a:pt x="309" y="217"/>
                  </a:lnTo>
                  <a:lnTo>
                    <a:pt x="312" y="209"/>
                  </a:lnTo>
                  <a:lnTo>
                    <a:pt x="318" y="176"/>
                  </a:lnTo>
                  <a:lnTo>
                    <a:pt x="333" y="116"/>
                  </a:lnTo>
                  <a:lnTo>
                    <a:pt x="348" y="77"/>
                  </a:lnTo>
                  <a:lnTo>
                    <a:pt x="361" y="46"/>
                  </a:lnTo>
                  <a:lnTo>
                    <a:pt x="373" y="18"/>
                  </a:lnTo>
                  <a:lnTo>
                    <a:pt x="358" y="20"/>
                  </a:lnTo>
                  <a:lnTo>
                    <a:pt x="342" y="23"/>
                  </a:lnTo>
                  <a:lnTo>
                    <a:pt x="318" y="23"/>
                  </a:lnTo>
                  <a:lnTo>
                    <a:pt x="284" y="18"/>
                  </a:lnTo>
                  <a:lnTo>
                    <a:pt x="248" y="15"/>
                  </a:lnTo>
                  <a:lnTo>
                    <a:pt x="220" y="7"/>
                  </a:lnTo>
                  <a:lnTo>
                    <a:pt x="180" y="0"/>
                  </a:lnTo>
                  <a:close/>
                </a:path>
              </a:pathLst>
            </a:custGeom>
            <a:solidFill>
              <a:srgbClr val="000000"/>
            </a:solidFill>
            <a:ln w="9525">
              <a:noFill/>
              <a:round/>
              <a:headEnd/>
              <a:tailEnd/>
            </a:ln>
          </p:spPr>
          <p:txBody>
            <a:bodyPr/>
            <a:lstStyle/>
            <a:p>
              <a:endParaRPr lang="ru-RU"/>
            </a:p>
          </p:txBody>
        </p:sp>
        <p:sp>
          <p:nvSpPr>
            <p:cNvPr id="39948" name="Freeform 101"/>
            <p:cNvSpPr>
              <a:spLocks/>
            </p:cNvSpPr>
            <p:nvPr/>
          </p:nvSpPr>
          <p:spPr bwMode="auto">
            <a:xfrm>
              <a:off x="4275" y="3280"/>
              <a:ext cx="308" cy="99"/>
            </a:xfrm>
            <a:custGeom>
              <a:avLst/>
              <a:gdLst>
                <a:gd name="T0" fmla="*/ 192 w 308"/>
                <a:gd name="T1" fmla="*/ 16 h 99"/>
                <a:gd name="T2" fmla="*/ 192 w 308"/>
                <a:gd name="T3" fmla="*/ 16 h 99"/>
                <a:gd name="T4" fmla="*/ 211 w 308"/>
                <a:gd name="T5" fmla="*/ 21 h 99"/>
                <a:gd name="T6" fmla="*/ 229 w 308"/>
                <a:gd name="T7" fmla="*/ 24 h 99"/>
                <a:gd name="T8" fmla="*/ 250 w 308"/>
                <a:gd name="T9" fmla="*/ 24 h 99"/>
                <a:gd name="T10" fmla="*/ 272 w 308"/>
                <a:gd name="T11" fmla="*/ 26 h 99"/>
                <a:gd name="T12" fmla="*/ 281 w 308"/>
                <a:gd name="T13" fmla="*/ 29 h 99"/>
                <a:gd name="T14" fmla="*/ 290 w 308"/>
                <a:gd name="T15" fmla="*/ 32 h 99"/>
                <a:gd name="T16" fmla="*/ 296 w 308"/>
                <a:gd name="T17" fmla="*/ 37 h 99"/>
                <a:gd name="T18" fmla="*/ 302 w 308"/>
                <a:gd name="T19" fmla="*/ 44 h 99"/>
                <a:gd name="T20" fmla="*/ 305 w 308"/>
                <a:gd name="T21" fmla="*/ 52 h 99"/>
                <a:gd name="T22" fmla="*/ 308 w 308"/>
                <a:gd name="T23" fmla="*/ 65 h 99"/>
                <a:gd name="T24" fmla="*/ 308 w 308"/>
                <a:gd name="T25" fmla="*/ 81 h 99"/>
                <a:gd name="T26" fmla="*/ 305 w 308"/>
                <a:gd name="T27" fmla="*/ 96 h 99"/>
                <a:gd name="T28" fmla="*/ 305 w 308"/>
                <a:gd name="T29" fmla="*/ 96 h 99"/>
                <a:gd name="T30" fmla="*/ 263 w 308"/>
                <a:gd name="T31" fmla="*/ 99 h 99"/>
                <a:gd name="T32" fmla="*/ 211 w 308"/>
                <a:gd name="T33" fmla="*/ 99 h 99"/>
                <a:gd name="T34" fmla="*/ 159 w 308"/>
                <a:gd name="T35" fmla="*/ 96 h 99"/>
                <a:gd name="T36" fmla="*/ 137 w 308"/>
                <a:gd name="T37" fmla="*/ 94 h 99"/>
                <a:gd name="T38" fmla="*/ 116 w 308"/>
                <a:gd name="T39" fmla="*/ 91 h 99"/>
                <a:gd name="T40" fmla="*/ 116 w 308"/>
                <a:gd name="T41" fmla="*/ 91 h 99"/>
                <a:gd name="T42" fmla="*/ 49 w 308"/>
                <a:gd name="T43" fmla="*/ 76 h 99"/>
                <a:gd name="T44" fmla="*/ 12 w 308"/>
                <a:gd name="T45" fmla="*/ 70 h 99"/>
                <a:gd name="T46" fmla="*/ 12 w 308"/>
                <a:gd name="T47" fmla="*/ 70 h 99"/>
                <a:gd name="T48" fmla="*/ 9 w 308"/>
                <a:gd name="T49" fmla="*/ 68 h 99"/>
                <a:gd name="T50" fmla="*/ 6 w 308"/>
                <a:gd name="T51" fmla="*/ 68 h 99"/>
                <a:gd name="T52" fmla="*/ 0 w 308"/>
                <a:gd name="T53" fmla="*/ 57 h 99"/>
                <a:gd name="T54" fmla="*/ 0 w 308"/>
                <a:gd name="T55" fmla="*/ 44 h 99"/>
                <a:gd name="T56" fmla="*/ 3 w 308"/>
                <a:gd name="T57" fmla="*/ 32 h 99"/>
                <a:gd name="T58" fmla="*/ 3 w 308"/>
                <a:gd name="T59" fmla="*/ 32 h 99"/>
                <a:gd name="T60" fmla="*/ 6 w 308"/>
                <a:gd name="T61" fmla="*/ 16 h 99"/>
                <a:gd name="T62" fmla="*/ 12 w 308"/>
                <a:gd name="T63" fmla="*/ 8 h 99"/>
                <a:gd name="T64" fmla="*/ 18 w 308"/>
                <a:gd name="T65" fmla="*/ 0 h 99"/>
                <a:gd name="T66" fmla="*/ 18 w 308"/>
                <a:gd name="T67" fmla="*/ 0 h 99"/>
                <a:gd name="T68" fmla="*/ 49 w 308"/>
                <a:gd name="T69" fmla="*/ 8 h 99"/>
                <a:gd name="T70" fmla="*/ 82 w 308"/>
                <a:gd name="T71" fmla="*/ 16 h 99"/>
                <a:gd name="T72" fmla="*/ 125 w 308"/>
                <a:gd name="T73" fmla="*/ 26 h 99"/>
                <a:gd name="T74" fmla="*/ 125 w 308"/>
                <a:gd name="T75" fmla="*/ 26 h 99"/>
                <a:gd name="T76" fmla="*/ 147 w 308"/>
                <a:gd name="T77" fmla="*/ 29 h 99"/>
                <a:gd name="T78" fmla="*/ 165 w 308"/>
                <a:gd name="T79" fmla="*/ 29 h 99"/>
                <a:gd name="T80" fmla="*/ 177 w 308"/>
                <a:gd name="T81" fmla="*/ 29 h 99"/>
                <a:gd name="T82" fmla="*/ 186 w 308"/>
                <a:gd name="T83" fmla="*/ 26 h 99"/>
                <a:gd name="T84" fmla="*/ 189 w 308"/>
                <a:gd name="T85" fmla="*/ 24 h 99"/>
                <a:gd name="T86" fmla="*/ 192 w 308"/>
                <a:gd name="T87" fmla="*/ 19 h 99"/>
                <a:gd name="T88" fmla="*/ 192 w 308"/>
                <a:gd name="T89" fmla="*/ 16 h 99"/>
                <a:gd name="T90" fmla="*/ 192 w 308"/>
                <a:gd name="T91" fmla="*/ 16 h 9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08"/>
                <a:gd name="T139" fmla="*/ 0 h 99"/>
                <a:gd name="T140" fmla="*/ 308 w 308"/>
                <a:gd name="T141" fmla="*/ 99 h 9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08" h="99">
                  <a:moveTo>
                    <a:pt x="192" y="16"/>
                  </a:moveTo>
                  <a:lnTo>
                    <a:pt x="192" y="16"/>
                  </a:lnTo>
                  <a:lnTo>
                    <a:pt x="211" y="21"/>
                  </a:lnTo>
                  <a:lnTo>
                    <a:pt x="229" y="24"/>
                  </a:lnTo>
                  <a:lnTo>
                    <a:pt x="250" y="24"/>
                  </a:lnTo>
                  <a:lnTo>
                    <a:pt x="272" y="26"/>
                  </a:lnTo>
                  <a:lnTo>
                    <a:pt x="281" y="29"/>
                  </a:lnTo>
                  <a:lnTo>
                    <a:pt x="290" y="32"/>
                  </a:lnTo>
                  <a:lnTo>
                    <a:pt x="296" y="37"/>
                  </a:lnTo>
                  <a:lnTo>
                    <a:pt x="302" y="44"/>
                  </a:lnTo>
                  <a:lnTo>
                    <a:pt x="305" y="52"/>
                  </a:lnTo>
                  <a:lnTo>
                    <a:pt x="308" y="65"/>
                  </a:lnTo>
                  <a:lnTo>
                    <a:pt x="308" y="81"/>
                  </a:lnTo>
                  <a:lnTo>
                    <a:pt x="305" y="96"/>
                  </a:lnTo>
                  <a:lnTo>
                    <a:pt x="263" y="99"/>
                  </a:lnTo>
                  <a:lnTo>
                    <a:pt x="211" y="99"/>
                  </a:lnTo>
                  <a:lnTo>
                    <a:pt x="159" y="96"/>
                  </a:lnTo>
                  <a:lnTo>
                    <a:pt x="137" y="94"/>
                  </a:lnTo>
                  <a:lnTo>
                    <a:pt x="116" y="91"/>
                  </a:lnTo>
                  <a:lnTo>
                    <a:pt x="49" y="76"/>
                  </a:lnTo>
                  <a:lnTo>
                    <a:pt x="12" y="70"/>
                  </a:lnTo>
                  <a:lnTo>
                    <a:pt x="9" y="68"/>
                  </a:lnTo>
                  <a:lnTo>
                    <a:pt x="6" y="68"/>
                  </a:lnTo>
                  <a:lnTo>
                    <a:pt x="0" y="57"/>
                  </a:lnTo>
                  <a:lnTo>
                    <a:pt x="0" y="44"/>
                  </a:lnTo>
                  <a:lnTo>
                    <a:pt x="3" y="32"/>
                  </a:lnTo>
                  <a:lnTo>
                    <a:pt x="6" y="16"/>
                  </a:lnTo>
                  <a:lnTo>
                    <a:pt x="12" y="8"/>
                  </a:lnTo>
                  <a:lnTo>
                    <a:pt x="18" y="0"/>
                  </a:lnTo>
                  <a:lnTo>
                    <a:pt x="49" y="8"/>
                  </a:lnTo>
                  <a:lnTo>
                    <a:pt x="82" y="16"/>
                  </a:lnTo>
                  <a:lnTo>
                    <a:pt x="125" y="26"/>
                  </a:lnTo>
                  <a:lnTo>
                    <a:pt x="147" y="29"/>
                  </a:lnTo>
                  <a:lnTo>
                    <a:pt x="165" y="29"/>
                  </a:lnTo>
                  <a:lnTo>
                    <a:pt x="177" y="29"/>
                  </a:lnTo>
                  <a:lnTo>
                    <a:pt x="186" y="26"/>
                  </a:lnTo>
                  <a:lnTo>
                    <a:pt x="189" y="24"/>
                  </a:lnTo>
                  <a:lnTo>
                    <a:pt x="192" y="19"/>
                  </a:lnTo>
                  <a:lnTo>
                    <a:pt x="192" y="16"/>
                  </a:lnTo>
                  <a:close/>
                </a:path>
              </a:pathLst>
            </a:custGeom>
            <a:solidFill>
              <a:srgbClr val="D75252"/>
            </a:solidFill>
            <a:ln w="9525">
              <a:noFill/>
              <a:round/>
              <a:headEnd/>
              <a:tailEnd/>
            </a:ln>
          </p:spPr>
          <p:txBody>
            <a:bodyPr/>
            <a:lstStyle/>
            <a:p>
              <a:endParaRPr lang="ru-RU"/>
            </a:p>
          </p:txBody>
        </p:sp>
        <p:sp>
          <p:nvSpPr>
            <p:cNvPr id="39949" name="Freeform 102"/>
            <p:cNvSpPr>
              <a:spLocks/>
            </p:cNvSpPr>
            <p:nvPr/>
          </p:nvSpPr>
          <p:spPr bwMode="auto">
            <a:xfrm>
              <a:off x="4275" y="3350"/>
              <a:ext cx="312" cy="37"/>
            </a:xfrm>
            <a:custGeom>
              <a:avLst/>
              <a:gdLst>
                <a:gd name="T0" fmla="*/ 9 w 312"/>
                <a:gd name="T1" fmla="*/ 0 h 37"/>
                <a:gd name="T2" fmla="*/ 9 w 312"/>
                <a:gd name="T3" fmla="*/ 0 h 37"/>
                <a:gd name="T4" fmla="*/ 3 w 312"/>
                <a:gd name="T5" fmla="*/ 0 h 37"/>
                <a:gd name="T6" fmla="*/ 0 w 312"/>
                <a:gd name="T7" fmla="*/ 0 h 37"/>
                <a:gd name="T8" fmla="*/ 0 w 312"/>
                <a:gd name="T9" fmla="*/ 6 h 37"/>
                <a:gd name="T10" fmla="*/ 0 w 312"/>
                <a:gd name="T11" fmla="*/ 6 h 37"/>
                <a:gd name="T12" fmla="*/ 3 w 312"/>
                <a:gd name="T13" fmla="*/ 8 h 37"/>
                <a:gd name="T14" fmla="*/ 9 w 312"/>
                <a:gd name="T15" fmla="*/ 11 h 37"/>
                <a:gd name="T16" fmla="*/ 46 w 312"/>
                <a:gd name="T17" fmla="*/ 18 h 37"/>
                <a:gd name="T18" fmla="*/ 46 w 312"/>
                <a:gd name="T19" fmla="*/ 18 h 37"/>
                <a:gd name="T20" fmla="*/ 113 w 312"/>
                <a:gd name="T21" fmla="*/ 31 h 37"/>
                <a:gd name="T22" fmla="*/ 159 w 312"/>
                <a:gd name="T23" fmla="*/ 37 h 37"/>
                <a:gd name="T24" fmla="*/ 159 w 312"/>
                <a:gd name="T25" fmla="*/ 37 h 37"/>
                <a:gd name="T26" fmla="*/ 202 w 312"/>
                <a:gd name="T27" fmla="*/ 37 h 37"/>
                <a:gd name="T28" fmla="*/ 266 w 312"/>
                <a:gd name="T29" fmla="*/ 37 h 37"/>
                <a:gd name="T30" fmla="*/ 266 w 312"/>
                <a:gd name="T31" fmla="*/ 37 h 37"/>
                <a:gd name="T32" fmla="*/ 290 w 312"/>
                <a:gd name="T33" fmla="*/ 37 h 37"/>
                <a:gd name="T34" fmla="*/ 305 w 312"/>
                <a:gd name="T35" fmla="*/ 34 h 37"/>
                <a:gd name="T36" fmla="*/ 308 w 312"/>
                <a:gd name="T37" fmla="*/ 34 h 37"/>
                <a:gd name="T38" fmla="*/ 312 w 312"/>
                <a:gd name="T39" fmla="*/ 31 h 37"/>
                <a:gd name="T40" fmla="*/ 305 w 312"/>
                <a:gd name="T41" fmla="*/ 26 h 37"/>
                <a:gd name="T42" fmla="*/ 305 w 312"/>
                <a:gd name="T43" fmla="*/ 26 h 37"/>
                <a:gd name="T44" fmla="*/ 263 w 312"/>
                <a:gd name="T45" fmla="*/ 29 h 37"/>
                <a:gd name="T46" fmla="*/ 211 w 312"/>
                <a:gd name="T47" fmla="*/ 29 h 37"/>
                <a:gd name="T48" fmla="*/ 159 w 312"/>
                <a:gd name="T49" fmla="*/ 26 h 37"/>
                <a:gd name="T50" fmla="*/ 137 w 312"/>
                <a:gd name="T51" fmla="*/ 24 h 37"/>
                <a:gd name="T52" fmla="*/ 116 w 312"/>
                <a:gd name="T53" fmla="*/ 21 h 37"/>
                <a:gd name="T54" fmla="*/ 116 w 312"/>
                <a:gd name="T55" fmla="*/ 21 h 37"/>
                <a:gd name="T56" fmla="*/ 49 w 312"/>
                <a:gd name="T57" fmla="*/ 6 h 37"/>
                <a:gd name="T58" fmla="*/ 12 w 312"/>
                <a:gd name="T59" fmla="*/ 0 h 37"/>
                <a:gd name="T60" fmla="*/ 12 w 312"/>
                <a:gd name="T61" fmla="*/ 0 h 37"/>
                <a:gd name="T62" fmla="*/ 9 w 312"/>
                <a:gd name="T63" fmla="*/ 0 h 37"/>
                <a:gd name="T64" fmla="*/ 9 w 312"/>
                <a:gd name="T65" fmla="*/ 0 h 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2"/>
                <a:gd name="T100" fmla="*/ 0 h 37"/>
                <a:gd name="T101" fmla="*/ 312 w 312"/>
                <a:gd name="T102" fmla="*/ 37 h 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2" h="37">
                  <a:moveTo>
                    <a:pt x="9" y="0"/>
                  </a:moveTo>
                  <a:lnTo>
                    <a:pt x="9" y="0"/>
                  </a:lnTo>
                  <a:lnTo>
                    <a:pt x="3" y="0"/>
                  </a:lnTo>
                  <a:lnTo>
                    <a:pt x="0" y="0"/>
                  </a:lnTo>
                  <a:lnTo>
                    <a:pt x="0" y="6"/>
                  </a:lnTo>
                  <a:lnTo>
                    <a:pt x="3" y="8"/>
                  </a:lnTo>
                  <a:lnTo>
                    <a:pt x="9" y="11"/>
                  </a:lnTo>
                  <a:lnTo>
                    <a:pt x="46" y="18"/>
                  </a:lnTo>
                  <a:lnTo>
                    <a:pt x="113" y="31"/>
                  </a:lnTo>
                  <a:lnTo>
                    <a:pt x="159" y="37"/>
                  </a:lnTo>
                  <a:lnTo>
                    <a:pt x="202" y="37"/>
                  </a:lnTo>
                  <a:lnTo>
                    <a:pt x="266" y="37"/>
                  </a:lnTo>
                  <a:lnTo>
                    <a:pt x="290" y="37"/>
                  </a:lnTo>
                  <a:lnTo>
                    <a:pt x="305" y="34"/>
                  </a:lnTo>
                  <a:lnTo>
                    <a:pt x="308" y="34"/>
                  </a:lnTo>
                  <a:lnTo>
                    <a:pt x="312" y="31"/>
                  </a:lnTo>
                  <a:lnTo>
                    <a:pt x="305" y="26"/>
                  </a:lnTo>
                  <a:lnTo>
                    <a:pt x="263" y="29"/>
                  </a:lnTo>
                  <a:lnTo>
                    <a:pt x="211" y="29"/>
                  </a:lnTo>
                  <a:lnTo>
                    <a:pt x="159" y="26"/>
                  </a:lnTo>
                  <a:lnTo>
                    <a:pt x="137" y="24"/>
                  </a:lnTo>
                  <a:lnTo>
                    <a:pt x="116" y="21"/>
                  </a:lnTo>
                  <a:lnTo>
                    <a:pt x="49" y="6"/>
                  </a:lnTo>
                  <a:lnTo>
                    <a:pt x="12" y="0"/>
                  </a:lnTo>
                  <a:lnTo>
                    <a:pt x="9" y="0"/>
                  </a:lnTo>
                  <a:close/>
                </a:path>
              </a:pathLst>
            </a:custGeom>
            <a:solidFill>
              <a:srgbClr val="000000"/>
            </a:solidFill>
            <a:ln w="9525">
              <a:noFill/>
              <a:round/>
              <a:headEnd/>
              <a:tailEnd/>
            </a:ln>
          </p:spPr>
          <p:txBody>
            <a:bodyPr/>
            <a:lstStyle/>
            <a:p>
              <a:endParaRPr lang="ru-RU"/>
            </a:p>
          </p:txBody>
        </p:sp>
        <p:sp>
          <p:nvSpPr>
            <p:cNvPr id="39950" name="Freeform 103"/>
            <p:cNvSpPr>
              <a:spLocks/>
            </p:cNvSpPr>
            <p:nvPr/>
          </p:nvSpPr>
          <p:spPr bwMode="auto">
            <a:xfrm>
              <a:off x="4290" y="3280"/>
              <a:ext cx="211" cy="47"/>
            </a:xfrm>
            <a:custGeom>
              <a:avLst/>
              <a:gdLst>
                <a:gd name="T0" fmla="*/ 177 w 211"/>
                <a:gd name="T1" fmla="*/ 16 h 47"/>
                <a:gd name="T2" fmla="*/ 177 w 211"/>
                <a:gd name="T3" fmla="*/ 16 h 47"/>
                <a:gd name="T4" fmla="*/ 190 w 211"/>
                <a:gd name="T5" fmla="*/ 21 h 47"/>
                <a:gd name="T6" fmla="*/ 205 w 211"/>
                <a:gd name="T7" fmla="*/ 21 h 47"/>
                <a:gd name="T8" fmla="*/ 205 w 211"/>
                <a:gd name="T9" fmla="*/ 21 h 47"/>
                <a:gd name="T10" fmla="*/ 211 w 211"/>
                <a:gd name="T11" fmla="*/ 32 h 47"/>
                <a:gd name="T12" fmla="*/ 211 w 211"/>
                <a:gd name="T13" fmla="*/ 37 h 47"/>
                <a:gd name="T14" fmla="*/ 208 w 211"/>
                <a:gd name="T15" fmla="*/ 42 h 47"/>
                <a:gd name="T16" fmla="*/ 202 w 211"/>
                <a:gd name="T17" fmla="*/ 44 h 47"/>
                <a:gd name="T18" fmla="*/ 193 w 211"/>
                <a:gd name="T19" fmla="*/ 47 h 47"/>
                <a:gd name="T20" fmla="*/ 180 w 211"/>
                <a:gd name="T21" fmla="*/ 47 h 47"/>
                <a:gd name="T22" fmla="*/ 153 w 211"/>
                <a:gd name="T23" fmla="*/ 42 h 47"/>
                <a:gd name="T24" fmla="*/ 95 w 211"/>
                <a:gd name="T25" fmla="*/ 32 h 47"/>
                <a:gd name="T26" fmla="*/ 64 w 211"/>
                <a:gd name="T27" fmla="*/ 21 h 47"/>
                <a:gd name="T28" fmla="*/ 64 w 211"/>
                <a:gd name="T29" fmla="*/ 21 h 47"/>
                <a:gd name="T30" fmla="*/ 0 w 211"/>
                <a:gd name="T31" fmla="*/ 3 h 47"/>
                <a:gd name="T32" fmla="*/ 0 w 211"/>
                <a:gd name="T33" fmla="*/ 3 h 47"/>
                <a:gd name="T34" fmla="*/ 3 w 211"/>
                <a:gd name="T35" fmla="*/ 0 h 47"/>
                <a:gd name="T36" fmla="*/ 3 w 211"/>
                <a:gd name="T37" fmla="*/ 0 h 47"/>
                <a:gd name="T38" fmla="*/ 34 w 211"/>
                <a:gd name="T39" fmla="*/ 8 h 47"/>
                <a:gd name="T40" fmla="*/ 67 w 211"/>
                <a:gd name="T41" fmla="*/ 16 h 47"/>
                <a:gd name="T42" fmla="*/ 110 w 211"/>
                <a:gd name="T43" fmla="*/ 26 h 47"/>
                <a:gd name="T44" fmla="*/ 110 w 211"/>
                <a:gd name="T45" fmla="*/ 26 h 47"/>
                <a:gd name="T46" fmla="*/ 132 w 211"/>
                <a:gd name="T47" fmla="*/ 29 h 47"/>
                <a:gd name="T48" fmla="*/ 150 w 211"/>
                <a:gd name="T49" fmla="*/ 29 h 47"/>
                <a:gd name="T50" fmla="*/ 162 w 211"/>
                <a:gd name="T51" fmla="*/ 29 h 47"/>
                <a:gd name="T52" fmla="*/ 171 w 211"/>
                <a:gd name="T53" fmla="*/ 26 h 47"/>
                <a:gd name="T54" fmla="*/ 174 w 211"/>
                <a:gd name="T55" fmla="*/ 24 h 47"/>
                <a:gd name="T56" fmla="*/ 177 w 211"/>
                <a:gd name="T57" fmla="*/ 19 h 47"/>
                <a:gd name="T58" fmla="*/ 177 w 211"/>
                <a:gd name="T59" fmla="*/ 16 h 47"/>
                <a:gd name="T60" fmla="*/ 177 w 211"/>
                <a:gd name="T61" fmla="*/ 16 h 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11"/>
                <a:gd name="T94" fmla="*/ 0 h 47"/>
                <a:gd name="T95" fmla="*/ 211 w 211"/>
                <a:gd name="T96" fmla="*/ 47 h 4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11" h="47">
                  <a:moveTo>
                    <a:pt x="177" y="16"/>
                  </a:moveTo>
                  <a:lnTo>
                    <a:pt x="177" y="16"/>
                  </a:lnTo>
                  <a:lnTo>
                    <a:pt x="190" y="21"/>
                  </a:lnTo>
                  <a:lnTo>
                    <a:pt x="205" y="21"/>
                  </a:lnTo>
                  <a:lnTo>
                    <a:pt x="211" y="32"/>
                  </a:lnTo>
                  <a:lnTo>
                    <a:pt x="211" y="37"/>
                  </a:lnTo>
                  <a:lnTo>
                    <a:pt x="208" y="42"/>
                  </a:lnTo>
                  <a:lnTo>
                    <a:pt x="202" y="44"/>
                  </a:lnTo>
                  <a:lnTo>
                    <a:pt x="193" y="47"/>
                  </a:lnTo>
                  <a:lnTo>
                    <a:pt x="180" y="47"/>
                  </a:lnTo>
                  <a:lnTo>
                    <a:pt x="153" y="42"/>
                  </a:lnTo>
                  <a:lnTo>
                    <a:pt x="95" y="32"/>
                  </a:lnTo>
                  <a:lnTo>
                    <a:pt x="64" y="21"/>
                  </a:lnTo>
                  <a:lnTo>
                    <a:pt x="0" y="3"/>
                  </a:lnTo>
                  <a:lnTo>
                    <a:pt x="3" y="0"/>
                  </a:lnTo>
                  <a:lnTo>
                    <a:pt x="34" y="8"/>
                  </a:lnTo>
                  <a:lnTo>
                    <a:pt x="67" y="16"/>
                  </a:lnTo>
                  <a:lnTo>
                    <a:pt x="110" y="26"/>
                  </a:lnTo>
                  <a:lnTo>
                    <a:pt x="132" y="29"/>
                  </a:lnTo>
                  <a:lnTo>
                    <a:pt x="150" y="29"/>
                  </a:lnTo>
                  <a:lnTo>
                    <a:pt x="162" y="29"/>
                  </a:lnTo>
                  <a:lnTo>
                    <a:pt x="171" y="26"/>
                  </a:lnTo>
                  <a:lnTo>
                    <a:pt x="174" y="24"/>
                  </a:lnTo>
                  <a:lnTo>
                    <a:pt x="177" y="19"/>
                  </a:lnTo>
                  <a:lnTo>
                    <a:pt x="177" y="16"/>
                  </a:lnTo>
                  <a:close/>
                </a:path>
              </a:pathLst>
            </a:custGeom>
            <a:solidFill>
              <a:srgbClr val="BD272F"/>
            </a:solidFill>
            <a:ln w="9525">
              <a:noFill/>
              <a:round/>
              <a:headEnd/>
              <a:tailEnd/>
            </a:ln>
          </p:spPr>
          <p:txBody>
            <a:bodyPr/>
            <a:lstStyle/>
            <a:p>
              <a:endParaRPr lang="ru-RU"/>
            </a:p>
          </p:txBody>
        </p:sp>
        <p:sp>
          <p:nvSpPr>
            <p:cNvPr id="39951" name="Freeform 104"/>
            <p:cNvSpPr>
              <a:spLocks/>
            </p:cNvSpPr>
            <p:nvPr/>
          </p:nvSpPr>
          <p:spPr bwMode="auto">
            <a:xfrm>
              <a:off x="4516" y="3304"/>
              <a:ext cx="67" cy="44"/>
            </a:xfrm>
            <a:custGeom>
              <a:avLst/>
              <a:gdLst>
                <a:gd name="T0" fmla="*/ 16 w 67"/>
                <a:gd name="T1" fmla="*/ 0 h 44"/>
                <a:gd name="T2" fmla="*/ 16 w 67"/>
                <a:gd name="T3" fmla="*/ 0 h 44"/>
                <a:gd name="T4" fmla="*/ 34 w 67"/>
                <a:gd name="T5" fmla="*/ 2 h 44"/>
                <a:gd name="T6" fmla="*/ 49 w 67"/>
                <a:gd name="T7" fmla="*/ 8 h 44"/>
                <a:gd name="T8" fmla="*/ 55 w 67"/>
                <a:gd name="T9" fmla="*/ 13 h 44"/>
                <a:gd name="T10" fmla="*/ 61 w 67"/>
                <a:gd name="T11" fmla="*/ 20 h 44"/>
                <a:gd name="T12" fmla="*/ 64 w 67"/>
                <a:gd name="T13" fmla="*/ 28 h 44"/>
                <a:gd name="T14" fmla="*/ 67 w 67"/>
                <a:gd name="T15" fmla="*/ 39 h 44"/>
                <a:gd name="T16" fmla="*/ 67 w 67"/>
                <a:gd name="T17" fmla="*/ 39 h 44"/>
                <a:gd name="T18" fmla="*/ 58 w 67"/>
                <a:gd name="T19" fmla="*/ 41 h 44"/>
                <a:gd name="T20" fmla="*/ 49 w 67"/>
                <a:gd name="T21" fmla="*/ 44 h 44"/>
                <a:gd name="T22" fmla="*/ 37 w 67"/>
                <a:gd name="T23" fmla="*/ 41 h 44"/>
                <a:gd name="T24" fmla="*/ 22 w 67"/>
                <a:gd name="T25" fmla="*/ 39 h 44"/>
                <a:gd name="T26" fmla="*/ 22 w 67"/>
                <a:gd name="T27" fmla="*/ 39 h 44"/>
                <a:gd name="T28" fmla="*/ 9 w 67"/>
                <a:gd name="T29" fmla="*/ 31 h 44"/>
                <a:gd name="T30" fmla="*/ 3 w 67"/>
                <a:gd name="T31" fmla="*/ 23 h 44"/>
                <a:gd name="T32" fmla="*/ 0 w 67"/>
                <a:gd name="T33" fmla="*/ 18 h 44"/>
                <a:gd name="T34" fmla="*/ 0 w 67"/>
                <a:gd name="T35" fmla="*/ 13 h 44"/>
                <a:gd name="T36" fmla="*/ 9 w 67"/>
                <a:gd name="T37" fmla="*/ 2 h 44"/>
                <a:gd name="T38" fmla="*/ 16 w 67"/>
                <a:gd name="T39" fmla="*/ 0 h 44"/>
                <a:gd name="T40" fmla="*/ 16 w 67"/>
                <a:gd name="T41" fmla="*/ 0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7"/>
                <a:gd name="T64" fmla="*/ 0 h 44"/>
                <a:gd name="T65" fmla="*/ 67 w 67"/>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7" h="44">
                  <a:moveTo>
                    <a:pt x="16" y="0"/>
                  </a:moveTo>
                  <a:lnTo>
                    <a:pt x="16" y="0"/>
                  </a:lnTo>
                  <a:lnTo>
                    <a:pt x="34" y="2"/>
                  </a:lnTo>
                  <a:lnTo>
                    <a:pt x="49" y="8"/>
                  </a:lnTo>
                  <a:lnTo>
                    <a:pt x="55" y="13"/>
                  </a:lnTo>
                  <a:lnTo>
                    <a:pt x="61" y="20"/>
                  </a:lnTo>
                  <a:lnTo>
                    <a:pt x="64" y="28"/>
                  </a:lnTo>
                  <a:lnTo>
                    <a:pt x="67" y="39"/>
                  </a:lnTo>
                  <a:lnTo>
                    <a:pt x="58" y="41"/>
                  </a:lnTo>
                  <a:lnTo>
                    <a:pt x="49" y="44"/>
                  </a:lnTo>
                  <a:lnTo>
                    <a:pt x="37" y="41"/>
                  </a:lnTo>
                  <a:lnTo>
                    <a:pt x="22" y="39"/>
                  </a:lnTo>
                  <a:lnTo>
                    <a:pt x="9" y="31"/>
                  </a:lnTo>
                  <a:lnTo>
                    <a:pt x="3" y="23"/>
                  </a:lnTo>
                  <a:lnTo>
                    <a:pt x="0" y="18"/>
                  </a:lnTo>
                  <a:lnTo>
                    <a:pt x="0" y="13"/>
                  </a:lnTo>
                  <a:lnTo>
                    <a:pt x="9" y="2"/>
                  </a:lnTo>
                  <a:lnTo>
                    <a:pt x="16" y="0"/>
                  </a:lnTo>
                  <a:close/>
                </a:path>
              </a:pathLst>
            </a:custGeom>
            <a:solidFill>
              <a:srgbClr val="EF786E"/>
            </a:solidFill>
            <a:ln w="9525">
              <a:noFill/>
              <a:round/>
              <a:headEnd/>
              <a:tailEnd/>
            </a:ln>
          </p:spPr>
          <p:txBody>
            <a:bodyPr/>
            <a:lstStyle/>
            <a:p>
              <a:endParaRPr lang="ru-RU"/>
            </a:p>
          </p:txBody>
        </p:sp>
        <p:sp>
          <p:nvSpPr>
            <p:cNvPr id="39952" name="Freeform 105"/>
            <p:cNvSpPr>
              <a:spLocks/>
            </p:cNvSpPr>
            <p:nvPr/>
          </p:nvSpPr>
          <p:spPr bwMode="auto">
            <a:xfrm>
              <a:off x="4275" y="3293"/>
              <a:ext cx="156" cy="68"/>
            </a:xfrm>
            <a:custGeom>
              <a:avLst/>
              <a:gdLst>
                <a:gd name="T0" fmla="*/ 3 w 156"/>
                <a:gd name="T1" fmla="*/ 19 h 68"/>
                <a:gd name="T2" fmla="*/ 3 w 156"/>
                <a:gd name="T3" fmla="*/ 19 h 68"/>
                <a:gd name="T4" fmla="*/ 3 w 156"/>
                <a:gd name="T5" fmla="*/ 13 h 68"/>
                <a:gd name="T6" fmla="*/ 6 w 156"/>
                <a:gd name="T7" fmla="*/ 6 h 68"/>
                <a:gd name="T8" fmla="*/ 15 w 156"/>
                <a:gd name="T9" fmla="*/ 0 h 68"/>
                <a:gd name="T10" fmla="*/ 18 w 156"/>
                <a:gd name="T11" fmla="*/ 0 h 68"/>
                <a:gd name="T12" fmla="*/ 24 w 156"/>
                <a:gd name="T13" fmla="*/ 3 h 68"/>
                <a:gd name="T14" fmla="*/ 24 w 156"/>
                <a:gd name="T15" fmla="*/ 3 h 68"/>
                <a:gd name="T16" fmla="*/ 43 w 156"/>
                <a:gd name="T17" fmla="*/ 13 h 68"/>
                <a:gd name="T18" fmla="*/ 70 w 156"/>
                <a:gd name="T19" fmla="*/ 26 h 68"/>
                <a:gd name="T20" fmla="*/ 131 w 156"/>
                <a:gd name="T21" fmla="*/ 50 h 68"/>
                <a:gd name="T22" fmla="*/ 131 w 156"/>
                <a:gd name="T23" fmla="*/ 50 h 68"/>
                <a:gd name="T24" fmla="*/ 150 w 156"/>
                <a:gd name="T25" fmla="*/ 57 h 68"/>
                <a:gd name="T26" fmla="*/ 156 w 156"/>
                <a:gd name="T27" fmla="*/ 63 h 68"/>
                <a:gd name="T28" fmla="*/ 156 w 156"/>
                <a:gd name="T29" fmla="*/ 65 h 68"/>
                <a:gd name="T30" fmla="*/ 153 w 156"/>
                <a:gd name="T31" fmla="*/ 68 h 68"/>
                <a:gd name="T32" fmla="*/ 147 w 156"/>
                <a:gd name="T33" fmla="*/ 68 h 68"/>
                <a:gd name="T34" fmla="*/ 122 w 156"/>
                <a:gd name="T35" fmla="*/ 65 h 68"/>
                <a:gd name="T36" fmla="*/ 122 w 156"/>
                <a:gd name="T37" fmla="*/ 65 h 68"/>
                <a:gd name="T38" fmla="*/ 85 w 156"/>
                <a:gd name="T39" fmla="*/ 60 h 68"/>
                <a:gd name="T40" fmla="*/ 46 w 156"/>
                <a:gd name="T41" fmla="*/ 55 h 68"/>
                <a:gd name="T42" fmla="*/ 27 w 156"/>
                <a:gd name="T43" fmla="*/ 50 h 68"/>
                <a:gd name="T44" fmla="*/ 12 w 156"/>
                <a:gd name="T45" fmla="*/ 44 h 68"/>
                <a:gd name="T46" fmla="*/ 3 w 156"/>
                <a:gd name="T47" fmla="*/ 39 h 68"/>
                <a:gd name="T48" fmla="*/ 0 w 156"/>
                <a:gd name="T49" fmla="*/ 34 h 68"/>
                <a:gd name="T50" fmla="*/ 0 w 156"/>
                <a:gd name="T51" fmla="*/ 34 h 68"/>
                <a:gd name="T52" fmla="*/ 3 w 156"/>
                <a:gd name="T53" fmla="*/ 19 h 68"/>
                <a:gd name="T54" fmla="*/ 3 w 156"/>
                <a:gd name="T55" fmla="*/ 19 h 6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56"/>
                <a:gd name="T85" fmla="*/ 0 h 68"/>
                <a:gd name="T86" fmla="*/ 156 w 156"/>
                <a:gd name="T87" fmla="*/ 68 h 6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56" h="68">
                  <a:moveTo>
                    <a:pt x="3" y="19"/>
                  </a:moveTo>
                  <a:lnTo>
                    <a:pt x="3" y="19"/>
                  </a:lnTo>
                  <a:lnTo>
                    <a:pt x="3" y="13"/>
                  </a:lnTo>
                  <a:lnTo>
                    <a:pt x="6" y="6"/>
                  </a:lnTo>
                  <a:lnTo>
                    <a:pt x="15" y="0"/>
                  </a:lnTo>
                  <a:lnTo>
                    <a:pt x="18" y="0"/>
                  </a:lnTo>
                  <a:lnTo>
                    <a:pt x="24" y="3"/>
                  </a:lnTo>
                  <a:lnTo>
                    <a:pt x="43" y="13"/>
                  </a:lnTo>
                  <a:lnTo>
                    <a:pt x="70" y="26"/>
                  </a:lnTo>
                  <a:lnTo>
                    <a:pt x="131" y="50"/>
                  </a:lnTo>
                  <a:lnTo>
                    <a:pt x="150" y="57"/>
                  </a:lnTo>
                  <a:lnTo>
                    <a:pt x="156" y="63"/>
                  </a:lnTo>
                  <a:lnTo>
                    <a:pt x="156" y="65"/>
                  </a:lnTo>
                  <a:lnTo>
                    <a:pt x="153" y="68"/>
                  </a:lnTo>
                  <a:lnTo>
                    <a:pt x="147" y="68"/>
                  </a:lnTo>
                  <a:lnTo>
                    <a:pt x="122" y="65"/>
                  </a:lnTo>
                  <a:lnTo>
                    <a:pt x="85" y="60"/>
                  </a:lnTo>
                  <a:lnTo>
                    <a:pt x="46" y="55"/>
                  </a:lnTo>
                  <a:lnTo>
                    <a:pt x="27" y="50"/>
                  </a:lnTo>
                  <a:lnTo>
                    <a:pt x="12" y="44"/>
                  </a:lnTo>
                  <a:lnTo>
                    <a:pt x="3" y="39"/>
                  </a:lnTo>
                  <a:lnTo>
                    <a:pt x="0" y="34"/>
                  </a:lnTo>
                  <a:lnTo>
                    <a:pt x="3" y="19"/>
                  </a:lnTo>
                  <a:close/>
                </a:path>
              </a:pathLst>
            </a:custGeom>
            <a:solidFill>
              <a:srgbClr val="EF786E"/>
            </a:solidFill>
            <a:ln w="9525">
              <a:noFill/>
              <a:round/>
              <a:headEnd/>
              <a:tailEnd/>
            </a:ln>
          </p:spPr>
          <p:txBody>
            <a:bodyPr/>
            <a:lstStyle/>
            <a:p>
              <a:endParaRPr lang="ru-RU"/>
            </a:p>
          </p:txBody>
        </p:sp>
        <p:sp>
          <p:nvSpPr>
            <p:cNvPr id="39953" name="Freeform 106"/>
            <p:cNvSpPr>
              <a:spLocks/>
            </p:cNvSpPr>
            <p:nvPr/>
          </p:nvSpPr>
          <p:spPr bwMode="auto">
            <a:xfrm>
              <a:off x="4748" y="2563"/>
              <a:ext cx="187" cy="754"/>
            </a:xfrm>
            <a:custGeom>
              <a:avLst/>
              <a:gdLst>
                <a:gd name="T0" fmla="*/ 0 w 187"/>
                <a:gd name="T1" fmla="*/ 18 h 754"/>
                <a:gd name="T2" fmla="*/ 13 w 187"/>
                <a:gd name="T3" fmla="*/ 99 h 754"/>
                <a:gd name="T4" fmla="*/ 10 w 187"/>
                <a:gd name="T5" fmla="*/ 127 h 754"/>
                <a:gd name="T6" fmla="*/ 3 w 187"/>
                <a:gd name="T7" fmla="*/ 150 h 754"/>
                <a:gd name="T8" fmla="*/ 3 w 187"/>
                <a:gd name="T9" fmla="*/ 200 h 754"/>
                <a:gd name="T10" fmla="*/ 10 w 187"/>
                <a:gd name="T11" fmla="*/ 220 h 754"/>
                <a:gd name="T12" fmla="*/ 28 w 187"/>
                <a:gd name="T13" fmla="*/ 267 h 754"/>
                <a:gd name="T14" fmla="*/ 31 w 187"/>
                <a:gd name="T15" fmla="*/ 306 h 754"/>
                <a:gd name="T16" fmla="*/ 28 w 187"/>
                <a:gd name="T17" fmla="*/ 319 h 754"/>
                <a:gd name="T18" fmla="*/ 19 w 187"/>
                <a:gd name="T19" fmla="*/ 357 h 754"/>
                <a:gd name="T20" fmla="*/ 16 w 187"/>
                <a:gd name="T21" fmla="*/ 404 h 754"/>
                <a:gd name="T22" fmla="*/ 31 w 187"/>
                <a:gd name="T23" fmla="*/ 505 h 754"/>
                <a:gd name="T24" fmla="*/ 43 w 187"/>
                <a:gd name="T25" fmla="*/ 598 h 754"/>
                <a:gd name="T26" fmla="*/ 43 w 187"/>
                <a:gd name="T27" fmla="*/ 637 h 754"/>
                <a:gd name="T28" fmla="*/ 34 w 187"/>
                <a:gd name="T29" fmla="*/ 663 h 754"/>
                <a:gd name="T30" fmla="*/ 25 w 187"/>
                <a:gd name="T31" fmla="*/ 686 h 754"/>
                <a:gd name="T32" fmla="*/ 19 w 187"/>
                <a:gd name="T33" fmla="*/ 715 h 754"/>
                <a:gd name="T34" fmla="*/ 25 w 187"/>
                <a:gd name="T35" fmla="*/ 728 h 754"/>
                <a:gd name="T36" fmla="*/ 46 w 187"/>
                <a:gd name="T37" fmla="*/ 746 h 754"/>
                <a:gd name="T38" fmla="*/ 58 w 187"/>
                <a:gd name="T39" fmla="*/ 749 h 754"/>
                <a:gd name="T40" fmla="*/ 83 w 187"/>
                <a:gd name="T41" fmla="*/ 754 h 754"/>
                <a:gd name="T42" fmla="*/ 123 w 187"/>
                <a:gd name="T43" fmla="*/ 743 h 754"/>
                <a:gd name="T44" fmla="*/ 126 w 187"/>
                <a:gd name="T45" fmla="*/ 738 h 754"/>
                <a:gd name="T46" fmla="*/ 129 w 187"/>
                <a:gd name="T47" fmla="*/ 738 h 754"/>
                <a:gd name="T48" fmla="*/ 123 w 187"/>
                <a:gd name="T49" fmla="*/ 720 h 754"/>
                <a:gd name="T50" fmla="*/ 123 w 187"/>
                <a:gd name="T51" fmla="*/ 686 h 754"/>
                <a:gd name="T52" fmla="*/ 129 w 187"/>
                <a:gd name="T53" fmla="*/ 648 h 754"/>
                <a:gd name="T54" fmla="*/ 156 w 187"/>
                <a:gd name="T55" fmla="*/ 521 h 754"/>
                <a:gd name="T56" fmla="*/ 174 w 187"/>
                <a:gd name="T57" fmla="*/ 435 h 754"/>
                <a:gd name="T58" fmla="*/ 178 w 187"/>
                <a:gd name="T59" fmla="*/ 355 h 754"/>
                <a:gd name="T60" fmla="*/ 174 w 187"/>
                <a:gd name="T61" fmla="*/ 337 h 754"/>
                <a:gd name="T62" fmla="*/ 159 w 187"/>
                <a:gd name="T63" fmla="*/ 280 h 754"/>
                <a:gd name="T64" fmla="*/ 156 w 187"/>
                <a:gd name="T65" fmla="*/ 249 h 754"/>
                <a:gd name="T66" fmla="*/ 159 w 187"/>
                <a:gd name="T67" fmla="*/ 156 h 754"/>
                <a:gd name="T68" fmla="*/ 156 w 187"/>
                <a:gd name="T69" fmla="*/ 119 h 754"/>
                <a:gd name="T70" fmla="*/ 159 w 187"/>
                <a:gd name="T71" fmla="*/ 101 h 754"/>
                <a:gd name="T72" fmla="*/ 181 w 187"/>
                <a:gd name="T73" fmla="*/ 23 h 754"/>
                <a:gd name="T74" fmla="*/ 187 w 187"/>
                <a:gd name="T75" fmla="*/ 0 h 754"/>
                <a:gd name="T76" fmla="*/ 0 w 187"/>
                <a:gd name="T77" fmla="*/ 18 h 75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87"/>
                <a:gd name="T118" fmla="*/ 0 h 754"/>
                <a:gd name="T119" fmla="*/ 187 w 187"/>
                <a:gd name="T120" fmla="*/ 754 h 75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87" h="754">
                  <a:moveTo>
                    <a:pt x="0" y="18"/>
                  </a:moveTo>
                  <a:lnTo>
                    <a:pt x="0" y="18"/>
                  </a:lnTo>
                  <a:lnTo>
                    <a:pt x="10" y="62"/>
                  </a:lnTo>
                  <a:lnTo>
                    <a:pt x="13" y="99"/>
                  </a:lnTo>
                  <a:lnTo>
                    <a:pt x="13" y="114"/>
                  </a:lnTo>
                  <a:lnTo>
                    <a:pt x="10" y="127"/>
                  </a:lnTo>
                  <a:lnTo>
                    <a:pt x="3" y="150"/>
                  </a:lnTo>
                  <a:lnTo>
                    <a:pt x="0" y="176"/>
                  </a:lnTo>
                  <a:lnTo>
                    <a:pt x="3" y="200"/>
                  </a:lnTo>
                  <a:lnTo>
                    <a:pt x="10" y="220"/>
                  </a:lnTo>
                  <a:lnTo>
                    <a:pt x="19" y="241"/>
                  </a:lnTo>
                  <a:lnTo>
                    <a:pt x="28" y="267"/>
                  </a:lnTo>
                  <a:lnTo>
                    <a:pt x="31" y="293"/>
                  </a:lnTo>
                  <a:lnTo>
                    <a:pt x="31" y="306"/>
                  </a:lnTo>
                  <a:lnTo>
                    <a:pt x="28" y="319"/>
                  </a:lnTo>
                  <a:lnTo>
                    <a:pt x="22" y="337"/>
                  </a:lnTo>
                  <a:lnTo>
                    <a:pt x="19" y="357"/>
                  </a:lnTo>
                  <a:lnTo>
                    <a:pt x="16" y="381"/>
                  </a:lnTo>
                  <a:lnTo>
                    <a:pt x="16" y="404"/>
                  </a:lnTo>
                  <a:lnTo>
                    <a:pt x="22" y="453"/>
                  </a:lnTo>
                  <a:lnTo>
                    <a:pt x="31" y="505"/>
                  </a:lnTo>
                  <a:lnTo>
                    <a:pt x="40" y="554"/>
                  </a:lnTo>
                  <a:lnTo>
                    <a:pt x="43" y="598"/>
                  </a:lnTo>
                  <a:lnTo>
                    <a:pt x="46" y="619"/>
                  </a:lnTo>
                  <a:lnTo>
                    <a:pt x="43" y="637"/>
                  </a:lnTo>
                  <a:lnTo>
                    <a:pt x="40" y="653"/>
                  </a:lnTo>
                  <a:lnTo>
                    <a:pt x="34" y="663"/>
                  </a:lnTo>
                  <a:lnTo>
                    <a:pt x="25" y="686"/>
                  </a:lnTo>
                  <a:lnTo>
                    <a:pt x="19" y="715"/>
                  </a:lnTo>
                  <a:lnTo>
                    <a:pt x="19" y="717"/>
                  </a:lnTo>
                  <a:lnTo>
                    <a:pt x="25" y="728"/>
                  </a:lnTo>
                  <a:lnTo>
                    <a:pt x="37" y="741"/>
                  </a:lnTo>
                  <a:lnTo>
                    <a:pt x="46" y="746"/>
                  </a:lnTo>
                  <a:lnTo>
                    <a:pt x="58" y="749"/>
                  </a:lnTo>
                  <a:lnTo>
                    <a:pt x="71" y="751"/>
                  </a:lnTo>
                  <a:lnTo>
                    <a:pt x="83" y="754"/>
                  </a:lnTo>
                  <a:lnTo>
                    <a:pt x="104" y="749"/>
                  </a:lnTo>
                  <a:lnTo>
                    <a:pt x="123" y="743"/>
                  </a:lnTo>
                  <a:lnTo>
                    <a:pt x="126" y="738"/>
                  </a:lnTo>
                  <a:lnTo>
                    <a:pt x="126" y="736"/>
                  </a:lnTo>
                  <a:lnTo>
                    <a:pt x="129" y="738"/>
                  </a:lnTo>
                  <a:lnTo>
                    <a:pt x="123" y="720"/>
                  </a:lnTo>
                  <a:lnTo>
                    <a:pt x="123" y="704"/>
                  </a:lnTo>
                  <a:lnTo>
                    <a:pt x="123" y="686"/>
                  </a:lnTo>
                  <a:lnTo>
                    <a:pt x="129" y="648"/>
                  </a:lnTo>
                  <a:lnTo>
                    <a:pt x="135" y="606"/>
                  </a:lnTo>
                  <a:lnTo>
                    <a:pt x="156" y="521"/>
                  </a:lnTo>
                  <a:lnTo>
                    <a:pt x="168" y="479"/>
                  </a:lnTo>
                  <a:lnTo>
                    <a:pt x="174" y="435"/>
                  </a:lnTo>
                  <a:lnTo>
                    <a:pt x="181" y="396"/>
                  </a:lnTo>
                  <a:lnTo>
                    <a:pt x="178" y="355"/>
                  </a:lnTo>
                  <a:lnTo>
                    <a:pt x="174" y="337"/>
                  </a:lnTo>
                  <a:lnTo>
                    <a:pt x="168" y="311"/>
                  </a:lnTo>
                  <a:lnTo>
                    <a:pt x="159" y="280"/>
                  </a:lnTo>
                  <a:lnTo>
                    <a:pt x="156" y="249"/>
                  </a:lnTo>
                  <a:lnTo>
                    <a:pt x="159" y="156"/>
                  </a:lnTo>
                  <a:lnTo>
                    <a:pt x="156" y="132"/>
                  </a:lnTo>
                  <a:lnTo>
                    <a:pt x="156" y="119"/>
                  </a:lnTo>
                  <a:lnTo>
                    <a:pt x="159" y="101"/>
                  </a:lnTo>
                  <a:lnTo>
                    <a:pt x="174" y="52"/>
                  </a:lnTo>
                  <a:lnTo>
                    <a:pt x="181" y="23"/>
                  </a:lnTo>
                  <a:lnTo>
                    <a:pt x="187" y="0"/>
                  </a:lnTo>
                  <a:lnTo>
                    <a:pt x="113" y="8"/>
                  </a:lnTo>
                  <a:lnTo>
                    <a:pt x="0" y="18"/>
                  </a:lnTo>
                  <a:close/>
                </a:path>
              </a:pathLst>
            </a:custGeom>
            <a:solidFill>
              <a:srgbClr val="986960"/>
            </a:solidFill>
            <a:ln w="9525">
              <a:noFill/>
              <a:round/>
              <a:headEnd/>
              <a:tailEnd/>
            </a:ln>
          </p:spPr>
          <p:txBody>
            <a:bodyPr/>
            <a:lstStyle/>
            <a:p>
              <a:endParaRPr lang="ru-RU"/>
            </a:p>
          </p:txBody>
        </p:sp>
        <p:sp>
          <p:nvSpPr>
            <p:cNvPr id="39954" name="Freeform 107"/>
            <p:cNvSpPr>
              <a:spLocks/>
            </p:cNvSpPr>
            <p:nvPr/>
          </p:nvSpPr>
          <p:spPr bwMode="auto">
            <a:xfrm>
              <a:off x="4455" y="2131"/>
              <a:ext cx="489" cy="466"/>
            </a:xfrm>
            <a:custGeom>
              <a:avLst/>
              <a:gdLst>
                <a:gd name="T0" fmla="*/ 474 w 489"/>
                <a:gd name="T1" fmla="*/ 184 h 466"/>
                <a:gd name="T2" fmla="*/ 489 w 489"/>
                <a:gd name="T3" fmla="*/ 430 h 466"/>
                <a:gd name="T4" fmla="*/ 428 w 489"/>
                <a:gd name="T5" fmla="*/ 437 h 466"/>
                <a:gd name="T6" fmla="*/ 290 w 489"/>
                <a:gd name="T7" fmla="*/ 453 h 466"/>
                <a:gd name="T8" fmla="*/ 232 w 489"/>
                <a:gd name="T9" fmla="*/ 458 h 466"/>
                <a:gd name="T10" fmla="*/ 171 w 489"/>
                <a:gd name="T11" fmla="*/ 466 h 466"/>
                <a:gd name="T12" fmla="*/ 122 w 489"/>
                <a:gd name="T13" fmla="*/ 461 h 466"/>
                <a:gd name="T14" fmla="*/ 28 w 489"/>
                <a:gd name="T15" fmla="*/ 445 h 466"/>
                <a:gd name="T16" fmla="*/ 0 w 489"/>
                <a:gd name="T17" fmla="*/ 435 h 466"/>
                <a:gd name="T18" fmla="*/ 25 w 489"/>
                <a:gd name="T19" fmla="*/ 326 h 466"/>
                <a:gd name="T20" fmla="*/ 28 w 489"/>
                <a:gd name="T21" fmla="*/ 300 h 466"/>
                <a:gd name="T22" fmla="*/ 31 w 489"/>
                <a:gd name="T23" fmla="*/ 235 h 466"/>
                <a:gd name="T24" fmla="*/ 31 w 489"/>
                <a:gd name="T25" fmla="*/ 228 h 466"/>
                <a:gd name="T26" fmla="*/ 37 w 489"/>
                <a:gd name="T27" fmla="*/ 222 h 466"/>
                <a:gd name="T28" fmla="*/ 37 w 489"/>
                <a:gd name="T29" fmla="*/ 220 h 466"/>
                <a:gd name="T30" fmla="*/ 34 w 489"/>
                <a:gd name="T31" fmla="*/ 217 h 466"/>
                <a:gd name="T32" fmla="*/ 34 w 489"/>
                <a:gd name="T33" fmla="*/ 212 h 466"/>
                <a:gd name="T34" fmla="*/ 34 w 489"/>
                <a:gd name="T35" fmla="*/ 204 h 466"/>
                <a:gd name="T36" fmla="*/ 34 w 489"/>
                <a:gd name="T37" fmla="*/ 194 h 466"/>
                <a:gd name="T38" fmla="*/ 34 w 489"/>
                <a:gd name="T39" fmla="*/ 194 h 466"/>
                <a:gd name="T40" fmla="*/ 28 w 489"/>
                <a:gd name="T41" fmla="*/ 186 h 466"/>
                <a:gd name="T42" fmla="*/ 28 w 489"/>
                <a:gd name="T43" fmla="*/ 178 h 466"/>
                <a:gd name="T44" fmla="*/ 31 w 489"/>
                <a:gd name="T45" fmla="*/ 176 h 466"/>
                <a:gd name="T46" fmla="*/ 37 w 489"/>
                <a:gd name="T47" fmla="*/ 168 h 466"/>
                <a:gd name="T48" fmla="*/ 43 w 489"/>
                <a:gd name="T49" fmla="*/ 132 h 466"/>
                <a:gd name="T50" fmla="*/ 49 w 489"/>
                <a:gd name="T51" fmla="*/ 116 h 466"/>
                <a:gd name="T52" fmla="*/ 52 w 489"/>
                <a:gd name="T53" fmla="*/ 90 h 466"/>
                <a:gd name="T54" fmla="*/ 46 w 489"/>
                <a:gd name="T55" fmla="*/ 49 h 466"/>
                <a:gd name="T56" fmla="*/ 46 w 489"/>
                <a:gd name="T57" fmla="*/ 44 h 466"/>
                <a:gd name="T58" fmla="*/ 92 w 489"/>
                <a:gd name="T59" fmla="*/ 49 h 466"/>
                <a:gd name="T60" fmla="*/ 168 w 489"/>
                <a:gd name="T61" fmla="*/ 46 h 466"/>
                <a:gd name="T62" fmla="*/ 251 w 489"/>
                <a:gd name="T63" fmla="*/ 39 h 466"/>
                <a:gd name="T64" fmla="*/ 382 w 489"/>
                <a:gd name="T65" fmla="*/ 15 h 466"/>
                <a:gd name="T66" fmla="*/ 428 w 489"/>
                <a:gd name="T67" fmla="*/ 0 h 4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89"/>
                <a:gd name="T103" fmla="*/ 0 h 466"/>
                <a:gd name="T104" fmla="*/ 489 w 489"/>
                <a:gd name="T105" fmla="*/ 466 h 4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89" h="466">
                  <a:moveTo>
                    <a:pt x="428" y="0"/>
                  </a:moveTo>
                  <a:lnTo>
                    <a:pt x="474" y="184"/>
                  </a:lnTo>
                  <a:lnTo>
                    <a:pt x="483" y="272"/>
                  </a:lnTo>
                  <a:lnTo>
                    <a:pt x="489" y="430"/>
                  </a:lnTo>
                  <a:lnTo>
                    <a:pt x="428" y="437"/>
                  </a:lnTo>
                  <a:lnTo>
                    <a:pt x="364" y="445"/>
                  </a:lnTo>
                  <a:lnTo>
                    <a:pt x="290" y="453"/>
                  </a:lnTo>
                  <a:lnTo>
                    <a:pt x="232" y="458"/>
                  </a:lnTo>
                  <a:lnTo>
                    <a:pt x="199" y="463"/>
                  </a:lnTo>
                  <a:lnTo>
                    <a:pt x="171" y="466"/>
                  </a:lnTo>
                  <a:lnTo>
                    <a:pt x="122" y="461"/>
                  </a:lnTo>
                  <a:lnTo>
                    <a:pt x="64" y="453"/>
                  </a:lnTo>
                  <a:lnTo>
                    <a:pt x="28" y="445"/>
                  </a:lnTo>
                  <a:lnTo>
                    <a:pt x="6" y="437"/>
                  </a:lnTo>
                  <a:lnTo>
                    <a:pt x="0" y="435"/>
                  </a:lnTo>
                  <a:lnTo>
                    <a:pt x="25" y="326"/>
                  </a:lnTo>
                  <a:lnTo>
                    <a:pt x="28" y="300"/>
                  </a:lnTo>
                  <a:lnTo>
                    <a:pt x="31" y="272"/>
                  </a:lnTo>
                  <a:lnTo>
                    <a:pt x="31" y="235"/>
                  </a:lnTo>
                  <a:lnTo>
                    <a:pt x="31" y="228"/>
                  </a:lnTo>
                  <a:lnTo>
                    <a:pt x="34" y="225"/>
                  </a:lnTo>
                  <a:lnTo>
                    <a:pt x="37" y="222"/>
                  </a:lnTo>
                  <a:lnTo>
                    <a:pt x="37" y="220"/>
                  </a:lnTo>
                  <a:lnTo>
                    <a:pt x="34" y="220"/>
                  </a:lnTo>
                  <a:lnTo>
                    <a:pt x="34" y="217"/>
                  </a:lnTo>
                  <a:lnTo>
                    <a:pt x="34" y="212"/>
                  </a:lnTo>
                  <a:lnTo>
                    <a:pt x="34" y="207"/>
                  </a:lnTo>
                  <a:lnTo>
                    <a:pt x="34" y="204"/>
                  </a:lnTo>
                  <a:lnTo>
                    <a:pt x="31" y="199"/>
                  </a:lnTo>
                  <a:lnTo>
                    <a:pt x="34" y="194"/>
                  </a:lnTo>
                  <a:lnTo>
                    <a:pt x="34" y="191"/>
                  </a:lnTo>
                  <a:lnTo>
                    <a:pt x="28" y="186"/>
                  </a:lnTo>
                  <a:lnTo>
                    <a:pt x="28" y="181"/>
                  </a:lnTo>
                  <a:lnTo>
                    <a:pt x="28" y="178"/>
                  </a:lnTo>
                  <a:lnTo>
                    <a:pt x="31" y="176"/>
                  </a:lnTo>
                  <a:lnTo>
                    <a:pt x="34" y="173"/>
                  </a:lnTo>
                  <a:lnTo>
                    <a:pt x="37" y="168"/>
                  </a:lnTo>
                  <a:lnTo>
                    <a:pt x="43" y="150"/>
                  </a:lnTo>
                  <a:lnTo>
                    <a:pt x="43" y="132"/>
                  </a:lnTo>
                  <a:lnTo>
                    <a:pt x="49" y="116"/>
                  </a:lnTo>
                  <a:lnTo>
                    <a:pt x="52" y="106"/>
                  </a:lnTo>
                  <a:lnTo>
                    <a:pt x="52" y="90"/>
                  </a:lnTo>
                  <a:lnTo>
                    <a:pt x="46" y="49"/>
                  </a:lnTo>
                  <a:lnTo>
                    <a:pt x="46" y="44"/>
                  </a:lnTo>
                  <a:lnTo>
                    <a:pt x="64" y="46"/>
                  </a:lnTo>
                  <a:lnTo>
                    <a:pt x="92" y="49"/>
                  </a:lnTo>
                  <a:lnTo>
                    <a:pt x="128" y="49"/>
                  </a:lnTo>
                  <a:lnTo>
                    <a:pt x="168" y="46"/>
                  </a:lnTo>
                  <a:lnTo>
                    <a:pt x="251" y="39"/>
                  </a:lnTo>
                  <a:lnTo>
                    <a:pt x="324" y="28"/>
                  </a:lnTo>
                  <a:lnTo>
                    <a:pt x="382" y="15"/>
                  </a:lnTo>
                  <a:lnTo>
                    <a:pt x="428" y="0"/>
                  </a:lnTo>
                  <a:close/>
                </a:path>
              </a:pathLst>
            </a:custGeom>
            <a:solidFill>
              <a:srgbClr val="4F6071"/>
            </a:solidFill>
            <a:ln w="9525">
              <a:noFill/>
              <a:round/>
              <a:headEnd/>
              <a:tailEnd/>
            </a:ln>
          </p:spPr>
          <p:txBody>
            <a:bodyPr/>
            <a:lstStyle/>
            <a:p>
              <a:endParaRPr lang="ru-RU"/>
            </a:p>
          </p:txBody>
        </p:sp>
        <p:sp>
          <p:nvSpPr>
            <p:cNvPr id="39955" name="Freeform 108"/>
            <p:cNvSpPr>
              <a:spLocks/>
            </p:cNvSpPr>
            <p:nvPr/>
          </p:nvSpPr>
          <p:spPr bwMode="auto">
            <a:xfrm>
              <a:off x="4919" y="2369"/>
              <a:ext cx="483" cy="458"/>
            </a:xfrm>
            <a:custGeom>
              <a:avLst/>
              <a:gdLst>
                <a:gd name="T0" fmla="*/ 22 w 483"/>
                <a:gd name="T1" fmla="*/ 62 h 458"/>
                <a:gd name="T2" fmla="*/ 22 w 483"/>
                <a:gd name="T3" fmla="*/ 62 h 458"/>
                <a:gd name="T4" fmla="*/ 80 w 483"/>
                <a:gd name="T5" fmla="*/ 28 h 458"/>
                <a:gd name="T6" fmla="*/ 107 w 483"/>
                <a:gd name="T7" fmla="*/ 10 h 458"/>
                <a:gd name="T8" fmla="*/ 126 w 483"/>
                <a:gd name="T9" fmla="*/ 0 h 458"/>
                <a:gd name="T10" fmla="*/ 126 w 483"/>
                <a:gd name="T11" fmla="*/ 0 h 458"/>
                <a:gd name="T12" fmla="*/ 156 w 483"/>
                <a:gd name="T13" fmla="*/ 15 h 458"/>
                <a:gd name="T14" fmla="*/ 184 w 483"/>
                <a:gd name="T15" fmla="*/ 31 h 458"/>
                <a:gd name="T16" fmla="*/ 208 w 483"/>
                <a:gd name="T17" fmla="*/ 52 h 458"/>
                <a:gd name="T18" fmla="*/ 226 w 483"/>
                <a:gd name="T19" fmla="*/ 72 h 458"/>
                <a:gd name="T20" fmla="*/ 245 w 483"/>
                <a:gd name="T21" fmla="*/ 98 h 458"/>
                <a:gd name="T22" fmla="*/ 260 w 483"/>
                <a:gd name="T23" fmla="*/ 124 h 458"/>
                <a:gd name="T24" fmla="*/ 275 w 483"/>
                <a:gd name="T25" fmla="*/ 153 h 458"/>
                <a:gd name="T26" fmla="*/ 291 w 483"/>
                <a:gd name="T27" fmla="*/ 184 h 458"/>
                <a:gd name="T28" fmla="*/ 291 w 483"/>
                <a:gd name="T29" fmla="*/ 184 h 458"/>
                <a:gd name="T30" fmla="*/ 303 w 483"/>
                <a:gd name="T31" fmla="*/ 202 h 458"/>
                <a:gd name="T32" fmla="*/ 321 w 483"/>
                <a:gd name="T33" fmla="*/ 220 h 458"/>
                <a:gd name="T34" fmla="*/ 342 w 483"/>
                <a:gd name="T35" fmla="*/ 238 h 458"/>
                <a:gd name="T36" fmla="*/ 370 w 483"/>
                <a:gd name="T37" fmla="*/ 254 h 458"/>
                <a:gd name="T38" fmla="*/ 401 w 483"/>
                <a:gd name="T39" fmla="*/ 264 h 458"/>
                <a:gd name="T40" fmla="*/ 428 w 483"/>
                <a:gd name="T41" fmla="*/ 274 h 458"/>
                <a:gd name="T42" fmla="*/ 455 w 483"/>
                <a:gd name="T43" fmla="*/ 280 h 458"/>
                <a:gd name="T44" fmla="*/ 483 w 483"/>
                <a:gd name="T45" fmla="*/ 280 h 458"/>
                <a:gd name="T46" fmla="*/ 483 w 483"/>
                <a:gd name="T47" fmla="*/ 280 h 458"/>
                <a:gd name="T48" fmla="*/ 449 w 483"/>
                <a:gd name="T49" fmla="*/ 305 h 458"/>
                <a:gd name="T50" fmla="*/ 413 w 483"/>
                <a:gd name="T51" fmla="*/ 329 h 458"/>
                <a:gd name="T52" fmla="*/ 333 w 483"/>
                <a:gd name="T53" fmla="*/ 378 h 458"/>
                <a:gd name="T54" fmla="*/ 251 w 483"/>
                <a:gd name="T55" fmla="*/ 419 h 458"/>
                <a:gd name="T56" fmla="*/ 175 w 483"/>
                <a:gd name="T57" fmla="*/ 458 h 458"/>
                <a:gd name="T58" fmla="*/ 175 w 483"/>
                <a:gd name="T59" fmla="*/ 458 h 458"/>
                <a:gd name="T60" fmla="*/ 129 w 483"/>
                <a:gd name="T61" fmla="*/ 430 h 458"/>
                <a:gd name="T62" fmla="*/ 107 w 483"/>
                <a:gd name="T63" fmla="*/ 412 h 458"/>
                <a:gd name="T64" fmla="*/ 83 w 483"/>
                <a:gd name="T65" fmla="*/ 391 h 458"/>
                <a:gd name="T66" fmla="*/ 65 w 483"/>
                <a:gd name="T67" fmla="*/ 370 h 458"/>
                <a:gd name="T68" fmla="*/ 49 w 483"/>
                <a:gd name="T69" fmla="*/ 347 h 458"/>
                <a:gd name="T70" fmla="*/ 37 w 483"/>
                <a:gd name="T71" fmla="*/ 324 h 458"/>
                <a:gd name="T72" fmla="*/ 34 w 483"/>
                <a:gd name="T73" fmla="*/ 313 h 458"/>
                <a:gd name="T74" fmla="*/ 34 w 483"/>
                <a:gd name="T75" fmla="*/ 300 h 458"/>
                <a:gd name="T76" fmla="*/ 0 w 483"/>
                <a:gd name="T77" fmla="*/ 259 h 458"/>
                <a:gd name="T78" fmla="*/ 0 w 483"/>
                <a:gd name="T79" fmla="*/ 259 h 458"/>
                <a:gd name="T80" fmla="*/ 10 w 483"/>
                <a:gd name="T81" fmla="*/ 225 h 458"/>
                <a:gd name="T82" fmla="*/ 16 w 483"/>
                <a:gd name="T83" fmla="*/ 194 h 458"/>
                <a:gd name="T84" fmla="*/ 13 w 483"/>
                <a:gd name="T85" fmla="*/ 194 h 458"/>
                <a:gd name="T86" fmla="*/ 13 w 483"/>
                <a:gd name="T87" fmla="*/ 194 h 458"/>
                <a:gd name="T88" fmla="*/ 13 w 483"/>
                <a:gd name="T89" fmla="*/ 194 h 458"/>
                <a:gd name="T90" fmla="*/ 25 w 483"/>
                <a:gd name="T91" fmla="*/ 192 h 458"/>
                <a:gd name="T92" fmla="*/ 22 w 483"/>
                <a:gd name="T93" fmla="*/ 62 h 45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3"/>
                <a:gd name="T142" fmla="*/ 0 h 458"/>
                <a:gd name="T143" fmla="*/ 483 w 483"/>
                <a:gd name="T144" fmla="*/ 458 h 45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3" h="458">
                  <a:moveTo>
                    <a:pt x="22" y="62"/>
                  </a:moveTo>
                  <a:lnTo>
                    <a:pt x="22" y="62"/>
                  </a:lnTo>
                  <a:lnTo>
                    <a:pt x="80" y="28"/>
                  </a:lnTo>
                  <a:lnTo>
                    <a:pt x="107" y="10"/>
                  </a:lnTo>
                  <a:lnTo>
                    <a:pt x="126" y="0"/>
                  </a:lnTo>
                  <a:lnTo>
                    <a:pt x="156" y="15"/>
                  </a:lnTo>
                  <a:lnTo>
                    <a:pt x="184" y="31"/>
                  </a:lnTo>
                  <a:lnTo>
                    <a:pt x="208" y="52"/>
                  </a:lnTo>
                  <a:lnTo>
                    <a:pt x="226" y="72"/>
                  </a:lnTo>
                  <a:lnTo>
                    <a:pt x="245" y="98"/>
                  </a:lnTo>
                  <a:lnTo>
                    <a:pt x="260" y="124"/>
                  </a:lnTo>
                  <a:lnTo>
                    <a:pt x="275" y="153"/>
                  </a:lnTo>
                  <a:lnTo>
                    <a:pt x="291" y="184"/>
                  </a:lnTo>
                  <a:lnTo>
                    <a:pt x="303" y="202"/>
                  </a:lnTo>
                  <a:lnTo>
                    <a:pt x="321" y="220"/>
                  </a:lnTo>
                  <a:lnTo>
                    <a:pt x="342" y="238"/>
                  </a:lnTo>
                  <a:lnTo>
                    <a:pt x="370" y="254"/>
                  </a:lnTo>
                  <a:lnTo>
                    <a:pt x="401" y="264"/>
                  </a:lnTo>
                  <a:lnTo>
                    <a:pt x="428" y="274"/>
                  </a:lnTo>
                  <a:lnTo>
                    <a:pt x="455" y="280"/>
                  </a:lnTo>
                  <a:lnTo>
                    <a:pt x="483" y="280"/>
                  </a:lnTo>
                  <a:lnTo>
                    <a:pt x="449" y="305"/>
                  </a:lnTo>
                  <a:lnTo>
                    <a:pt x="413" y="329"/>
                  </a:lnTo>
                  <a:lnTo>
                    <a:pt x="333" y="378"/>
                  </a:lnTo>
                  <a:lnTo>
                    <a:pt x="251" y="419"/>
                  </a:lnTo>
                  <a:lnTo>
                    <a:pt x="175" y="458"/>
                  </a:lnTo>
                  <a:lnTo>
                    <a:pt x="129" y="430"/>
                  </a:lnTo>
                  <a:lnTo>
                    <a:pt x="107" y="412"/>
                  </a:lnTo>
                  <a:lnTo>
                    <a:pt x="83" y="391"/>
                  </a:lnTo>
                  <a:lnTo>
                    <a:pt x="65" y="370"/>
                  </a:lnTo>
                  <a:lnTo>
                    <a:pt x="49" y="347"/>
                  </a:lnTo>
                  <a:lnTo>
                    <a:pt x="37" y="324"/>
                  </a:lnTo>
                  <a:lnTo>
                    <a:pt x="34" y="313"/>
                  </a:lnTo>
                  <a:lnTo>
                    <a:pt x="34" y="300"/>
                  </a:lnTo>
                  <a:lnTo>
                    <a:pt x="0" y="259"/>
                  </a:lnTo>
                  <a:lnTo>
                    <a:pt x="10" y="225"/>
                  </a:lnTo>
                  <a:lnTo>
                    <a:pt x="16" y="194"/>
                  </a:lnTo>
                  <a:lnTo>
                    <a:pt x="13" y="194"/>
                  </a:lnTo>
                  <a:lnTo>
                    <a:pt x="25" y="192"/>
                  </a:lnTo>
                  <a:lnTo>
                    <a:pt x="22" y="62"/>
                  </a:lnTo>
                  <a:close/>
                </a:path>
              </a:pathLst>
            </a:custGeom>
            <a:solidFill>
              <a:srgbClr val="E7EDF0"/>
            </a:solidFill>
            <a:ln w="9525">
              <a:noFill/>
              <a:round/>
              <a:headEnd/>
              <a:tailEnd/>
            </a:ln>
          </p:spPr>
          <p:txBody>
            <a:bodyPr/>
            <a:lstStyle/>
            <a:p>
              <a:endParaRPr lang="ru-RU"/>
            </a:p>
          </p:txBody>
        </p:sp>
        <p:sp>
          <p:nvSpPr>
            <p:cNvPr id="39956" name="Freeform 109"/>
            <p:cNvSpPr>
              <a:spLocks noEditPoints="1"/>
            </p:cNvSpPr>
            <p:nvPr/>
          </p:nvSpPr>
          <p:spPr bwMode="auto">
            <a:xfrm>
              <a:off x="4919" y="2366"/>
              <a:ext cx="410" cy="461"/>
            </a:xfrm>
            <a:custGeom>
              <a:avLst/>
              <a:gdLst>
                <a:gd name="T0" fmla="*/ 19 w 410"/>
                <a:gd name="T1" fmla="*/ 62 h 461"/>
                <a:gd name="T2" fmla="*/ 116 w 410"/>
                <a:gd name="T3" fmla="*/ 8 h 461"/>
                <a:gd name="T4" fmla="*/ 123 w 410"/>
                <a:gd name="T5" fmla="*/ 16 h 461"/>
                <a:gd name="T6" fmla="*/ 123 w 410"/>
                <a:gd name="T7" fmla="*/ 21 h 461"/>
                <a:gd name="T8" fmla="*/ 116 w 410"/>
                <a:gd name="T9" fmla="*/ 29 h 461"/>
                <a:gd name="T10" fmla="*/ 110 w 410"/>
                <a:gd name="T11" fmla="*/ 34 h 461"/>
                <a:gd name="T12" fmla="*/ 89 w 410"/>
                <a:gd name="T13" fmla="*/ 37 h 461"/>
                <a:gd name="T14" fmla="*/ 19 w 410"/>
                <a:gd name="T15" fmla="*/ 70 h 461"/>
                <a:gd name="T16" fmla="*/ 19 w 410"/>
                <a:gd name="T17" fmla="*/ 62 h 461"/>
                <a:gd name="T18" fmla="*/ 0 w 410"/>
                <a:gd name="T19" fmla="*/ 259 h 461"/>
                <a:gd name="T20" fmla="*/ 0 w 410"/>
                <a:gd name="T21" fmla="*/ 259 h 461"/>
                <a:gd name="T22" fmla="*/ 34 w 410"/>
                <a:gd name="T23" fmla="*/ 303 h 461"/>
                <a:gd name="T24" fmla="*/ 34 w 410"/>
                <a:gd name="T25" fmla="*/ 316 h 461"/>
                <a:gd name="T26" fmla="*/ 46 w 410"/>
                <a:gd name="T27" fmla="*/ 350 h 461"/>
                <a:gd name="T28" fmla="*/ 83 w 410"/>
                <a:gd name="T29" fmla="*/ 394 h 461"/>
                <a:gd name="T30" fmla="*/ 129 w 410"/>
                <a:gd name="T31" fmla="*/ 433 h 461"/>
                <a:gd name="T32" fmla="*/ 175 w 410"/>
                <a:gd name="T33" fmla="*/ 461 h 461"/>
                <a:gd name="T34" fmla="*/ 321 w 410"/>
                <a:gd name="T35" fmla="*/ 386 h 461"/>
                <a:gd name="T36" fmla="*/ 370 w 410"/>
                <a:gd name="T37" fmla="*/ 358 h 461"/>
                <a:gd name="T38" fmla="*/ 223 w 410"/>
                <a:gd name="T39" fmla="*/ 433 h 461"/>
                <a:gd name="T40" fmla="*/ 171 w 410"/>
                <a:gd name="T41" fmla="*/ 451 h 461"/>
                <a:gd name="T42" fmla="*/ 126 w 410"/>
                <a:gd name="T43" fmla="*/ 422 h 461"/>
                <a:gd name="T44" fmla="*/ 80 w 410"/>
                <a:gd name="T45" fmla="*/ 389 h 461"/>
                <a:gd name="T46" fmla="*/ 49 w 410"/>
                <a:gd name="T47" fmla="*/ 347 h 461"/>
                <a:gd name="T48" fmla="*/ 37 w 410"/>
                <a:gd name="T49" fmla="*/ 316 h 461"/>
                <a:gd name="T50" fmla="*/ 37 w 410"/>
                <a:gd name="T51" fmla="*/ 306 h 461"/>
                <a:gd name="T52" fmla="*/ 101 w 410"/>
                <a:gd name="T53" fmla="*/ 270 h 461"/>
                <a:gd name="T54" fmla="*/ 239 w 410"/>
                <a:gd name="T55" fmla="*/ 210 h 461"/>
                <a:gd name="T56" fmla="*/ 281 w 410"/>
                <a:gd name="T57" fmla="*/ 195 h 461"/>
                <a:gd name="T58" fmla="*/ 312 w 410"/>
                <a:gd name="T59" fmla="*/ 223 h 461"/>
                <a:gd name="T60" fmla="*/ 352 w 410"/>
                <a:gd name="T61" fmla="*/ 249 h 461"/>
                <a:gd name="T62" fmla="*/ 410 w 410"/>
                <a:gd name="T63" fmla="*/ 270 h 461"/>
                <a:gd name="T64" fmla="*/ 410 w 410"/>
                <a:gd name="T65" fmla="*/ 270 h 461"/>
                <a:gd name="T66" fmla="*/ 336 w 410"/>
                <a:gd name="T67" fmla="*/ 236 h 461"/>
                <a:gd name="T68" fmla="*/ 306 w 410"/>
                <a:gd name="T69" fmla="*/ 213 h 461"/>
                <a:gd name="T70" fmla="*/ 291 w 410"/>
                <a:gd name="T71" fmla="*/ 187 h 461"/>
                <a:gd name="T72" fmla="*/ 275 w 410"/>
                <a:gd name="T73" fmla="*/ 156 h 461"/>
                <a:gd name="T74" fmla="*/ 245 w 410"/>
                <a:gd name="T75" fmla="*/ 99 h 461"/>
                <a:gd name="T76" fmla="*/ 205 w 410"/>
                <a:gd name="T77" fmla="*/ 55 h 461"/>
                <a:gd name="T78" fmla="*/ 156 w 410"/>
                <a:gd name="T79" fmla="*/ 16 h 461"/>
                <a:gd name="T80" fmla="*/ 123 w 410"/>
                <a:gd name="T81" fmla="*/ 0 h 461"/>
                <a:gd name="T82" fmla="*/ 199 w 410"/>
                <a:gd name="T83" fmla="*/ 52 h 461"/>
                <a:gd name="T84" fmla="*/ 236 w 410"/>
                <a:gd name="T85" fmla="*/ 91 h 461"/>
                <a:gd name="T86" fmla="*/ 266 w 410"/>
                <a:gd name="T87" fmla="*/ 148 h 461"/>
                <a:gd name="T88" fmla="*/ 278 w 410"/>
                <a:gd name="T89" fmla="*/ 184 h 461"/>
                <a:gd name="T90" fmla="*/ 156 w 410"/>
                <a:gd name="T91" fmla="*/ 244 h 461"/>
                <a:gd name="T92" fmla="*/ 0 w 410"/>
                <a:gd name="T93" fmla="*/ 259 h 4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10"/>
                <a:gd name="T142" fmla="*/ 0 h 461"/>
                <a:gd name="T143" fmla="*/ 410 w 410"/>
                <a:gd name="T144" fmla="*/ 461 h 4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10" h="461">
                  <a:moveTo>
                    <a:pt x="19" y="62"/>
                  </a:moveTo>
                  <a:lnTo>
                    <a:pt x="19" y="62"/>
                  </a:lnTo>
                  <a:lnTo>
                    <a:pt x="71" y="37"/>
                  </a:lnTo>
                  <a:lnTo>
                    <a:pt x="116" y="8"/>
                  </a:lnTo>
                  <a:lnTo>
                    <a:pt x="123" y="16"/>
                  </a:lnTo>
                  <a:lnTo>
                    <a:pt x="123" y="21"/>
                  </a:lnTo>
                  <a:lnTo>
                    <a:pt x="120" y="24"/>
                  </a:lnTo>
                  <a:lnTo>
                    <a:pt x="116" y="29"/>
                  </a:lnTo>
                  <a:lnTo>
                    <a:pt x="110" y="34"/>
                  </a:lnTo>
                  <a:lnTo>
                    <a:pt x="98" y="37"/>
                  </a:lnTo>
                  <a:lnTo>
                    <a:pt x="89" y="37"/>
                  </a:lnTo>
                  <a:lnTo>
                    <a:pt x="80" y="37"/>
                  </a:lnTo>
                  <a:lnTo>
                    <a:pt x="19" y="70"/>
                  </a:lnTo>
                  <a:lnTo>
                    <a:pt x="19" y="62"/>
                  </a:lnTo>
                  <a:close/>
                  <a:moveTo>
                    <a:pt x="0" y="259"/>
                  </a:moveTo>
                  <a:lnTo>
                    <a:pt x="0" y="259"/>
                  </a:lnTo>
                  <a:lnTo>
                    <a:pt x="0" y="262"/>
                  </a:lnTo>
                  <a:lnTo>
                    <a:pt x="34" y="303"/>
                  </a:lnTo>
                  <a:lnTo>
                    <a:pt x="34" y="316"/>
                  </a:lnTo>
                  <a:lnTo>
                    <a:pt x="37" y="327"/>
                  </a:lnTo>
                  <a:lnTo>
                    <a:pt x="46" y="350"/>
                  </a:lnTo>
                  <a:lnTo>
                    <a:pt x="65" y="371"/>
                  </a:lnTo>
                  <a:lnTo>
                    <a:pt x="83" y="394"/>
                  </a:lnTo>
                  <a:lnTo>
                    <a:pt x="104" y="412"/>
                  </a:lnTo>
                  <a:lnTo>
                    <a:pt x="129" y="433"/>
                  </a:lnTo>
                  <a:lnTo>
                    <a:pt x="175" y="461"/>
                  </a:lnTo>
                  <a:lnTo>
                    <a:pt x="269" y="412"/>
                  </a:lnTo>
                  <a:lnTo>
                    <a:pt x="321" y="386"/>
                  </a:lnTo>
                  <a:lnTo>
                    <a:pt x="370" y="358"/>
                  </a:lnTo>
                  <a:lnTo>
                    <a:pt x="275" y="409"/>
                  </a:lnTo>
                  <a:lnTo>
                    <a:pt x="223" y="433"/>
                  </a:lnTo>
                  <a:lnTo>
                    <a:pt x="196" y="443"/>
                  </a:lnTo>
                  <a:lnTo>
                    <a:pt x="171" y="451"/>
                  </a:lnTo>
                  <a:lnTo>
                    <a:pt x="126" y="422"/>
                  </a:lnTo>
                  <a:lnTo>
                    <a:pt x="101" y="407"/>
                  </a:lnTo>
                  <a:lnTo>
                    <a:pt x="80" y="389"/>
                  </a:lnTo>
                  <a:lnTo>
                    <a:pt x="61" y="368"/>
                  </a:lnTo>
                  <a:lnTo>
                    <a:pt x="49" y="347"/>
                  </a:lnTo>
                  <a:lnTo>
                    <a:pt x="40" y="327"/>
                  </a:lnTo>
                  <a:lnTo>
                    <a:pt x="37" y="316"/>
                  </a:lnTo>
                  <a:lnTo>
                    <a:pt x="37" y="306"/>
                  </a:lnTo>
                  <a:lnTo>
                    <a:pt x="68" y="288"/>
                  </a:lnTo>
                  <a:lnTo>
                    <a:pt x="101" y="270"/>
                  </a:lnTo>
                  <a:lnTo>
                    <a:pt x="175" y="236"/>
                  </a:lnTo>
                  <a:lnTo>
                    <a:pt x="239" y="210"/>
                  </a:lnTo>
                  <a:lnTo>
                    <a:pt x="281" y="195"/>
                  </a:lnTo>
                  <a:lnTo>
                    <a:pt x="291" y="202"/>
                  </a:lnTo>
                  <a:lnTo>
                    <a:pt x="312" y="223"/>
                  </a:lnTo>
                  <a:lnTo>
                    <a:pt x="330" y="236"/>
                  </a:lnTo>
                  <a:lnTo>
                    <a:pt x="352" y="249"/>
                  </a:lnTo>
                  <a:lnTo>
                    <a:pt x="379" y="262"/>
                  </a:lnTo>
                  <a:lnTo>
                    <a:pt x="410" y="270"/>
                  </a:lnTo>
                  <a:lnTo>
                    <a:pt x="370" y="254"/>
                  </a:lnTo>
                  <a:lnTo>
                    <a:pt x="336" y="236"/>
                  </a:lnTo>
                  <a:lnTo>
                    <a:pt x="321" y="223"/>
                  </a:lnTo>
                  <a:lnTo>
                    <a:pt x="306" y="213"/>
                  </a:lnTo>
                  <a:lnTo>
                    <a:pt x="297" y="200"/>
                  </a:lnTo>
                  <a:lnTo>
                    <a:pt x="291" y="187"/>
                  </a:lnTo>
                  <a:lnTo>
                    <a:pt x="275" y="156"/>
                  </a:lnTo>
                  <a:lnTo>
                    <a:pt x="260" y="127"/>
                  </a:lnTo>
                  <a:lnTo>
                    <a:pt x="245" y="99"/>
                  </a:lnTo>
                  <a:lnTo>
                    <a:pt x="226" y="75"/>
                  </a:lnTo>
                  <a:lnTo>
                    <a:pt x="205" y="55"/>
                  </a:lnTo>
                  <a:lnTo>
                    <a:pt x="184" y="34"/>
                  </a:lnTo>
                  <a:lnTo>
                    <a:pt x="156" y="16"/>
                  </a:lnTo>
                  <a:lnTo>
                    <a:pt x="123" y="0"/>
                  </a:lnTo>
                  <a:lnTo>
                    <a:pt x="178" y="34"/>
                  </a:lnTo>
                  <a:lnTo>
                    <a:pt x="199" y="52"/>
                  </a:lnTo>
                  <a:lnTo>
                    <a:pt x="220" y="70"/>
                  </a:lnTo>
                  <a:lnTo>
                    <a:pt x="236" y="91"/>
                  </a:lnTo>
                  <a:lnTo>
                    <a:pt x="251" y="117"/>
                  </a:lnTo>
                  <a:lnTo>
                    <a:pt x="266" y="148"/>
                  </a:lnTo>
                  <a:lnTo>
                    <a:pt x="278" y="184"/>
                  </a:lnTo>
                  <a:lnTo>
                    <a:pt x="233" y="208"/>
                  </a:lnTo>
                  <a:lnTo>
                    <a:pt x="156" y="244"/>
                  </a:lnTo>
                  <a:lnTo>
                    <a:pt x="34" y="298"/>
                  </a:lnTo>
                  <a:lnTo>
                    <a:pt x="0" y="259"/>
                  </a:lnTo>
                  <a:close/>
                </a:path>
              </a:pathLst>
            </a:custGeom>
            <a:solidFill>
              <a:srgbClr val="D5DBE4"/>
            </a:solidFill>
            <a:ln w="9525">
              <a:noFill/>
              <a:round/>
              <a:headEnd/>
              <a:tailEnd/>
            </a:ln>
          </p:spPr>
          <p:txBody>
            <a:bodyPr/>
            <a:lstStyle/>
            <a:p>
              <a:endParaRPr lang="ru-RU"/>
            </a:p>
          </p:txBody>
        </p:sp>
        <p:sp>
          <p:nvSpPr>
            <p:cNvPr id="39957" name="Freeform 110"/>
            <p:cNvSpPr>
              <a:spLocks/>
            </p:cNvSpPr>
            <p:nvPr/>
          </p:nvSpPr>
          <p:spPr bwMode="auto">
            <a:xfrm>
              <a:off x="4916" y="2628"/>
              <a:ext cx="446" cy="238"/>
            </a:xfrm>
            <a:custGeom>
              <a:avLst/>
              <a:gdLst>
                <a:gd name="T0" fmla="*/ 0 w 446"/>
                <a:gd name="T1" fmla="*/ 8 h 238"/>
                <a:gd name="T2" fmla="*/ 0 w 446"/>
                <a:gd name="T3" fmla="*/ 8 h 238"/>
                <a:gd name="T4" fmla="*/ 13 w 446"/>
                <a:gd name="T5" fmla="*/ 23 h 238"/>
                <a:gd name="T6" fmla="*/ 13 w 446"/>
                <a:gd name="T7" fmla="*/ 23 h 238"/>
                <a:gd name="T8" fmla="*/ 25 w 446"/>
                <a:gd name="T9" fmla="*/ 39 h 238"/>
                <a:gd name="T10" fmla="*/ 31 w 446"/>
                <a:gd name="T11" fmla="*/ 41 h 238"/>
                <a:gd name="T12" fmla="*/ 31 w 446"/>
                <a:gd name="T13" fmla="*/ 41 h 238"/>
                <a:gd name="T14" fmla="*/ 25 w 446"/>
                <a:gd name="T15" fmla="*/ 41 h 238"/>
                <a:gd name="T16" fmla="*/ 22 w 446"/>
                <a:gd name="T17" fmla="*/ 44 h 238"/>
                <a:gd name="T18" fmla="*/ 25 w 446"/>
                <a:gd name="T19" fmla="*/ 52 h 238"/>
                <a:gd name="T20" fmla="*/ 25 w 446"/>
                <a:gd name="T21" fmla="*/ 52 h 238"/>
                <a:gd name="T22" fmla="*/ 28 w 446"/>
                <a:gd name="T23" fmla="*/ 59 h 238"/>
                <a:gd name="T24" fmla="*/ 31 w 446"/>
                <a:gd name="T25" fmla="*/ 62 h 238"/>
                <a:gd name="T26" fmla="*/ 31 w 446"/>
                <a:gd name="T27" fmla="*/ 59 h 238"/>
                <a:gd name="T28" fmla="*/ 31 w 446"/>
                <a:gd name="T29" fmla="*/ 59 h 238"/>
                <a:gd name="T30" fmla="*/ 37 w 446"/>
                <a:gd name="T31" fmla="*/ 78 h 238"/>
                <a:gd name="T32" fmla="*/ 46 w 446"/>
                <a:gd name="T33" fmla="*/ 96 h 238"/>
                <a:gd name="T34" fmla="*/ 58 w 446"/>
                <a:gd name="T35" fmla="*/ 114 h 238"/>
                <a:gd name="T36" fmla="*/ 58 w 446"/>
                <a:gd name="T37" fmla="*/ 114 h 238"/>
                <a:gd name="T38" fmla="*/ 119 w 446"/>
                <a:gd name="T39" fmla="*/ 184 h 238"/>
                <a:gd name="T40" fmla="*/ 162 w 446"/>
                <a:gd name="T41" fmla="*/ 238 h 238"/>
                <a:gd name="T42" fmla="*/ 446 w 446"/>
                <a:gd name="T43" fmla="*/ 91 h 238"/>
                <a:gd name="T44" fmla="*/ 434 w 446"/>
                <a:gd name="T45" fmla="*/ 57 h 238"/>
                <a:gd name="T46" fmla="*/ 434 w 446"/>
                <a:gd name="T47" fmla="*/ 57 h 238"/>
                <a:gd name="T48" fmla="*/ 434 w 446"/>
                <a:gd name="T49" fmla="*/ 57 h 238"/>
                <a:gd name="T50" fmla="*/ 373 w 446"/>
                <a:gd name="T51" fmla="*/ 96 h 238"/>
                <a:gd name="T52" fmla="*/ 306 w 446"/>
                <a:gd name="T53" fmla="*/ 135 h 238"/>
                <a:gd name="T54" fmla="*/ 239 w 446"/>
                <a:gd name="T55" fmla="*/ 168 h 238"/>
                <a:gd name="T56" fmla="*/ 178 w 446"/>
                <a:gd name="T57" fmla="*/ 199 h 238"/>
                <a:gd name="T58" fmla="*/ 178 w 446"/>
                <a:gd name="T59" fmla="*/ 199 h 238"/>
                <a:gd name="T60" fmla="*/ 132 w 446"/>
                <a:gd name="T61" fmla="*/ 171 h 238"/>
                <a:gd name="T62" fmla="*/ 107 w 446"/>
                <a:gd name="T63" fmla="*/ 150 h 238"/>
                <a:gd name="T64" fmla="*/ 86 w 446"/>
                <a:gd name="T65" fmla="*/ 132 h 238"/>
                <a:gd name="T66" fmla="*/ 68 w 446"/>
                <a:gd name="T67" fmla="*/ 109 h 238"/>
                <a:gd name="T68" fmla="*/ 49 w 446"/>
                <a:gd name="T69" fmla="*/ 88 h 238"/>
                <a:gd name="T70" fmla="*/ 40 w 446"/>
                <a:gd name="T71" fmla="*/ 65 h 238"/>
                <a:gd name="T72" fmla="*/ 37 w 446"/>
                <a:gd name="T73" fmla="*/ 54 h 238"/>
                <a:gd name="T74" fmla="*/ 37 w 446"/>
                <a:gd name="T75" fmla="*/ 41 h 238"/>
                <a:gd name="T76" fmla="*/ 3 w 446"/>
                <a:gd name="T77" fmla="*/ 0 h 238"/>
                <a:gd name="T78" fmla="*/ 3 w 446"/>
                <a:gd name="T79" fmla="*/ 0 h 238"/>
                <a:gd name="T80" fmla="*/ 0 w 446"/>
                <a:gd name="T81" fmla="*/ 8 h 238"/>
                <a:gd name="T82" fmla="*/ 0 w 446"/>
                <a:gd name="T83" fmla="*/ 8 h 2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46"/>
                <a:gd name="T127" fmla="*/ 0 h 238"/>
                <a:gd name="T128" fmla="*/ 446 w 446"/>
                <a:gd name="T129" fmla="*/ 238 h 23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46" h="238">
                  <a:moveTo>
                    <a:pt x="0" y="8"/>
                  </a:moveTo>
                  <a:lnTo>
                    <a:pt x="0" y="8"/>
                  </a:lnTo>
                  <a:lnTo>
                    <a:pt x="13" y="23"/>
                  </a:lnTo>
                  <a:lnTo>
                    <a:pt x="25" y="39"/>
                  </a:lnTo>
                  <a:lnTo>
                    <a:pt x="31" y="41"/>
                  </a:lnTo>
                  <a:lnTo>
                    <a:pt x="25" y="41"/>
                  </a:lnTo>
                  <a:lnTo>
                    <a:pt x="22" y="44"/>
                  </a:lnTo>
                  <a:lnTo>
                    <a:pt x="25" y="52"/>
                  </a:lnTo>
                  <a:lnTo>
                    <a:pt x="28" y="59"/>
                  </a:lnTo>
                  <a:lnTo>
                    <a:pt x="31" y="62"/>
                  </a:lnTo>
                  <a:lnTo>
                    <a:pt x="31" y="59"/>
                  </a:lnTo>
                  <a:lnTo>
                    <a:pt x="37" y="78"/>
                  </a:lnTo>
                  <a:lnTo>
                    <a:pt x="46" y="96"/>
                  </a:lnTo>
                  <a:lnTo>
                    <a:pt x="58" y="114"/>
                  </a:lnTo>
                  <a:lnTo>
                    <a:pt x="119" y="184"/>
                  </a:lnTo>
                  <a:lnTo>
                    <a:pt x="162" y="238"/>
                  </a:lnTo>
                  <a:lnTo>
                    <a:pt x="446" y="91"/>
                  </a:lnTo>
                  <a:lnTo>
                    <a:pt x="434" y="57"/>
                  </a:lnTo>
                  <a:lnTo>
                    <a:pt x="373" y="96"/>
                  </a:lnTo>
                  <a:lnTo>
                    <a:pt x="306" y="135"/>
                  </a:lnTo>
                  <a:lnTo>
                    <a:pt x="239" y="168"/>
                  </a:lnTo>
                  <a:lnTo>
                    <a:pt x="178" y="199"/>
                  </a:lnTo>
                  <a:lnTo>
                    <a:pt x="132" y="171"/>
                  </a:lnTo>
                  <a:lnTo>
                    <a:pt x="107" y="150"/>
                  </a:lnTo>
                  <a:lnTo>
                    <a:pt x="86" y="132"/>
                  </a:lnTo>
                  <a:lnTo>
                    <a:pt x="68" y="109"/>
                  </a:lnTo>
                  <a:lnTo>
                    <a:pt x="49" y="88"/>
                  </a:lnTo>
                  <a:lnTo>
                    <a:pt x="40" y="65"/>
                  </a:lnTo>
                  <a:lnTo>
                    <a:pt x="37" y="54"/>
                  </a:lnTo>
                  <a:lnTo>
                    <a:pt x="37" y="41"/>
                  </a:lnTo>
                  <a:lnTo>
                    <a:pt x="3" y="0"/>
                  </a:lnTo>
                  <a:lnTo>
                    <a:pt x="0" y="8"/>
                  </a:lnTo>
                  <a:close/>
                </a:path>
              </a:pathLst>
            </a:custGeom>
            <a:solidFill>
              <a:srgbClr val="512726"/>
            </a:solidFill>
            <a:ln w="9525">
              <a:noFill/>
              <a:round/>
              <a:headEnd/>
              <a:tailEnd/>
            </a:ln>
          </p:spPr>
          <p:txBody>
            <a:bodyPr/>
            <a:lstStyle/>
            <a:p>
              <a:endParaRPr lang="ru-RU"/>
            </a:p>
          </p:txBody>
        </p:sp>
        <p:sp>
          <p:nvSpPr>
            <p:cNvPr id="39958" name="Freeform 111"/>
            <p:cNvSpPr>
              <a:spLocks/>
            </p:cNvSpPr>
            <p:nvPr/>
          </p:nvSpPr>
          <p:spPr bwMode="auto">
            <a:xfrm>
              <a:off x="5023" y="2687"/>
              <a:ext cx="333" cy="171"/>
            </a:xfrm>
            <a:custGeom>
              <a:avLst/>
              <a:gdLst>
                <a:gd name="T0" fmla="*/ 0 w 333"/>
                <a:gd name="T1" fmla="*/ 99 h 171"/>
                <a:gd name="T2" fmla="*/ 0 w 333"/>
                <a:gd name="T3" fmla="*/ 99 h 171"/>
                <a:gd name="T4" fmla="*/ 16 w 333"/>
                <a:gd name="T5" fmla="*/ 114 h 171"/>
                <a:gd name="T6" fmla="*/ 31 w 333"/>
                <a:gd name="T7" fmla="*/ 133 h 171"/>
                <a:gd name="T8" fmla="*/ 58 w 333"/>
                <a:gd name="T9" fmla="*/ 171 h 171"/>
                <a:gd name="T10" fmla="*/ 333 w 333"/>
                <a:gd name="T11" fmla="*/ 29 h 171"/>
                <a:gd name="T12" fmla="*/ 333 w 333"/>
                <a:gd name="T13" fmla="*/ 29 h 171"/>
                <a:gd name="T14" fmla="*/ 333 w 333"/>
                <a:gd name="T15" fmla="*/ 24 h 171"/>
                <a:gd name="T16" fmla="*/ 330 w 333"/>
                <a:gd name="T17" fmla="*/ 16 h 171"/>
                <a:gd name="T18" fmla="*/ 327 w 333"/>
                <a:gd name="T19" fmla="*/ 0 h 171"/>
                <a:gd name="T20" fmla="*/ 327 w 333"/>
                <a:gd name="T21" fmla="*/ 0 h 171"/>
                <a:gd name="T22" fmla="*/ 263 w 333"/>
                <a:gd name="T23" fmla="*/ 42 h 171"/>
                <a:gd name="T24" fmla="*/ 196 w 333"/>
                <a:gd name="T25" fmla="*/ 78 h 171"/>
                <a:gd name="T26" fmla="*/ 67 w 333"/>
                <a:gd name="T27" fmla="*/ 145 h 171"/>
                <a:gd name="T28" fmla="*/ 67 w 333"/>
                <a:gd name="T29" fmla="*/ 145 h 171"/>
                <a:gd name="T30" fmla="*/ 34 w 333"/>
                <a:gd name="T31" fmla="*/ 122 h 171"/>
                <a:gd name="T32" fmla="*/ 0 w 333"/>
                <a:gd name="T33" fmla="*/ 99 h 171"/>
                <a:gd name="T34" fmla="*/ 0 w 333"/>
                <a:gd name="T35" fmla="*/ 99 h 1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3"/>
                <a:gd name="T55" fmla="*/ 0 h 171"/>
                <a:gd name="T56" fmla="*/ 333 w 333"/>
                <a:gd name="T57" fmla="*/ 171 h 1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3" h="171">
                  <a:moveTo>
                    <a:pt x="0" y="99"/>
                  </a:moveTo>
                  <a:lnTo>
                    <a:pt x="0" y="99"/>
                  </a:lnTo>
                  <a:lnTo>
                    <a:pt x="16" y="114"/>
                  </a:lnTo>
                  <a:lnTo>
                    <a:pt x="31" y="133"/>
                  </a:lnTo>
                  <a:lnTo>
                    <a:pt x="58" y="171"/>
                  </a:lnTo>
                  <a:lnTo>
                    <a:pt x="333" y="29"/>
                  </a:lnTo>
                  <a:lnTo>
                    <a:pt x="333" y="24"/>
                  </a:lnTo>
                  <a:lnTo>
                    <a:pt x="330" y="16"/>
                  </a:lnTo>
                  <a:lnTo>
                    <a:pt x="327" y="0"/>
                  </a:lnTo>
                  <a:lnTo>
                    <a:pt x="263" y="42"/>
                  </a:lnTo>
                  <a:lnTo>
                    <a:pt x="196" y="78"/>
                  </a:lnTo>
                  <a:lnTo>
                    <a:pt x="67" y="145"/>
                  </a:lnTo>
                  <a:lnTo>
                    <a:pt x="34" y="122"/>
                  </a:lnTo>
                  <a:lnTo>
                    <a:pt x="0" y="99"/>
                  </a:lnTo>
                  <a:close/>
                </a:path>
              </a:pathLst>
            </a:custGeom>
            <a:solidFill>
              <a:srgbClr val="E7EDF0"/>
            </a:solidFill>
            <a:ln w="9525">
              <a:noFill/>
              <a:round/>
              <a:headEnd/>
              <a:tailEnd/>
            </a:ln>
          </p:spPr>
          <p:txBody>
            <a:bodyPr/>
            <a:lstStyle/>
            <a:p>
              <a:endParaRPr lang="ru-RU"/>
            </a:p>
          </p:txBody>
        </p:sp>
        <p:sp>
          <p:nvSpPr>
            <p:cNvPr id="39959" name="Freeform 112"/>
            <p:cNvSpPr>
              <a:spLocks/>
            </p:cNvSpPr>
            <p:nvPr/>
          </p:nvSpPr>
          <p:spPr bwMode="auto">
            <a:xfrm>
              <a:off x="4935" y="2356"/>
              <a:ext cx="107" cy="75"/>
            </a:xfrm>
            <a:custGeom>
              <a:avLst/>
              <a:gdLst>
                <a:gd name="T0" fmla="*/ 33 w 107"/>
                <a:gd name="T1" fmla="*/ 3 h 75"/>
                <a:gd name="T2" fmla="*/ 33 w 107"/>
                <a:gd name="T3" fmla="*/ 3 h 75"/>
                <a:gd name="T4" fmla="*/ 39 w 107"/>
                <a:gd name="T5" fmla="*/ 0 h 75"/>
                <a:gd name="T6" fmla="*/ 45 w 107"/>
                <a:gd name="T7" fmla="*/ 0 h 75"/>
                <a:gd name="T8" fmla="*/ 52 w 107"/>
                <a:gd name="T9" fmla="*/ 3 h 75"/>
                <a:gd name="T10" fmla="*/ 52 w 107"/>
                <a:gd name="T11" fmla="*/ 3 h 75"/>
                <a:gd name="T12" fmla="*/ 64 w 107"/>
                <a:gd name="T13" fmla="*/ 16 h 75"/>
                <a:gd name="T14" fmla="*/ 73 w 107"/>
                <a:gd name="T15" fmla="*/ 23 h 75"/>
                <a:gd name="T16" fmla="*/ 82 w 107"/>
                <a:gd name="T17" fmla="*/ 28 h 75"/>
                <a:gd name="T18" fmla="*/ 82 w 107"/>
                <a:gd name="T19" fmla="*/ 28 h 75"/>
                <a:gd name="T20" fmla="*/ 91 w 107"/>
                <a:gd name="T21" fmla="*/ 26 h 75"/>
                <a:gd name="T22" fmla="*/ 94 w 107"/>
                <a:gd name="T23" fmla="*/ 26 h 75"/>
                <a:gd name="T24" fmla="*/ 97 w 107"/>
                <a:gd name="T25" fmla="*/ 23 h 75"/>
                <a:gd name="T26" fmla="*/ 104 w 107"/>
                <a:gd name="T27" fmla="*/ 26 h 75"/>
                <a:gd name="T28" fmla="*/ 104 w 107"/>
                <a:gd name="T29" fmla="*/ 26 h 75"/>
                <a:gd name="T30" fmla="*/ 107 w 107"/>
                <a:gd name="T31" fmla="*/ 28 h 75"/>
                <a:gd name="T32" fmla="*/ 104 w 107"/>
                <a:gd name="T33" fmla="*/ 34 h 75"/>
                <a:gd name="T34" fmla="*/ 100 w 107"/>
                <a:gd name="T35" fmla="*/ 39 h 75"/>
                <a:gd name="T36" fmla="*/ 88 w 107"/>
                <a:gd name="T37" fmla="*/ 41 h 75"/>
                <a:gd name="T38" fmla="*/ 88 w 107"/>
                <a:gd name="T39" fmla="*/ 41 h 75"/>
                <a:gd name="T40" fmla="*/ 70 w 107"/>
                <a:gd name="T41" fmla="*/ 41 h 75"/>
                <a:gd name="T42" fmla="*/ 61 w 107"/>
                <a:gd name="T43" fmla="*/ 41 h 75"/>
                <a:gd name="T44" fmla="*/ 3 w 107"/>
                <a:gd name="T45" fmla="*/ 75 h 75"/>
                <a:gd name="T46" fmla="*/ 0 w 107"/>
                <a:gd name="T47" fmla="*/ 21 h 75"/>
                <a:gd name="T48" fmla="*/ 0 w 107"/>
                <a:gd name="T49" fmla="*/ 21 h 75"/>
                <a:gd name="T50" fmla="*/ 33 w 107"/>
                <a:gd name="T51" fmla="*/ 3 h 75"/>
                <a:gd name="T52" fmla="*/ 33 w 107"/>
                <a:gd name="T53" fmla="*/ 3 h 7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7"/>
                <a:gd name="T82" fmla="*/ 0 h 75"/>
                <a:gd name="T83" fmla="*/ 107 w 107"/>
                <a:gd name="T84" fmla="*/ 75 h 7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7" h="75">
                  <a:moveTo>
                    <a:pt x="33" y="3"/>
                  </a:moveTo>
                  <a:lnTo>
                    <a:pt x="33" y="3"/>
                  </a:lnTo>
                  <a:lnTo>
                    <a:pt x="39" y="0"/>
                  </a:lnTo>
                  <a:lnTo>
                    <a:pt x="45" y="0"/>
                  </a:lnTo>
                  <a:lnTo>
                    <a:pt x="52" y="3"/>
                  </a:lnTo>
                  <a:lnTo>
                    <a:pt x="64" y="16"/>
                  </a:lnTo>
                  <a:lnTo>
                    <a:pt x="73" y="23"/>
                  </a:lnTo>
                  <a:lnTo>
                    <a:pt x="82" y="28"/>
                  </a:lnTo>
                  <a:lnTo>
                    <a:pt x="91" y="26"/>
                  </a:lnTo>
                  <a:lnTo>
                    <a:pt x="94" y="26"/>
                  </a:lnTo>
                  <a:lnTo>
                    <a:pt x="97" y="23"/>
                  </a:lnTo>
                  <a:lnTo>
                    <a:pt x="104" y="26"/>
                  </a:lnTo>
                  <a:lnTo>
                    <a:pt x="107" y="28"/>
                  </a:lnTo>
                  <a:lnTo>
                    <a:pt x="104" y="34"/>
                  </a:lnTo>
                  <a:lnTo>
                    <a:pt x="100" y="39"/>
                  </a:lnTo>
                  <a:lnTo>
                    <a:pt x="88" y="41"/>
                  </a:lnTo>
                  <a:lnTo>
                    <a:pt x="70" y="41"/>
                  </a:lnTo>
                  <a:lnTo>
                    <a:pt x="61" y="41"/>
                  </a:lnTo>
                  <a:lnTo>
                    <a:pt x="3" y="75"/>
                  </a:lnTo>
                  <a:lnTo>
                    <a:pt x="0" y="21"/>
                  </a:lnTo>
                  <a:lnTo>
                    <a:pt x="33" y="3"/>
                  </a:lnTo>
                  <a:close/>
                </a:path>
              </a:pathLst>
            </a:custGeom>
            <a:solidFill>
              <a:srgbClr val="E0B57B"/>
            </a:solidFill>
            <a:ln w="9525">
              <a:noFill/>
              <a:round/>
              <a:headEnd/>
              <a:tailEnd/>
            </a:ln>
          </p:spPr>
          <p:txBody>
            <a:bodyPr/>
            <a:lstStyle/>
            <a:p>
              <a:endParaRPr lang="ru-RU"/>
            </a:p>
          </p:txBody>
        </p:sp>
        <p:sp>
          <p:nvSpPr>
            <p:cNvPr id="39960" name="Freeform 113"/>
            <p:cNvSpPr>
              <a:spLocks/>
            </p:cNvSpPr>
            <p:nvPr/>
          </p:nvSpPr>
          <p:spPr bwMode="auto">
            <a:xfrm>
              <a:off x="4935" y="2364"/>
              <a:ext cx="100" cy="64"/>
            </a:xfrm>
            <a:custGeom>
              <a:avLst/>
              <a:gdLst>
                <a:gd name="T0" fmla="*/ 64 w 100"/>
                <a:gd name="T1" fmla="*/ 10 h 64"/>
                <a:gd name="T2" fmla="*/ 64 w 100"/>
                <a:gd name="T3" fmla="*/ 10 h 64"/>
                <a:gd name="T4" fmla="*/ 61 w 100"/>
                <a:gd name="T5" fmla="*/ 10 h 64"/>
                <a:gd name="T6" fmla="*/ 55 w 100"/>
                <a:gd name="T7" fmla="*/ 2 h 64"/>
                <a:gd name="T8" fmla="*/ 55 w 100"/>
                <a:gd name="T9" fmla="*/ 2 h 64"/>
                <a:gd name="T10" fmla="*/ 52 w 100"/>
                <a:gd name="T11" fmla="*/ 0 h 64"/>
                <a:gd name="T12" fmla="*/ 45 w 100"/>
                <a:gd name="T13" fmla="*/ 0 h 64"/>
                <a:gd name="T14" fmla="*/ 42 w 100"/>
                <a:gd name="T15" fmla="*/ 0 h 64"/>
                <a:gd name="T16" fmla="*/ 36 w 100"/>
                <a:gd name="T17" fmla="*/ 2 h 64"/>
                <a:gd name="T18" fmla="*/ 36 w 100"/>
                <a:gd name="T19" fmla="*/ 2 h 64"/>
                <a:gd name="T20" fmla="*/ 27 w 100"/>
                <a:gd name="T21" fmla="*/ 13 h 64"/>
                <a:gd name="T22" fmla="*/ 24 w 100"/>
                <a:gd name="T23" fmla="*/ 15 h 64"/>
                <a:gd name="T24" fmla="*/ 18 w 100"/>
                <a:gd name="T25" fmla="*/ 18 h 64"/>
                <a:gd name="T26" fmla="*/ 18 w 100"/>
                <a:gd name="T27" fmla="*/ 18 h 64"/>
                <a:gd name="T28" fmla="*/ 9 w 100"/>
                <a:gd name="T29" fmla="*/ 18 h 64"/>
                <a:gd name="T30" fmla="*/ 0 w 100"/>
                <a:gd name="T31" fmla="*/ 23 h 64"/>
                <a:gd name="T32" fmla="*/ 3 w 100"/>
                <a:gd name="T33" fmla="*/ 64 h 64"/>
                <a:gd name="T34" fmla="*/ 3 w 100"/>
                <a:gd name="T35" fmla="*/ 64 h 64"/>
                <a:gd name="T36" fmla="*/ 12 w 100"/>
                <a:gd name="T37" fmla="*/ 59 h 64"/>
                <a:gd name="T38" fmla="*/ 21 w 100"/>
                <a:gd name="T39" fmla="*/ 57 h 64"/>
                <a:gd name="T40" fmla="*/ 21 w 100"/>
                <a:gd name="T41" fmla="*/ 57 h 64"/>
                <a:gd name="T42" fmla="*/ 30 w 100"/>
                <a:gd name="T43" fmla="*/ 46 h 64"/>
                <a:gd name="T44" fmla="*/ 33 w 100"/>
                <a:gd name="T45" fmla="*/ 39 h 64"/>
                <a:gd name="T46" fmla="*/ 33 w 100"/>
                <a:gd name="T47" fmla="*/ 39 h 64"/>
                <a:gd name="T48" fmla="*/ 33 w 100"/>
                <a:gd name="T49" fmla="*/ 36 h 64"/>
                <a:gd name="T50" fmla="*/ 36 w 100"/>
                <a:gd name="T51" fmla="*/ 33 h 64"/>
                <a:gd name="T52" fmla="*/ 45 w 100"/>
                <a:gd name="T53" fmla="*/ 31 h 64"/>
                <a:gd name="T54" fmla="*/ 45 w 100"/>
                <a:gd name="T55" fmla="*/ 31 h 64"/>
                <a:gd name="T56" fmla="*/ 64 w 100"/>
                <a:gd name="T57" fmla="*/ 31 h 64"/>
                <a:gd name="T58" fmla="*/ 85 w 100"/>
                <a:gd name="T59" fmla="*/ 33 h 64"/>
                <a:gd name="T60" fmla="*/ 85 w 100"/>
                <a:gd name="T61" fmla="*/ 33 h 64"/>
                <a:gd name="T62" fmla="*/ 94 w 100"/>
                <a:gd name="T63" fmla="*/ 31 h 64"/>
                <a:gd name="T64" fmla="*/ 100 w 100"/>
                <a:gd name="T65" fmla="*/ 28 h 64"/>
                <a:gd name="T66" fmla="*/ 100 w 100"/>
                <a:gd name="T67" fmla="*/ 23 h 64"/>
                <a:gd name="T68" fmla="*/ 100 w 100"/>
                <a:gd name="T69" fmla="*/ 23 h 64"/>
                <a:gd name="T70" fmla="*/ 100 w 100"/>
                <a:gd name="T71" fmla="*/ 20 h 64"/>
                <a:gd name="T72" fmla="*/ 97 w 100"/>
                <a:gd name="T73" fmla="*/ 20 h 64"/>
                <a:gd name="T74" fmla="*/ 97 w 100"/>
                <a:gd name="T75" fmla="*/ 20 h 64"/>
                <a:gd name="T76" fmla="*/ 88 w 100"/>
                <a:gd name="T77" fmla="*/ 23 h 64"/>
                <a:gd name="T78" fmla="*/ 79 w 100"/>
                <a:gd name="T79" fmla="*/ 23 h 64"/>
                <a:gd name="T80" fmla="*/ 73 w 100"/>
                <a:gd name="T81" fmla="*/ 20 h 64"/>
                <a:gd name="T82" fmla="*/ 73 w 100"/>
                <a:gd name="T83" fmla="*/ 20 h 64"/>
                <a:gd name="T84" fmla="*/ 64 w 100"/>
                <a:gd name="T85" fmla="*/ 13 h 64"/>
                <a:gd name="T86" fmla="*/ 64 w 100"/>
                <a:gd name="T87" fmla="*/ 10 h 64"/>
                <a:gd name="T88" fmla="*/ 64 w 100"/>
                <a:gd name="T89" fmla="*/ 10 h 6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0"/>
                <a:gd name="T136" fmla="*/ 0 h 64"/>
                <a:gd name="T137" fmla="*/ 100 w 100"/>
                <a:gd name="T138" fmla="*/ 64 h 6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0" h="64">
                  <a:moveTo>
                    <a:pt x="64" y="10"/>
                  </a:moveTo>
                  <a:lnTo>
                    <a:pt x="64" y="10"/>
                  </a:lnTo>
                  <a:lnTo>
                    <a:pt x="61" y="10"/>
                  </a:lnTo>
                  <a:lnTo>
                    <a:pt x="55" y="2"/>
                  </a:lnTo>
                  <a:lnTo>
                    <a:pt x="52" y="0"/>
                  </a:lnTo>
                  <a:lnTo>
                    <a:pt x="45" y="0"/>
                  </a:lnTo>
                  <a:lnTo>
                    <a:pt x="42" y="0"/>
                  </a:lnTo>
                  <a:lnTo>
                    <a:pt x="36" y="2"/>
                  </a:lnTo>
                  <a:lnTo>
                    <a:pt x="27" y="13"/>
                  </a:lnTo>
                  <a:lnTo>
                    <a:pt x="24" y="15"/>
                  </a:lnTo>
                  <a:lnTo>
                    <a:pt x="18" y="18"/>
                  </a:lnTo>
                  <a:lnTo>
                    <a:pt x="9" y="18"/>
                  </a:lnTo>
                  <a:lnTo>
                    <a:pt x="0" y="23"/>
                  </a:lnTo>
                  <a:lnTo>
                    <a:pt x="3" y="64"/>
                  </a:lnTo>
                  <a:lnTo>
                    <a:pt x="12" y="59"/>
                  </a:lnTo>
                  <a:lnTo>
                    <a:pt x="21" y="57"/>
                  </a:lnTo>
                  <a:lnTo>
                    <a:pt x="30" y="46"/>
                  </a:lnTo>
                  <a:lnTo>
                    <a:pt x="33" y="39"/>
                  </a:lnTo>
                  <a:lnTo>
                    <a:pt x="33" y="36"/>
                  </a:lnTo>
                  <a:lnTo>
                    <a:pt x="36" y="33"/>
                  </a:lnTo>
                  <a:lnTo>
                    <a:pt x="45" y="31"/>
                  </a:lnTo>
                  <a:lnTo>
                    <a:pt x="64" y="31"/>
                  </a:lnTo>
                  <a:lnTo>
                    <a:pt x="85" y="33"/>
                  </a:lnTo>
                  <a:lnTo>
                    <a:pt x="94" y="31"/>
                  </a:lnTo>
                  <a:lnTo>
                    <a:pt x="100" y="28"/>
                  </a:lnTo>
                  <a:lnTo>
                    <a:pt x="100" y="23"/>
                  </a:lnTo>
                  <a:lnTo>
                    <a:pt x="100" y="20"/>
                  </a:lnTo>
                  <a:lnTo>
                    <a:pt x="97" y="20"/>
                  </a:lnTo>
                  <a:lnTo>
                    <a:pt x="88" y="23"/>
                  </a:lnTo>
                  <a:lnTo>
                    <a:pt x="79" y="23"/>
                  </a:lnTo>
                  <a:lnTo>
                    <a:pt x="73" y="20"/>
                  </a:lnTo>
                  <a:lnTo>
                    <a:pt x="64" y="13"/>
                  </a:lnTo>
                  <a:lnTo>
                    <a:pt x="64" y="10"/>
                  </a:lnTo>
                  <a:close/>
                </a:path>
              </a:pathLst>
            </a:custGeom>
            <a:solidFill>
              <a:srgbClr val="F1CFA3"/>
            </a:solidFill>
            <a:ln w="9525">
              <a:noFill/>
              <a:round/>
              <a:headEnd/>
              <a:tailEnd/>
            </a:ln>
          </p:spPr>
          <p:txBody>
            <a:bodyPr/>
            <a:lstStyle/>
            <a:p>
              <a:endParaRPr lang="ru-RU"/>
            </a:p>
          </p:txBody>
        </p:sp>
        <p:sp>
          <p:nvSpPr>
            <p:cNvPr id="39961" name="Freeform 114"/>
            <p:cNvSpPr>
              <a:spLocks/>
            </p:cNvSpPr>
            <p:nvPr/>
          </p:nvSpPr>
          <p:spPr bwMode="auto">
            <a:xfrm>
              <a:off x="5026" y="2382"/>
              <a:ext cx="9" cy="2"/>
            </a:xfrm>
            <a:custGeom>
              <a:avLst/>
              <a:gdLst>
                <a:gd name="T0" fmla="*/ 0 w 9"/>
                <a:gd name="T1" fmla="*/ 2 h 2"/>
                <a:gd name="T2" fmla="*/ 0 w 9"/>
                <a:gd name="T3" fmla="*/ 2 h 2"/>
                <a:gd name="T4" fmla="*/ 0 w 9"/>
                <a:gd name="T5" fmla="*/ 2 h 2"/>
                <a:gd name="T6" fmla="*/ 3 w 9"/>
                <a:gd name="T7" fmla="*/ 2 h 2"/>
                <a:gd name="T8" fmla="*/ 3 w 9"/>
                <a:gd name="T9" fmla="*/ 2 h 2"/>
                <a:gd name="T10" fmla="*/ 9 w 9"/>
                <a:gd name="T11" fmla="*/ 0 h 2"/>
                <a:gd name="T12" fmla="*/ 6 w 9"/>
                <a:gd name="T13" fmla="*/ 0 h 2"/>
                <a:gd name="T14" fmla="*/ 6 w 9"/>
                <a:gd name="T15" fmla="*/ 0 h 2"/>
                <a:gd name="T16" fmla="*/ 0 w 9"/>
                <a:gd name="T17" fmla="*/ 2 h 2"/>
                <a:gd name="T18" fmla="*/ 0 w 9"/>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2"/>
                <a:gd name="T32" fmla="*/ 9 w 9"/>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2">
                  <a:moveTo>
                    <a:pt x="0" y="2"/>
                  </a:moveTo>
                  <a:lnTo>
                    <a:pt x="0" y="2"/>
                  </a:lnTo>
                  <a:lnTo>
                    <a:pt x="3" y="2"/>
                  </a:lnTo>
                  <a:lnTo>
                    <a:pt x="9" y="0"/>
                  </a:lnTo>
                  <a:lnTo>
                    <a:pt x="6" y="0"/>
                  </a:lnTo>
                  <a:lnTo>
                    <a:pt x="0" y="2"/>
                  </a:lnTo>
                  <a:close/>
                </a:path>
              </a:pathLst>
            </a:custGeom>
            <a:solidFill>
              <a:srgbClr val="F1CFA3"/>
            </a:solidFill>
            <a:ln w="9525">
              <a:noFill/>
              <a:round/>
              <a:headEnd/>
              <a:tailEnd/>
            </a:ln>
          </p:spPr>
          <p:txBody>
            <a:bodyPr/>
            <a:lstStyle/>
            <a:p>
              <a:endParaRPr lang="ru-RU"/>
            </a:p>
          </p:txBody>
        </p:sp>
        <p:sp>
          <p:nvSpPr>
            <p:cNvPr id="39962" name="Freeform 115"/>
            <p:cNvSpPr>
              <a:spLocks/>
            </p:cNvSpPr>
            <p:nvPr/>
          </p:nvSpPr>
          <p:spPr bwMode="auto">
            <a:xfrm>
              <a:off x="5048" y="2410"/>
              <a:ext cx="85" cy="109"/>
            </a:xfrm>
            <a:custGeom>
              <a:avLst/>
              <a:gdLst>
                <a:gd name="T0" fmla="*/ 3 w 85"/>
                <a:gd name="T1" fmla="*/ 6 h 109"/>
                <a:gd name="T2" fmla="*/ 9 w 85"/>
                <a:gd name="T3" fmla="*/ 0 h 109"/>
                <a:gd name="T4" fmla="*/ 15 w 85"/>
                <a:gd name="T5" fmla="*/ 8 h 109"/>
                <a:gd name="T6" fmla="*/ 12 w 85"/>
                <a:gd name="T7" fmla="*/ 11 h 109"/>
                <a:gd name="T8" fmla="*/ 6 w 85"/>
                <a:gd name="T9" fmla="*/ 13 h 109"/>
                <a:gd name="T10" fmla="*/ 21 w 85"/>
                <a:gd name="T11" fmla="*/ 16 h 109"/>
                <a:gd name="T12" fmla="*/ 24 w 85"/>
                <a:gd name="T13" fmla="*/ 16 h 109"/>
                <a:gd name="T14" fmla="*/ 33 w 85"/>
                <a:gd name="T15" fmla="*/ 24 h 109"/>
                <a:gd name="T16" fmla="*/ 30 w 85"/>
                <a:gd name="T17" fmla="*/ 29 h 109"/>
                <a:gd name="T18" fmla="*/ 24 w 85"/>
                <a:gd name="T19" fmla="*/ 31 h 109"/>
                <a:gd name="T20" fmla="*/ 42 w 85"/>
                <a:gd name="T21" fmla="*/ 34 h 109"/>
                <a:gd name="T22" fmla="*/ 46 w 85"/>
                <a:gd name="T23" fmla="*/ 37 h 109"/>
                <a:gd name="T24" fmla="*/ 49 w 85"/>
                <a:gd name="T25" fmla="*/ 42 h 109"/>
                <a:gd name="T26" fmla="*/ 46 w 85"/>
                <a:gd name="T27" fmla="*/ 47 h 109"/>
                <a:gd name="T28" fmla="*/ 46 w 85"/>
                <a:gd name="T29" fmla="*/ 47 h 109"/>
                <a:gd name="T30" fmla="*/ 36 w 85"/>
                <a:gd name="T31" fmla="*/ 50 h 109"/>
                <a:gd name="T32" fmla="*/ 52 w 85"/>
                <a:gd name="T33" fmla="*/ 55 h 109"/>
                <a:gd name="T34" fmla="*/ 61 w 85"/>
                <a:gd name="T35" fmla="*/ 60 h 109"/>
                <a:gd name="T36" fmla="*/ 61 w 85"/>
                <a:gd name="T37" fmla="*/ 68 h 109"/>
                <a:gd name="T38" fmla="*/ 58 w 85"/>
                <a:gd name="T39" fmla="*/ 70 h 109"/>
                <a:gd name="T40" fmla="*/ 46 w 85"/>
                <a:gd name="T41" fmla="*/ 78 h 109"/>
                <a:gd name="T42" fmla="*/ 49 w 85"/>
                <a:gd name="T43" fmla="*/ 81 h 109"/>
                <a:gd name="T44" fmla="*/ 70 w 85"/>
                <a:gd name="T45" fmla="*/ 81 h 109"/>
                <a:gd name="T46" fmla="*/ 82 w 85"/>
                <a:gd name="T47" fmla="*/ 88 h 109"/>
                <a:gd name="T48" fmla="*/ 82 w 85"/>
                <a:gd name="T49" fmla="*/ 96 h 109"/>
                <a:gd name="T50" fmla="*/ 76 w 85"/>
                <a:gd name="T51" fmla="*/ 104 h 109"/>
                <a:gd name="T52" fmla="*/ 76 w 85"/>
                <a:gd name="T53" fmla="*/ 109 h 109"/>
                <a:gd name="T54" fmla="*/ 67 w 85"/>
                <a:gd name="T55" fmla="*/ 109 h 109"/>
                <a:gd name="T56" fmla="*/ 67 w 85"/>
                <a:gd name="T57" fmla="*/ 101 h 109"/>
                <a:gd name="T58" fmla="*/ 79 w 85"/>
                <a:gd name="T59" fmla="*/ 91 h 109"/>
                <a:gd name="T60" fmla="*/ 73 w 85"/>
                <a:gd name="T61" fmla="*/ 88 h 109"/>
                <a:gd name="T62" fmla="*/ 52 w 85"/>
                <a:gd name="T63" fmla="*/ 86 h 109"/>
                <a:gd name="T64" fmla="*/ 39 w 85"/>
                <a:gd name="T65" fmla="*/ 78 h 109"/>
                <a:gd name="T66" fmla="*/ 49 w 85"/>
                <a:gd name="T67" fmla="*/ 68 h 109"/>
                <a:gd name="T68" fmla="*/ 55 w 85"/>
                <a:gd name="T69" fmla="*/ 65 h 109"/>
                <a:gd name="T70" fmla="*/ 58 w 85"/>
                <a:gd name="T71" fmla="*/ 60 h 109"/>
                <a:gd name="T72" fmla="*/ 58 w 85"/>
                <a:gd name="T73" fmla="*/ 60 h 109"/>
                <a:gd name="T74" fmla="*/ 39 w 85"/>
                <a:gd name="T75" fmla="*/ 55 h 109"/>
                <a:gd name="T76" fmla="*/ 27 w 85"/>
                <a:gd name="T77" fmla="*/ 52 h 109"/>
                <a:gd name="T78" fmla="*/ 33 w 85"/>
                <a:gd name="T79" fmla="*/ 44 h 109"/>
                <a:gd name="T80" fmla="*/ 39 w 85"/>
                <a:gd name="T81" fmla="*/ 42 h 109"/>
                <a:gd name="T82" fmla="*/ 42 w 85"/>
                <a:gd name="T83" fmla="*/ 39 h 109"/>
                <a:gd name="T84" fmla="*/ 15 w 85"/>
                <a:gd name="T85" fmla="*/ 37 h 109"/>
                <a:gd name="T86" fmla="*/ 12 w 85"/>
                <a:gd name="T87" fmla="*/ 31 h 109"/>
                <a:gd name="T88" fmla="*/ 18 w 85"/>
                <a:gd name="T89" fmla="*/ 26 h 109"/>
                <a:gd name="T90" fmla="*/ 21 w 85"/>
                <a:gd name="T91" fmla="*/ 26 h 109"/>
                <a:gd name="T92" fmla="*/ 27 w 85"/>
                <a:gd name="T93" fmla="*/ 21 h 109"/>
                <a:gd name="T94" fmla="*/ 21 w 85"/>
                <a:gd name="T95" fmla="*/ 21 h 109"/>
                <a:gd name="T96" fmla="*/ 9 w 85"/>
                <a:gd name="T97" fmla="*/ 18 h 109"/>
                <a:gd name="T98" fmla="*/ 3 w 85"/>
                <a:gd name="T99" fmla="*/ 13 h 109"/>
                <a:gd name="T100" fmla="*/ 3 w 85"/>
                <a:gd name="T101" fmla="*/ 11 h 10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
                <a:gd name="T154" fmla="*/ 0 h 109"/>
                <a:gd name="T155" fmla="*/ 85 w 85"/>
                <a:gd name="T156" fmla="*/ 109 h 10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 h="109">
                  <a:moveTo>
                    <a:pt x="3" y="8"/>
                  </a:moveTo>
                  <a:lnTo>
                    <a:pt x="3" y="6"/>
                  </a:lnTo>
                  <a:lnTo>
                    <a:pt x="0" y="3"/>
                  </a:lnTo>
                  <a:lnTo>
                    <a:pt x="9" y="0"/>
                  </a:lnTo>
                  <a:lnTo>
                    <a:pt x="12" y="3"/>
                  </a:lnTo>
                  <a:lnTo>
                    <a:pt x="15" y="8"/>
                  </a:lnTo>
                  <a:lnTo>
                    <a:pt x="12" y="11"/>
                  </a:lnTo>
                  <a:lnTo>
                    <a:pt x="9" y="13"/>
                  </a:lnTo>
                  <a:lnTo>
                    <a:pt x="6" y="13"/>
                  </a:lnTo>
                  <a:lnTo>
                    <a:pt x="15" y="16"/>
                  </a:lnTo>
                  <a:lnTo>
                    <a:pt x="21" y="16"/>
                  </a:lnTo>
                  <a:lnTo>
                    <a:pt x="24" y="16"/>
                  </a:lnTo>
                  <a:lnTo>
                    <a:pt x="30" y="24"/>
                  </a:lnTo>
                  <a:lnTo>
                    <a:pt x="33" y="24"/>
                  </a:lnTo>
                  <a:lnTo>
                    <a:pt x="30" y="26"/>
                  </a:lnTo>
                  <a:lnTo>
                    <a:pt x="30" y="29"/>
                  </a:lnTo>
                  <a:lnTo>
                    <a:pt x="24" y="31"/>
                  </a:lnTo>
                  <a:lnTo>
                    <a:pt x="42" y="34"/>
                  </a:lnTo>
                  <a:lnTo>
                    <a:pt x="46" y="37"/>
                  </a:lnTo>
                  <a:lnTo>
                    <a:pt x="49" y="42"/>
                  </a:lnTo>
                  <a:lnTo>
                    <a:pt x="49" y="44"/>
                  </a:lnTo>
                  <a:lnTo>
                    <a:pt x="46" y="47"/>
                  </a:lnTo>
                  <a:lnTo>
                    <a:pt x="36" y="50"/>
                  </a:lnTo>
                  <a:lnTo>
                    <a:pt x="46" y="52"/>
                  </a:lnTo>
                  <a:lnTo>
                    <a:pt x="52" y="55"/>
                  </a:lnTo>
                  <a:lnTo>
                    <a:pt x="61" y="60"/>
                  </a:lnTo>
                  <a:lnTo>
                    <a:pt x="61" y="65"/>
                  </a:lnTo>
                  <a:lnTo>
                    <a:pt x="61" y="68"/>
                  </a:lnTo>
                  <a:lnTo>
                    <a:pt x="58" y="70"/>
                  </a:lnTo>
                  <a:lnTo>
                    <a:pt x="52" y="73"/>
                  </a:lnTo>
                  <a:lnTo>
                    <a:pt x="46" y="78"/>
                  </a:lnTo>
                  <a:lnTo>
                    <a:pt x="46" y="81"/>
                  </a:lnTo>
                  <a:lnTo>
                    <a:pt x="49" y="81"/>
                  </a:lnTo>
                  <a:lnTo>
                    <a:pt x="58" y="81"/>
                  </a:lnTo>
                  <a:lnTo>
                    <a:pt x="70" y="81"/>
                  </a:lnTo>
                  <a:lnTo>
                    <a:pt x="76" y="83"/>
                  </a:lnTo>
                  <a:lnTo>
                    <a:pt x="82" y="88"/>
                  </a:lnTo>
                  <a:lnTo>
                    <a:pt x="85" y="91"/>
                  </a:lnTo>
                  <a:lnTo>
                    <a:pt x="82" y="96"/>
                  </a:lnTo>
                  <a:lnTo>
                    <a:pt x="76" y="104"/>
                  </a:lnTo>
                  <a:lnTo>
                    <a:pt x="73" y="104"/>
                  </a:lnTo>
                  <a:lnTo>
                    <a:pt x="76" y="109"/>
                  </a:lnTo>
                  <a:lnTo>
                    <a:pt x="79" y="109"/>
                  </a:lnTo>
                  <a:lnTo>
                    <a:pt x="67" y="109"/>
                  </a:lnTo>
                  <a:lnTo>
                    <a:pt x="67" y="107"/>
                  </a:lnTo>
                  <a:lnTo>
                    <a:pt x="64" y="104"/>
                  </a:lnTo>
                  <a:lnTo>
                    <a:pt x="67" y="101"/>
                  </a:lnTo>
                  <a:lnTo>
                    <a:pt x="73" y="99"/>
                  </a:lnTo>
                  <a:lnTo>
                    <a:pt x="79" y="91"/>
                  </a:lnTo>
                  <a:lnTo>
                    <a:pt x="79" y="88"/>
                  </a:lnTo>
                  <a:lnTo>
                    <a:pt x="73" y="88"/>
                  </a:lnTo>
                  <a:lnTo>
                    <a:pt x="61" y="88"/>
                  </a:lnTo>
                  <a:lnTo>
                    <a:pt x="52" y="86"/>
                  </a:lnTo>
                  <a:lnTo>
                    <a:pt x="46" y="83"/>
                  </a:lnTo>
                  <a:lnTo>
                    <a:pt x="42" y="81"/>
                  </a:lnTo>
                  <a:lnTo>
                    <a:pt x="39" y="78"/>
                  </a:lnTo>
                  <a:lnTo>
                    <a:pt x="42" y="73"/>
                  </a:lnTo>
                  <a:lnTo>
                    <a:pt x="49" y="68"/>
                  </a:lnTo>
                  <a:lnTo>
                    <a:pt x="55" y="65"/>
                  </a:lnTo>
                  <a:lnTo>
                    <a:pt x="58" y="60"/>
                  </a:lnTo>
                  <a:lnTo>
                    <a:pt x="39" y="55"/>
                  </a:lnTo>
                  <a:lnTo>
                    <a:pt x="30" y="52"/>
                  </a:lnTo>
                  <a:lnTo>
                    <a:pt x="27" y="52"/>
                  </a:lnTo>
                  <a:lnTo>
                    <a:pt x="27" y="47"/>
                  </a:lnTo>
                  <a:lnTo>
                    <a:pt x="33" y="44"/>
                  </a:lnTo>
                  <a:lnTo>
                    <a:pt x="39" y="42"/>
                  </a:lnTo>
                  <a:lnTo>
                    <a:pt x="42" y="39"/>
                  </a:lnTo>
                  <a:lnTo>
                    <a:pt x="27" y="37"/>
                  </a:lnTo>
                  <a:lnTo>
                    <a:pt x="15" y="37"/>
                  </a:lnTo>
                  <a:lnTo>
                    <a:pt x="12" y="34"/>
                  </a:lnTo>
                  <a:lnTo>
                    <a:pt x="12" y="31"/>
                  </a:lnTo>
                  <a:lnTo>
                    <a:pt x="18" y="26"/>
                  </a:lnTo>
                  <a:lnTo>
                    <a:pt x="21" y="26"/>
                  </a:lnTo>
                  <a:lnTo>
                    <a:pt x="27" y="21"/>
                  </a:lnTo>
                  <a:lnTo>
                    <a:pt x="21" y="21"/>
                  </a:lnTo>
                  <a:lnTo>
                    <a:pt x="9" y="18"/>
                  </a:lnTo>
                  <a:lnTo>
                    <a:pt x="3" y="13"/>
                  </a:lnTo>
                  <a:lnTo>
                    <a:pt x="3" y="11"/>
                  </a:lnTo>
                  <a:lnTo>
                    <a:pt x="3" y="8"/>
                  </a:lnTo>
                  <a:close/>
                </a:path>
              </a:pathLst>
            </a:custGeom>
            <a:solidFill>
              <a:srgbClr val="000000"/>
            </a:solidFill>
            <a:ln w="9525">
              <a:noFill/>
              <a:round/>
              <a:headEnd/>
              <a:tailEnd/>
            </a:ln>
          </p:spPr>
          <p:txBody>
            <a:bodyPr/>
            <a:lstStyle/>
            <a:p>
              <a:endParaRPr lang="ru-RU"/>
            </a:p>
          </p:txBody>
        </p:sp>
        <p:sp>
          <p:nvSpPr>
            <p:cNvPr id="39963" name="Freeform 116"/>
            <p:cNvSpPr>
              <a:spLocks noEditPoints="1"/>
            </p:cNvSpPr>
            <p:nvPr/>
          </p:nvSpPr>
          <p:spPr bwMode="auto">
            <a:xfrm>
              <a:off x="4999" y="2439"/>
              <a:ext cx="70" cy="85"/>
            </a:xfrm>
            <a:custGeom>
              <a:avLst/>
              <a:gdLst>
                <a:gd name="T0" fmla="*/ 64 w 70"/>
                <a:gd name="T1" fmla="*/ 85 h 85"/>
                <a:gd name="T2" fmla="*/ 67 w 70"/>
                <a:gd name="T3" fmla="*/ 85 h 85"/>
                <a:gd name="T4" fmla="*/ 70 w 70"/>
                <a:gd name="T5" fmla="*/ 78 h 85"/>
                <a:gd name="T6" fmla="*/ 64 w 70"/>
                <a:gd name="T7" fmla="*/ 75 h 85"/>
                <a:gd name="T8" fmla="*/ 61 w 70"/>
                <a:gd name="T9" fmla="*/ 78 h 85"/>
                <a:gd name="T10" fmla="*/ 64 w 70"/>
                <a:gd name="T11" fmla="*/ 72 h 85"/>
                <a:gd name="T12" fmla="*/ 64 w 70"/>
                <a:gd name="T13" fmla="*/ 67 h 85"/>
                <a:gd name="T14" fmla="*/ 61 w 70"/>
                <a:gd name="T15" fmla="*/ 59 h 85"/>
                <a:gd name="T16" fmla="*/ 52 w 70"/>
                <a:gd name="T17" fmla="*/ 62 h 85"/>
                <a:gd name="T18" fmla="*/ 52 w 70"/>
                <a:gd name="T19" fmla="*/ 62 h 85"/>
                <a:gd name="T20" fmla="*/ 55 w 70"/>
                <a:gd name="T21" fmla="*/ 52 h 85"/>
                <a:gd name="T22" fmla="*/ 52 w 70"/>
                <a:gd name="T23" fmla="*/ 46 h 85"/>
                <a:gd name="T24" fmla="*/ 49 w 70"/>
                <a:gd name="T25" fmla="*/ 44 h 85"/>
                <a:gd name="T26" fmla="*/ 46 w 70"/>
                <a:gd name="T27" fmla="*/ 44 h 85"/>
                <a:gd name="T28" fmla="*/ 46 w 70"/>
                <a:gd name="T29" fmla="*/ 44 h 85"/>
                <a:gd name="T30" fmla="*/ 43 w 70"/>
                <a:gd name="T31" fmla="*/ 36 h 85"/>
                <a:gd name="T32" fmla="*/ 40 w 70"/>
                <a:gd name="T33" fmla="*/ 28 h 85"/>
                <a:gd name="T34" fmla="*/ 33 w 70"/>
                <a:gd name="T35" fmla="*/ 26 h 85"/>
                <a:gd name="T36" fmla="*/ 30 w 70"/>
                <a:gd name="T37" fmla="*/ 26 h 85"/>
                <a:gd name="T38" fmla="*/ 18 w 70"/>
                <a:gd name="T39" fmla="*/ 31 h 85"/>
                <a:gd name="T40" fmla="*/ 21 w 70"/>
                <a:gd name="T41" fmla="*/ 23 h 85"/>
                <a:gd name="T42" fmla="*/ 24 w 70"/>
                <a:gd name="T43" fmla="*/ 10 h 85"/>
                <a:gd name="T44" fmla="*/ 21 w 70"/>
                <a:gd name="T45" fmla="*/ 2 h 85"/>
                <a:gd name="T46" fmla="*/ 9 w 70"/>
                <a:gd name="T47" fmla="*/ 5 h 85"/>
                <a:gd name="T48" fmla="*/ 9 w 70"/>
                <a:gd name="T49" fmla="*/ 5 h 85"/>
                <a:gd name="T50" fmla="*/ 3 w 70"/>
                <a:gd name="T51" fmla="*/ 0 h 85"/>
                <a:gd name="T52" fmla="*/ 3 w 70"/>
                <a:gd name="T53" fmla="*/ 10 h 85"/>
                <a:gd name="T54" fmla="*/ 21 w 70"/>
                <a:gd name="T55" fmla="*/ 8 h 85"/>
                <a:gd name="T56" fmla="*/ 21 w 70"/>
                <a:gd name="T57" fmla="*/ 8 h 85"/>
                <a:gd name="T58" fmla="*/ 18 w 70"/>
                <a:gd name="T59" fmla="*/ 18 h 85"/>
                <a:gd name="T60" fmla="*/ 18 w 70"/>
                <a:gd name="T61" fmla="*/ 36 h 85"/>
                <a:gd name="T62" fmla="*/ 27 w 70"/>
                <a:gd name="T63" fmla="*/ 34 h 85"/>
                <a:gd name="T64" fmla="*/ 33 w 70"/>
                <a:gd name="T65" fmla="*/ 31 h 85"/>
                <a:gd name="T66" fmla="*/ 40 w 70"/>
                <a:gd name="T67" fmla="*/ 31 h 85"/>
                <a:gd name="T68" fmla="*/ 40 w 70"/>
                <a:gd name="T69" fmla="*/ 34 h 85"/>
                <a:gd name="T70" fmla="*/ 36 w 70"/>
                <a:gd name="T71" fmla="*/ 44 h 85"/>
                <a:gd name="T72" fmla="*/ 40 w 70"/>
                <a:gd name="T73" fmla="*/ 54 h 85"/>
                <a:gd name="T74" fmla="*/ 49 w 70"/>
                <a:gd name="T75" fmla="*/ 49 h 85"/>
                <a:gd name="T76" fmla="*/ 52 w 70"/>
                <a:gd name="T77" fmla="*/ 46 h 85"/>
                <a:gd name="T78" fmla="*/ 46 w 70"/>
                <a:gd name="T79" fmla="*/ 57 h 85"/>
                <a:gd name="T80" fmla="*/ 46 w 70"/>
                <a:gd name="T81" fmla="*/ 70 h 85"/>
                <a:gd name="T82" fmla="*/ 52 w 70"/>
                <a:gd name="T83" fmla="*/ 67 h 85"/>
                <a:gd name="T84" fmla="*/ 55 w 70"/>
                <a:gd name="T85" fmla="*/ 65 h 85"/>
                <a:gd name="T86" fmla="*/ 55 w 70"/>
                <a:gd name="T87" fmla="*/ 65 h 85"/>
                <a:gd name="T88" fmla="*/ 58 w 70"/>
                <a:gd name="T89" fmla="*/ 67 h 85"/>
                <a:gd name="T90" fmla="*/ 55 w 70"/>
                <a:gd name="T91" fmla="*/ 75 h 85"/>
                <a:gd name="T92" fmla="*/ 58 w 70"/>
                <a:gd name="T93" fmla="*/ 80 h 85"/>
                <a:gd name="T94" fmla="*/ 58 w 70"/>
                <a:gd name="T95" fmla="*/ 80 h 85"/>
                <a:gd name="T96" fmla="*/ 64 w 70"/>
                <a:gd name="T97" fmla="*/ 83 h 85"/>
                <a:gd name="T98" fmla="*/ 21 w 70"/>
                <a:gd name="T99" fmla="*/ 8 h 85"/>
                <a:gd name="T100" fmla="*/ 24 w 70"/>
                <a:gd name="T101" fmla="*/ 8 h 8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0"/>
                <a:gd name="T154" fmla="*/ 0 h 85"/>
                <a:gd name="T155" fmla="*/ 70 w 70"/>
                <a:gd name="T156" fmla="*/ 85 h 8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0" h="85">
                  <a:moveTo>
                    <a:pt x="64" y="83"/>
                  </a:moveTo>
                  <a:lnTo>
                    <a:pt x="64" y="83"/>
                  </a:lnTo>
                  <a:lnTo>
                    <a:pt x="64" y="85"/>
                  </a:lnTo>
                  <a:lnTo>
                    <a:pt x="67" y="85"/>
                  </a:lnTo>
                  <a:lnTo>
                    <a:pt x="70" y="80"/>
                  </a:lnTo>
                  <a:lnTo>
                    <a:pt x="70" y="78"/>
                  </a:lnTo>
                  <a:lnTo>
                    <a:pt x="67" y="78"/>
                  </a:lnTo>
                  <a:lnTo>
                    <a:pt x="64" y="75"/>
                  </a:lnTo>
                  <a:lnTo>
                    <a:pt x="61" y="78"/>
                  </a:lnTo>
                  <a:lnTo>
                    <a:pt x="58" y="78"/>
                  </a:lnTo>
                  <a:lnTo>
                    <a:pt x="64" y="72"/>
                  </a:lnTo>
                  <a:lnTo>
                    <a:pt x="64" y="67"/>
                  </a:lnTo>
                  <a:lnTo>
                    <a:pt x="61" y="59"/>
                  </a:lnTo>
                  <a:lnTo>
                    <a:pt x="58" y="59"/>
                  </a:lnTo>
                  <a:lnTo>
                    <a:pt x="52" y="62"/>
                  </a:lnTo>
                  <a:lnTo>
                    <a:pt x="55" y="52"/>
                  </a:lnTo>
                  <a:lnTo>
                    <a:pt x="52" y="46"/>
                  </a:lnTo>
                  <a:lnTo>
                    <a:pt x="49" y="44"/>
                  </a:lnTo>
                  <a:lnTo>
                    <a:pt x="46" y="44"/>
                  </a:lnTo>
                  <a:lnTo>
                    <a:pt x="40" y="46"/>
                  </a:lnTo>
                  <a:lnTo>
                    <a:pt x="43" y="36"/>
                  </a:lnTo>
                  <a:lnTo>
                    <a:pt x="40" y="31"/>
                  </a:lnTo>
                  <a:lnTo>
                    <a:pt x="40" y="28"/>
                  </a:lnTo>
                  <a:lnTo>
                    <a:pt x="33" y="26"/>
                  </a:lnTo>
                  <a:lnTo>
                    <a:pt x="30" y="26"/>
                  </a:lnTo>
                  <a:lnTo>
                    <a:pt x="24" y="28"/>
                  </a:lnTo>
                  <a:lnTo>
                    <a:pt x="18" y="31"/>
                  </a:lnTo>
                  <a:lnTo>
                    <a:pt x="15" y="31"/>
                  </a:lnTo>
                  <a:lnTo>
                    <a:pt x="21" y="23"/>
                  </a:lnTo>
                  <a:lnTo>
                    <a:pt x="24" y="10"/>
                  </a:lnTo>
                  <a:lnTo>
                    <a:pt x="24" y="8"/>
                  </a:lnTo>
                  <a:lnTo>
                    <a:pt x="21" y="2"/>
                  </a:lnTo>
                  <a:lnTo>
                    <a:pt x="18" y="2"/>
                  </a:lnTo>
                  <a:lnTo>
                    <a:pt x="9" y="5"/>
                  </a:lnTo>
                  <a:lnTo>
                    <a:pt x="6" y="2"/>
                  </a:lnTo>
                  <a:lnTo>
                    <a:pt x="3" y="0"/>
                  </a:lnTo>
                  <a:lnTo>
                    <a:pt x="0" y="8"/>
                  </a:lnTo>
                  <a:lnTo>
                    <a:pt x="3" y="10"/>
                  </a:lnTo>
                  <a:lnTo>
                    <a:pt x="12" y="8"/>
                  </a:lnTo>
                  <a:lnTo>
                    <a:pt x="21" y="8"/>
                  </a:lnTo>
                  <a:lnTo>
                    <a:pt x="21" y="13"/>
                  </a:lnTo>
                  <a:lnTo>
                    <a:pt x="18" y="18"/>
                  </a:lnTo>
                  <a:lnTo>
                    <a:pt x="15" y="31"/>
                  </a:lnTo>
                  <a:lnTo>
                    <a:pt x="15" y="34"/>
                  </a:lnTo>
                  <a:lnTo>
                    <a:pt x="18" y="36"/>
                  </a:lnTo>
                  <a:lnTo>
                    <a:pt x="27" y="34"/>
                  </a:lnTo>
                  <a:lnTo>
                    <a:pt x="33" y="31"/>
                  </a:lnTo>
                  <a:lnTo>
                    <a:pt x="36" y="31"/>
                  </a:lnTo>
                  <a:lnTo>
                    <a:pt x="40" y="31"/>
                  </a:lnTo>
                  <a:lnTo>
                    <a:pt x="40" y="34"/>
                  </a:lnTo>
                  <a:lnTo>
                    <a:pt x="36" y="44"/>
                  </a:lnTo>
                  <a:lnTo>
                    <a:pt x="33" y="52"/>
                  </a:lnTo>
                  <a:lnTo>
                    <a:pt x="40" y="54"/>
                  </a:lnTo>
                  <a:lnTo>
                    <a:pt x="43" y="52"/>
                  </a:lnTo>
                  <a:lnTo>
                    <a:pt x="49" y="49"/>
                  </a:lnTo>
                  <a:lnTo>
                    <a:pt x="52" y="46"/>
                  </a:lnTo>
                  <a:lnTo>
                    <a:pt x="46" y="57"/>
                  </a:lnTo>
                  <a:lnTo>
                    <a:pt x="43" y="65"/>
                  </a:lnTo>
                  <a:lnTo>
                    <a:pt x="46" y="70"/>
                  </a:lnTo>
                  <a:lnTo>
                    <a:pt x="52" y="67"/>
                  </a:lnTo>
                  <a:lnTo>
                    <a:pt x="55" y="65"/>
                  </a:lnTo>
                  <a:lnTo>
                    <a:pt x="61" y="65"/>
                  </a:lnTo>
                  <a:lnTo>
                    <a:pt x="58" y="67"/>
                  </a:lnTo>
                  <a:lnTo>
                    <a:pt x="55" y="72"/>
                  </a:lnTo>
                  <a:lnTo>
                    <a:pt x="55" y="75"/>
                  </a:lnTo>
                  <a:lnTo>
                    <a:pt x="58" y="80"/>
                  </a:lnTo>
                  <a:lnTo>
                    <a:pt x="61" y="83"/>
                  </a:lnTo>
                  <a:lnTo>
                    <a:pt x="64" y="83"/>
                  </a:lnTo>
                  <a:close/>
                  <a:moveTo>
                    <a:pt x="24" y="8"/>
                  </a:moveTo>
                  <a:lnTo>
                    <a:pt x="24" y="8"/>
                  </a:lnTo>
                  <a:lnTo>
                    <a:pt x="21" y="8"/>
                  </a:lnTo>
                  <a:lnTo>
                    <a:pt x="24" y="8"/>
                  </a:lnTo>
                  <a:close/>
                </a:path>
              </a:pathLst>
            </a:custGeom>
            <a:solidFill>
              <a:srgbClr val="000000"/>
            </a:solidFill>
            <a:ln w="9525">
              <a:noFill/>
              <a:round/>
              <a:headEnd/>
              <a:tailEnd/>
            </a:ln>
          </p:spPr>
          <p:txBody>
            <a:bodyPr/>
            <a:lstStyle/>
            <a:p>
              <a:endParaRPr lang="ru-RU"/>
            </a:p>
          </p:txBody>
        </p:sp>
        <p:sp>
          <p:nvSpPr>
            <p:cNvPr id="39964" name="Freeform 117"/>
            <p:cNvSpPr>
              <a:spLocks/>
            </p:cNvSpPr>
            <p:nvPr/>
          </p:nvSpPr>
          <p:spPr bwMode="auto">
            <a:xfrm>
              <a:off x="4483" y="1533"/>
              <a:ext cx="201" cy="186"/>
            </a:xfrm>
            <a:custGeom>
              <a:avLst/>
              <a:gdLst>
                <a:gd name="T0" fmla="*/ 64 w 201"/>
                <a:gd name="T1" fmla="*/ 0 h 186"/>
                <a:gd name="T2" fmla="*/ 64 w 201"/>
                <a:gd name="T3" fmla="*/ 0 h 186"/>
                <a:gd name="T4" fmla="*/ 61 w 201"/>
                <a:gd name="T5" fmla="*/ 23 h 186"/>
                <a:gd name="T6" fmla="*/ 55 w 201"/>
                <a:gd name="T7" fmla="*/ 44 h 186"/>
                <a:gd name="T8" fmla="*/ 42 w 201"/>
                <a:gd name="T9" fmla="*/ 64 h 186"/>
                <a:gd name="T10" fmla="*/ 42 w 201"/>
                <a:gd name="T11" fmla="*/ 64 h 186"/>
                <a:gd name="T12" fmla="*/ 27 w 201"/>
                <a:gd name="T13" fmla="*/ 80 h 186"/>
                <a:gd name="T14" fmla="*/ 15 w 201"/>
                <a:gd name="T15" fmla="*/ 88 h 186"/>
                <a:gd name="T16" fmla="*/ 3 w 201"/>
                <a:gd name="T17" fmla="*/ 90 h 186"/>
                <a:gd name="T18" fmla="*/ 0 w 201"/>
                <a:gd name="T19" fmla="*/ 93 h 186"/>
                <a:gd name="T20" fmla="*/ 0 w 201"/>
                <a:gd name="T21" fmla="*/ 93 h 186"/>
                <a:gd name="T22" fmla="*/ 21 w 201"/>
                <a:gd name="T23" fmla="*/ 106 h 186"/>
                <a:gd name="T24" fmla="*/ 39 w 201"/>
                <a:gd name="T25" fmla="*/ 119 h 186"/>
                <a:gd name="T26" fmla="*/ 58 w 201"/>
                <a:gd name="T27" fmla="*/ 132 h 186"/>
                <a:gd name="T28" fmla="*/ 58 w 201"/>
                <a:gd name="T29" fmla="*/ 132 h 186"/>
                <a:gd name="T30" fmla="*/ 79 w 201"/>
                <a:gd name="T31" fmla="*/ 150 h 186"/>
                <a:gd name="T32" fmla="*/ 104 w 201"/>
                <a:gd name="T33" fmla="*/ 165 h 186"/>
                <a:gd name="T34" fmla="*/ 131 w 201"/>
                <a:gd name="T35" fmla="*/ 178 h 186"/>
                <a:gd name="T36" fmla="*/ 146 w 201"/>
                <a:gd name="T37" fmla="*/ 183 h 186"/>
                <a:gd name="T38" fmla="*/ 158 w 201"/>
                <a:gd name="T39" fmla="*/ 186 h 186"/>
                <a:gd name="T40" fmla="*/ 158 w 201"/>
                <a:gd name="T41" fmla="*/ 186 h 186"/>
                <a:gd name="T42" fmla="*/ 180 w 201"/>
                <a:gd name="T43" fmla="*/ 186 h 186"/>
                <a:gd name="T44" fmla="*/ 189 w 201"/>
                <a:gd name="T45" fmla="*/ 183 h 186"/>
                <a:gd name="T46" fmla="*/ 195 w 201"/>
                <a:gd name="T47" fmla="*/ 178 h 186"/>
                <a:gd name="T48" fmla="*/ 198 w 201"/>
                <a:gd name="T49" fmla="*/ 173 h 186"/>
                <a:gd name="T50" fmla="*/ 198 w 201"/>
                <a:gd name="T51" fmla="*/ 173 h 186"/>
                <a:gd name="T52" fmla="*/ 201 w 201"/>
                <a:gd name="T53" fmla="*/ 160 h 186"/>
                <a:gd name="T54" fmla="*/ 201 w 201"/>
                <a:gd name="T55" fmla="*/ 152 h 186"/>
                <a:gd name="T56" fmla="*/ 174 w 201"/>
                <a:gd name="T57" fmla="*/ 134 h 186"/>
                <a:gd name="T58" fmla="*/ 174 w 201"/>
                <a:gd name="T59" fmla="*/ 134 h 186"/>
                <a:gd name="T60" fmla="*/ 171 w 201"/>
                <a:gd name="T61" fmla="*/ 113 h 186"/>
                <a:gd name="T62" fmla="*/ 171 w 201"/>
                <a:gd name="T63" fmla="*/ 95 h 186"/>
                <a:gd name="T64" fmla="*/ 174 w 201"/>
                <a:gd name="T65" fmla="*/ 88 h 186"/>
                <a:gd name="T66" fmla="*/ 177 w 201"/>
                <a:gd name="T67" fmla="*/ 80 h 186"/>
                <a:gd name="T68" fmla="*/ 177 w 201"/>
                <a:gd name="T69" fmla="*/ 80 h 186"/>
                <a:gd name="T70" fmla="*/ 177 w 201"/>
                <a:gd name="T71" fmla="*/ 80 h 186"/>
                <a:gd name="T72" fmla="*/ 165 w 201"/>
                <a:gd name="T73" fmla="*/ 80 h 186"/>
                <a:gd name="T74" fmla="*/ 152 w 201"/>
                <a:gd name="T75" fmla="*/ 77 h 186"/>
                <a:gd name="T76" fmla="*/ 140 w 201"/>
                <a:gd name="T77" fmla="*/ 75 h 186"/>
                <a:gd name="T78" fmla="*/ 125 w 201"/>
                <a:gd name="T79" fmla="*/ 67 h 186"/>
                <a:gd name="T80" fmla="*/ 125 w 201"/>
                <a:gd name="T81" fmla="*/ 67 h 186"/>
                <a:gd name="T82" fmla="*/ 107 w 201"/>
                <a:gd name="T83" fmla="*/ 51 h 186"/>
                <a:gd name="T84" fmla="*/ 91 w 201"/>
                <a:gd name="T85" fmla="*/ 36 h 186"/>
                <a:gd name="T86" fmla="*/ 76 w 201"/>
                <a:gd name="T87" fmla="*/ 18 h 186"/>
                <a:gd name="T88" fmla="*/ 64 w 201"/>
                <a:gd name="T89" fmla="*/ 0 h 186"/>
                <a:gd name="T90" fmla="*/ 64 w 201"/>
                <a:gd name="T91" fmla="*/ 0 h 18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1"/>
                <a:gd name="T139" fmla="*/ 0 h 186"/>
                <a:gd name="T140" fmla="*/ 201 w 201"/>
                <a:gd name="T141" fmla="*/ 186 h 18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1" h="186">
                  <a:moveTo>
                    <a:pt x="64" y="0"/>
                  </a:moveTo>
                  <a:lnTo>
                    <a:pt x="64" y="0"/>
                  </a:lnTo>
                  <a:lnTo>
                    <a:pt x="61" y="23"/>
                  </a:lnTo>
                  <a:lnTo>
                    <a:pt x="55" y="44"/>
                  </a:lnTo>
                  <a:lnTo>
                    <a:pt x="42" y="64"/>
                  </a:lnTo>
                  <a:lnTo>
                    <a:pt x="27" y="80"/>
                  </a:lnTo>
                  <a:lnTo>
                    <a:pt x="15" y="88"/>
                  </a:lnTo>
                  <a:lnTo>
                    <a:pt x="3" y="90"/>
                  </a:lnTo>
                  <a:lnTo>
                    <a:pt x="0" y="93"/>
                  </a:lnTo>
                  <a:lnTo>
                    <a:pt x="21" y="106"/>
                  </a:lnTo>
                  <a:lnTo>
                    <a:pt x="39" y="119"/>
                  </a:lnTo>
                  <a:lnTo>
                    <a:pt x="58" y="132"/>
                  </a:lnTo>
                  <a:lnTo>
                    <a:pt x="79" y="150"/>
                  </a:lnTo>
                  <a:lnTo>
                    <a:pt x="104" y="165"/>
                  </a:lnTo>
                  <a:lnTo>
                    <a:pt x="131" y="178"/>
                  </a:lnTo>
                  <a:lnTo>
                    <a:pt x="146" y="183"/>
                  </a:lnTo>
                  <a:lnTo>
                    <a:pt x="158" y="186"/>
                  </a:lnTo>
                  <a:lnTo>
                    <a:pt x="180" y="186"/>
                  </a:lnTo>
                  <a:lnTo>
                    <a:pt x="189" y="183"/>
                  </a:lnTo>
                  <a:lnTo>
                    <a:pt x="195" y="178"/>
                  </a:lnTo>
                  <a:lnTo>
                    <a:pt x="198" y="173"/>
                  </a:lnTo>
                  <a:lnTo>
                    <a:pt x="201" y="160"/>
                  </a:lnTo>
                  <a:lnTo>
                    <a:pt x="201" y="152"/>
                  </a:lnTo>
                  <a:lnTo>
                    <a:pt x="174" y="134"/>
                  </a:lnTo>
                  <a:lnTo>
                    <a:pt x="171" y="113"/>
                  </a:lnTo>
                  <a:lnTo>
                    <a:pt x="171" y="95"/>
                  </a:lnTo>
                  <a:lnTo>
                    <a:pt x="174" y="88"/>
                  </a:lnTo>
                  <a:lnTo>
                    <a:pt x="177" y="80"/>
                  </a:lnTo>
                  <a:lnTo>
                    <a:pt x="165" y="80"/>
                  </a:lnTo>
                  <a:lnTo>
                    <a:pt x="152" y="77"/>
                  </a:lnTo>
                  <a:lnTo>
                    <a:pt x="140" y="75"/>
                  </a:lnTo>
                  <a:lnTo>
                    <a:pt x="125" y="67"/>
                  </a:lnTo>
                  <a:lnTo>
                    <a:pt x="107" y="51"/>
                  </a:lnTo>
                  <a:lnTo>
                    <a:pt x="91" y="36"/>
                  </a:lnTo>
                  <a:lnTo>
                    <a:pt x="76" y="18"/>
                  </a:lnTo>
                  <a:lnTo>
                    <a:pt x="64" y="0"/>
                  </a:lnTo>
                  <a:close/>
                </a:path>
              </a:pathLst>
            </a:custGeom>
            <a:solidFill>
              <a:srgbClr val="F1CFA3"/>
            </a:solidFill>
            <a:ln w="9525">
              <a:noFill/>
              <a:round/>
              <a:headEnd/>
              <a:tailEnd/>
            </a:ln>
          </p:spPr>
          <p:txBody>
            <a:bodyPr/>
            <a:lstStyle/>
            <a:p>
              <a:endParaRPr lang="ru-RU"/>
            </a:p>
          </p:txBody>
        </p:sp>
        <p:sp>
          <p:nvSpPr>
            <p:cNvPr id="39965" name="Freeform 118"/>
            <p:cNvSpPr>
              <a:spLocks/>
            </p:cNvSpPr>
            <p:nvPr/>
          </p:nvSpPr>
          <p:spPr bwMode="auto">
            <a:xfrm>
              <a:off x="4550" y="1538"/>
              <a:ext cx="131" cy="147"/>
            </a:xfrm>
            <a:custGeom>
              <a:avLst/>
              <a:gdLst>
                <a:gd name="T0" fmla="*/ 131 w 131"/>
                <a:gd name="T1" fmla="*/ 147 h 147"/>
                <a:gd name="T2" fmla="*/ 107 w 131"/>
                <a:gd name="T3" fmla="*/ 129 h 147"/>
                <a:gd name="T4" fmla="*/ 107 w 131"/>
                <a:gd name="T5" fmla="*/ 129 h 147"/>
                <a:gd name="T6" fmla="*/ 104 w 131"/>
                <a:gd name="T7" fmla="*/ 108 h 147"/>
                <a:gd name="T8" fmla="*/ 104 w 131"/>
                <a:gd name="T9" fmla="*/ 90 h 147"/>
                <a:gd name="T10" fmla="*/ 107 w 131"/>
                <a:gd name="T11" fmla="*/ 83 h 147"/>
                <a:gd name="T12" fmla="*/ 110 w 131"/>
                <a:gd name="T13" fmla="*/ 75 h 147"/>
                <a:gd name="T14" fmla="*/ 110 w 131"/>
                <a:gd name="T15" fmla="*/ 75 h 147"/>
                <a:gd name="T16" fmla="*/ 110 w 131"/>
                <a:gd name="T17" fmla="*/ 75 h 147"/>
                <a:gd name="T18" fmla="*/ 98 w 131"/>
                <a:gd name="T19" fmla="*/ 75 h 147"/>
                <a:gd name="T20" fmla="*/ 85 w 131"/>
                <a:gd name="T21" fmla="*/ 72 h 147"/>
                <a:gd name="T22" fmla="*/ 73 w 131"/>
                <a:gd name="T23" fmla="*/ 70 h 147"/>
                <a:gd name="T24" fmla="*/ 58 w 131"/>
                <a:gd name="T25" fmla="*/ 62 h 147"/>
                <a:gd name="T26" fmla="*/ 58 w 131"/>
                <a:gd name="T27" fmla="*/ 62 h 147"/>
                <a:gd name="T28" fmla="*/ 27 w 131"/>
                <a:gd name="T29" fmla="*/ 33 h 147"/>
                <a:gd name="T30" fmla="*/ 12 w 131"/>
                <a:gd name="T31" fmla="*/ 18 h 147"/>
                <a:gd name="T32" fmla="*/ 0 w 131"/>
                <a:gd name="T33" fmla="*/ 0 h 147"/>
                <a:gd name="T34" fmla="*/ 0 w 131"/>
                <a:gd name="T35" fmla="*/ 0 h 147"/>
                <a:gd name="T36" fmla="*/ 37 w 131"/>
                <a:gd name="T37" fmla="*/ 62 h 147"/>
                <a:gd name="T38" fmla="*/ 37 w 131"/>
                <a:gd name="T39" fmla="*/ 62 h 147"/>
                <a:gd name="T40" fmla="*/ 49 w 131"/>
                <a:gd name="T41" fmla="*/ 85 h 147"/>
                <a:gd name="T42" fmla="*/ 67 w 131"/>
                <a:gd name="T43" fmla="*/ 111 h 147"/>
                <a:gd name="T44" fmla="*/ 79 w 131"/>
                <a:gd name="T45" fmla="*/ 124 h 147"/>
                <a:gd name="T46" fmla="*/ 88 w 131"/>
                <a:gd name="T47" fmla="*/ 137 h 147"/>
                <a:gd name="T48" fmla="*/ 101 w 131"/>
                <a:gd name="T49" fmla="*/ 145 h 147"/>
                <a:gd name="T50" fmla="*/ 113 w 131"/>
                <a:gd name="T51" fmla="*/ 147 h 147"/>
                <a:gd name="T52" fmla="*/ 113 w 131"/>
                <a:gd name="T53" fmla="*/ 147 h 147"/>
                <a:gd name="T54" fmla="*/ 131 w 131"/>
                <a:gd name="T55" fmla="*/ 147 h 147"/>
                <a:gd name="T56" fmla="*/ 131 w 131"/>
                <a:gd name="T57" fmla="*/ 147 h 14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1"/>
                <a:gd name="T88" fmla="*/ 0 h 147"/>
                <a:gd name="T89" fmla="*/ 131 w 131"/>
                <a:gd name="T90" fmla="*/ 147 h 14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1" h="147">
                  <a:moveTo>
                    <a:pt x="131" y="147"/>
                  </a:moveTo>
                  <a:lnTo>
                    <a:pt x="107" y="129"/>
                  </a:lnTo>
                  <a:lnTo>
                    <a:pt x="104" y="108"/>
                  </a:lnTo>
                  <a:lnTo>
                    <a:pt x="104" y="90"/>
                  </a:lnTo>
                  <a:lnTo>
                    <a:pt x="107" y="83"/>
                  </a:lnTo>
                  <a:lnTo>
                    <a:pt x="110" y="75"/>
                  </a:lnTo>
                  <a:lnTo>
                    <a:pt x="98" y="75"/>
                  </a:lnTo>
                  <a:lnTo>
                    <a:pt x="85" y="72"/>
                  </a:lnTo>
                  <a:lnTo>
                    <a:pt x="73" y="70"/>
                  </a:lnTo>
                  <a:lnTo>
                    <a:pt x="58" y="62"/>
                  </a:lnTo>
                  <a:lnTo>
                    <a:pt x="27" y="33"/>
                  </a:lnTo>
                  <a:lnTo>
                    <a:pt x="12" y="18"/>
                  </a:lnTo>
                  <a:lnTo>
                    <a:pt x="0" y="0"/>
                  </a:lnTo>
                  <a:lnTo>
                    <a:pt x="37" y="62"/>
                  </a:lnTo>
                  <a:lnTo>
                    <a:pt x="49" y="85"/>
                  </a:lnTo>
                  <a:lnTo>
                    <a:pt x="67" y="111"/>
                  </a:lnTo>
                  <a:lnTo>
                    <a:pt x="79" y="124"/>
                  </a:lnTo>
                  <a:lnTo>
                    <a:pt x="88" y="137"/>
                  </a:lnTo>
                  <a:lnTo>
                    <a:pt x="101" y="145"/>
                  </a:lnTo>
                  <a:lnTo>
                    <a:pt x="113" y="147"/>
                  </a:lnTo>
                  <a:lnTo>
                    <a:pt x="131" y="147"/>
                  </a:lnTo>
                  <a:close/>
                </a:path>
              </a:pathLst>
            </a:custGeom>
            <a:solidFill>
              <a:srgbClr val="E0B57B"/>
            </a:solidFill>
            <a:ln w="9525">
              <a:noFill/>
              <a:round/>
              <a:headEnd/>
              <a:tailEnd/>
            </a:ln>
          </p:spPr>
          <p:txBody>
            <a:bodyPr/>
            <a:lstStyle/>
            <a:p>
              <a:endParaRPr lang="ru-RU"/>
            </a:p>
          </p:txBody>
        </p:sp>
        <p:sp>
          <p:nvSpPr>
            <p:cNvPr id="39966" name="Freeform 119"/>
            <p:cNvSpPr>
              <a:spLocks/>
            </p:cNvSpPr>
            <p:nvPr/>
          </p:nvSpPr>
          <p:spPr bwMode="auto">
            <a:xfrm>
              <a:off x="4489" y="1556"/>
              <a:ext cx="70" cy="90"/>
            </a:xfrm>
            <a:custGeom>
              <a:avLst/>
              <a:gdLst>
                <a:gd name="T0" fmla="*/ 70 w 70"/>
                <a:gd name="T1" fmla="*/ 15 h 90"/>
                <a:gd name="T2" fmla="*/ 70 w 70"/>
                <a:gd name="T3" fmla="*/ 15 h 90"/>
                <a:gd name="T4" fmla="*/ 70 w 70"/>
                <a:gd name="T5" fmla="*/ 33 h 90"/>
                <a:gd name="T6" fmla="*/ 70 w 70"/>
                <a:gd name="T7" fmla="*/ 49 h 90"/>
                <a:gd name="T8" fmla="*/ 64 w 70"/>
                <a:gd name="T9" fmla="*/ 65 h 90"/>
                <a:gd name="T10" fmla="*/ 64 w 70"/>
                <a:gd name="T11" fmla="*/ 65 h 90"/>
                <a:gd name="T12" fmla="*/ 55 w 70"/>
                <a:gd name="T13" fmla="*/ 77 h 90"/>
                <a:gd name="T14" fmla="*/ 46 w 70"/>
                <a:gd name="T15" fmla="*/ 85 h 90"/>
                <a:gd name="T16" fmla="*/ 33 w 70"/>
                <a:gd name="T17" fmla="*/ 90 h 90"/>
                <a:gd name="T18" fmla="*/ 27 w 70"/>
                <a:gd name="T19" fmla="*/ 90 h 90"/>
                <a:gd name="T20" fmla="*/ 21 w 70"/>
                <a:gd name="T21" fmla="*/ 88 h 90"/>
                <a:gd name="T22" fmla="*/ 21 w 70"/>
                <a:gd name="T23" fmla="*/ 88 h 90"/>
                <a:gd name="T24" fmla="*/ 0 w 70"/>
                <a:gd name="T25" fmla="*/ 72 h 90"/>
                <a:gd name="T26" fmla="*/ 0 w 70"/>
                <a:gd name="T27" fmla="*/ 72 h 90"/>
                <a:gd name="T28" fmla="*/ 3 w 70"/>
                <a:gd name="T29" fmla="*/ 72 h 90"/>
                <a:gd name="T30" fmla="*/ 12 w 70"/>
                <a:gd name="T31" fmla="*/ 70 h 90"/>
                <a:gd name="T32" fmla="*/ 27 w 70"/>
                <a:gd name="T33" fmla="*/ 62 h 90"/>
                <a:gd name="T34" fmla="*/ 39 w 70"/>
                <a:gd name="T35" fmla="*/ 46 h 90"/>
                <a:gd name="T36" fmla="*/ 39 w 70"/>
                <a:gd name="T37" fmla="*/ 46 h 90"/>
                <a:gd name="T38" fmla="*/ 49 w 70"/>
                <a:gd name="T39" fmla="*/ 31 h 90"/>
                <a:gd name="T40" fmla="*/ 55 w 70"/>
                <a:gd name="T41" fmla="*/ 18 h 90"/>
                <a:gd name="T42" fmla="*/ 58 w 70"/>
                <a:gd name="T43" fmla="*/ 0 h 90"/>
                <a:gd name="T44" fmla="*/ 58 w 70"/>
                <a:gd name="T45" fmla="*/ 0 h 90"/>
                <a:gd name="T46" fmla="*/ 61 w 70"/>
                <a:gd name="T47" fmla="*/ 0 h 90"/>
                <a:gd name="T48" fmla="*/ 61 w 70"/>
                <a:gd name="T49" fmla="*/ 0 h 90"/>
                <a:gd name="T50" fmla="*/ 64 w 70"/>
                <a:gd name="T51" fmla="*/ 2 h 90"/>
                <a:gd name="T52" fmla="*/ 70 w 70"/>
                <a:gd name="T53" fmla="*/ 15 h 90"/>
                <a:gd name="T54" fmla="*/ 70 w 70"/>
                <a:gd name="T55" fmla="*/ 15 h 9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0"/>
                <a:gd name="T85" fmla="*/ 0 h 90"/>
                <a:gd name="T86" fmla="*/ 70 w 70"/>
                <a:gd name="T87" fmla="*/ 90 h 9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0" h="90">
                  <a:moveTo>
                    <a:pt x="70" y="15"/>
                  </a:moveTo>
                  <a:lnTo>
                    <a:pt x="70" y="15"/>
                  </a:lnTo>
                  <a:lnTo>
                    <a:pt x="70" y="33"/>
                  </a:lnTo>
                  <a:lnTo>
                    <a:pt x="70" y="49"/>
                  </a:lnTo>
                  <a:lnTo>
                    <a:pt x="64" y="65"/>
                  </a:lnTo>
                  <a:lnTo>
                    <a:pt x="55" y="77"/>
                  </a:lnTo>
                  <a:lnTo>
                    <a:pt x="46" y="85"/>
                  </a:lnTo>
                  <a:lnTo>
                    <a:pt x="33" y="90"/>
                  </a:lnTo>
                  <a:lnTo>
                    <a:pt x="27" y="90"/>
                  </a:lnTo>
                  <a:lnTo>
                    <a:pt x="21" y="88"/>
                  </a:lnTo>
                  <a:lnTo>
                    <a:pt x="0" y="72"/>
                  </a:lnTo>
                  <a:lnTo>
                    <a:pt x="3" y="72"/>
                  </a:lnTo>
                  <a:lnTo>
                    <a:pt x="12" y="70"/>
                  </a:lnTo>
                  <a:lnTo>
                    <a:pt x="27" y="62"/>
                  </a:lnTo>
                  <a:lnTo>
                    <a:pt x="39" y="46"/>
                  </a:lnTo>
                  <a:lnTo>
                    <a:pt x="49" y="31"/>
                  </a:lnTo>
                  <a:lnTo>
                    <a:pt x="55" y="18"/>
                  </a:lnTo>
                  <a:lnTo>
                    <a:pt x="58" y="0"/>
                  </a:lnTo>
                  <a:lnTo>
                    <a:pt x="61" y="0"/>
                  </a:lnTo>
                  <a:lnTo>
                    <a:pt x="64" y="2"/>
                  </a:lnTo>
                  <a:lnTo>
                    <a:pt x="70" y="15"/>
                  </a:lnTo>
                  <a:close/>
                </a:path>
              </a:pathLst>
            </a:custGeom>
            <a:solidFill>
              <a:srgbClr val="F4E2B7"/>
            </a:solidFill>
            <a:ln w="9525">
              <a:noFill/>
              <a:round/>
              <a:headEnd/>
              <a:tailEnd/>
            </a:ln>
          </p:spPr>
          <p:txBody>
            <a:bodyPr/>
            <a:lstStyle/>
            <a:p>
              <a:endParaRPr lang="ru-RU"/>
            </a:p>
          </p:txBody>
        </p:sp>
        <p:sp>
          <p:nvSpPr>
            <p:cNvPr id="39967" name="Freeform 120"/>
            <p:cNvSpPr>
              <a:spLocks/>
            </p:cNvSpPr>
            <p:nvPr/>
          </p:nvSpPr>
          <p:spPr bwMode="auto">
            <a:xfrm>
              <a:off x="4590" y="1649"/>
              <a:ext cx="30" cy="34"/>
            </a:xfrm>
            <a:custGeom>
              <a:avLst/>
              <a:gdLst>
                <a:gd name="T0" fmla="*/ 3 w 30"/>
                <a:gd name="T1" fmla="*/ 10 h 34"/>
                <a:gd name="T2" fmla="*/ 3 w 30"/>
                <a:gd name="T3" fmla="*/ 10 h 34"/>
                <a:gd name="T4" fmla="*/ 9 w 30"/>
                <a:gd name="T5" fmla="*/ 21 h 34"/>
                <a:gd name="T6" fmla="*/ 15 w 30"/>
                <a:gd name="T7" fmla="*/ 26 h 34"/>
                <a:gd name="T8" fmla="*/ 24 w 30"/>
                <a:gd name="T9" fmla="*/ 31 h 34"/>
                <a:gd name="T10" fmla="*/ 24 w 30"/>
                <a:gd name="T11" fmla="*/ 31 h 34"/>
                <a:gd name="T12" fmla="*/ 30 w 30"/>
                <a:gd name="T13" fmla="*/ 34 h 34"/>
                <a:gd name="T14" fmla="*/ 24 w 30"/>
                <a:gd name="T15" fmla="*/ 26 h 34"/>
                <a:gd name="T16" fmla="*/ 24 w 30"/>
                <a:gd name="T17" fmla="*/ 26 h 34"/>
                <a:gd name="T18" fmla="*/ 12 w 30"/>
                <a:gd name="T19" fmla="*/ 16 h 34"/>
                <a:gd name="T20" fmla="*/ 3 w 30"/>
                <a:gd name="T21" fmla="*/ 5 h 34"/>
                <a:gd name="T22" fmla="*/ 3 w 30"/>
                <a:gd name="T23" fmla="*/ 5 h 34"/>
                <a:gd name="T24" fmla="*/ 0 w 30"/>
                <a:gd name="T25" fmla="*/ 0 h 34"/>
                <a:gd name="T26" fmla="*/ 0 w 30"/>
                <a:gd name="T27" fmla="*/ 3 h 34"/>
                <a:gd name="T28" fmla="*/ 3 w 30"/>
                <a:gd name="T29" fmla="*/ 10 h 34"/>
                <a:gd name="T30" fmla="*/ 3 w 30"/>
                <a:gd name="T31" fmla="*/ 10 h 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
                <a:gd name="T49" fmla="*/ 0 h 34"/>
                <a:gd name="T50" fmla="*/ 30 w 30"/>
                <a:gd name="T51" fmla="*/ 34 h 3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0" h="34">
                  <a:moveTo>
                    <a:pt x="3" y="10"/>
                  </a:moveTo>
                  <a:lnTo>
                    <a:pt x="3" y="10"/>
                  </a:lnTo>
                  <a:lnTo>
                    <a:pt x="9" y="21"/>
                  </a:lnTo>
                  <a:lnTo>
                    <a:pt x="15" y="26"/>
                  </a:lnTo>
                  <a:lnTo>
                    <a:pt x="24" y="31"/>
                  </a:lnTo>
                  <a:lnTo>
                    <a:pt x="30" y="34"/>
                  </a:lnTo>
                  <a:lnTo>
                    <a:pt x="24" y="26"/>
                  </a:lnTo>
                  <a:lnTo>
                    <a:pt x="12" y="16"/>
                  </a:lnTo>
                  <a:lnTo>
                    <a:pt x="3" y="5"/>
                  </a:lnTo>
                  <a:lnTo>
                    <a:pt x="0" y="0"/>
                  </a:lnTo>
                  <a:lnTo>
                    <a:pt x="0" y="3"/>
                  </a:lnTo>
                  <a:lnTo>
                    <a:pt x="3" y="10"/>
                  </a:lnTo>
                  <a:close/>
                </a:path>
              </a:pathLst>
            </a:custGeom>
            <a:solidFill>
              <a:srgbClr val="E0B57B"/>
            </a:solidFill>
            <a:ln w="9525">
              <a:noFill/>
              <a:round/>
              <a:headEnd/>
              <a:tailEnd/>
            </a:ln>
          </p:spPr>
          <p:txBody>
            <a:bodyPr/>
            <a:lstStyle/>
            <a:p>
              <a:endParaRPr lang="ru-RU"/>
            </a:p>
          </p:txBody>
        </p:sp>
        <p:sp>
          <p:nvSpPr>
            <p:cNvPr id="39968" name="Freeform 121"/>
            <p:cNvSpPr>
              <a:spLocks/>
            </p:cNvSpPr>
            <p:nvPr/>
          </p:nvSpPr>
          <p:spPr bwMode="auto">
            <a:xfrm>
              <a:off x="4532" y="1421"/>
              <a:ext cx="265" cy="225"/>
            </a:xfrm>
            <a:custGeom>
              <a:avLst/>
              <a:gdLst>
                <a:gd name="T0" fmla="*/ 183 w 265"/>
                <a:gd name="T1" fmla="*/ 194 h 225"/>
                <a:gd name="T2" fmla="*/ 152 w 265"/>
                <a:gd name="T3" fmla="*/ 220 h 225"/>
                <a:gd name="T4" fmla="*/ 125 w 265"/>
                <a:gd name="T5" fmla="*/ 225 h 225"/>
                <a:gd name="T6" fmla="*/ 88 w 265"/>
                <a:gd name="T7" fmla="*/ 215 h 225"/>
                <a:gd name="T8" fmla="*/ 55 w 265"/>
                <a:gd name="T9" fmla="*/ 189 h 225"/>
                <a:gd name="T10" fmla="*/ 3 w 265"/>
                <a:gd name="T11" fmla="*/ 132 h 225"/>
                <a:gd name="T12" fmla="*/ 6 w 265"/>
                <a:gd name="T13" fmla="*/ 104 h 225"/>
                <a:gd name="T14" fmla="*/ 33 w 265"/>
                <a:gd name="T15" fmla="*/ 65 h 225"/>
                <a:gd name="T16" fmla="*/ 39 w 265"/>
                <a:gd name="T17" fmla="*/ 70 h 225"/>
                <a:gd name="T18" fmla="*/ 70 w 265"/>
                <a:gd name="T19" fmla="*/ 36 h 225"/>
                <a:gd name="T20" fmla="*/ 103 w 265"/>
                <a:gd name="T21" fmla="*/ 16 h 225"/>
                <a:gd name="T22" fmla="*/ 61 w 265"/>
                <a:gd name="T23" fmla="*/ 55 h 225"/>
                <a:gd name="T24" fmla="*/ 33 w 265"/>
                <a:gd name="T25" fmla="*/ 78 h 225"/>
                <a:gd name="T26" fmla="*/ 94 w 265"/>
                <a:gd name="T27" fmla="*/ 39 h 225"/>
                <a:gd name="T28" fmla="*/ 119 w 265"/>
                <a:gd name="T29" fmla="*/ 11 h 225"/>
                <a:gd name="T30" fmla="*/ 64 w 265"/>
                <a:gd name="T31" fmla="*/ 75 h 225"/>
                <a:gd name="T32" fmla="*/ 36 w 265"/>
                <a:gd name="T33" fmla="*/ 93 h 225"/>
                <a:gd name="T34" fmla="*/ 94 w 265"/>
                <a:gd name="T35" fmla="*/ 57 h 225"/>
                <a:gd name="T36" fmla="*/ 137 w 265"/>
                <a:gd name="T37" fmla="*/ 23 h 225"/>
                <a:gd name="T38" fmla="*/ 143 w 265"/>
                <a:gd name="T39" fmla="*/ 21 h 225"/>
                <a:gd name="T40" fmla="*/ 125 w 265"/>
                <a:gd name="T41" fmla="*/ 42 h 225"/>
                <a:gd name="T42" fmla="*/ 152 w 265"/>
                <a:gd name="T43" fmla="*/ 29 h 225"/>
                <a:gd name="T44" fmla="*/ 177 w 265"/>
                <a:gd name="T45" fmla="*/ 11 h 225"/>
                <a:gd name="T46" fmla="*/ 177 w 265"/>
                <a:gd name="T47" fmla="*/ 16 h 225"/>
                <a:gd name="T48" fmla="*/ 158 w 265"/>
                <a:gd name="T49" fmla="*/ 39 h 225"/>
                <a:gd name="T50" fmla="*/ 134 w 265"/>
                <a:gd name="T51" fmla="*/ 47 h 225"/>
                <a:gd name="T52" fmla="*/ 140 w 265"/>
                <a:gd name="T53" fmla="*/ 49 h 225"/>
                <a:gd name="T54" fmla="*/ 174 w 265"/>
                <a:gd name="T55" fmla="*/ 44 h 225"/>
                <a:gd name="T56" fmla="*/ 226 w 265"/>
                <a:gd name="T57" fmla="*/ 8 h 225"/>
                <a:gd name="T58" fmla="*/ 213 w 265"/>
                <a:gd name="T59" fmla="*/ 34 h 225"/>
                <a:gd name="T60" fmla="*/ 201 w 265"/>
                <a:gd name="T61" fmla="*/ 42 h 225"/>
                <a:gd name="T62" fmla="*/ 174 w 265"/>
                <a:gd name="T63" fmla="*/ 49 h 225"/>
                <a:gd name="T64" fmla="*/ 204 w 265"/>
                <a:gd name="T65" fmla="*/ 49 h 225"/>
                <a:gd name="T66" fmla="*/ 226 w 265"/>
                <a:gd name="T67" fmla="*/ 39 h 225"/>
                <a:gd name="T68" fmla="*/ 247 w 265"/>
                <a:gd name="T69" fmla="*/ 8 h 225"/>
                <a:gd name="T70" fmla="*/ 241 w 265"/>
                <a:gd name="T71" fmla="*/ 34 h 225"/>
                <a:gd name="T72" fmla="*/ 219 w 265"/>
                <a:gd name="T73" fmla="*/ 52 h 225"/>
                <a:gd name="T74" fmla="*/ 222 w 265"/>
                <a:gd name="T75" fmla="*/ 52 h 225"/>
                <a:gd name="T76" fmla="*/ 244 w 265"/>
                <a:gd name="T77" fmla="*/ 42 h 225"/>
                <a:gd name="T78" fmla="*/ 265 w 265"/>
                <a:gd name="T79" fmla="*/ 8 h 225"/>
                <a:gd name="T80" fmla="*/ 259 w 265"/>
                <a:gd name="T81" fmla="*/ 52 h 225"/>
                <a:gd name="T82" fmla="*/ 241 w 265"/>
                <a:gd name="T83" fmla="*/ 75 h 225"/>
                <a:gd name="T84" fmla="*/ 235 w 265"/>
                <a:gd name="T85" fmla="*/ 91 h 225"/>
                <a:gd name="T86" fmla="*/ 232 w 265"/>
                <a:gd name="T87" fmla="*/ 140 h 225"/>
                <a:gd name="T88" fmla="*/ 198 w 265"/>
                <a:gd name="T89" fmla="*/ 181 h 22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5"/>
                <a:gd name="T136" fmla="*/ 0 h 225"/>
                <a:gd name="T137" fmla="*/ 265 w 265"/>
                <a:gd name="T138" fmla="*/ 225 h 22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5" h="225">
                  <a:moveTo>
                    <a:pt x="198" y="181"/>
                  </a:moveTo>
                  <a:lnTo>
                    <a:pt x="198" y="181"/>
                  </a:lnTo>
                  <a:lnTo>
                    <a:pt x="183" y="194"/>
                  </a:lnTo>
                  <a:lnTo>
                    <a:pt x="158" y="215"/>
                  </a:lnTo>
                  <a:lnTo>
                    <a:pt x="152" y="220"/>
                  </a:lnTo>
                  <a:lnTo>
                    <a:pt x="146" y="223"/>
                  </a:lnTo>
                  <a:lnTo>
                    <a:pt x="137" y="225"/>
                  </a:lnTo>
                  <a:lnTo>
                    <a:pt x="125" y="225"/>
                  </a:lnTo>
                  <a:lnTo>
                    <a:pt x="116" y="223"/>
                  </a:lnTo>
                  <a:lnTo>
                    <a:pt x="100" y="220"/>
                  </a:lnTo>
                  <a:lnTo>
                    <a:pt x="88" y="215"/>
                  </a:lnTo>
                  <a:lnTo>
                    <a:pt x="76" y="207"/>
                  </a:lnTo>
                  <a:lnTo>
                    <a:pt x="55" y="189"/>
                  </a:lnTo>
                  <a:lnTo>
                    <a:pt x="30" y="168"/>
                  </a:lnTo>
                  <a:lnTo>
                    <a:pt x="12" y="145"/>
                  </a:lnTo>
                  <a:lnTo>
                    <a:pt x="3" y="132"/>
                  </a:lnTo>
                  <a:lnTo>
                    <a:pt x="0" y="117"/>
                  </a:lnTo>
                  <a:lnTo>
                    <a:pt x="6" y="104"/>
                  </a:lnTo>
                  <a:lnTo>
                    <a:pt x="18" y="80"/>
                  </a:lnTo>
                  <a:lnTo>
                    <a:pt x="33" y="65"/>
                  </a:lnTo>
                  <a:lnTo>
                    <a:pt x="45" y="52"/>
                  </a:lnTo>
                  <a:lnTo>
                    <a:pt x="58" y="39"/>
                  </a:lnTo>
                  <a:lnTo>
                    <a:pt x="39" y="70"/>
                  </a:lnTo>
                  <a:lnTo>
                    <a:pt x="55" y="49"/>
                  </a:lnTo>
                  <a:lnTo>
                    <a:pt x="70" y="36"/>
                  </a:lnTo>
                  <a:lnTo>
                    <a:pt x="82" y="26"/>
                  </a:lnTo>
                  <a:lnTo>
                    <a:pt x="103" y="16"/>
                  </a:lnTo>
                  <a:lnTo>
                    <a:pt x="61" y="55"/>
                  </a:lnTo>
                  <a:lnTo>
                    <a:pt x="39" y="75"/>
                  </a:lnTo>
                  <a:lnTo>
                    <a:pt x="33" y="78"/>
                  </a:lnTo>
                  <a:lnTo>
                    <a:pt x="79" y="49"/>
                  </a:lnTo>
                  <a:lnTo>
                    <a:pt x="94" y="39"/>
                  </a:lnTo>
                  <a:lnTo>
                    <a:pt x="106" y="26"/>
                  </a:lnTo>
                  <a:lnTo>
                    <a:pt x="119" y="11"/>
                  </a:lnTo>
                  <a:lnTo>
                    <a:pt x="97" y="36"/>
                  </a:lnTo>
                  <a:lnTo>
                    <a:pt x="79" y="60"/>
                  </a:lnTo>
                  <a:lnTo>
                    <a:pt x="64" y="75"/>
                  </a:lnTo>
                  <a:lnTo>
                    <a:pt x="42" y="91"/>
                  </a:lnTo>
                  <a:lnTo>
                    <a:pt x="36" y="93"/>
                  </a:lnTo>
                  <a:lnTo>
                    <a:pt x="51" y="83"/>
                  </a:lnTo>
                  <a:lnTo>
                    <a:pt x="94" y="57"/>
                  </a:lnTo>
                  <a:lnTo>
                    <a:pt x="116" y="39"/>
                  </a:lnTo>
                  <a:lnTo>
                    <a:pt x="137" y="23"/>
                  </a:lnTo>
                  <a:lnTo>
                    <a:pt x="152" y="3"/>
                  </a:lnTo>
                  <a:lnTo>
                    <a:pt x="143" y="21"/>
                  </a:lnTo>
                  <a:lnTo>
                    <a:pt x="134" y="31"/>
                  </a:lnTo>
                  <a:lnTo>
                    <a:pt x="125" y="42"/>
                  </a:lnTo>
                  <a:lnTo>
                    <a:pt x="122" y="44"/>
                  </a:lnTo>
                  <a:lnTo>
                    <a:pt x="128" y="42"/>
                  </a:lnTo>
                  <a:lnTo>
                    <a:pt x="152" y="29"/>
                  </a:lnTo>
                  <a:lnTo>
                    <a:pt x="168" y="21"/>
                  </a:lnTo>
                  <a:lnTo>
                    <a:pt x="177" y="11"/>
                  </a:lnTo>
                  <a:lnTo>
                    <a:pt x="183" y="0"/>
                  </a:lnTo>
                  <a:lnTo>
                    <a:pt x="177" y="16"/>
                  </a:lnTo>
                  <a:lnTo>
                    <a:pt x="168" y="29"/>
                  </a:lnTo>
                  <a:lnTo>
                    <a:pt x="158" y="39"/>
                  </a:lnTo>
                  <a:lnTo>
                    <a:pt x="149" y="47"/>
                  </a:lnTo>
                  <a:lnTo>
                    <a:pt x="140" y="47"/>
                  </a:lnTo>
                  <a:lnTo>
                    <a:pt x="134" y="47"/>
                  </a:lnTo>
                  <a:lnTo>
                    <a:pt x="137" y="47"/>
                  </a:lnTo>
                  <a:lnTo>
                    <a:pt x="140" y="49"/>
                  </a:lnTo>
                  <a:lnTo>
                    <a:pt x="152" y="49"/>
                  </a:lnTo>
                  <a:lnTo>
                    <a:pt x="174" y="44"/>
                  </a:lnTo>
                  <a:lnTo>
                    <a:pt x="195" y="34"/>
                  </a:lnTo>
                  <a:lnTo>
                    <a:pt x="213" y="21"/>
                  </a:lnTo>
                  <a:lnTo>
                    <a:pt x="226" y="8"/>
                  </a:lnTo>
                  <a:lnTo>
                    <a:pt x="222" y="23"/>
                  </a:lnTo>
                  <a:lnTo>
                    <a:pt x="213" y="34"/>
                  </a:lnTo>
                  <a:lnTo>
                    <a:pt x="207" y="39"/>
                  </a:lnTo>
                  <a:lnTo>
                    <a:pt x="201" y="42"/>
                  </a:lnTo>
                  <a:lnTo>
                    <a:pt x="189" y="47"/>
                  </a:lnTo>
                  <a:lnTo>
                    <a:pt x="180" y="49"/>
                  </a:lnTo>
                  <a:lnTo>
                    <a:pt x="174" y="49"/>
                  </a:lnTo>
                  <a:lnTo>
                    <a:pt x="189" y="49"/>
                  </a:lnTo>
                  <a:lnTo>
                    <a:pt x="204" y="49"/>
                  </a:lnTo>
                  <a:lnTo>
                    <a:pt x="219" y="44"/>
                  </a:lnTo>
                  <a:lnTo>
                    <a:pt x="226" y="39"/>
                  </a:lnTo>
                  <a:lnTo>
                    <a:pt x="232" y="34"/>
                  </a:lnTo>
                  <a:lnTo>
                    <a:pt x="241" y="23"/>
                  </a:lnTo>
                  <a:lnTo>
                    <a:pt x="247" y="8"/>
                  </a:lnTo>
                  <a:lnTo>
                    <a:pt x="244" y="23"/>
                  </a:lnTo>
                  <a:lnTo>
                    <a:pt x="241" y="34"/>
                  </a:lnTo>
                  <a:lnTo>
                    <a:pt x="232" y="44"/>
                  </a:lnTo>
                  <a:lnTo>
                    <a:pt x="219" y="52"/>
                  </a:lnTo>
                  <a:lnTo>
                    <a:pt x="213" y="55"/>
                  </a:lnTo>
                  <a:lnTo>
                    <a:pt x="222" y="52"/>
                  </a:lnTo>
                  <a:lnTo>
                    <a:pt x="232" y="49"/>
                  </a:lnTo>
                  <a:lnTo>
                    <a:pt x="244" y="42"/>
                  </a:lnTo>
                  <a:lnTo>
                    <a:pt x="256" y="31"/>
                  </a:lnTo>
                  <a:lnTo>
                    <a:pt x="262" y="18"/>
                  </a:lnTo>
                  <a:lnTo>
                    <a:pt x="265" y="8"/>
                  </a:lnTo>
                  <a:lnTo>
                    <a:pt x="262" y="31"/>
                  </a:lnTo>
                  <a:lnTo>
                    <a:pt x="259" y="52"/>
                  </a:lnTo>
                  <a:lnTo>
                    <a:pt x="253" y="62"/>
                  </a:lnTo>
                  <a:lnTo>
                    <a:pt x="241" y="75"/>
                  </a:lnTo>
                  <a:lnTo>
                    <a:pt x="238" y="83"/>
                  </a:lnTo>
                  <a:lnTo>
                    <a:pt x="235" y="91"/>
                  </a:lnTo>
                  <a:lnTo>
                    <a:pt x="238" y="114"/>
                  </a:lnTo>
                  <a:lnTo>
                    <a:pt x="238" y="127"/>
                  </a:lnTo>
                  <a:lnTo>
                    <a:pt x="232" y="140"/>
                  </a:lnTo>
                  <a:lnTo>
                    <a:pt x="219" y="158"/>
                  </a:lnTo>
                  <a:lnTo>
                    <a:pt x="198" y="181"/>
                  </a:lnTo>
                  <a:close/>
                </a:path>
              </a:pathLst>
            </a:custGeom>
            <a:solidFill>
              <a:srgbClr val="F1CFA3"/>
            </a:solidFill>
            <a:ln w="9525">
              <a:noFill/>
              <a:round/>
              <a:headEnd/>
              <a:tailEnd/>
            </a:ln>
          </p:spPr>
          <p:txBody>
            <a:bodyPr/>
            <a:lstStyle/>
            <a:p>
              <a:endParaRPr lang="ru-RU"/>
            </a:p>
          </p:txBody>
        </p:sp>
        <p:sp>
          <p:nvSpPr>
            <p:cNvPr id="39969" name="Freeform 122"/>
            <p:cNvSpPr>
              <a:spLocks/>
            </p:cNvSpPr>
            <p:nvPr/>
          </p:nvSpPr>
          <p:spPr bwMode="auto">
            <a:xfrm>
              <a:off x="4620" y="1582"/>
              <a:ext cx="76" cy="31"/>
            </a:xfrm>
            <a:custGeom>
              <a:avLst/>
              <a:gdLst>
                <a:gd name="T0" fmla="*/ 0 w 76"/>
                <a:gd name="T1" fmla="*/ 7 h 31"/>
                <a:gd name="T2" fmla="*/ 0 w 76"/>
                <a:gd name="T3" fmla="*/ 7 h 31"/>
                <a:gd name="T4" fmla="*/ 0 w 76"/>
                <a:gd name="T5" fmla="*/ 5 h 31"/>
                <a:gd name="T6" fmla="*/ 3 w 76"/>
                <a:gd name="T7" fmla="*/ 5 h 31"/>
                <a:gd name="T8" fmla="*/ 6 w 76"/>
                <a:gd name="T9" fmla="*/ 2 h 31"/>
                <a:gd name="T10" fmla="*/ 6 w 76"/>
                <a:gd name="T11" fmla="*/ 2 h 31"/>
                <a:gd name="T12" fmla="*/ 15 w 76"/>
                <a:gd name="T13" fmla="*/ 5 h 31"/>
                <a:gd name="T14" fmla="*/ 28 w 76"/>
                <a:gd name="T15" fmla="*/ 2 h 31"/>
                <a:gd name="T16" fmla="*/ 28 w 76"/>
                <a:gd name="T17" fmla="*/ 2 h 31"/>
                <a:gd name="T18" fmla="*/ 37 w 76"/>
                <a:gd name="T19" fmla="*/ 0 h 31"/>
                <a:gd name="T20" fmla="*/ 43 w 76"/>
                <a:gd name="T21" fmla="*/ 0 h 31"/>
                <a:gd name="T22" fmla="*/ 52 w 76"/>
                <a:gd name="T23" fmla="*/ 2 h 31"/>
                <a:gd name="T24" fmla="*/ 52 w 76"/>
                <a:gd name="T25" fmla="*/ 2 h 31"/>
                <a:gd name="T26" fmla="*/ 58 w 76"/>
                <a:gd name="T27" fmla="*/ 5 h 31"/>
                <a:gd name="T28" fmla="*/ 61 w 76"/>
                <a:gd name="T29" fmla="*/ 2 h 31"/>
                <a:gd name="T30" fmla="*/ 61 w 76"/>
                <a:gd name="T31" fmla="*/ 2 h 31"/>
                <a:gd name="T32" fmla="*/ 67 w 76"/>
                <a:gd name="T33" fmla="*/ 5 h 31"/>
                <a:gd name="T34" fmla="*/ 73 w 76"/>
                <a:gd name="T35" fmla="*/ 10 h 31"/>
                <a:gd name="T36" fmla="*/ 73 w 76"/>
                <a:gd name="T37" fmla="*/ 10 h 31"/>
                <a:gd name="T38" fmla="*/ 76 w 76"/>
                <a:gd name="T39" fmla="*/ 13 h 31"/>
                <a:gd name="T40" fmla="*/ 76 w 76"/>
                <a:gd name="T41" fmla="*/ 15 h 31"/>
                <a:gd name="T42" fmla="*/ 73 w 76"/>
                <a:gd name="T43" fmla="*/ 18 h 31"/>
                <a:gd name="T44" fmla="*/ 73 w 76"/>
                <a:gd name="T45" fmla="*/ 18 h 31"/>
                <a:gd name="T46" fmla="*/ 73 w 76"/>
                <a:gd name="T47" fmla="*/ 20 h 31"/>
                <a:gd name="T48" fmla="*/ 70 w 76"/>
                <a:gd name="T49" fmla="*/ 23 h 31"/>
                <a:gd name="T50" fmla="*/ 64 w 76"/>
                <a:gd name="T51" fmla="*/ 28 h 31"/>
                <a:gd name="T52" fmla="*/ 49 w 76"/>
                <a:gd name="T53" fmla="*/ 31 h 31"/>
                <a:gd name="T54" fmla="*/ 49 w 76"/>
                <a:gd name="T55" fmla="*/ 31 h 31"/>
                <a:gd name="T56" fmla="*/ 37 w 76"/>
                <a:gd name="T57" fmla="*/ 31 h 31"/>
                <a:gd name="T58" fmla="*/ 31 w 76"/>
                <a:gd name="T59" fmla="*/ 28 h 31"/>
                <a:gd name="T60" fmla="*/ 15 w 76"/>
                <a:gd name="T61" fmla="*/ 18 h 31"/>
                <a:gd name="T62" fmla="*/ 15 w 76"/>
                <a:gd name="T63" fmla="*/ 18 h 31"/>
                <a:gd name="T64" fmla="*/ 0 w 76"/>
                <a:gd name="T65" fmla="*/ 7 h 31"/>
                <a:gd name="T66" fmla="*/ 0 w 76"/>
                <a:gd name="T67" fmla="*/ 7 h 3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6"/>
                <a:gd name="T103" fmla="*/ 0 h 31"/>
                <a:gd name="T104" fmla="*/ 76 w 76"/>
                <a:gd name="T105" fmla="*/ 31 h 3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6" h="31">
                  <a:moveTo>
                    <a:pt x="0" y="7"/>
                  </a:moveTo>
                  <a:lnTo>
                    <a:pt x="0" y="7"/>
                  </a:lnTo>
                  <a:lnTo>
                    <a:pt x="0" y="5"/>
                  </a:lnTo>
                  <a:lnTo>
                    <a:pt x="3" y="5"/>
                  </a:lnTo>
                  <a:lnTo>
                    <a:pt x="6" y="2"/>
                  </a:lnTo>
                  <a:lnTo>
                    <a:pt x="15" y="5"/>
                  </a:lnTo>
                  <a:lnTo>
                    <a:pt x="28" y="2"/>
                  </a:lnTo>
                  <a:lnTo>
                    <a:pt x="37" y="0"/>
                  </a:lnTo>
                  <a:lnTo>
                    <a:pt x="43" y="0"/>
                  </a:lnTo>
                  <a:lnTo>
                    <a:pt x="52" y="2"/>
                  </a:lnTo>
                  <a:lnTo>
                    <a:pt x="58" y="5"/>
                  </a:lnTo>
                  <a:lnTo>
                    <a:pt x="61" y="2"/>
                  </a:lnTo>
                  <a:lnTo>
                    <a:pt x="67" y="5"/>
                  </a:lnTo>
                  <a:lnTo>
                    <a:pt x="73" y="10"/>
                  </a:lnTo>
                  <a:lnTo>
                    <a:pt x="76" y="13"/>
                  </a:lnTo>
                  <a:lnTo>
                    <a:pt x="76" y="15"/>
                  </a:lnTo>
                  <a:lnTo>
                    <a:pt x="73" y="18"/>
                  </a:lnTo>
                  <a:lnTo>
                    <a:pt x="73" y="20"/>
                  </a:lnTo>
                  <a:lnTo>
                    <a:pt x="70" y="23"/>
                  </a:lnTo>
                  <a:lnTo>
                    <a:pt x="64" y="28"/>
                  </a:lnTo>
                  <a:lnTo>
                    <a:pt x="49" y="31"/>
                  </a:lnTo>
                  <a:lnTo>
                    <a:pt x="37" y="31"/>
                  </a:lnTo>
                  <a:lnTo>
                    <a:pt x="31" y="28"/>
                  </a:lnTo>
                  <a:lnTo>
                    <a:pt x="15" y="18"/>
                  </a:lnTo>
                  <a:lnTo>
                    <a:pt x="0" y="7"/>
                  </a:lnTo>
                  <a:close/>
                </a:path>
              </a:pathLst>
            </a:custGeom>
            <a:solidFill>
              <a:srgbClr val="F38191"/>
            </a:solidFill>
            <a:ln w="9525">
              <a:noFill/>
              <a:round/>
              <a:headEnd/>
              <a:tailEnd/>
            </a:ln>
          </p:spPr>
          <p:txBody>
            <a:bodyPr/>
            <a:lstStyle/>
            <a:p>
              <a:endParaRPr lang="ru-RU"/>
            </a:p>
          </p:txBody>
        </p:sp>
        <p:sp>
          <p:nvSpPr>
            <p:cNvPr id="39970" name="Freeform 123"/>
            <p:cNvSpPr>
              <a:spLocks/>
            </p:cNvSpPr>
            <p:nvPr/>
          </p:nvSpPr>
          <p:spPr bwMode="auto">
            <a:xfrm>
              <a:off x="4620" y="1584"/>
              <a:ext cx="76" cy="16"/>
            </a:xfrm>
            <a:custGeom>
              <a:avLst/>
              <a:gdLst>
                <a:gd name="T0" fmla="*/ 0 w 76"/>
                <a:gd name="T1" fmla="*/ 5 h 16"/>
                <a:gd name="T2" fmla="*/ 0 w 76"/>
                <a:gd name="T3" fmla="*/ 5 h 16"/>
                <a:gd name="T4" fmla="*/ 0 w 76"/>
                <a:gd name="T5" fmla="*/ 5 h 16"/>
                <a:gd name="T6" fmla="*/ 0 w 76"/>
                <a:gd name="T7" fmla="*/ 3 h 16"/>
                <a:gd name="T8" fmla="*/ 0 w 76"/>
                <a:gd name="T9" fmla="*/ 3 h 16"/>
                <a:gd name="T10" fmla="*/ 9 w 76"/>
                <a:gd name="T11" fmla="*/ 3 h 16"/>
                <a:gd name="T12" fmla="*/ 9 w 76"/>
                <a:gd name="T13" fmla="*/ 3 h 16"/>
                <a:gd name="T14" fmla="*/ 15 w 76"/>
                <a:gd name="T15" fmla="*/ 0 h 16"/>
                <a:gd name="T16" fmla="*/ 15 w 76"/>
                <a:gd name="T17" fmla="*/ 0 h 16"/>
                <a:gd name="T18" fmla="*/ 31 w 76"/>
                <a:gd name="T19" fmla="*/ 3 h 16"/>
                <a:gd name="T20" fmla="*/ 37 w 76"/>
                <a:gd name="T21" fmla="*/ 5 h 16"/>
                <a:gd name="T22" fmla="*/ 40 w 76"/>
                <a:gd name="T23" fmla="*/ 8 h 16"/>
                <a:gd name="T24" fmla="*/ 40 w 76"/>
                <a:gd name="T25" fmla="*/ 8 h 16"/>
                <a:gd name="T26" fmla="*/ 46 w 76"/>
                <a:gd name="T27" fmla="*/ 8 h 16"/>
                <a:gd name="T28" fmla="*/ 49 w 76"/>
                <a:gd name="T29" fmla="*/ 11 h 16"/>
                <a:gd name="T30" fmla="*/ 61 w 76"/>
                <a:gd name="T31" fmla="*/ 8 h 16"/>
                <a:gd name="T32" fmla="*/ 61 w 76"/>
                <a:gd name="T33" fmla="*/ 8 h 16"/>
                <a:gd name="T34" fmla="*/ 64 w 76"/>
                <a:gd name="T35" fmla="*/ 8 h 16"/>
                <a:gd name="T36" fmla="*/ 64 w 76"/>
                <a:gd name="T37" fmla="*/ 5 h 16"/>
                <a:gd name="T38" fmla="*/ 64 w 76"/>
                <a:gd name="T39" fmla="*/ 0 h 16"/>
                <a:gd name="T40" fmla="*/ 64 w 76"/>
                <a:gd name="T41" fmla="*/ 0 h 16"/>
                <a:gd name="T42" fmla="*/ 70 w 76"/>
                <a:gd name="T43" fmla="*/ 3 h 16"/>
                <a:gd name="T44" fmla="*/ 73 w 76"/>
                <a:gd name="T45" fmla="*/ 8 h 16"/>
                <a:gd name="T46" fmla="*/ 73 w 76"/>
                <a:gd name="T47" fmla="*/ 8 h 16"/>
                <a:gd name="T48" fmla="*/ 76 w 76"/>
                <a:gd name="T49" fmla="*/ 11 h 16"/>
                <a:gd name="T50" fmla="*/ 76 w 76"/>
                <a:gd name="T51" fmla="*/ 13 h 16"/>
                <a:gd name="T52" fmla="*/ 73 w 76"/>
                <a:gd name="T53" fmla="*/ 16 h 16"/>
                <a:gd name="T54" fmla="*/ 73 w 76"/>
                <a:gd name="T55" fmla="*/ 16 h 16"/>
                <a:gd name="T56" fmla="*/ 70 w 76"/>
                <a:gd name="T57" fmla="*/ 16 h 16"/>
                <a:gd name="T58" fmla="*/ 70 w 76"/>
                <a:gd name="T59" fmla="*/ 16 h 16"/>
                <a:gd name="T60" fmla="*/ 70 w 76"/>
                <a:gd name="T61" fmla="*/ 13 h 16"/>
                <a:gd name="T62" fmla="*/ 67 w 76"/>
                <a:gd name="T63" fmla="*/ 13 h 16"/>
                <a:gd name="T64" fmla="*/ 58 w 76"/>
                <a:gd name="T65" fmla="*/ 13 h 16"/>
                <a:gd name="T66" fmla="*/ 58 w 76"/>
                <a:gd name="T67" fmla="*/ 13 h 16"/>
                <a:gd name="T68" fmla="*/ 49 w 76"/>
                <a:gd name="T69" fmla="*/ 13 h 16"/>
                <a:gd name="T70" fmla="*/ 34 w 76"/>
                <a:gd name="T71" fmla="*/ 8 h 16"/>
                <a:gd name="T72" fmla="*/ 34 w 76"/>
                <a:gd name="T73" fmla="*/ 8 h 16"/>
                <a:gd name="T74" fmla="*/ 15 w 76"/>
                <a:gd name="T75" fmla="*/ 5 h 16"/>
                <a:gd name="T76" fmla="*/ 6 w 76"/>
                <a:gd name="T77" fmla="*/ 5 h 16"/>
                <a:gd name="T78" fmla="*/ 6 w 76"/>
                <a:gd name="T79" fmla="*/ 5 h 16"/>
                <a:gd name="T80" fmla="*/ 0 w 76"/>
                <a:gd name="T81" fmla="*/ 5 h 16"/>
                <a:gd name="T82" fmla="*/ 0 w 76"/>
                <a:gd name="T83" fmla="*/ 5 h 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6"/>
                <a:gd name="T127" fmla="*/ 0 h 16"/>
                <a:gd name="T128" fmla="*/ 76 w 76"/>
                <a:gd name="T129" fmla="*/ 16 h 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6" h="16">
                  <a:moveTo>
                    <a:pt x="0" y="5"/>
                  </a:moveTo>
                  <a:lnTo>
                    <a:pt x="0" y="5"/>
                  </a:lnTo>
                  <a:lnTo>
                    <a:pt x="0" y="3"/>
                  </a:lnTo>
                  <a:lnTo>
                    <a:pt x="9" y="3"/>
                  </a:lnTo>
                  <a:lnTo>
                    <a:pt x="15" y="0"/>
                  </a:lnTo>
                  <a:lnTo>
                    <a:pt x="31" y="3"/>
                  </a:lnTo>
                  <a:lnTo>
                    <a:pt x="37" y="5"/>
                  </a:lnTo>
                  <a:lnTo>
                    <a:pt x="40" y="8"/>
                  </a:lnTo>
                  <a:lnTo>
                    <a:pt x="46" y="8"/>
                  </a:lnTo>
                  <a:lnTo>
                    <a:pt x="49" y="11"/>
                  </a:lnTo>
                  <a:lnTo>
                    <a:pt x="61" y="8"/>
                  </a:lnTo>
                  <a:lnTo>
                    <a:pt x="64" y="8"/>
                  </a:lnTo>
                  <a:lnTo>
                    <a:pt x="64" y="5"/>
                  </a:lnTo>
                  <a:lnTo>
                    <a:pt x="64" y="0"/>
                  </a:lnTo>
                  <a:lnTo>
                    <a:pt x="70" y="3"/>
                  </a:lnTo>
                  <a:lnTo>
                    <a:pt x="73" y="8"/>
                  </a:lnTo>
                  <a:lnTo>
                    <a:pt x="76" y="11"/>
                  </a:lnTo>
                  <a:lnTo>
                    <a:pt x="76" y="13"/>
                  </a:lnTo>
                  <a:lnTo>
                    <a:pt x="73" y="16"/>
                  </a:lnTo>
                  <a:lnTo>
                    <a:pt x="70" y="16"/>
                  </a:lnTo>
                  <a:lnTo>
                    <a:pt x="70" y="13"/>
                  </a:lnTo>
                  <a:lnTo>
                    <a:pt x="67" y="13"/>
                  </a:lnTo>
                  <a:lnTo>
                    <a:pt x="58" y="13"/>
                  </a:lnTo>
                  <a:lnTo>
                    <a:pt x="49" y="13"/>
                  </a:lnTo>
                  <a:lnTo>
                    <a:pt x="34" y="8"/>
                  </a:lnTo>
                  <a:lnTo>
                    <a:pt x="15" y="5"/>
                  </a:lnTo>
                  <a:lnTo>
                    <a:pt x="6" y="5"/>
                  </a:lnTo>
                  <a:lnTo>
                    <a:pt x="0" y="5"/>
                  </a:lnTo>
                  <a:close/>
                </a:path>
              </a:pathLst>
            </a:custGeom>
            <a:solidFill>
              <a:srgbClr val="000000"/>
            </a:solidFill>
            <a:ln w="9525">
              <a:noFill/>
              <a:round/>
              <a:headEnd/>
              <a:tailEnd/>
            </a:ln>
          </p:spPr>
          <p:txBody>
            <a:bodyPr/>
            <a:lstStyle/>
            <a:p>
              <a:endParaRPr lang="ru-RU"/>
            </a:p>
          </p:txBody>
        </p:sp>
        <p:sp>
          <p:nvSpPr>
            <p:cNvPr id="39971" name="Freeform 124"/>
            <p:cNvSpPr>
              <a:spLocks noEditPoints="1"/>
            </p:cNvSpPr>
            <p:nvPr/>
          </p:nvSpPr>
          <p:spPr bwMode="auto">
            <a:xfrm>
              <a:off x="4532" y="1421"/>
              <a:ext cx="265" cy="132"/>
            </a:xfrm>
            <a:custGeom>
              <a:avLst/>
              <a:gdLst>
                <a:gd name="T0" fmla="*/ 0 w 265"/>
                <a:gd name="T1" fmla="*/ 117 h 132"/>
                <a:gd name="T2" fmla="*/ 33 w 265"/>
                <a:gd name="T3" fmla="*/ 65 h 132"/>
                <a:gd name="T4" fmla="*/ 39 w 265"/>
                <a:gd name="T5" fmla="*/ 65 h 132"/>
                <a:gd name="T6" fmla="*/ 0 w 265"/>
                <a:gd name="T7" fmla="*/ 122 h 132"/>
                <a:gd name="T8" fmla="*/ 55 w 265"/>
                <a:gd name="T9" fmla="*/ 52 h 132"/>
                <a:gd name="T10" fmla="*/ 45 w 265"/>
                <a:gd name="T11" fmla="*/ 70 h 132"/>
                <a:gd name="T12" fmla="*/ 103 w 265"/>
                <a:gd name="T13" fmla="*/ 16 h 132"/>
                <a:gd name="T14" fmla="*/ 73 w 265"/>
                <a:gd name="T15" fmla="*/ 31 h 132"/>
                <a:gd name="T16" fmla="*/ 39 w 265"/>
                <a:gd name="T17" fmla="*/ 73 h 132"/>
                <a:gd name="T18" fmla="*/ 39 w 265"/>
                <a:gd name="T19" fmla="*/ 73 h 132"/>
                <a:gd name="T20" fmla="*/ 58 w 265"/>
                <a:gd name="T21" fmla="*/ 67 h 132"/>
                <a:gd name="T22" fmla="*/ 30 w 265"/>
                <a:gd name="T23" fmla="*/ 91 h 132"/>
                <a:gd name="T24" fmla="*/ 79 w 265"/>
                <a:gd name="T25" fmla="*/ 60 h 132"/>
                <a:gd name="T26" fmla="*/ 106 w 265"/>
                <a:gd name="T27" fmla="*/ 26 h 132"/>
                <a:gd name="T28" fmla="*/ 70 w 265"/>
                <a:gd name="T29" fmla="*/ 55 h 132"/>
                <a:gd name="T30" fmla="*/ 94 w 265"/>
                <a:gd name="T31" fmla="*/ 57 h 132"/>
                <a:gd name="T32" fmla="*/ 152 w 265"/>
                <a:gd name="T33" fmla="*/ 3 h 132"/>
                <a:gd name="T34" fmla="*/ 125 w 265"/>
                <a:gd name="T35" fmla="*/ 42 h 132"/>
                <a:gd name="T36" fmla="*/ 116 w 265"/>
                <a:gd name="T37" fmla="*/ 49 h 132"/>
                <a:gd name="T38" fmla="*/ 137 w 265"/>
                <a:gd name="T39" fmla="*/ 39 h 132"/>
                <a:gd name="T40" fmla="*/ 168 w 265"/>
                <a:gd name="T41" fmla="*/ 21 h 132"/>
                <a:gd name="T42" fmla="*/ 180 w 265"/>
                <a:gd name="T43" fmla="*/ 11 h 132"/>
                <a:gd name="T44" fmla="*/ 149 w 265"/>
                <a:gd name="T45" fmla="*/ 42 h 132"/>
                <a:gd name="T46" fmla="*/ 137 w 265"/>
                <a:gd name="T47" fmla="*/ 47 h 132"/>
                <a:gd name="T48" fmla="*/ 125 w 265"/>
                <a:gd name="T49" fmla="*/ 52 h 132"/>
                <a:gd name="T50" fmla="*/ 158 w 265"/>
                <a:gd name="T51" fmla="*/ 47 h 132"/>
                <a:gd name="T52" fmla="*/ 149 w 265"/>
                <a:gd name="T53" fmla="*/ 57 h 132"/>
                <a:gd name="T54" fmla="*/ 134 w 265"/>
                <a:gd name="T55" fmla="*/ 60 h 132"/>
                <a:gd name="T56" fmla="*/ 171 w 265"/>
                <a:gd name="T57" fmla="*/ 55 h 132"/>
                <a:gd name="T58" fmla="*/ 174 w 265"/>
                <a:gd name="T59" fmla="*/ 49 h 132"/>
                <a:gd name="T60" fmla="*/ 207 w 265"/>
                <a:gd name="T61" fmla="*/ 34 h 132"/>
                <a:gd name="T62" fmla="*/ 226 w 265"/>
                <a:gd name="T63" fmla="*/ 8 h 132"/>
                <a:gd name="T64" fmla="*/ 174 w 265"/>
                <a:gd name="T65" fmla="*/ 44 h 132"/>
                <a:gd name="T66" fmla="*/ 210 w 265"/>
                <a:gd name="T67" fmla="*/ 47 h 132"/>
                <a:gd name="T68" fmla="*/ 177 w 265"/>
                <a:gd name="T69" fmla="*/ 60 h 132"/>
                <a:gd name="T70" fmla="*/ 201 w 265"/>
                <a:gd name="T71" fmla="*/ 60 h 132"/>
                <a:gd name="T72" fmla="*/ 222 w 265"/>
                <a:gd name="T73" fmla="*/ 55 h 132"/>
                <a:gd name="T74" fmla="*/ 219 w 265"/>
                <a:gd name="T75" fmla="*/ 52 h 132"/>
                <a:gd name="T76" fmla="*/ 244 w 265"/>
                <a:gd name="T77" fmla="*/ 23 h 132"/>
                <a:gd name="T78" fmla="*/ 241 w 265"/>
                <a:gd name="T79" fmla="*/ 23 h 132"/>
                <a:gd name="T80" fmla="*/ 219 w 265"/>
                <a:gd name="T81" fmla="*/ 44 h 132"/>
                <a:gd name="T82" fmla="*/ 238 w 265"/>
                <a:gd name="T83" fmla="*/ 44 h 132"/>
                <a:gd name="T84" fmla="*/ 262 w 265"/>
                <a:gd name="T85" fmla="*/ 18 h 132"/>
                <a:gd name="T86" fmla="*/ 259 w 265"/>
                <a:gd name="T87" fmla="*/ 42 h 132"/>
                <a:gd name="T88" fmla="*/ 253 w 265"/>
                <a:gd name="T89" fmla="*/ 42 h 132"/>
                <a:gd name="T90" fmla="*/ 219 w 265"/>
                <a:gd name="T91" fmla="*/ 65 h 132"/>
                <a:gd name="T92" fmla="*/ 229 w 265"/>
                <a:gd name="T93" fmla="*/ 55 h 132"/>
                <a:gd name="T94" fmla="*/ 235 w 265"/>
                <a:gd name="T95" fmla="*/ 91 h 132"/>
                <a:gd name="T96" fmla="*/ 238 w 265"/>
                <a:gd name="T97" fmla="*/ 119 h 132"/>
                <a:gd name="T98" fmla="*/ 235 w 265"/>
                <a:gd name="T99" fmla="*/ 101 h 13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65"/>
                <a:gd name="T151" fmla="*/ 0 h 132"/>
                <a:gd name="T152" fmla="*/ 265 w 265"/>
                <a:gd name="T153" fmla="*/ 132 h 13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65" h="132">
                  <a:moveTo>
                    <a:pt x="0" y="122"/>
                  </a:moveTo>
                  <a:lnTo>
                    <a:pt x="0" y="122"/>
                  </a:lnTo>
                  <a:lnTo>
                    <a:pt x="0" y="117"/>
                  </a:lnTo>
                  <a:lnTo>
                    <a:pt x="6" y="104"/>
                  </a:lnTo>
                  <a:lnTo>
                    <a:pt x="18" y="80"/>
                  </a:lnTo>
                  <a:lnTo>
                    <a:pt x="33" y="65"/>
                  </a:lnTo>
                  <a:lnTo>
                    <a:pt x="45" y="52"/>
                  </a:lnTo>
                  <a:lnTo>
                    <a:pt x="58" y="39"/>
                  </a:lnTo>
                  <a:lnTo>
                    <a:pt x="39" y="65"/>
                  </a:lnTo>
                  <a:lnTo>
                    <a:pt x="18" y="93"/>
                  </a:lnTo>
                  <a:lnTo>
                    <a:pt x="6" y="109"/>
                  </a:lnTo>
                  <a:lnTo>
                    <a:pt x="0" y="122"/>
                  </a:lnTo>
                  <a:close/>
                  <a:moveTo>
                    <a:pt x="42" y="62"/>
                  </a:moveTo>
                  <a:lnTo>
                    <a:pt x="42" y="62"/>
                  </a:lnTo>
                  <a:lnTo>
                    <a:pt x="55" y="52"/>
                  </a:lnTo>
                  <a:lnTo>
                    <a:pt x="42" y="73"/>
                  </a:lnTo>
                  <a:lnTo>
                    <a:pt x="45" y="70"/>
                  </a:lnTo>
                  <a:lnTo>
                    <a:pt x="61" y="52"/>
                  </a:lnTo>
                  <a:lnTo>
                    <a:pt x="79" y="36"/>
                  </a:lnTo>
                  <a:lnTo>
                    <a:pt x="103" y="16"/>
                  </a:lnTo>
                  <a:lnTo>
                    <a:pt x="82" y="26"/>
                  </a:lnTo>
                  <a:lnTo>
                    <a:pt x="73" y="31"/>
                  </a:lnTo>
                  <a:lnTo>
                    <a:pt x="64" y="42"/>
                  </a:lnTo>
                  <a:lnTo>
                    <a:pt x="42" y="62"/>
                  </a:lnTo>
                  <a:close/>
                  <a:moveTo>
                    <a:pt x="39" y="73"/>
                  </a:moveTo>
                  <a:lnTo>
                    <a:pt x="36" y="80"/>
                  </a:lnTo>
                  <a:lnTo>
                    <a:pt x="42" y="73"/>
                  </a:lnTo>
                  <a:lnTo>
                    <a:pt x="39" y="73"/>
                  </a:lnTo>
                  <a:close/>
                  <a:moveTo>
                    <a:pt x="70" y="55"/>
                  </a:moveTo>
                  <a:lnTo>
                    <a:pt x="70" y="55"/>
                  </a:lnTo>
                  <a:lnTo>
                    <a:pt x="58" y="67"/>
                  </a:lnTo>
                  <a:lnTo>
                    <a:pt x="36" y="86"/>
                  </a:lnTo>
                  <a:lnTo>
                    <a:pt x="30" y="91"/>
                  </a:lnTo>
                  <a:lnTo>
                    <a:pt x="76" y="62"/>
                  </a:lnTo>
                  <a:lnTo>
                    <a:pt x="79" y="60"/>
                  </a:lnTo>
                  <a:lnTo>
                    <a:pt x="106" y="29"/>
                  </a:lnTo>
                  <a:lnTo>
                    <a:pt x="119" y="11"/>
                  </a:lnTo>
                  <a:lnTo>
                    <a:pt x="106" y="26"/>
                  </a:lnTo>
                  <a:lnTo>
                    <a:pt x="94" y="39"/>
                  </a:lnTo>
                  <a:lnTo>
                    <a:pt x="79" y="49"/>
                  </a:lnTo>
                  <a:lnTo>
                    <a:pt x="70" y="55"/>
                  </a:lnTo>
                  <a:close/>
                  <a:moveTo>
                    <a:pt x="79" y="67"/>
                  </a:moveTo>
                  <a:lnTo>
                    <a:pt x="79" y="67"/>
                  </a:lnTo>
                  <a:lnTo>
                    <a:pt x="94" y="57"/>
                  </a:lnTo>
                  <a:lnTo>
                    <a:pt x="116" y="39"/>
                  </a:lnTo>
                  <a:lnTo>
                    <a:pt x="137" y="23"/>
                  </a:lnTo>
                  <a:lnTo>
                    <a:pt x="152" y="3"/>
                  </a:lnTo>
                  <a:lnTo>
                    <a:pt x="143" y="21"/>
                  </a:lnTo>
                  <a:lnTo>
                    <a:pt x="134" y="31"/>
                  </a:lnTo>
                  <a:lnTo>
                    <a:pt x="125" y="42"/>
                  </a:lnTo>
                  <a:lnTo>
                    <a:pt x="125" y="44"/>
                  </a:lnTo>
                  <a:lnTo>
                    <a:pt x="116" y="49"/>
                  </a:lnTo>
                  <a:lnTo>
                    <a:pt x="100" y="57"/>
                  </a:lnTo>
                  <a:lnTo>
                    <a:pt x="79" y="67"/>
                  </a:lnTo>
                  <a:close/>
                  <a:moveTo>
                    <a:pt x="137" y="39"/>
                  </a:moveTo>
                  <a:lnTo>
                    <a:pt x="137" y="39"/>
                  </a:lnTo>
                  <a:lnTo>
                    <a:pt x="152" y="29"/>
                  </a:lnTo>
                  <a:lnTo>
                    <a:pt x="168" y="21"/>
                  </a:lnTo>
                  <a:lnTo>
                    <a:pt x="177" y="11"/>
                  </a:lnTo>
                  <a:lnTo>
                    <a:pt x="183" y="0"/>
                  </a:lnTo>
                  <a:lnTo>
                    <a:pt x="180" y="11"/>
                  </a:lnTo>
                  <a:lnTo>
                    <a:pt x="171" y="26"/>
                  </a:lnTo>
                  <a:lnTo>
                    <a:pt x="149" y="42"/>
                  </a:lnTo>
                  <a:lnTo>
                    <a:pt x="137" y="47"/>
                  </a:lnTo>
                  <a:lnTo>
                    <a:pt x="134" y="47"/>
                  </a:lnTo>
                  <a:lnTo>
                    <a:pt x="137" y="47"/>
                  </a:lnTo>
                  <a:lnTo>
                    <a:pt x="122" y="55"/>
                  </a:lnTo>
                  <a:lnTo>
                    <a:pt x="125" y="52"/>
                  </a:lnTo>
                  <a:lnTo>
                    <a:pt x="137" y="39"/>
                  </a:lnTo>
                  <a:close/>
                  <a:moveTo>
                    <a:pt x="158" y="47"/>
                  </a:moveTo>
                  <a:lnTo>
                    <a:pt x="158" y="47"/>
                  </a:lnTo>
                  <a:lnTo>
                    <a:pt x="158" y="52"/>
                  </a:lnTo>
                  <a:lnTo>
                    <a:pt x="149" y="57"/>
                  </a:lnTo>
                  <a:lnTo>
                    <a:pt x="140" y="60"/>
                  </a:lnTo>
                  <a:lnTo>
                    <a:pt x="134" y="60"/>
                  </a:lnTo>
                  <a:lnTo>
                    <a:pt x="140" y="62"/>
                  </a:lnTo>
                  <a:lnTo>
                    <a:pt x="149" y="62"/>
                  </a:lnTo>
                  <a:lnTo>
                    <a:pt x="171" y="55"/>
                  </a:lnTo>
                  <a:lnTo>
                    <a:pt x="183" y="49"/>
                  </a:lnTo>
                  <a:lnTo>
                    <a:pt x="174" y="49"/>
                  </a:lnTo>
                  <a:lnTo>
                    <a:pt x="177" y="49"/>
                  </a:lnTo>
                  <a:lnTo>
                    <a:pt x="192" y="47"/>
                  </a:lnTo>
                  <a:lnTo>
                    <a:pt x="207" y="34"/>
                  </a:lnTo>
                  <a:lnTo>
                    <a:pt x="219" y="26"/>
                  </a:lnTo>
                  <a:lnTo>
                    <a:pt x="226" y="13"/>
                  </a:lnTo>
                  <a:lnTo>
                    <a:pt x="226" y="8"/>
                  </a:lnTo>
                  <a:lnTo>
                    <a:pt x="213" y="21"/>
                  </a:lnTo>
                  <a:lnTo>
                    <a:pt x="195" y="34"/>
                  </a:lnTo>
                  <a:lnTo>
                    <a:pt x="174" y="44"/>
                  </a:lnTo>
                  <a:lnTo>
                    <a:pt x="158" y="47"/>
                  </a:lnTo>
                  <a:close/>
                  <a:moveTo>
                    <a:pt x="210" y="47"/>
                  </a:moveTo>
                  <a:lnTo>
                    <a:pt x="210" y="47"/>
                  </a:lnTo>
                  <a:lnTo>
                    <a:pt x="198" y="55"/>
                  </a:lnTo>
                  <a:lnTo>
                    <a:pt x="177" y="60"/>
                  </a:lnTo>
                  <a:lnTo>
                    <a:pt x="171" y="60"/>
                  </a:lnTo>
                  <a:lnTo>
                    <a:pt x="186" y="62"/>
                  </a:lnTo>
                  <a:lnTo>
                    <a:pt x="201" y="60"/>
                  </a:lnTo>
                  <a:lnTo>
                    <a:pt x="216" y="55"/>
                  </a:lnTo>
                  <a:lnTo>
                    <a:pt x="222" y="55"/>
                  </a:lnTo>
                  <a:lnTo>
                    <a:pt x="216" y="55"/>
                  </a:lnTo>
                  <a:lnTo>
                    <a:pt x="213" y="55"/>
                  </a:lnTo>
                  <a:lnTo>
                    <a:pt x="219" y="52"/>
                  </a:lnTo>
                  <a:lnTo>
                    <a:pt x="232" y="44"/>
                  </a:lnTo>
                  <a:lnTo>
                    <a:pt x="241" y="31"/>
                  </a:lnTo>
                  <a:lnTo>
                    <a:pt x="244" y="23"/>
                  </a:lnTo>
                  <a:lnTo>
                    <a:pt x="247" y="8"/>
                  </a:lnTo>
                  <a:lnTo>
                    <a:pt x="241" y="23"/>
                  </a:lnTo>
                  <a:lnTo>
                    <a:pt x="232" y="34"/>
                  </a:lnTo>
                  <a:lnTo>
                    <a:pt x="226" y="39"/>
                  </a:lnTo>
                  <a:lnTo>
                    <a:pt x="219" y="44"/>
                  </a:lnTo>
                  <a:lnTo>
                    <a:pt x="210" y="47"/>
                  </a:lnTo>
                  <a:close/>
                  <a:moveTo>
                    <a:pt x="238" y="44"/>
                  </a:moveTo>
                  <a:lnTo>
                    <a:pt x="238" y="44"/>
                  </a:lnTo>
                  <a:lnTo>
                    <a:pt x="244" y="42"/>
                  </a:lnTo>
                  <a:lnTo>
                    <a:pt x="256" y="31"/>
                  </a:lnTo>
                  <a:lnTo>
                    <a:pt x="262" y="18"/>
                  </a:lnTo>
                  <a:lnTo>
                    <a:pt x="265" y="8"/>
                  </a:lnTo>
                  <a:lnTo>
                    <a:pt x="259" y="42"/>
                  </a:lnTo>
                  <a:lnTo>
                    <a:pt x="265" y="18"/>
                  </a:lnTo>
                  <a:lnTo>
                    <a:pt x="259" y="31"/>
                  </a:lnTo>
                  <a:lnTo>
                    <a:pt x="253" y="42"/>
                  </a:lnTo>
                  <a:lnTo>
                    <a:pt x="241" y="55"/>
                  </a:lnTo>
                  <a:lnTo>
                    <a:pt x="229" y="62"/>
                  </a:lnTo>
                  <a:lnTo>
                    <a:pt x="219" y="65"/>
                  </a:lnTo>
                  <a:lnTo>
                    <a:pt x="213" y="65"/>
                  </a:lnTo>
                  <a:lnTo>
                    <a:pt x="229" y="55"/>
                  </a:lnTo>
                  <a:lnTo>
                    <a:pt x="235" y="52"/>
                  </a:lnTo>
                  <a:lnTo>
                    <a:pt x="238" y="44"/>
                  </a:lnTo>
                  <a:close/>
                  <a:moveTo>
                    <a:pt x="235" y="91"/>
                  </a:moveTo>
                  <a:lnTo>
                    <a:pt x="235" y="91"/>
                  </a:lnTo>
                  <a:lnTo>
                    <a:pt x="238" y="109"/>
                  </a:lnTo>
                  <a:lnTo>
                    <a:pt x="238" y="119"/>
                  </a:lnTo>
                  <a:lnTo>
                    <a:pt x="235" y="132"/>
                  </a:lnTo>
                  <a:lnTo>
                    <a:pt x="235" y="114"/>
                  </a:lnTo>
                  <a:lnTo>
                    <a:pt x="235" y="101"/>
                  </a:lnTo>
                  <a:lnTo>
                    <a:pt x="235" y="91"/>
                  </a:lnTo>
                  <a:close/>
                </a:path>
              </a:pathLst>
            </a:custGeom>
            <a:solidFill>
              <a:srgbClr val="E0B57B"/>
            </a:solidFill>
            <a:ln w="9525">
              <a:noFill/>
              <a:round/>
              <a:headEnd/>
              <a:tailEnd/>
            </a:ln>
          </p:spPr>
          <p:txBody>
            <a:bodyPr/>
            <a:lstStyle/>
            <a:p>
              <a:endParaRPr lang="ru-RU"/>
            </a:p>
          </p:txBody>
        </p:sp>
        <p:sp>
          <p:nvSpPr>
            <p:cNvPr id="39972" name="Freeform 125"/>
            <p:cNvSpPr>
              <a:spLocks/>
            </p:cNvSpPr>
            <p:nvPr/>
          </p:nvSpPr>
          <p:spPr bwMode="auto">
            <a:xfrm>
              <a:off x="4629" y="1439"/>
              <a:ext cx="168" cy="207"/>
            </a:xfrm>
            <a:custGeom>
              <a:avLst/>
              <a:gdLst>
                <a:gd name="T0" fmla="*/ 101 w 168"/>
                <a:gd name="T1" fmla="*/ 163 h 207"/>
                <a:gd name="T2" fmla="*/ 101 w 168"/>
                <a:gd name="T3" fmla="*/ 163 h 207"/>
                <a:gd name="T4" fmla="*/ 86 w 168"/>
                <a:gd name="T5" fmla="*/ 176 h 207"/>
                <a:gd name="T6" fmla="*/ 61 w 168"/>
                <a:gd name="T7" fmla="*/ 197 h 207"/>
                <a:gd name="T8" fmla="*/ 61 w 168"/>
                <a:gd name="T9" fmla="*/ 197 h 207"/>
                <a:gd name="T10" fmla="*/ 52 w 168"/>
                <a:gd name="T11" fmla="*/ 205 h 207"/>
                <a:gd name="T12" fmla="*/ 37 w 168"/>
                <a:gd name="T13" fmla="*/ 207 h 207"/>
                <a:gd name="T14" fmla="*/ 19 w 168"/>
                <a:gd name="T15" fmla="*/ 205 h 207"/>
                <a:gd name="T16" fmla="*/ 0 w 168"/>
                <a:gd name="T17" fmla="*/ 200 h 207"/>
                <a:gd name="T18" fmla="*/ 0 w 168"/>
                <a:gd name="T19" fmla="*/ 200 h 207"/>
                <a:gd name="T20" fmla="*/ 22 w 168"/>
                <a:gd name="T21" fmla="*/ 205 h 207"/>
                <a:gd name="T22" fmla="*/ 40 w 168"/>
                <a:gd name="T23" fmla="*/ 202 h 207"/>
                <a:gd name="T24" fmla="*/ 52 w 168"/>
                <a:gd name="T25" fmla="*/ 197 h 207"/>
                <a:gd name="T26" fmla="*/ 58 w 168"/>
                <a:gd name="T27" fmla="*/ 187 h 207"/>
                <a:gd name="T28" fmla="*/ 58 w 168"/>
                <a:gd name="T29" fmla="*/ 187 h 207"/>
                <a:gd name="T30" fmla="*/ 64 w 168"/>
                <a:gd name="T31" fmla="*/ 179 h 207"/>
                <a:gd name="T32" fmla="*/ 74 w 168"/>
                <a:gd name="T33" fmla="*/ 171 h 207"/>
                <a:gd name="T34" fmla="*/ 89 w 168"/>
                <a:gd name="T35" fmla="*/ 161 h 207"/>
                <a:gd name="T36" fmla="*/ 104 w 168"/>
                <a:gd name="T37" fmla="*/ 143 h 207"/>
                <a:gd name="T38" fmla="*/ 104 w 168"/>
                <a:gd name="T39" fmla="*/ 143 h 207"/>
                <a:gd name="T40" fmla="*/ 113 w 168"/>
                <a:gd name="T41" fmla="*/ 130 h 207"/>
                <a:gd name="T42" fmla="*/ 119 w 168"/>
                <a:gd name="T43" fmla="*/ 119 h 207"/>
                <a:gd name="T44" fmla="*/ 122 w 168"/>
                <a:gd name="T45" fmla="*/ 99 h 207"/>
                <a:gd name="T46" fmla="*/ 122 w 168"/>
                <a:gd name="T47" fmla="*/ 83 h 207"/>
                <a:gd name="T48" fmla="*/ 125 w 168"/>
                <a:gd name="T49" fmla="*/ 68 h 207"/>
                <a:gd name="T50" fmla="*/ 125 w 168"/>
                <a:gd name="T51" fmla="*/ 68 h 207"/>
                <a:gd name="T52" fmla="*/ 129 w 168"/>
                <a:gd name="T53" fmla="*/ 57 h 207"/>
                <a:gd name="T54" fmla="*/ 135 w 168"/>
                <a:gd name="T55" fmla="*/ 47 h 207"/>
                <a:gd name="T56" fmla="*/ 141 w 168"/>
                <a:gd name="T57" fmla="*/ 37 h 207"/>
                <a:gd name="T58" fmla="*/ 141 w 168"/>
                <a:gd name="T59" fmla="*/ 37 h 207"/>
                <a:gd name="T60" fmla="*/ 150 w 168"/>
                <a:gd name="T61" fmla="*/ 29 h 207"/>
                <a:gd name="T62" fmla="*/ 150 w 168"/>
                <a:gd name="T63" fmla="*/ 29 h 207"/>
                <a:gd name="T64" fmla="*/ 156 w 168"/>
                <a:gd name="T65" fmla="*/ 21 h 207"/>
                <a:gd name="T66" fmla="*/ 162 w 168"/>
                <a:gd name="T67" fmla="*/ 13 h 207"/>
                <a:gd name="T68" fmla="*/ 168 w 168"/>
                <a:gd name="T69" fmla="*/ 0 h 207"/>
                <a:gd name="T70" fmla="*/ 168 w 168"/>
                <a:gd name="T71" fmla="*/ 0 h 207"/>
                <a:gd name="T72" fmla="*/ 168 w 168"/>
                <a:gd name="T73" fmla="*/ 0 h 207"/>
                <a:gd name="T74" fmla="*/ 168 w 168"/>
                <a:gd name="T75" fmla="*/ 0 h 207"/>
                <a:gd name="T76" fmla="*/ 162 w 168"/>
                <a:gd name="T77" fmla="*/ 26 h 207"/>
                <a:gd name="T78" fmla="*/ 159 w 168"/>
                <a:gd name="T79" fmla="*/ 37 h 207"/>
                <a:gd name="T80" fmla="*/ 156 w 168"/>
                <a:gd name="T81" fmla="*/ 44 h 207"/>
                <a:gd name="T82" fmla="*/ 156 w 168"/>
                <a:gd name="T83" fmla="*/ 44 h 207"/>
                <a:gd name="T84" fmla="*/ 144 w 168"/>
                <a:gd name="T85" fmla="*/ 57 h 207"/>
                <a:gd name="T86" fmla="*/ 141 w 168"/>
                <a:gd name="T87" fmla="*/ 65 h 207"/>
                <a:gd name="T88" fmla="*/ 138 w 168"/>
                <a:gd name="T89" fmla="*/ 73 h 207"/>
                <a:gd name="T90" fmla="*/ 138 w 168"/>
                <a:gd name="T91" fmla="*/ 73 h 207"/>
                <a:gd name="T92" fmla="*/ 141 w 168"/>
                <a:gd name="T93" fmla="*/ 96 h 207"/>
                <a:gd name="T94" fmla="*/ 141 w 168"/>
                <a:gd name="T95" fmla="*/ 109 h 207"/>
                <a:gd name="T96" fmla="*/ 135 w 168"/>
                <a:gd name="T97" fmla="*/ 122 h 207"/>
                <a:gd name="T98" fmla="*/ 135 w 168"/>
                <a:gd name="T99" fmla="*/ 122 h 207"/>
                <a:gd name="T100" fmla="*/ 122 w 168"/>
                <a:gd name="T101" fmla="*/ 140 h 207"/>
                <a:gd name="T102" fmla="*/ 101 w 168"/>
                <a:gd name="T103" fmla="*/ 163 h 207"/>
                <a:gd name="T104" fmla="*/ 101 w 168"/>
                <a:gd name="T105" fmla="*/ 163 h 20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8"/>
                <a:gd name="T160" fmla="*/ 0 h 207"/>
                <a:gd name="T161" fmla="*/ 168 w 168"/>
                <a:gd name="T162" fmla="*/ 207 h 20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8" h="207">
                  <a:moveTo>
                    <a:pt x="101" y="163"/>
                  </a:moveTo>
                  <a:lnTo>
                    <a:pt x="101" y="163"/>
                  </a:lnTo>
                  <a:lnTo>
                    <a:pt x="86" y="176"/>
                  </a:lnTo>
                  <a:lnTo>
                    <a:pt x="61" y="197"/>
                  </a:lnTo>
                  <a:lnTo>
                    <a:pt x="52" y="205"/>
                  </a:lnTo>
                  <a:lnTo>
                    <a:pt x="37" y="207"/>
                  </a:lnTo>
                  <a:lnTo>
                    <a:pt x="19" y="205"/>
                  </a:lnTo>
                  <a:lnTo>
                    <a:pt x="0" y="200"/>
                  </a:lnTo>
                  <a:lnTo>
                    <a:pt x="22" y="205"/>
                  </a:lnTo>
                  <a:lnTo>
                    <a:pt x="40" y="202"/>
                  </a:lnTo>
                  <a:lnTo>
                    <a:pt x="52" y="197"/>
                  </a:lnTo>
                  <a:lnTo>
                    <a:pt x="58" y="187"/>
                  </a:lnTo>
                  <a:lnTo>
                    <a:pt x="64" y="179"/>
                  </a:lnTo>
                  <a:lnTo>
                    <a:pt x="74" y="171"/>
                  </a:lnTo>
                  <a:lnTo>
                    <a:pt x="89" y="161"/>
                  </a:lnTo>
                  <a:lnTo>
                    <a:pt x="104" y="143"/>
                  </a:lnTo>
                  <a:lnTo>
                    <a:pt x="113" y="130"/>
                  </a:lnTo>
                  <a:lnTo>
                    <a:pt x="119" y="119"/>
                  </a:lnTo>
                  <a:lnTo>
                    <a:pt x="122" y="99"/>
                  </a:lnTo>
                  <a:lnTo>
                    <a:pt x="122" y="83"/>
                  </a:lnTo>
                  <a:lnTo>
                    <a:pt x="125" y="68"/>
                  </a:lnTo>
                  <a:lnTo>
                    <a:pt x="129" y="57"/>
                  </a:lnTo>
                  <a:lnTo>
                    <a:pt x="135" y="47"/>
                  </a:lnTo>
                  <a:lnTo>
                    <a:pt x="141" y="37"/>
                  </a:lnTo>
                  <a:lnTo>
                    <a:pt x="150" y="29"/>
                  </a:lnTo>
                  <a:lnTo>
                    <a:pt x="156" y="21"/>
                  </a:lnTo>
                  <a:lnTo>
                    <a:pt x="162" y="13"/>
                  </a:lnTo>
                  <a:lnTo>
                    <a:pt x="168" y="0"/>
                  </a:lnTo>
                  <a:lnTo>
                    <a:pt x="162" y="26"/>
                  </a:lnTo>
                  <a:lnTo>
                    <a:pt x="159" y="37"/>
                  </a:lnTo>
                  <a:lnTo>
                    <a:pt x="156" y="44"/>
                  </a:lnTo>
                  <a:lnTo>
                    <a:pt x="144" y="57"/>
                  </a:lnTo>
                  <a:lnTo>
                    <a:pt x="141" y="65"/>
                  </a:lnTo>
                  <a:lnTo>
                    <a:pt x="138" y="73"/>
                  </a:lnTo>
                  <a:lnTo>
                    <a:pt x="141" y="96"/>
                  </a:lnTo>
                  <a:lnTo>
                    <a:pt x="141" y="109"/>
                  </a:lnTo>
                  <a:lnTo>
                    <a:pt x="135" y="122"/>
                  </a:lnTo>
                  <a:lnTo>
                    <a:pt x="122" y="140"/>
                  </a:lnTo>
                  <a:lnTo>
                    <a:pt x="101" y="163"/>
                  </a:lnTo>
                  <a:close/>
                </a:path>
              </a:pathLst>
            </a:custGeom>
            <a:solidFill>
              <a:srgbClr val="E0B57B"/>
            </a:solidFill>
            <a:ln w="9525">
              <a:noFill/>
              <a:round/>
              <a:headEnd/>
              <a:tailEnd/>
            </a:ln>
          </p:spPr>
          <p:txBody>
            <a:bodyPr/>
            <a:lstStyle/>
            <a:p>
              <a:endParaRPr lang="ru-RU"/>
            </a:p>
          </p:txBody>
        </p:sp>
        <p:sp>
          <p:nvSpPr>
            <p:cNvPr id="39973" name="Freeform 126"/>
            <p:cNvSpPr>
              <a:spLocks/>
            </p:cNvSpPr>
            <p:nvPr/>
          </p:nvSpPr>
          <p:spPr bwMode="auto">
            <a:xfrm>
              <a:off x="4663" y="1548"/>
              <a:ext cx="12" cy="16"/>
            </a:xfrm>
            <a:custGeom>
              <a:avLst/>
              <a:gdLst>
                <a:gd name="T0" fmla="*/ 12 w 12"/>
                <a:gd name="T1" fmla="*/ 0 h 16"/>
                <a:gd name="T2" fmla="*/ 12 w 12"/>
                <a:gd name="T3" fmla="*/ 0 h 16"/>
                <a:gd name="T4" fmla="*/ 6 w 12"/>
                <a:gd name="T5" fmla="*/ 3 h 16"/>
                <a:gd name="T6" fmla="*/ 6 w 12"/>
                <a:gd name="T7" fmla="*/ 8 h 16"/>
                <a:gd name="T8" fmla="*/ 6 w 12"/>
                <a:gd name="T9" fmla="*/ 10 h 16"/>
                <a:gd name="T10" fmla="*/ 12 w 12"/>
                <a:gd name="T11" fmla="*/ 16 h 16"/>
                <a:gd name="T12" fmla="*/ 12 w 12"/>
                <a:gd name="T13" fmla="*/ 16 h 16"/>
                <a:gd name="T14" fmla="*/ 6 w 12"/>
                <a:gd name="T15" fmla="*/ 13 h 16"/>
                <a:gd name="T16" fmla="*/ 0 w 12"/>
                <a:gd name="T17" fmla="*/ 5 h 16"/>
                <a:gd name="T18" fmla="*/ 3 w 12"/>
                <a:gd name="T19" fmla="*/ 3 h 16"/>
                <a:gd name="T20" fmla="*/ 6 w 12"/>
                <a:gd name="T21" fmla="*/ 0 h 16"/>
                <a:gd name="T22" fmla="*/ 12 w 12"/>
                <a:gd name="T23" fmla="*/ 0 h 16"/>
                <a:gd name="T24" fmla="*/ 12 w 12"/>
                <a:gd name="T25" fmla="*/ 0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6"/>
                <a:gd name="T41" fmla="*/ 12 w 12"/>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6">
                  <a:moveTo>
                    <a:pt x="12" y="0"/>
                  </a:moveTo>
                  <a:lnTo>
                    <a:pt x="12" y="0"/>
                  </a:lnTo>
                  <a:lnTo>
                    <a:pt x="6" y="3"/>
                  </a:lnTo>
                  <a:lnTo>
                    <a:pt x="6" y="8"/>
                  </a:lnTo>
                  <a:lnTo>
                    <a:pt x="6" y="10"/>
                  </a:lnTo>
                  <a:lnTo>
                    <a:pt x="12" y="16"/>
                  </a:lnTo>
                  <a:lnTo>
                    <a:pt x="6" y="13"/>
                  </a:lnTo>
                  <a:lnTo>
                    <a:pt x="0" y="5"/>
                  </a:lnTo>
                  <a:lnTo>
                    <a:pt x="3" y="3"/>
                  </a:lnTo>
                  <a:lnTo>
                    <a:pt x="6" y="0"/>
                  </a:lnTo>
                  <a:lnTo>
                    <a:pt x="12" y="0"/>
                  </a:lnTo>
                  <a:close/>
                </a:path>
              </a:pathLst>
            </a:custGeom>
            <a:solidFill>
              <a:srgbClr val="DBAC6F"/>
            </a:solidFill>
            <a:ln w="9525">
              <a:noFill/>
              <a:round/>
              <a:headEnd/>
              <a:tailEnd/>
            </a:ln>
          </p:spPr>
          <p:txBody>
            <a:bodyPr/>
            <a:lstStyle/>
            <a:p>
              <a:endParaRPr lang="ru-RU"/>
            </a:p>
          </p:txBody>
        </p:sp>
        <p:sp>
          <p:nvSpPr>
            <p:cNvPr id="39974" name="Freeform 127"/>
            <p:cNvSpPr>
              <a:spLocks/>
            </p:cNvSpPr>
            <p:nvPr/>
          </p:nvSpPr>
          <p:spPr bwMode="auto">
            <a:xfrm>
              <a:off x="4675" y="1558"/>
              <a:ext cx="9" cy="6"/>
            </a:xfrm>
            <a:custGeom>
              <a:avLst/>
              <a:gdLst>
                <a:gd name="T0" fmla="*/ 0 w 9"/>
                <a:gd name="T1" fmla="*/ 6 h 6"/>
                <a:gd name="T2" fmla="*/ 0 w 9"/>
                <a:gd name="T3" fmla="*/ 6 h 6"/>
                <a:gd name="T4" fmla="*/ 0 w 9"/>
                <a:gd name="T5" fmla="*/ 3 h 6"/>
                <a:gd name="T6" fmla="*/ 0 w 9"/>
                <a:gd name="T7" fmla="*/ 0 h 6"/>
                <a:gd name="T8" fmla="*/ 0 w 9"/>
                <a:gd name="T9" fmla="*/ 0 h 6"/>
                <a:gd name="T10" fmla="*/ 0 w 9"/>
                <a:gd name="T11" fmla="*/ 0 h 6"/>
                <a:gd name="T12" fmla="*/ 6 w 9"/>
                <a:gd name="T13" fmla="*/ 0 h 6"/>
                <a:gd name="T14" fmla="*/ 9 w 9"/>
                <a:gd name="T15" fmla="*/ 3 h 6"/>
                <a:gd name="T16" fmla="*/ 6 w 9"/>
                <a:gd name="T17" fmla="*/ 3 h 6"/>
                <a:gd name="T18" fmla="*/ 6 w 9"/>
                <a:gd name="T19" fmla="*/ 3 h 6"/>
                <a:gd name="T20" fmla="*/ 3 w 9"/>
                <a:gd name="T21" fmla="*/ 6 h 6"/>
                <a:gd name="T22" fmla="*/ 0 w 9"/>
                <a:gd name="T23" fmla="*/ 6 h 6"/>
                <a:gd name="T24" fmla="*/ 0 w 9"/>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6"/>
                <a:gd name="T41" fmla="*/ 9 w 9"/>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6">
                  <a:moveTo>
                    <a:pt x="0" y="6"/>
                  </a:moveTo>
                  <a:lnTo>
                    <a:pt x="0" y="6"/>
                  </a:lnTo>
                  <a:lnTo>
                    <a:pt x="0" y="3"/>
                  </a:lnTo>
                  <a:lnTo>
                    <a:pt x="0" y="0"/>
                  </a:lnTo>
                  <a:lnTo>
                    <a:pt x="6" y="0"/>
                  </a:lnTo>
                  <a:lnTo>
                    <a:pt x="9" y="3"/>
                  </a:lnTo>
                  <a:lnTo>
                    <a:pt x="6" y="3"/>
                  </a:lnTo>
                  <a:lnTo>
                    <a:pt x="3" y="6"/>
                  </a:lnTo>
                  <a:lnTo>
                    <a:pt x="0" y="6"/>
                  </a:lnTo>
                  <a:close/>
                </a:path>
              </a:pathLst>
            </a:custGeom>
            <a:solidFill>
              <a:srgbClr val="000000"/>
            </a:solidFill>
            <a:ln w="9525">
              <a:noFill/>
              <a:round/>
              <a:headEnd/>
              <a:tailEnd/>
            </a:ln>
          </p:spPr>
          <p:txBody>
            <a:bodyPr/>
            <a:lstStyle/>
            <a:p>
              <a:endParaRPr lang="ru-RU"/>
            </a:p>
          </p:txBody>
        </p:sp>
        <p:sp>
          <p:nvSpPr>
            <p:cNvPr id="39975" name="Freeform 128"/>
            <p:cNvSpPr>
              <a:spLocks/>
            </p:cNvSpPr>
            <p:nvPr/>
          </p:nvSpPr>
          <p:spPr bwMode="auto">
            <a:xfrm>
              <a:off x="4745" y="1470"/>
              <a:ext cx="28" cy="13"/>
            </a:xfrm>
            <a:custGeom>
              <a:avLst/>
              <a:gdLst>
                <a:gd name="T0" fmla="*/ 28 w 28"/>
                <a:gd name="T1" fmla="*/ 11 h 13"/>
                <a:gd name="T2" fmla="*/ 28 w 28"/>
                <a:gd name="T3" fmla="*/ 11 h 13"/>
                <a:gd name="T4" fmla="*/ 22 w 28"/>
                <a:gd name="T5" fmla="*/ 6 h 13"/>
                <a:gd name="T6" fmla="*/ 19 w 28"/>
                <a:gd name="T7" fmla="*/ 3 h 13"/>
                <a:gd name="T8" fmla="*/ 13 w 28"/>
                <a:gd name="T9" fmla="*/ 0 h 13"/>
                <a:gd name="T10" fmla="*/ 13 w 28"/>
                <a:gd name="T11" fmla="*/ 0 h 13"/>
                <a:gd name="T12" fmla="*/ 3 w 28"/>
                <a:gd name="T13" fmla="*/ 0 h 13"/>
                <a:gd name="T14" fmla="*/ 0 w 28"/>
                <a:gd name="T15" fmla="*/ 0 h 13"/>
                <a:gd name="T16" fmla="*/ 0 w 28"/>
                <a:gd name="T17" fmla="*/ 0 h 13"/>
                <a:gd name="T18" fmla="*/ 0 w 28"/>
                <a:gd name="T19" fmla="*/ 0 h 13"/>
                <a:gd name="T20" fmla="*/ 3 w 28"/>
                <a:gd name="T21" fmla="*/ 0 h 13"/>
                <a:gd name="T22" fmla="*/ 6 w 28"/>
                <a:gd name="T23" fmla="*/ 3 h 13"/>
                <a:gd name="T24" fmla="*/ 13 w 28"/>
                <a:gd name="T25" fmla="*/ 6 h 13"/>
                <a:gd name="T26" fmla="*/ 13 w 28"/>
                <a:gd name="T27" fmla="*/ 6 h 13"/>
                <a:gd name="T28" fmla="*/ 22 w 28"/>
                <a:gd name="T29" fmla="*/ 11 h 13"/>
                <a:gd name="T30" fmla="*/ 25 w 28"/>
                <a:gd name="T31" fmla="*/ 13 h 13"/>
                <a:gd name="T32" fmla="*/ 25 w 28"/>
                <a:gd name="T33" fmla="*/ 13 h 13"/>
                <a:gd name="T34" fmla="*/ 28 w 28"/>
                <a:gd name="T35" fmla="*/ 13 h 13"/>
                <a:gd name="T36" fmla="*/ 28 w 28"/>
                <a:gd name="T37" fmla="*/ 13 h 13"/>
                <a:gd name="T38" fmla="*/ 28 w 28"/>
                <a:gd name="T39" fmla="*/ 11 h 13"/>
                <a:gd name="T40" fmla="*/ 28 w 28"/>
                <a:gd name="T41" fmla="*/ 11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
                <a:gd name="T64" fmla="*/ 0 h 13"/>
                <a:gd name="T65" fmla="*/ 28 w 28"/>
                <a:gd name="T66" fmla="*/ 13 h 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 h="13">
                  <a:moveTo>
                    <a:pt x="28" y="11"/>
                  </a:moveTo>
                  <a:lnTo>
                    <a:pt x="28" y="11"/>
                  </a:lnTo>
                  <a:lnTo>
                    <a:pt x="22" y="6"/>
                  </a:lnTo>
                  <a:lnTo>
                    <a:pt x="19" y="3"/>
                  </a:lnTo>
                  <a:lnTo>
                    <a:pt x="13" y="0"/>
                  </a:lnTo>
                  <a:lnTo>
                    <a:pt x="3" y="0"/>
                  </a:lnTo>
                  <a:lnTo>
                    <a:pt x="0" y="0"/>
                  </a:lnTo>
                  <a:lnTo>
                    <a:pt x="3" y="0"/>
                  </a:lnTo>
                  <a:lnTo>
                    <a:pt x="6" y="3"/>
                  </a:lnTo>
                  <a:lnTo>
                    <a:pt x="13" y="6"/>
                  </a:lnTo>
                  <a:lnTo>
                    <a:pt x="22" y="11"/>
                  </a:lnTo>
                  <a:lnTo>
                    <a:pt x="25" y="13"/>
                  </a:lnTo>
                  <a:lnTo>
                    <a:pt x="28" y="13"/>
                  </a:lnTo>
                  <a:lnTo>
                    <a:pt x="28" y="11"/>
                  </a:lnTo>
                  <a:close/>
                </a:path>
              </a:pathLst>
            </a:custGeom>
            <a:solidFill>
              <a:srgbClr val="000000"/>
            </a:solidFill>
            <a:ln w="9525">
              <a:noFill/>
              <a:round/>
              <a:headEnd/>
              <a:tailEnd/>
            </a:ln>
          </p:spPr>
          <p:txBody>
            <a:bodyPr/>
            <a:lstStyle/>
            <a:p>
              <a:endParaRPr lang="ru-RU"/>
            </a:p>
          </p:txBody>
        </p:sp>
        <p:sp>
          <p:nvSpPr>
            <p:cNvPr id="39976" name="Freeform 129"/>
            <p:cNvSpPr>
              <a:spLocks/>
            </p:cNvSpPr>
            <p:nvPr/>
          </p:nvSpPr>
          <p:spPr bwMode="auto">
            <a:xfrm>
              <a:off x="4712" y="1499"/>
              <a:ext cx="49" cy="31"/>
            </a:xfrm>
            <a:custGeom>
              <a:avLst/>
              <a:gdLst>
                <a:gd name="T0" fmla="*/ 49 w 49"/>
                <a:gd name="T1" fmla="*/ 2 h 31"/>
                <a:gd name="T2" fmla="*/ 49 w 49"/>
                <a:gd name="T3" fmla="*/ 2 h 31"/>
                <a:gd name="T4" fmla="*/ 49 w 49"/>
                <a:gd name="T5" fmla="*/ 13 h 31"/>
                <a:gd name="T6" fmla="*/ 46 w 49"/>
                <a:gd name="T7" fmla="*/ 21 h 31"/>
                <a:gd name="T8" fmla="*/ 39 w 49"/>
                <a:gd name="T9" fmla="*/ 26 h 31"/>
                <a:gd name="T10" fmla="*/ 33 w 49"/>
                <a:gd name="T11" fmla="*/ 31 h 31"/>
                <a:gd name="T12" fmla="*/ 33 w 49"/>
                <a:gd name="T13" fmla="*/ 31 h 31"/>
                <a:gd name="T14" fmla="*/ 21 w 49"/>
                <a:gd name="T15" fmla="*/ 31 h 31"/>
                <a:gd name="T16" fmla="*/ 15 w 49"/>
                <a:gd name="T17" fmla="*/ 28 h 31"/>
                <a:gd name="T18" fmla="*/ 6 w 49"/>
                <a:gd name="T19" fmla="*/ 23 h 31"/>
                <a:gd name="T20" fmla="*/ 6 w 49"/>
                <a:gd name="T21" fmla="*/ 23 h 31"/>
                <a:gd name="T22" fmla="*/ 6 w 49"/>
                <a:gd name="T23" fmla="*/ 21 h 31"/>
                <a:gd name="T24" fmla="*/ 3 w 49"/>
                <a:gd name="T25" fmla="*/ 21 h 31"/>
                <a:gd name="T26" fmla="*/ 0 w 49"/>
                <a:gd name="T27" fmla="*/ 23 h 31"/>
                <a:gd name="T28" fmla="*/ 0 w 49"/>
                <a:gd name="T29" fmla="*/ 21 h 31"/>
                <a:gd name="T30" fmla="*/ 0 w 49"/>
                <a:gd name="T31" fmla="*/ 21 h 31"/>
                <a:gd name="T32" fmla="*/ 3 w 49"/>
                <a:gd name="T33" fmla="*/ 13 h 31"/>
                <a:gd name="T34" fmla="*/ 9 w 49"/>
                <a:gd name="T35" fmla="*/ 5 h 31"/>
                <a:gd name="T36" fmla="*/ 9 w 49"/>
                <a:gd name="T37" fmla="*/ 5 h 31"/>
                <a:gd name="T38" fmla="*/ 15 w 49"/>
                <a:gd name="T39" fmla="*/ 2 h 31"/>
                <a:gd name="T40" fmla="*/ 24 w 49"/>
                <a:gd name="T41" fmla="*/ 0 h 31"/>
                <a:gd name="T42" fmla="*/ 33 w 49"/>
                <a:gd name="T43" fmla="*/ 0 h 31"/>
                <a:gd name="T44" fmla="*/ 49 w 49"/>
                <a:gd name="T45" fmla="*/ 2 h 31"/>
                <a:gd name="T46" fmla="*/ 49 w 49"/>
                <a:gd name="T47" fmla="*/ 2 h 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9"/>
                <a:gd name="T73" fmla="*/ 0 h 31"/>
                <a:gd name="T74" fmla="*/ 49 w 49"/>
                <a:gd name="T75" fmla="*/ 31 h 3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9" h="31">
                  <a:moveTo>
                    <a:pt x="49" y="2"/>
                  </a:moveTo>
                  <a:lnTo>
                    <a:pt x="49" y="2"/>
                  </a:lnTo>
                  <a:lnTo>
                    <a:pt x="49" y="13"/>
                  </a:lnTo>
                  <a:lnTo>
                    <a:pt x="46" y="21"/>
                  </a:lnTo>
                  <a:lnTo>
                    <a:pt x="39" y="26"/>
                  </a:lnTo>
                  <a:lnTo>
                    <a:pt x="33" y="31"/>
                  </a:lnTo>
                  <a:lnTo>
                    <a:pt x="21" y="31"/>
                  </a:lnTo>
                  <a:lnTo>
                    <a:pt x="15" y="28"/>
                  </a:lnTo>
                  <a:lnTo>
                    <a:pt x="6" y="23"/>
                  </a:lnTo>
                  <a:lnTo>
                    <a:pt x="6" y="21"/>
                  </a:lnTo>
                  <a:lnTo>
                    <a:pt x="3" y="21"/>
                  </a:lnTo>
                  <a:lnTo>
                    <a:pt x="0" y="23"/>
                  </a:lnTo>
                  <a:lnTo>
                    <a:pt x="0" y="21"/>
                  </a:lnTo>
                  <a:lnTo>
                    <a:pt x="3" y="13"/>
                  </a:lnTo>
                  <a:lnTo>
                    <a:pt x="9" y="5"/>
                  </a:lnTo>
                  <a:lnTo>
                    <a:pt x="15" y="2"/>
                  </a:lnTo>
                  <a:lnTo>
                    <a:pt x="24" y="0"/>
                  </a:lnTo>
                  <a:lnTo>
                    <a:pt x="33" y="0"/>
                  </a:lnTo>
                  <a:lnTo>
                    <a:pt x="49" y="2"/>
                  </a:lnTo>
                  <a:close/>
                </a:path>
              </a:pathLst>
            </a:custGeom>
            <a:solidFill>
              <a:srgbClr val="986960"/>
            </a:solidFill>
            <a:ln w="9525">
              <a:noFill/>
              <a:round/>
              <a:headEnd/>
              <a:tailEnd/>
            </a:ln>
          </p:spPr>
          <p:txBody>
            <a:bodyPr/>
            <a:lstStyle/>
            <a:p>
              <a:endParaRPr lang="ru-RU"/>
            </a:p>
          </p:txBody>
        </p:sp>
        <p:sp>
          <p:nvSpPr>
            <p:cNvPr id="39977" name="Freeform 130"/>
            <p:cNvSpPr>
              <a:spLocks/>
            </p:cNvSpPr>
            <p:nvPr/>
          </p:nvSpPr>
          <p:spPr bwMode="auto">
            <a:xfrm>
              <a:off x="4721" y="1491"/>
              <a:ext cx="40" cy="13"/>
            </a:xfrm>
            <a:custGeom>
              <a:avLst/>
              <a:gdLst>
                <a:gd name="T0" fmla="*/ 15 w 40"/>
                <a:gd name="T1" fmla="*/ 3 h 13"/>
                <a:gd name="T2" fmla="*/ 15 w 40"/>
                <a:gd name="T3" fmla="*/ 3 h 13"/>
                <a:gd name="T4" fmla="*/ 21 w 40"/>
                <a:gd name="T5" fmla="*/ 0 h 13"/>
                <a:gd name="T6" fmla="*/ 30 w 40"/>
                <a:gd name="T7" fmla="*/ 3 h 13"/>
                <a:gd name="T8" fmla="*/ 37 w 40"/>
                <a:gd name="T9" fmla="*/ 5 h 13"/>
                <a:gd name="T10" fmla="*/ 40 w 40"/>
                <a:gd name="T11" fmla="*/ 10 h 13"/>
                <a:gd name="T12" fmla="*/ 40 w 40"/>
                <a:gd name="T13" fmla="*/ 10 h 13"/>
                <a:gd name="T14" fmla="*/ 40 w 40"/>
                <a:gd name="T15" fmla="*/ 10 h 13"/>
                <a:gd name="T16" fmla="*/ 24 w 40"/>
                <a:gd name="T17" fmla="*/ 8 h 13"/>
                <a:gd name="T18" fmla="*/ 15 w 40"/>
                <a:gd name="T19" fmla="*/ 8 h 13"/>
                <a:gd name="T20" fmla="*/ 6 w 40"/>
                <a:gd name="T21" fmla="*/ 10 h 13"/>
                <a:gd name="T22" fmla="*/ 0 w 40"/>
                <a:gd name="T23" fmla="*/ 13 h 13"/>
                <a:gd name="T24" fmla="*/ 0 w 40"/>
                <a:gd name="T25" fmla="*/ 13 h 13"/>
                <a:gd name="T26" fmla="*/ 6 w 40"/>
                <a:gd name="T27" fmla="*/ 8 h 13"/>
                <a:gd name="T28" fmla="*/ 15 w 40"/>
                <a:gd name="T29" fmla="*/ 3 h 13"/>
                <a:gd name="T30" fmla="*/ 15 w 40"/>
                <a:gd name="T31" fmla="*/ 3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
                <a:gd name="T49" fmla="*/ 0 h 13"/>
                <a:gd name="T50" fmla="*/ 40 w 40"/>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 h="13">
                  <a:moveTo>
                    <a:pt x="15" y="3"/>
                  </a:moveTo>
                  <a:lnTo>
                    <a:pt x="15" y="3"/>
                  </a:lnTo>
                  <a:lnTo>
                    <a:pt x="21" y="0"/>
                  </a:lnTo>
                  <a:lnTo>
                    <a:pt x="30" y="3"/>
                  </a:lnTo>
                  <a:lnTo>
                    <a:pt x="37" y="5"/>
                  </a:lnTo>
                  <a:lnTo>
                    <a:pt x="40" y="10"/>
                  </a:lnTo>
                  <a:lnTo>
                    <a:pt x="24" y="8"/>
                  </a:lnTo>
                  <a:lnTo>
                    <a:pt x="15" y="8"/>
                  </a:lnTo>
                  <a:lnTo>
                    <a:pt x="6" y="10"/>
                  </a:lnTo>
                  <a:lnTo>
                    <a:pt x="0" y="13"/>
                  </a:lnTo>
                  <a:lnTo>
                    <a:pt x="6" y="8"/>
                  </a:lnTo>
                  <a:lnTo>
                    <a:pt x="15" y="3"/>
                  </a:lnTo>
                  <a:close/>
                </a:path>
              </a:pathLst>
            </a:custGeom>
            <a:solidFill>
              <a:srgbClr val="986960"/>
            </a:solidFill>
            <a:ln w="9525">
              <a:noFill/>
              <a:round/>
              <a:headEnd/>
              <a:tailEnd/>
            </a:ln>
          </p:spPr>
          <p:txBody>
            <a:bodyPr/>
            <a:lstStyle/>
            <a:p>
              <a:endParaRPr lang="ru-RU"/>
            </a:p>
          </p:txBody>
        </p:sp>
        <p:sp>
          <p:nvSpPr>
            <p:cNvPr id="39978" name="Freeform 131"/>
            <p:cNvSpPr>
              <a:spLocks/>
            </p:cNvSpPr>
            <p:nvPr/>
          </p:nvSpPr>
          <p:spPr bwMode="auto">
            <a:xfrm>
              <a:off x="4712" y="1499"/>
              <a:ext cx="49" cy="31"/>
            </a:xfrm>
            <a:custGeom>
              <a:avLst/>
              <a:gdLst>
                <a:gd name="T0" fmla="*/ 36 w 49"/>
                <a:gd name="T1" fmla="*/ 28 h 31"/>
                <a:gd name="T2" fmla="*/ 36 w 49"/>
                <a:gd name="T3" fmla="*/ 28 h 31"/>
                <a:gd name="T4" fmla="*/ 33 w 49"/>
                <a:gd name="T5" fmla="*/ 31 h 31"/>
                <a:gd name="T6" fmla="*/ 33 w 49"/>
                <a:gd name="T7" fmla="*/ 31 h 31"/>
                <a:gd name="T8" fmla="*/ 21 w 49"/>
                <a:gd name="T9" fmla="*/ 31 h 31"/>
                <a:gd name="T10" fmla="*/ 15 w 49"/>
                <a:gd name="T11" fmla="*/ 28 h 31"/>
                <a:gd name="T12" fmla="*/ 6 w 49"/>
                <a:gd name="T13" fmla="*/ 23 h 31"/>
                <a:gd name="T14" fmla="*/ 6 w 49"/>
                <a:gd name="T15" fmla="*/ 23 h 31"/>
                <a:gd name="T16" fmla="*/ 6 w 49"/>
                <a:gd name="T17" fmla="*/ 21 h 31"/>
                <a:gd name="T18" fmla="*/ 3 w 49"/>
                <a:gd name="T19" fmla="*/ 21 h 31"/>
                <a:gd name="T20" fmla="*/ 0 w 49"/>
                <a:gd name="T21" fmla="*/ 23 h 31"/>
                <a:gd name="T22" fmla="*/ 0 w 49"/>
                <a:gd name="T23" fmla="*/ 21 h 31"/>
                <a:gd name="T24" fmla="*/ 0 w 49"/>
                <a:gd name="T25" fmla="*/ 21 h 31"/>
                <a:gd name="T26" fmla="*/ 3 w 49"/>
                <a:gd name="T27" fmla="*/ 13 h 31"/>
                <a:gd name="T28" fmla="*/ 9 w 49"/>
                <a:gd name="T29" fmla="*/ 5 h 31"/>
                <a:gd name="T30" fmla="*/ 9 w 49"/>
                <a:gd name="T31" fmla="*/ 5 h 31"/>
                <a:gd name="T32" fmla="*/ 15 w 49"/>
                <a:gd name="T33" fmla="*/ 2 h 31"/>
                <a:gd name="T34" fmla="*/ 24 w 49"/>
                <a:gd name="T35" fmla="*/ 0 h 31"/>
                <a:gd name="T36" fmla="*/ 33 w 49"/>
                <a:gd name="T37" fmla="*/ 0 h 31"/>
                <a:gd name="T38" fmla="*/ 49 w 49"/>
                <a:gd name="T39" fmla="*/ 2 h 31"/>
                <a:gd name="T40" fmla="*/ 49 w 49"/>
                <a:gd name="T41" fmla="*/ 2 h 31"/>
                <a:gd name="T42" fmla="*/ 49 w 49"/>
                <a:gd name="T43" fmla="*/ 13 h 31"/>
                <a:gd name="T44" fmla="*/ 49 w 49"/>
                <a:gd name="T45" fmla="*/ 13 h 31"/>
                <a:gd name="T46" fmla="*/ 42 w 49"/>
                <a:gd name="T47" fmla="*/ 21 h 31"/>
                <a:gd name="T48" fmla="*/ 36 w 49"/>
                <a:gd name="T49" fmla="*/ 28 h 31"/>
                <a:gd name="T50" fmla="*/ 36 w 49"/>
                <a:gd name="T51" fmla="*/ 28 h 3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9"/>
                <a:gd name="T79" fmla="*/ 0 h 31"/>
                <a:gd name="T80" fmla="*/ 49 w 49"/>
                <a:gd name="T81" fmla="*/ 31 h 3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9" h="31">
                  <a:moveTo>
                    <a:pt x="36" y="28"/>
                  </a:moveTo>
                  <a:lnTo>
                    <a:pt x="36" y="28"/>
                  </a:lnTo>
                  <a:lnTo>
                    <a:pt x="33" y="31"/>
                  </a:lnTo>
                  <a:lnTo>
                    <a:pt x="21" y="31"/>
                  </a:lnTo>
                  <a:lnTo>
                    <a:pt x="15" y="28"/>
                  </a:lnTo>
                  <a:lnTo>
                    <a:pt x="6" y="23"/>
                  </a:lnTo>
                  <a:lnTo>
                    <a:pt x="6" y="21"/>
                  </a:lnTo>
                  <a:lnTo>
                    <a:pt x="3" y="21"/>
                  </a:lnTo>
                  <a:lnTo>
                    <a:pt x="0" y="23"/>
                  </a:lnTo>
                  <a:lnTo>
                    <a:pt x="0" y="21"/>
                  </a:lnTo>
                  <a:lnTo>
                    <a:pt x="3" y="13"/>
                  </a:lnTo>
                  <a:lnTo>
                    <a:pt x="9" y="5"/>
                  </a:lnTo>
                  <a:lnTo>
                    <a:pt x="15" y="2"/>
                  </a:lnTo>
                  <a:lnTo>
                    <a:pt x="24" y="0"/>
                  </a:lnTo>
                  <a:lnTo>
                    <a:pt x="33" y="0"/>
                  </a:lnTo>
                  <a:lnTo>
                    <a:pt x="49" y="2"/>
                  </a:lnTo>
                  <a:lnTo>
                    <a:pt x="49" y="13"/>
                  </a:lnTo>
                  <a:lnTo>
                    <a:pt x="42" y="21"/>
                  </a:lnTo>
                  <a:lnTo>
                    <a:pt x="36" y="28"/>
                  </a:lnTo>
                  <a:close/>
                </a:path>
              </a:pathLst>
            </a:custGeom>
            <a:solidFill>
              <a:srgbClr val="DCE5EB"/>
            </a:solidFill>
            <a:ln w="9525">
              <a:noFill/>
              <a:round/>
              <a:headEnd/>
              <a:tailEnd/>
            </a:ln>
          </p:spPr>
          <p:txBody>
            <a:bodyPr/>
            <a:lstStyle/>
            <a:p>
              <a:endParaRPr lang="ru-RU"/>
            </a:p>
          </p:txBody>
        </p:sp>
        <p:sp>
          <p:nvSpPr>
            <p:cNvPr id="39979" name="Freeform 132"/>
            <p:cNvSpPr>
              <a:spLocks/>
            </p:cNvSpPr>
            <p:nvPr/>
          </p:nvSpPr>
          <p:spPr bwMode="auto">
            <a:xfrm>
              <a:off x="4715" y="1499"/>
              <a:ext cx="36" cy="23"/>
            </a:xfrm>
            <a:custGeom>
              <a:avLst/>
              <a:gdLst>
                <a:gd name="T0" fmla="*/ 0 w 36"/>
                <a:gd name="T1" fmla="*/ 15 h 23"/>
                <a:gd name="T2" fmla="*/ 0 w 36"/>
                <a:gd name="T3" fmla="*/ 15 h 23"/>
                <a:gd name="T4" fmla="*/ 6 w 36"/>
                <a:gd name="T5" fmla="*/ 5 h 23"/>
                <a:gd name="T6" fmla="*/ 6 w 36"/>
                <a:gd name="T7" fmla="*/ 5 h 23"/>
                <a:gd name="T8" fmla="*/ 15 w 36"/>
                <a:gd name="T9" fmla="*/ 2 h 23"/>
                <a:gd name="T10" fmla="*/ 33 w 36"/>
                <a:gd name="T11" fmla="*/ 0 h 23"/>
                <a:gd name="T12" fmla="*/ 33 w 36"/>
                <a:gd name="T13" fmla="*/ 0 h 23"/>
                <a:gd name="T14" fmla="*/ 36 w 36"/>
                <a:gd name="T15" fmla="*/ 5 h 23"/>
                <a:gd name="T16" fmla="*/ 36 w 36"/>
                <a:gd name="T17" fmla="*/ 10 h 23"/>
                <a:gd name="T18" fmla="*/ 36 w 36"/>
                <a:gd name="T19" fmla="*/ 10 h 23"/>
                <a:gd name="T20" fmla="*/ 33 w 36"/>
                <a:gd name="T21" fmla="*/ 15 h 23"/>
                <a:gd name="T22" fmla="*/ 27 w 36"/>
                <a:gd name="T23" fmla="*/ 21 h 23"/>
                <a:gd name="T24" fmla="*/ 21 w 36"/>
                <a:gd name="T25" fmla="*/ 23 h 23"/>
                <a:gd name="T26" fmla="*/ 15 w 36"/>
                <a:gd name="T27" fmla="*/ 23 h 23"/>
                <a:gd name="T28" fmla="*/ 15 w 36"/>
                <a:gd name="T29" fmla="*/ 23 h 23"/>
                <a:gd name="T30" fmla="*/ 6 w 36"/>
                <a:gd name="T31" fmla="*/ 21 h 23"/>
                <a:gd name="T32" fmla="*/ 0 w 36"/>
                <a:gd name="T33" fmla="*/ 15 h 23"/>
                <a:gd name="T34" fmla="*/ 0 w 36"/>
                <a:gd name="T35" fmla="*/ 15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23"/>
                <a:gd name="T56" fmla="*/ 36 w 36"/>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23">
                  <a:moveTo>
                    <a:pt x="0" y="15"/>
                  </a:moveTo>
                  <a:lnTo>
                    <a:pt x="0" y="15"/>
                  </a:lnTo>
                  <a:lnTo>
                    <a:pt x="6" y="5"/>
                  </a:lnTo>
                  <a:lnTo>
                    <a:pt x="15" y="2"/>
                  </a:lnTo>
                  <a:lnTo>
                    <a:pt x="33" y="0"/>
                  </a:lnTo>
                  <a:lnTo>
                    <a:pt x="36" y="5"/>
                  </a:lnTo>
                  <a:lnTo>
                    <a:pt x="36" y="10"/>
                  </a:lnTo>
                  <a:lnTo>
                    <a:pt x="33" y="15"/>
                  </a:lnTo>
                  <a:lnTo>
                    <a:pt x="27" y="21"/>
                  </a:lnTo>
                  <a:lnTo>
                    <a:pt x="21" y="23"/>
                  </a:lnTo>
                  <a:lnTo>
                    <a:pt x="15" y="23"/>
                  </a:lnTo>
                  <a:lnTo>
                    <a:pt x="6" y="21"/>
                  </a:lnTo>
                  <a:lnTo>
                    <a:pt x="0" y="15"/>
                  </a:lnTo>
                  <a:close/>
                </a:path>
              </a:pathLst>
            </a:custGeom>
            <a:solidFill>
              <a:srgbClr val="2A5284"/>
            </a:solidFill>
            <a:ln w="9525">
              <a:noFill/>
              <a:round/>
              <a:headEnd/>
              <a:tailEnd/>
            </a:ln>
          </p:spPr>
          <p:txBody>
            <a:bodyPr/>
            <a:lstStyle/>
            <a:p>
              <a:endParaRPr lang="ru-RU"/>
            </a:p>
          </p:txBody>
        </p:sp>
        <p:sp>
          <p:nvSpPr>
            <p:cNvPr id="39980" name="Freeform 133"/>
            <p:cNvSpPr>
              <a:spLocks/>
            </p:cNvSpPr>
            <p:nvPr/>
          </p:nvSpPr>
          <p:spPr bwMode="auto">
            <a:xfrm>
              <a:off x="4727" y="1501"/>
              <a:ext cx="15" cy="13"/>
            </a:xfrm>
            <a:custGeom>
              <a:avLst/>
              <a:gdLst>
                <a:gd name="T0" fmla="*/ 6 w 15"/>
                <a:gd name="T1" fmla="*/ 0 h 13"/>
                <a:gd name="T2" fmla="*/ 6 w 15"/>
                <a:gd name="T3" fmla="*/ 0 h 13"/>
                <a:gd name="T4" fmla="*/ 12 w 15"/>
                <a:gd name="T5" fmla="*/ 3 h 13"/>
                <a:gd name="T6" fmla="*/ 15 w 15"/>
                <a:gd name="T7" fmla="*/ 8 h 13"/>
                <a:gd name="T8" fmla="*/ 15 w 15"/>
                <a:gd name="T9" fmla="*/ 8 h 13"/>
                <a:gd name="T10" fmla="*/ 12 w 15"/>
                <a:gd name="T11" fmla="*/ 11 h 13"/>
                <a:gd name="T12" fmla="*/ 6 w 15"/>
                <a:gd name="T13" fmla="*/ 13 h 13"/>
                <a:gd name="T14" fmla="*/ 6 w 15"/>
                <a:gd name="T15" fmla="*/ 13 h 13"/>
                <a:gd name="T16" fmla="*/ 0 w 15"/>
                <a:gd name="T17" fmla="*/ 11 h 13"/>
                <a:gd name="T18" fmla="*/ 0 w 15"/>
                <a:gd name="T19" fmla="*/ 6 h 13"/>
                <a:gd name="T20" fmla="*/ 0 w 15"/>
                <a:gd name="T21" fmla="*/ 6 h 13"/>
                <a:gd name="T22" fmla="*/ 3 w 15"/>
                <a:gd name="T23" fmla="*/ 3 h 13"/>
                <a:gd name="T24" fmla="*/ 6 w 15"/>
                <a:gd name="T25" fmla="*/ 0 h 13"/>
                <a:gd name="T26" fmla="*/ 6 w 15"/>
                <a:gd name="T27" fmla="*/ 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3"/>
                <a:gd name="T44" fmla="*/ 15 w 15"/>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3">
                  <a:moveTo>
                    <a:pt x="6" y="0"/>
                  </a:moveTo>
                  <a:lnTo>
                    <a:pt x="6" y="0"/>
                  </a:lnTo>
                  <a:lnTo>
                    <a:pt x="12" y="3"/>
                  </a:lnTo>
                  <a:lnTo>
                    <a:pt x="15" y="8"/>
                  </a:lnTo>
                  <a:lnTo>
                    <a:pt x="12" y="11"/>
                  </a:lnTo>
                  <a:lnTo>
                    <a:pt x="6" y="13"/>
                  </a:lnTo>
                  <a:lnTo>
                    <a:pt x="0" y="11"/>
                  </a:lnTo>
                  <a:lnTo>
                    <a:pt x="0" y="6"/>
                  </a:lnTo>
                  <a:lnTo>
                    <a:pt x="3" y="3"/>
                  </a:lnTo>
                  <a:lnTo>
                    <a:pt x="6" y="0"/>
                  </a:lnTo>
                  <a:close/>
                </a:path>
              </a:pathLst>
            </a:custGeom>
            <a:solidFill>
              <a:srgbClr val="000000"/>
            </a:solidFill>
            <a:ln w="9525">
              <a:noFill/>
              <a:round/>
              <a:headEnd/>
              <a:tailEnd/>
            </a:ln>
          </p:spPr>
          <p:txBody>
            <a:bodyPr/>
            <a:lstStyle/>
            <a:p>
              <a:endParaRPr lang="ru-RU"/>
            </a:p>
          </p:txBody>
        </p:sp>
        <p:sp>
          <p:nvSpPr>
            <p:cNvPr id="39981" name="Freeform 134"/>
            <p:cNvSpPr>
              <a:spLocks/>
            </p:cNvSpPr>
            <p:nvPr/>
          </p:nvSpPr>
          <p:spPr bwMode="auto">
            <a:xfrm>
              <a:off x="4724" y="1507"/>
              <a:ext cx="9" cy="7"/>
            </a:xfrm>
            <a:custGeom>
              <a:avLst/>
              <a:gdLst>
                <a:gd name="T0" fmla="*/ 6 w 9"/>
                <a:gd name="T1" fmla="*/ 0 h 7"/>
                <a:gd name="T2" fmla="*/ 6 w 9"/>
                <a:gd name="T3" fmla="*/ 0 h 7"/>
                <a:gd name="T4" fmla="*/ 9 w 9"/>
                <a:gd name="T5" fmla="*/ 5 h 7"/>
                <a:gd name="T6" fmla="*/ 9 w 9"/>
                <a:gd name="T7" fmla="*/ 5 h 7"/>
                <a:gd name="T8" fmla="*/ 6 w 9"/>
                <a:gd name="T9" fmla="*/ 7 h 7"/>
                <a:gd name="T10" fmla="*/ 3 w 9"/>
                <a:gd name="T11" fmla="*/ 7 h 7"/>
                <a:gd name="T12" fmla="*/ 3 w 9"/>
                <a:gd name="T13" fmla="*/ 7 h 7"/>
                <a:gd name="T14" fmla="*/ 0 w 9"/>
                <a:gd name="T15" fmla="*/ 5 h 7"/>
                <a:gd name="T16" fmla="*/ 0 w 9"/>
                <a:gd name="T17" fmla="*/ 5 h 7"/>
                <a:gd name="T18" fmla="*/ 0 w 9"/>
                <a:gd name="T19" fmla="*/ 5 h 7"/>
                <a:gd name="T20" fmla="*/ 3 w 9"/>
                <a:gd name="T21" fmla="*/ 2 h 7"/>
                <a:gd name="T22" fmla="*/ 6 w 9"/>
                <a:gd name="T23" fmla="*/ 0 h 7"/>
                <a:gd name="T24" fmla="*/ 6 w 9"/>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7"/>
                <a:gd name="T41" fmla="*/ 9 w 9"/>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7">
                  <a:moveTo>
                    <a:pt x="6" y="0"/>
                  </a:moveTo>
                  <a:lnTo>
                    <a:pt x="6" y="0"/>
                  </a:lnTo>
                  <a:lnTo>
                    <a:pt x="9" y="5"/>
                  </a:lnTo>
                  <a:lnTo>
                    <a:pt x="6" y="7"/>
                  </a:lnTo>
                  <a:lnTo>
                    <a:pt x="3" y="7"/>
                  </a:lnTo>
                  <a:lnTo>
                    <a:pt x="0" y="5"/>
                  </a:lnTo>
                  <a:lnTo>
                    <a:pt x="3" y="2"/>
                  </a:lnTo>
                  <a:lnTo>
                    <a:pt x="6" y="0"/>
                  </a:lnTo>
                  <a:close/>
                </a:path>
              </a:pathLst>
            </a:custGeom>
            <a:solidFill>
              <a:srgbClr val="FFFFFF"/>
            </a:solidFill>
            <a:ln w="9525">
              <a:noFill/>
              <a:round/>
              <a:headEnd/>
              <a:tailEnd/>
            </a:ln>
          </p:spPr>
          <p:txBody>
            <a:bodyPr/>
            <a:lstStyle/>
            <a:p>
              <a:endParaRPr lang="ru-RU"/>
            </a:p>
          </p:txBody>
        </p:sp>
        <p:sp>
          <p:nvSpPr>
            <p:cNvPr id="39982" name="Freeform 135"/>
            <p:cNvSpPr>
              <a:spLocks/>
            </p:cNvSpPr>
            <p:nvPr/>
          </p:nvSpPr>
          <p:spPr bwMode="auto">
            <a:xfrm>
              <a:off x="4733" y="1507"/>
              <a:ext cx="25" cy="20"/>
            </a:xfrm>
            <a:custGeom>
              <a:avLst/>
              <a:gdLst>
                <a:gd name="T0" fmla="*/ 18 w 25"/>
                <a:gd name="T1" fmla="*/ 5 h 20"/>
                <a:gd name="T2" fmla="*/ 18 w 25"/>
                <a:gd name="T3" fmla="*/ 5 h 20"/>
                <a:gd name="T4" fmla="*/ 21 w 25"/>
                <a:gd name="T5" fmla="*/ 0 h 20"/>
                <a:gd name="T6" fmla="*/ 21 w 25"/>
                <a:gd name="T7" fmla="*/ 0 h 20"/>
                <a:gd name="T8" fmla="*/ 25 w 25"/>
                <a:gd name="T9" fmla="*/ 0 h 20"/>
                <a:gd name="T10" fmla="*/ 25 w 25"/>
                <a:gd name="T11" fmla="*/ 2 h 20"/>
                <a:gd name="T12" fmla="*/ 25 w 25"/>
                <a:gd name="T13" fmla="*/ 7 h 20"/>
                <a:gd name="T14" fmla="*/ 25 w 25"/>
                <a:gd name="T15" fmla="*/ 7 h 20"/>
                <a:gd name="T16" fmla="*/ 21 w 25"/>
                <a:gd name="T17" fmla="*/ 13 h 20"/>
                <a:gd name="T18" fmla="*/ 15 w 25"/>
                <a:gd name="T19" fmla="*/ 18 h 20"/>
                <a:gd name="T20" fmla="*/ 12 w 25"/>
                <a:gd name="T21" fmla="*/ 20 h 20"/>
                <a:gd name="T22" fmla="*/ 6 w 25"/>
                <a:gd name="T23" fmla="*/ 20 h 20"/>
                <a:gd name="T24" fmla="*/ 6 w 25"/>
                <a:gd name="T25" fmla="*/ 20 h 20"/>
                <a:gd name="T26" fmla="*/ 0 w 25"/>
                <a:gd name="T27" fmla="*/ 20 h 20"/>
                <a:gd name="T28" fmla="*/ 0 w 25"/>
                <a:gd name="T29" fmla="*/ 20 h 20"/>
                <a:gd name="T30" fmla="*/ 6 w 25"/>
                <a:gd name="T31" fmla="*/ 18 h 20"/>
                <a:gd name="T32" fmla="*/ 6 w 25"/>
                <a:gd name="T33" fmla="*/ 18 h 20"/>
                <a:gd name="T34" fmla="*/ 12 w 25"/>
                <a:gd name="T35" fmla="*/ 15 h 20"/>
                <a:gd name="T36" fmla="*/ 15 w 25"/>
                <a:gd name="T37" fmla="*/ 10 h 20"/>
                <a:gd name="T38" fmla="*/ 15 w 25"/>
                <a:gd name="T39" fmla="*/ 10 h 20"/>
                <a:gd name="T40" fmla="*/ 18 w 25"/>
                <a:gd name="T41" fmla="*/ 5 h 20"/>
                <a:gd name="T42" fmla="*/ 18 w 25"/>
                <a:gd name="T43" fmla="*/ 5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
                <a:gd name="T67" fmla="*/ 0 h 20"/>
                <a:gd name="T68" fmla="*/ 25 w 25"/>
                <a:gd name="T69" fmla="*/ 20 h 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 h="20">
                  <a:moveTo>
                    <a:pt x="18" y="5"/>
                  </a:moveTo>
                  <a:lnTo>
                    <a:pt x="18" y="5"/>
                  </a:lnTo>
                  <a:lnTo>
                    <a:pt x="21" y="0"/>
                  </a:lnTo>
                  <a:lnTo>
                    <a:pt x="25" y="0"/>
                  </a:lnTo>
                  <a:lnTo>
                    <a:pt x="25" y="2"/>
                  </a:lnTo>
                  <a:lnTo>
                    <a:pt x="25" y="7"/>
                  </a:lnTo>
                  <a:lnTo>
                    <a:pt x="21" y="13"/>
                  </a:lnTo>
                  <a:lnTo>
                    <a:pt x="15" y="18"/>
                  </a:lnTo>
                  <a:lnTo>
                    <a:pt x="12" y="20"/>
                  </a:lnTo>
                  <a:lnTo>
                    <a:pt x="6" y="20"/>
                  </a:lnTo>
                  <a:lnTo>
                    <a:pt x="0" y="20"/>
                  </a:lnTo>
                  <a:lnTo>
                    <a:pt x="6" y="18"/>
                  </a:lnTo>
                  <a:lnTo>
                    <a:pt x="12" y="15"/>
                  </a:lnTo>
                  <a:lnTo>
                    <a:pt x="15" y="10"/>
                  </a:lnTo>
                  <a:lnTo>
                    <a:pt x="18" y="5"/>
                  </a:lnTo>
                  <a:close/>
                </a:path>
              </a:pathLst>
            </a:custGeom>
            <a:solidFill>
              <a:srgbClr val="FFFFFF"/>
            </a:solidFill>
            <a:ln w="9525">
              <a:noFill/>
              <a:round/>
              <a:headEnd/>
              <a:tailEnd/>
            </a:ln>
          </p:spPr>
          <p:txBody>
            <a:bodyPr/>
            <a:lstStyle/>
            <a:p>
              <a:endParaRPr lang="ru-RU"/>
            </a:p>
          </p:txBody>
        </p:sp>
        <p:sp>
          <p:nvSpPr>
            <p:cNvPr id="39983" name="Freeform 136"/>
            <p:cNvSpPr>
              <a:spLocks/>
            </p:cNvSpPr>
            <p:nvPr/>
          </p:nvSpPr>
          <p:spPr bwMode="auto">
            <a:xfrm>
              <a:off x="4718" y="1499"/>
              <a:ext cx="61" cy="10"/>
            </a:xfrm>
            <a:custGeom>
              <a:avLst/>
              <a:gdLst>
                <a:gd name="T0" fmla="*/ 0 w 61"/>
                <a:gd name="T1" fmla="*/ 10 h 10"/>
                <a:gd name="T2" fmla="*/ 0 w 61"/>
                <a:gd name="T3" fmla="*/ 10 h 10"/>
                <a:gd name="T4" fmla="*/ 6 w 61"/>
                <a:gd name="T5" fmla="*/ 5 h 10"/>
                <a:gd name="T6" fmla="*/ 12 w 61"/>
                <a:gd name="T7" fmla="*/ 2 h 10"/>
                <a:gd name="T8" fmla="*/ 24 w 61"/>
                <a:gd name="T9" fmla="*/ 2 h 10"/>
                <a:gd name="T10" fmla="*/ 24 w 61"/>
                <a:gd name="T11" fmla="*/ 2 h 10"/>
                <a:gd name="T12" fmla="*/ 36 w 61"/>
                <a:gd name="T13" fmla="*/ 5 h 10"/>
                <a:gd name="T14" fmla="*/ 43 w 61"/>
                <a:gd name="T15" fmla="*/ 8 h 10"/>
                <a:gd name="T16" fmla="*/ 52 w 61"/>
                <a:gd name="T17" fmla="*/ 10 h 10"/>
                <a:gd name="T18" fmla="*/ 52 w 61"/>
                <a:gd name="T19" fmla="*/ 10 h 10"/>
                <a:gd name="T20" fmla="*/ 58 w 61"/>
                <a:gd name="T21" fmla="*/ 10 h 10"/>
                <a:gd name="T22" fmla="*/ 61 w 61"/>
                <a:gd name="T23" fmla="*/ 10 h 10"/>
                <a:gd name="T24" fmla="*/ 61 w 61"/>
                <a:gd name="T25" fmla="*/ 5 h 10"/>
                <a:gd name="T26" fmla="*/ 61 w 61"/>
                <a:gd name="T27" fmla="*/ 5 h 10"/>
                <a:gd name="T28" fmla="*/ 58 w 61"/>
                <a:gd name="T29" fmla="*/ 5 h 10"/>
                <a:gd name="T30" fmla="*/ 49 w 61"/>
                <a:gd name="T31" fmla="*/ 5 h 10"/>
                <a:gd name="T32" fmla="*/ 49 w 61"/>
                <a:gd name="T33" fmla="*/ 5 h 10"/>
                <a:gd name="T34" fmla="*/ 40 w 61"/>
                <a:gd name="T35" fmla="*/ 2 h 10"/>
                <a:gd name="T36" fmla="*/ 24 w 61"/>
                <a:gd name="T37" fmla="*/ 0 h 10"/>
                <a:gd name="T38" fmla="*/ 24 w 61"/>
                <a:gd name="T39" fmla="*/ 0 h 10"/>
                <a:gd name="T40" fmla="*/ 18 w 61"/>
                <a:gd name="T41" fmla="*/ 0 h 10"/>
                <a:gd name="T42" fmla="*/ 9 w 61"/>
                <a:gd name="T43" fmla="*/ 0 h 10"/>
                <a:gd name="T44" fmla="*/ 3 w 61"/>
                <a:gd name="T45" fmla="*/ 5 h 10"/>
                <a:gd name="T46" fmla="*/ 3 w 61"/>
                <a:gd name="T47" fmla="*/ 5 h 10"/>
                <a:gd name="T48" fmla="*/ 0 w 61"/>
                <a:gd name="T49" fmla="*/ 10 h 10"/>
                <a:gd name="T50" fmla="*/ 0 w 61"/>
                <a:gd name="T51" fmla="*/ 10 h 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1"/>
                <a:gd name="T79" fmla="*/ 0 h 10"/>
                <a:gd name="T80" fmla="*/ 61 w 61"/>
                <a:gd name="T81" fmla="*/ 10 h 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1" h="10">
                  <a:moveTo>
                    <a:pt x="0" y="10"/>
                  </a:moveTo>
                  <a:lnTo>
                    <a:pt x="0" y="10"/>
                  </a:lnTo>
                  <a:lnTo>
                    <a:pt x="6" y="5"/>
                  </a:lnTo>
                  <a:lnTo>
                    <a:pt x="12" y="2"/>
                  </a:lnTo>
                  <a:lnTo>
                    <a:pt x="24" y="2"/>
                  </a:lnTo>
                  <a:lnTo>
                    <a:pt x="36" y="5"/>
                  </a:lnTo>
                  <a:lnTo>
                    <a:pt x="43" y="8"/>
                  </a:lnTo>
                  <a:lnTo>
                    <a:pt x="52" y="10"/>
                  </a:lnTo>
                  <a:lnTo>
                    <a:pt x="58" y="10"/>
                  </a:lnTo>
                  <a:lnTo>
                    <a:pt x="61" y="10"/>
                  </a:lnTo>
                  <a:lnTo>
                    <a:pt x="61" y="5"/>
                  </a:lnTo>
                  <a:lnTo>
                    <a:pt x="58" y="5"/>
                  </a:lnTo>
                  <a:lnTo>
                    <a:pt x="49" y="5"/>
                  </a:lnTo>
                  <a:lnTo>
                    <a:pt x="40" y="2"/>
                  </a:lnTo>
                  <a:lnTo>
                    <a:pt x="24" y="0"/>
                  </a:lnTo>
                  <a:lnTo>
                    <a:pt x="18" y="0"/>
                  </a:lnTo>
                  <a:lnTo>
                    <a:pt x="9" y="0"/>
                  </a:lnTo>
                  <a:lnTo>
                    <a:pt x="3" y="5"/>
                  </a:lnTo>
                  <a:lnTo>
                    <a:pt x="0" y="10"/>
                  </a:lnTo>
                  <a:close/>
                </a:path>
              </a:pathLst>
            </a:custGeom>
            <a:solidFill>
              <a:srgbClr val="000000"/>
            </a:solidFill>
            <a:ln w="9525">
              <a:noFill/>
              <a:round/>
              <a:headEnd/>
              <a:tailEnd/>
            </a:ln>
          </p:spPr>
          <p:txBody>
            <a:bodyPr/>
            <a:lstStyle/>
            <a:p>
              <a:endParaRPr lang="ru-RU"/>
            </a:p>
          </p:txBody>
        </p:sp>
        <p:sp>
          <p:nvSpPr>
            <p:cNvPr id="39984" name="Freeform 137"/>
            <p:cNvSpPr>
              <a:spLocks/>
            </p:cNvSpPr>
            <p:nvPr/>
          </p:nvSpPr>
          <p:spPr bwMode="auto">
            <a:xfrm>
              <a:off x="4712" y="1512"/>
              <a:ext cx="6" cy="10"/>
            </a:xfrm>
            <a:custGeom>
              <a:avLst/>
              <a:gdLst>
                <a:gd name="T0" fmla="*/ 6 w 6"/>
                <a:gd name="T1" fmla="*/ 10 h 10"/>
                <a:gd name="T2" fmla="*/ 6 w 6"/>
                <a:gd name="T3" fmla="*/ 10 h 10"/>
                <a:gd name="T4" fmla="*/ 3 w 6"/>
                <a:gd name="T5" fmla="*/ 10 h 10"/>
                <a:gd name="T6" fmla="*/ 0 w 6"/>
                <a:gd name="T7" fmla="*/ 10 h 10"/>
                <a:gd name="T8" fmla="*/ 0 w 6"/>
                <a:gd name="T9" fmla="*/ 8 h 10"/>
                <a:gd name="T10" fmla="*/ 0 w 6"/>
                <a:gd name="T11" fmla="*/ 8 h 10"/>
                <a:gd name="T12" fmla="*/ 3 w 6"/>
                <a:gd name="T13" fmla="*/ 0 h 10"/>
                <a:gd name="T14" fmla="*/ 3 w 6"/>
                <a:gd name="T15" fmla="*/ 0 h 10"/>
                <a:gd name="T16" fmla="*/ 6 w 6"/>
                <a:gd name="T17" fmla="*/ 5 h 10"/>
                <a:gd name="T18" fmla="*/ 6 w 6"/>
                <a:gd name="T19" fmla="*/ 10 h 10"/>
                <a:gd name="T20" fmla="*/ 6 w 6"/>
                <a:gd name="T21" fmla="*/ 1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10"/>
                <a:gd name="T35" fmla="*/ 6 w 6"/>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10">
                  <a:moveTo>
                    <a:pt x="6" y="10"/>
                  </a:moveTo>
                  <a:lnTo>
                    <a:pt x="6" y="10"/>
                  </a:lnTo>
                  <a:lnTo>
                    <a:pt x="3" y="10"/>
                  </a:lnTo>
                  <a:lnTo>
                    <a:pt x="0" y="10"/>
                  </a:lnTo>
                  <a:lnTo>
                    <a:pt x="0" y="8"/>
                  </a:lnTo>
                  <a:lnTo>
                    <a:pt x="3" y="0"/>
                  </a:lnTo>
                  <a:lnTo>
                    <a:pt x="6" y="5"/>
                  </a:lnTo>
                  <a:lnTo>
                    <a:pt x="6" y="10"/>
                  </a:lnTo>
                  <a:close/>
                </a:path>
              </a:pathLst>
            </a:custGeom>
            <a:solidFill>
              <a:srgbClr val="94665C"/>
            </a:solidFill>
            <a:ln w="9525">
              <a:noFill/>
              <a:round/>
              <a:headEnd/>
              <a:tailEnd/>
            </a:ln>
          </p:spPr>
          <p:txBody>
            <a:bodyPr/>
            <a:lstStyle/>
            <a:p>
              <a:endParaRPr lang="ru-RU"/>
            </a:p>
          </p:txBody>
        </p:sp>
        <p:sp>
          <p:nvSpPr>
            <p:cNvPr id="39985" name="Freeform 138"/>
            <p:cNvSpPr>
              <a:spLocks/>
            </p:cNvSpPr>
            <p:nvPr/>
          </p:nvSpPr>
          <p:spPr bwMode="auto">
            <a:xfrm>
              <a:off x="4712" y="1512"/>
              <a:ext cx="6" cy="10"/>
            </a:xfrm>
            <a:custGeom>
              <a:avLst/>
              <a:gdLst>
                <a:gd name="T0" fmla="*/ 6 w 6"/>
                <a:gd name="T1" fmla="*/ 10 h 10"/>
                <a:gd name="T2" fmla="*/ 6 w 6"/>
                <a:gd name="T3" fmla="*/ 10 h 10"/>
                <a:gd name="T4" fmla="*/ 3 w 6"/>
                <a:gd name="T5" fmla="*/ 10 h 10"/>
                <a:gd name="T6" fmla="*/ 0 w 6"/>
                <a:gd name="T7" fmla="*/ 10 h 10"/>
                <a:gd name="T8" fmla="*/ 0 w 6"/>
                <a:gd name="T9" fmla="*/ 8 h 10"/>
                <a:gd name="T10" fmla="*/ 0 w 6"/>
                <a:gd name="T11" fmla="*/ 8 h 10"/>
                <a:gd name="T12" fmla="*/ 3 w 6"/>
                <a:gd name="T13" fmla="*/ 0 h 10"/>
                <a:gd name="T14" fmla="*/ 3 w 6"/>
                <a:gd name="T15" fmla="*/ 0 h 10"/>
                <a:gd name="T16" fmla="*/ 6 w 6"/>
                <a:gd name="T17" fmla="*/ 5 h 10"/>
                <a:gd name="T18" fmla="*/ 6 w 6"/>
                <a:gd name="T19" fmla="*/ 10 h 10"/>
                <a:gd name="T20" fmla="*/ 6 w 6"/>
                <a:gd name="T21" fmla="*/ 1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10"/>
                <a:gd name="T35" fmla="*/ 6 w 6"/>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10">
                  <a:moveTo>
                    <a:pt x="6" y="10"/>
                  </a:moveTo>
                  <a:lnTo>
                    <a:pt x="6" y="10"/>
                  </a:lnTo>
                  <a:lnTo>
                    <a:pt x="3" y="10"/>
                  </a:lnTo>
                  <a:lnTo>
                    <a:pt x="0" y="10"/>
                  </a:lnTo>
                  <a:lnTo>
                    <a:pt x="0" y="8"/>
                  </a:lnTo>
                  <a:lnTo>
                    <a:pt x="3" y="0"/>
                  </a:lnTo>
                  <a:lnTo>
                    <a:pt x="6" y="5"/>
                  </a:lnTo>
                  <a:lnTo>
                    <a:pt x="6" y="10"/>
                  </a:lnTo>
                  <a:close/>
                </a:path>
              </a:pathLst>
            </a:custGeom>
            <a:solidFill>
              <a:srgbClr val="986960"/>
            </a:solidFill>
            <a:ln w="9525">
              <a:noFill/>
              <a:round/>
              <a:headEnd/>
              <a:tailEnd/>
            </a:ln>
          </p:spPr>
          <p:txBody>
            <a:bodyPr/>
            <a:lstStyle/>
            <a:p>
              <a:endParaRPr lang="ru-RU"/>
            </a:p>
          </p:txBody>
        </p:sp>
        <p:sp>
          <p:nvSpPr>
            <p:cNvPr id="39986" name="Freeform 139"/>
            <p:cNvSpPr>
              <a:spLocks/>
            </p:cNvSpPr>
            <p:nvPr/>
          </p:nvSpPr>
          <p:spPr bwMode="auto">
            <a:xfrm>
              <a:off x="4715" y="1512"/>
              <a:ext cx="1" cy="5"/>
            </a:xfrm>
            <a:custGeom>
              <a:avLst/>
              <a:gdLst>
                <a:gd name="T0" fmla="*/ 0 w 1"/>
                <a:gd name="T1" fmla="*/ 2 h 5"/>
                <a:gd name="T2" fmla="*/ 0 w 1"/>
                <a:gd name="T3" fmla="*/ 2 h 5"/>
                <a:gd name="T4" fmla="*/ 0 w 1"/>
                <a:gd name="T5" fmla="*/ 0 h 5"/>
                <a:gd name="T6" fmla="*/ 0 w 1"/>
                <a:gd name="T7" fmla="*/ 0 h 5"/>
                <a:gd name="T8" fmla="*/ 0 w 1"/>
                <a:gd name="T9" fmla="*/ 5 h 5"/>
                <a:gd name="T10" fmla="*/ 0 w 1"/>
                <a:gd name="T11" fmla="*/ 5 h 5"/>
                <a:gd name="T12" fmla="*/ 0 w 1"/>
                <a:gd name="T13" fmla="*/ 2 h 5"/>
                <a:gd name="T14" fmla="*/ 0 w 1"/>
                <a:gd name="T15" fmla="*/ 2 h 5"/>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5"/>
                <a:gd name="T26" fmla="*/ 1 w 1"/>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5">
                  <a:moveTo>
                    <a:pt x="0" y="2"/>
                  </a:moveTo>
                  <a:lnTo>
                    <a:pt x="0" y="2"/>
                  </a:lnTo>
                  <a:lnTo>
                    <a:pt x="0" y="0"/>
                  </a:lnTo>
                  <a:lnTo>
                    <a:pt x="0" y="5"/>
                  </a:lnTo>
                  <a:lnTo>
                    <a:pt x="0" y="2"/>
                  </a:lnTo>
                  <a:close/>
                </a:path>
              </a:pathLst>
            </a:custGeom>
            <a:solidFill>
              <a:srgbClr val="204978"/>
            </a:solidFill>
            <a:ln w="9525">
              <a:noFill/>
              <a:round/>
              <a:headEnd/>
              <a:tailEnd/>
            </a:ln>
          </p:spPr>
          <p:txBody>
            <a:bodyPr/>
            <a:lstStyle/>
            <a:p>
              <a:endParaRPr lang="ru-RU"/>
            </a:p>
          </p:txBody>
        </p:sp>
        <p:sp>
          <p:nvSpPr>
            <p:cNvPr id="39987" name="Freeform 140"/>
            <p:cNvSpPr>
              <a:spLocks/>
            </p:cNvSpPr>
            <p:nvPr/>
          </p:nvSpPr>
          <p:spPr bwMode="auto">
            <a:xfrm>
              <a:off x="4687" y="1543"/>
              <a:ext cx="16" cy="18"/>
            </a:xfrm>
            <a:custGeom>
              <a:avLst/>
              <a:gdLst>
                <a:gd name="T0" fmla="*/ 9 w 16"/>
                <a:gd name="T1" fmla="*/ 18 h 18"/>
                <a:gd name="T2" fmla="*/ 9 w 16"/>
                <a:gd name="T3" fmla="*/ 18 h 18"/>
                <a:gd name="T4" fmla="*/ 13 w 16"/>
                <a:gd name="T5" fmla="*/ 15 h 18"/>
                <a:gd name="T6" fmla="*/ 16 w 16"/>
                <a:gd name="T7" fmla="*/ 13 h 18"/>
                <a:gd name="T8" fmla="*/ 16 w 16"/>
                <a:gd name="T9" fmla="*/ 8 h 18"/>
                <a:gd name="T10" fmla="*/ 13 w 16"/>
                <a:gd name="T11" fmla="*/ 2 h 18"/>
                <a:gd name="T12" fmla="*/ 6 w 16"/>
                <a:gd name="T13" fmla="*/ 0 h 18"/>
                <a:gd name="T14" fmla="*/ 3 w 16"/>
                <a:gd name="T15" fmla="*/ 2 h 18"/>
                <a:gd name="T16" fmla="*/ 3 w 16"/>
                <a:gd name="T17" fmla="*/ 2 h 18"/>
                <a:gd name="T18" fmla="*/ 0 w 16"/>
                <a:gd name="T19" fmla="*/ 2 h 18"/>
                <a:gd name="T20" fmla="*/ 3 w 16"/>
                <a:gd name="T21" fmla="*/ 2 h 18"/>
                <a:gd name="T22" fmla="*/ 6 w 16"/>
                <a:gd name="T23" fmla="*/ 2 h 18"/>
                <a:gd name="T24" fmla="*/ 9 w 16"/>
                <a:gd name="T25" fmla="*/ 5 h 18"/>
                <a:gd name="T26" fmla="*/ 9 w 16"/>
                <a:gd name="T27" fmla="*/ 5 h 18"/>
                <a:gd name="T28" fmla="*/ 13 w 16"/>
                <a:gd name="T29" fmla="*/ 10 h 18"/>
                <a:gd name="T30" fmla="*/ 13 w 16"/>
                <a:gd name="T31" fmla="*/ 13 h 18"/>
                <a:gd name="T32" fmla="*/ 9 w 16"/>
                <a:gd name="T33" fmla="*/ 18 h 18"/>
                <a:gd name="T34" fmla="*/ 9 w 16"/>
                <a:gd name="T35" fmla="*/ 18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
                <a:gd name="T55" fmla="*/ 0 h 18"/>
                <a:gd name="T56" fmla="*/ 16 w 16"/>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 h="18">
                  <a:moveTo>
                    <a:pt x="9" y="18"/>
                  </a:moveTo>
                  <a:lnTo>
                    <a:pt x="9" y="18"/>
                  </a:lnTo>
                  <a:lnTo>
                    <a:pt x="13" y="15"/>
                  </a:lnTo>
                  <a:lnTo>
                    <a:pt x="16" y="13"/>
                  </a:lnTo>
                  <a:lnTo>
                    <a:pt x="16" y="8"/>
                  </a:lnTo>
                  <a:lnTo>
                    <a:pt x="13" y="2"/>
                  </a:lnTo>
                  <a:lnTo>
                    <a:pt x="6" y="0"/>
                  </a:lnTo>
                  <a:lnTo>
                    <a:pt x="3" y="2"/>
                  </a:lnTo>
                  <a:lnTo>
                    <a:pt x="0" y="2"/>
                  </a:lnTo>
                  <a:lnTo>
                    <a:pt x="3" y="2"/>
                  </a:lnTo>
                  <a:lnTo>
                    <a:pt x="6" y="2"/>
                  </a:lnTo>
                  <a:lnTo>
                    <a:pt x="9" y="5"/>
                  </a:lnTo>
                  <a:lnTo>
                    <a:pt x="13" y="10"/>
                  </a:lnTo>
                  <a:lnTo>
                    <a:pt x="13" y="13"/>
                  </a:lnTo>
                  <a:lnTo>
                    <a:pt x="9" y="18"/>
                  </a:lnTo>
                  <a:close/>
                </a:path>
              </a:pathLst>
            </a:custGeom>
            <a:solidFill>
              <a:srgbClr val="DBAC6F"/>
            </a:solidFill>
            <a:ln w="9525">
              <a:noFill/>
              <a:round/>
              <a:headEnd/>
              <a:tailEnd/>
            </a:ln>
          </p:spPr>
          <p:txBody>
            <a:bodyPr/>
            <a:lstStyle/>
            <a:p>
              <a:endParaRPr lang="ru-RU"/>
            </a:p>
          </p:txBody>
        </p:sp>
        <p:sp>
          <p:nvSpPr>
            <p:cNvPr id="39988" name="Freeform 141"/>
            <p:cNvSpPr>
              <a:spLocks/>
            </p:cNvSpPr>
            <p:nvPr/>
          </p:nvSpPr>
          <p:spPr bwMode="auto">
            <a:xfrm>
              <a:off x="4583" y="1463"/>
              <a:ext cx="83" cy="51"/>
            </a:xfrm>
            <a:custGeom>
              <a:avLst/>
              <a:gdLst>
                <a:gd name="T0" fmla="*/ 43 w 83"/>
                <a:gd name="T1" fmla="*/ 0 h 51"/>
                <a:gd name="T2" fmla="*/ 43 w 83"/>
                <a:gd name="T3" fmla="*/ 0 h 51"/>
                <a:gd name="T4" fmla="*/ 46 w 83"/>
                <a:gd name="T5" fmla="*/ 0 h 51"/>
                <a:gd name="T6" fmla="*/ 55 w 83"/>
                <a:gd name="T7" fmla="*/ 2 h 51"/>
                <a:gd name="T8" fmla="*/ 68 w 83"/>
                <a:gd name="T9" fmla="*/ 7 h 51"/>
                <a:gd name="T10" fmla="*/ 74 w 83"/>
                <a:gd name="T11" fmla="*/ 13 h 51"/>
                <a:gd name="T12" fmla="*/ 80 w 83"/>
                <a:gd name="T13" fmla="*/ 20 h 51"/>
                <a:gd name="T14" fmla="*/ 80 w 83"/>
                <a:gd name="T15" fmla="*/ 20 h 51"/>
                <a:gd name="T16" fmla="*/ 83 w 83"/>
                <a:gd name="T17" fmla="*/ 31 h 51"/>
                <a:gd name="T18" fmla="*/ 83 w 83"/>
                <a:gd name="T19" fmla="*/ 38 h 51"/>
                <a:gd name="T20" fmla="*/ 80 w 83"/>
                <a:gd name="T21" fmla="*/ 44 h 51"/>
                <a:gd name="T22" fmla="*/ 74 w 83"/>
                <a:gd name="T23" fmla="*/ 46 h 51"/>
                <a:gd name="T24" fmla="*/ 55 w 83"/>
                <a:gd name="T25" fmla="*/ 51 h 51"/>
                <a:gd name="T26" fmla="*/ 43 w 83"/>
                <a:gd name="T27" fmla="*/ 49 h 51"/>
                <a:gd name="T28" fmla="*/ 43 w 83"/>
                <a:gd name="T29" fmla="*/ 49 h 51"/>
                <a:gd name="T30" fmla="*/ 31 w 83"/>
                <a:gd name="T31" fmla="*/ 46 h 51"/>
                <a:gd name="T32" fmla="*/ 16 w 83"/>
                <a:gd name="T33" fmla="*/ 38 h 51"/>
                <a:gd name="T34" fmla="*/ 0 w 83"/>
                <a:gd name="T35" fmla="*/ 28 h 51"/>
                <a:gd name="T36" fmla="*/ 0 w 83"/>
                <a:gd name="T37" fmla="*/ 28 h 51"/>
                <a:gd name="T38" fmla="*/ 10 w 83"/>
                <a:gd name="T39" fmla="*/ 20 h 51"/>
                <a:gd name="T40" fmla="*/ 22 w 83"/>
                <a:gd name="T41" fmla="*/ 15 h 51"/>
                <a:gd name="T42" fmla="*/ 34 w 83"/>
                <a:gd name="T43" fmla="*/ 10 h 51"/>
                <a:gd name="T44" fmla="*/ 34 w 83"/>
                <a:gd name="T45" fmla="*/ 10 h 51"/>
                <a:gd name="T46" fmla="*/ 46 w 83"/>
                <a:gd name="T47" fmla="*/ 7 h 51"/>
                <a:gd name="T48" fmla="*/ 46 w 83"/>
                <a:gd name="T49" fmla="*/ 5 h 51"/>
                <a:gd name="T50" fmla="*/ 43 w 83"/>
                <a:gd name="T51" fmla="*/ 0 h 51"/>
                <a:gd name="T52" fmla="*/ 43 w 83"/>
                <a:gd name="T53" fmla="*/ 0 h 5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3"/>
                <a:gd name="T82" fmla="*/ 0 h 51"/>
                <a:gd name="T83" fmla="*/ 83 w 83"/>
                <a:gd name="T84" fmla="*/ 51 h 5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3" h="51">
                  <a:moveTo>
                    <a:pt x="43" y="0"/>
                  </a:moveTo>
                  <a:lnTo>
                    <a:pt x="43" y="0"/>
                  </a:lnTo>
                  <a:lnTo>
                    <a:pt x="46" y="0"/>
                  </a:lnTo>
                  <a:lnTo>
                    <a:pt x="55" y="2"/>
                  </a:lnTo>
                  <a:lnTo>
                    <a:pt x="68" y="7"/>
                  </a:lnTo>
                  <a:lnTo>
                    <a:pt x="74" y="13"/>
                  </a:lnTo>
                  <a:lnTo>
                    <a:pt x="80" y="20"/>
                  </a:lnTo>
                  <a:lnTo>
                    <a:pt x="83" y="31"/>
                  </a:lnTo>
                  <a:lnTo>
                    <a:pt x="83" y="38"/>
                  </a:lnTo>
                  <a:lnTo>
                    <a:pt x="80" y="44"/>
                  </a:lnTo>
                  <a:lnTo>
                    <a:pt x="74" y="46"/>
                  </a:lnTo>
                  <a:lnTo>
                    <a:pt x="55" y="51"/>
                  </a:lnTo>
                  <a:lnTo>
                    <a:pt x="43" y="49"/>
                  </a:lnTo>
                  <a:lnTo>
                    <a:pt x="31" y="46"/>
                  </a:lnTo>
                  <a:lnTo>
                    <a:pt x="16" y="38"/>
                  </a:lnTo>
                  <a:lnTo>
                    <a:pt x="0" y="28"/>
                  </a:lnTo>
                  <a:lnTo>
                    <a:pt x="10" y="20"/>
                  </a:lnTo>
                  <a:lnTo>
                    <a:pt x="22" y="15"/>
                  </a:lnTo>
                  <a:lnTo>
                    <a:pt x="34" y="10"/>
                  </a:lnTo>
                  <a:lnTo>
                    <a:pt x="46" y="7"/>
                  </a:lnTo>
                  <a:lnTo>
                    <a:pt x="46" y="5"/>
                  </a:lnTo>
                  <a:lnTo>
                    <a:pt x="43" y="0"/>
                  </a:lnTo>
                  <a:close/>
                </a:path>
              </a:pathLst>
            </a:custGeom>
            <a:solidFill>
              <a:srgbClr val="E0B57B"/>
            </a:solidFill>
            <a:ln w="9525">
              <a:noFill/>
              <a:round/>
              <a:headEnd/>
              <a:tailEnd/>
            </a:ln>
          </p:spPr>
          <p:txBody>
            <a:bodyPr/>
            <a:lstStyle/>
            <a:p>
              <a:endParaRPr lang="ru-RU"/>
            </a:p>
          </p:txBody>
        </p:sp>
        <p:sp>
          <p:nvSpPr>
            <p:cNvPr id="39989" name="Freeform 142"/>
            <p:cNvSpPr>
              <a:spLocks/>
            </p:cNvSpPr>
            <p:nvPr/>
          </p:nvSpPr>
          <p:spPr bwMode="auto">
            <a:xfrm>
              <a:off x="4608" y="1450"/>
              <a:ext cx="52" cy="5"/>
            </a:xfrm>
            <a:custGeom>
              <a:avLst/>
              <a:gdLst>
                <a:gd name="T0" fmla="*/ 6 w 52"/>
                <a:gd name="T1" fmla="*/ 0 h 5"/>
                <a:gd name="T2" fmla="*/ 6 w 52"/>
                <a:gd name="T3" fmla="*/ 0 h 5"/>
                <a:gd name="T4" fmla="*/ 18 w 52"/>
                <a:gd name="T5" fmla="*/ 0 h 5"/>
                <a:gd name="T6" fmla="*/ 30 w 52"/>
                <a:gd name="T7" fmla="*/ 0 h 5"/>
                <a:gd name="T8" fmla="*/ 43 w 52"/>
                <a:gd name="T9" fmla="*/ 0 h 5"/>
                <a:gd name="T10" fmla="*/ 43 w 52"/>
                <a:gd name="T11" fmla="*/ 0 h 5"/>
                <a:gd name="T12" fmla="*/ 52 w 52"/>
                <a:gd name="T13" fmla="*/ 2 h 5"/>
                <a:gd name="T14" fmla="*/ 52 w 52"/>
                <a:gd name="T15" fmla="*/ 2 h 5"/>
                <a:gd name="T16" fmla="*/ 46 w 52"/>
                <a:gd name="T17" fmla="*/ 5 h 5"/>
                <a:gd name="T18" fmla="*/ 40 w 52"/>
                <a:gd name="T19" fmla="*/ 2 h 5"/>
                <a:gd name="T20" fmla="*/ 40 w 52"/>
                <a:gd name="T21" fmla="*/ 2 h 5"/>
                <a:gd name="T22" fmla="*/ 27 w 52"/>
                <a:gd name="T23" fmla="*/ 2 h 5"/>
                <a:gd name="T24" fmla="*/ 18 w 52"/>
                <a:gd name="T25" fmla="*/ 2 h 5"/>
                <a:gd name="T26" fmla="*/ 3 w 52"/>
                <a:gd name="T27" fmla="*/ 2 h 5"/>
                <a:gd name="T28" fmla="*/ 3 w 52"/>
                <a:gd name="T29" fmla="*/ 2 h 5"/>
                <a:gd name="T30" fmla="*/ 0 w 52"/>
                <a:gd name="T31" fmla="*/ 2 h 5"/>
                <a:gd name="T32" fmla="*/ 0 w 52"/>
                <a:gd name="T33" fmla="*/ 2 h 5"/>
                <a:gd name="T34" fmla="*/ 6 w 52"/>
                <a:gd name="T35" fmla="*/ 0 h 5"/>
                <a:gd name="T36" fmla="*/ 6 w 52"/>
                <a:gd name="T37" fmla="*/ 0 h 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
                <a:gd name="T58" fmla="*/ 0 h 5"/>
                <a:gd name="T59" fmla="*/ 52 w 52"/>
                <a:gd name="T60" fmla="*/ 5 h 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 h="5">
                  <a:moveTo>
                    <a:pt x="6" y="0"/>
                  </a:moveTo>
                  <a:lnTo>
                    <a:pt x="6" y="0"/>
                  </a:lnTo>
                  <a:lnTo>
                    <a:pt x="18" y="0"/>
                  </a:lnTo>
                  <a:lnTo>
                    <a:pt x="30" y="0"/>
                  </a:lnTo>
                  <a:lnTo>
                    <a:pt x="43" y="0"/>
                  </a:lnTo>
                  <a:lnTo>
                    <a:pt x="52" y="2"/>
                  </a:lnTo>
                  <a:lnTo>
                    <a:pt x="46" y="5"/>
                  </a:lnTo>
                  <a:lnTo>
                    <a:pt x="40" y="2"/>
                  </a:lnTo>
                  <a:lnTo>
                    <a:pt x="27" y="2"/>
                  </a:lnTo>
                  <a:lnTo>
                    <a:pt x="18" y="2"/>
                  </a:lnTo>
                  <a:lnTo>
                    <a:pt x="3" y="2"/>
                  </a:lnTo>
                  <a:lnTo>
                    <a:pt x="0" y="2"/>
                  </a:lnTo>
                  <a:lnTo>
                    <a:pt x="6" y="0"/>
                  </a:lnTo>
                  <a:close/>
                </a:path>
              </a:pathLst>
            </a:custGeom>
            <a:solidFill>
              <a:srgbClr val="000000"/>
            </a:solidFill>
            <a:ln w="9525">
              <a:noFill/>
              <a:round/>
              <a:headEnd/>
              <a:tailEnd/>
            </a:ln>
          </p:spPr>
          <p:txBody>
            <a:bodyPr/>
            <a:lstStyle/>
            <a:p>
              <a:endParaRPr lang="ru-RU"/>
            </a:p>
          </p:txBody>
        </p:sp>
        <p:sp>
          <p:nvSpPr>
            <p:cNvPr id="39990" name="Freeform 143"/>
            <p:cNvSpPr>
              <a:spLocks/>
            </p:cNvSpPr>
            <p:nvPr/>
          </p:nvSpPr>
          <p:spPr bwMode="auto">
            <a:xfrm>
              <a:off x="4583" y="1483"/>
              <a:ext cx="62" cy="34"/>
            </a:xfrm>
            <a:custGeom>
              <a:avLst/>
              <a:gdLst>
                <a:gd name="T0" fmla="*/ 58 w 62"/>
                <a:gd name="T1" fmla="*/ 3 h 34"/>
                <a:gd name="T2" fmla="*/ 58 w 62"/>
                <a:gd name="T3" fmla="*/ 3 h 34"/>
                <a:gd name="T4" fmla="*/ 58 w 62"/>
                <a:gd name="T5" fmla="*/ 16 h 34"/>
                <a:gd name="T6" fmla="*/ 62 w 62"/>
                <a:gd name="T7" fmla="*/ 21 h 34"/>
                <a:gd name="T8" fmla="*/ 62 w 62"/>
                <a:gd name="T9" fmla="*/ 21 h 34"/>
                <a:gd name="T10" fmla="*/ 62 w 62"/>
                <a:gd name="T11" fmla="*/ 26 h 34"/>
                <a:gd name="T12" fmla="*/ 62 w 62"/>
                <a:gd name="T13" fmla="*/ 29 h 34"/>
                <a:gd name="T14" fmla="*/ 62 w 62"/>
                <a:gd name="T15" fmla="*/ 29 h 34"/>
                <a:gd name="T16" fmla="*/ 58 w 62"/>
                <a:gd name="T17" fmla="*/ 31 h 34"/>
                <a:gd name="T18" fmla="*/ 52 w 62"/>
                <a:gd name="T19" fmla="*/ 31 h 34"/>
                <a:gd name="T20" fmla="*/ 52 w 62"/>
                <a:gd name="T21" fmla="*/ 31 h 34"/>
                <a:gd name="T22" fmla="*/ 46 w 62"/>
                <a:gd name="T23" fmla="*/ 34 h 34"/>
                <a:gd name="T24" fmla="*/ 34 w 62"/>
                <a:gd name="T25" fmla="*/ 31 h 34"/>
                <a:gd name="T26" fmla="*/ 22 w 62"/>
                <a:gd name="T27" fmla="*/ 29 h 34"/>
                <a:gd name="T28" fmla="*/ 13 w 62"/>
                <a:gd name="T29" fmla="*/ 24 h 34"/>
                <a:gd name="T30" fmla="*/ 13 w 62"/>
                <a:gd name="T31" fmla="*/ 24 h 34"/>
                <a:gd name="T32" fmla="*/ 4 w 62"/>
                <a:gd name="T33" fmla="*/ 13 h 34"/>
                <a:gd name="T34" fmla="*/ 0 w 62"/>
                <a:gd name="T35" fmla="*/ 11 h 34"/>
                <a:gd name="T36" fmla="*/ 0 w 62"/>
                <a:gd name="T37" fmla="*/ 11 h 34"/>
                <a:gd name="T38" fmla="*/ 0 w 62"/>
                <a:gd name="T39" fmla="*/ 11 h 34"/>
                <a:gd name="T40" fmla="*/ 4 w 62"/>
                <a:gd name="T41" fmla="*/ 8 h 34"/>
                <a:gd name="T42" fmla="*/ 16 w 62"/>
                <a:gd name="T43" fmla="*/ 3 h 34"/>
                <a:gd name="T44" fmla="*/ 34 w 62"/>
                <a:gd name="T45" fmla="*/ 0 h 34"/>
                <a:gd name="T46" fmla="*/ 58 w 62"/>
                <a:gd name="T47" fmla="*/ 3 h 34"/>
                <a:gd name="T48" fmla="*/ 58 w 62"/>
                <a:gd name="T49" fmla="*/ 3 h 3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2"/>
                <a:gd name="T76" fmla="*/ 0 h 34"/>
                <a:gd name="T77" fmla="*/ 62 w 62"/>
                <a:gd name="T78" fmla="*/ 34 h 3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2" h="34">
                  <a:moveTo>
                    <a:pt x="58" y="3"/>
                  </a:moveTo>
                  <a:lnTo>
                    <a:pt x="58" y="3"/>
                  </a:lnTo>
                  <a:lnTo>
                    <a:pt x="58" y="16"/>
                  </a:lnTo>
                  <a:lnTo>
                    <a:pt x="62" y="21"/>
                  </a:lnTo>
                  <a:lnTo>
                    <a:pt x="62" y="26"/>
                  </a:lnTo>
                  <a:lnTo>
                    <a:pt x="62" y="29"/>
                  </a:lnTo>
                  <a:lnTo>
                    <a:pt x="58" y="31"/>
                  </a:lnTo>
                  <a:lnTo>
                    <a:pt x="52" y="31"/>
                  </a:lnTo>
                  <a:lnTo>
                    <a:pt x="46" y="34"/>
                  </a:lnTo>
                  <a:lnTo>
                    <a:pt x="34" y="31"/>
                  </a:lnTo>
                  <a:lnTo>
                    <a:pt x="22" y="29"/>
                  </a:lnTo>
                  <a:lnTo>
                    <a:pt x="13" y="24"/>
                  </a:lnTo>
                  <a:lnTo>
                    <a:pt x="4" y="13"/>
                  </a:lnTo>
                  <a:lnTo>
                    <a:pt x="0" y="11"/>
                  </a:lnTo>
                  <a:lnTo>
                    <a:pt x="4" y="8"/>
                  </a:lnTo>
                  <a:lnTo>
                    <a:pt x="16" y="3"/>
                  </a:lnTo>
                  <a:lnTo>
                    <a:pt x="34" y="0"/>
                  </a:lnTo>
                  <a:lnTo>
                    <a:pt x="58" y="3"/>
                  </a:lnTo>
                  <a:close/>
                </a:path>
              </a:pathLst>
            </a:custGeom>
            <a:solidFill>
              <a:srgbClr val="986960"/>
            </a:solidFill>
            <a:ln w="9525">
              <a:noFill/>
              <a:round/>
              <a:headEnd/>
              <a:tailEnd/>
            </a:ln>
          </p:spPr>
          <p:txBody>
            <a:bodyPr/>
            <a:lstStyle/>
            <a:p>
              <a:endParaRPr lang="ru-RU"/>
            </a:p>
          </p:txBody>
        </p:sp>
        <p:sp>
          <p:nvSpPr>
            <p:cNvPr id="39991" name="Freeform 144"/>
            <p:cNvSpPr>
              <a:spLocks/>
            </p:cNvSpPr>
            <p:nvPr/>
          </p:nvSpPr>
          <p:spPr bwMode="auto">
            <a:xfrm>
              <a:off x="4583" y="1476"/>
              <a:ext cx="58" cy="18"/>
            </a:xfrm>
            <a:custGeom>
              <a:avLst/>
              <a:gdLst>
                <a:gd name="T0" fmla="*/ 0 w 58"/>
                <a:gd name="T1" fmla="*/ 15 h 18"/>
                <a:gd name="T2" fmla="*/ 0 w 58"/>
                <a:gd name="T3" fmla="*/ 15 h 18"/>
                <a:gd name="T4" fmla="*/ 7 w 58"/>
                <a:gd name="T5" fmla="*/ 10 h 18"/>
                <a:gd name="T6" fmla="*/ 13 w 58"/>
                <a:gd name="T7" fmla="*/ 7 h 18"/>
                <a:gd name="T8" fmla="*/ 25 w 58"/>
                <a:gd name="T9" fmla="*/ 2 h 18"/>
                <a:gd name="T10" fmla="*/ 25 w 58"/>
                <a:gd name="T11" fmla="*/ 2 h 18"/>
                <a:gd name="T12" fmla="*/ 40 w 58"/>
                <a:gd name="T13" fmla="*/ 0 h 18"/>
                <a:gd name="T14" fmla="*/ 49 w 58"/>
                <a:gd name="T15" fmla="*/ 2 h 18"/>
                <a:gd name="T16" fmla="*/ 55 w 58"/>
                <a:gd name="T17" fmla="*/ 5 h 18"/>
                <a:gd name="T18" fmla="*/ 58 w 58"/>
                <a:gd name="T19" fmla="*/ 10 h 18"/>
                <a:gd name="T20" fmla="*/ 58 w 58"/>
                <a:gd name="T21" fmla="*/ 10 h 18"/>
                <a:gd name="T22" fmla="*/ 34 w 58"/>
                <a:gd name="T23" fmla="*/ 7 h 18"/>
                <a:gd name="T24" fmla="*/ 16 w 58"/>
                <a:gd name="T25" fmla="*/ 10 h 18"/>
                <a:gd name="T26" fmla="*/ 4 w 58"/>
                <a:gd name="T27" fmla="*/ 15 h 18"/>
                <a:gd name="T28" fmla="*/ 0 w 58"/>
                <a:gd name="T29" fmla="*/ 18 h 18"/>
                <a:gd name="T30" fmla="*/ 0 w 58"/>
                <a:gd name="T31" fmla="*/ 18 h 18"/>
                <a:gd name="T32" fmla="*/ 0 w 58"/>
                <a:gd name="T33" fmla="*/ 15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18"/>
                <a:gd name="T53" fmla="*/ 58 w 58"/>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18">
                  <a:moveTo>
                    <a:pt x="0" y="15"/>
                  </a:moveTo>
                  <a:lnTo>
                    <a:pt x="0" y="15"/>
                  </a:lnTo>
                  <a:lnTo>
                    <a:pt x="7" y="10"/>
                  </a:lnTo>
                  <a:lnTo>
                    <a:pt x="13" y="7"/>
                  </a:lnTo>
                  <a:lnTo>
                    <a:pt x="25" y="2"/>
                  </a:lnTo>
                  <a:lnTo>
                    <a:pt x="40" y="0"/>
                  </a:lnTo>
                  <a:lnTo>
                    <a:pt x="49" y="2"/>
                  </a:lnTo>
                  <a:lnTo>
                    <a:pt x="55" y="5"/>
                  </a:lnTo>
                  <a:lnTo>
                    <a:pt x="58" y="10"/>
                  </a:lnTo>
                  <a:lnTo>
                    <a:pt x="34" y="7"/>
                  </a:lnTo>
                  <a:lnTo>
                    <a:pt x="16" y="10"/>
                  </a:lnTo>
                  <a:lnTo>
                    <a:pt x="4" y="15"/>
                  </a:lnTo>
                  <a:lnTo>
                    <a:pt x="0" y="18"/>
                  </a:lnTo>
                  <a:lnTo>
                    <a:pt x="0" y="15"/>
                  </a:lnTo>
                  <a:close/>
                </a:path>
              </a:pathLst>
            </a:custGeom>
            <a:solidFill>
              <a:srgbClr val="986960"/>
            </a:solidFill>
            <a:ln w="9525">
              <a:noFill/>
              <a:round/>
              <a:headEnd/>
              <a:tailEnd/>
            </a:ln>
          </p:spPr>
          <p:txBody>
            <a:bodyPr/>
            <a:lstStyle/>
            <a:p>
              <a:endParaRPr lang="ru-RU"/>
            </a:p>
          </p:txBody>
        </p:sp>
        <p:sp>
          <p:nvSpPr>
            <p:cNvPr id="39992" name="Freeform 145"/>
            <p:cNvSpPr>
              <a:spLocks/>
            </p:cNvSpPr>
            <p:nvPr/>
          </p:nvSpPr>
          <p:spPr bwMode="auto">
            <a:xfrm>
              <a:off x="4587" y="1483"/>
              <a:ext cx="54" cy="34"/>
            </a:xfrm>
            <a:custGeom>
              <a:avLst/>
              <a:gdLst>
                <a:gd name="T0" fmla="*/ 54 w 54"/>
                <a:gd name="T1" fmla="*/ 3 h 34"/>
                <a:gd name="T2" fmla="*/ 54 w 54"/>
                <a:gd name="T3" fmla="*/ 3 h 34"/>
                <a:gd name="T4" fmla="*/ 54 w 54"/>
                <a:gd name="T5" fmla="*/ 18 h 34"/>
                <a:gd name="T6" fmla="*/ 54 w 54"/>
                <a:gd name="T7" fmla="*/ 18 h 34"/>
                <a:gd name="T8" fmla="*/ 48 w 54"/>
                <a:gd name="T9" fmla="*/ 26 h 34"/>
                <a:gd name="T10" fmla="*/ 39 w 54"/>
                <a:gd name="T11" fmla="*/ 34 h 34"/>
                <a:gd name="T12" fmla="*/ 39 w 54"/>
                <a:gd name="T13" fmla="*/ 34 h 34"/>
                <a:gd name="T14" fmla="*/ 21 w 54"/>
                <a:gd name="T15" fmla="*/ 31 h 34"/>
                <a:gd name="T16" fmla="*/ 15 w 54"/>
                <a:gd name="T17" fmla="*/ 29 h 34"/>
                <a:gd name="T18" fmla="*/ 9 w 54"/>
                <a:gd name="T19" fmla="*/ 24 h 34"/>
                <a:gd name="T20" fmla="*/ 9 w 54"/>
                <a:gd name="T21" fmla="*/ 24 h 34"/>
                <a:gd name="T22" fmla="*/ 0 w 54"/>
                <a:gd name="T23" fmla="*/ 16 h 34"/>
                <a:gd name="T24" fmla="*/ 0 w 54"/>
                <a:gd name="T25" fmla="*/ 16 h 34"/>
                <a:gd name="T26" fmla="*/ 0 w 54"/>
                <a:gd name="T27" fmla="*/ 8 h 34"/>
                <a:gd name="T28" fmla="*/ 0 w 54"/>
                <a:gd name="T29" fmla="*/ 8 h 34"/>
                <a:gd name="T30" fmla="*/ 6 w 54"/>
                <a:gd name="T31" fmla="*/ 5 h 34"/>
                <a:gd name="T32" fmla="*/ 18 w 54"/>
                <a:gd name="T33" fmla="*/ 3 h 34"/>
                <a:gd name="T34" fmla="*/ 36 w 54"/>
                <a:gd name="T35" fmla="*/ 0 h 34"/>
                <a:gd name="T36" fmla="*/ 54 w 54"/>
                <a:gd name="T37" fmla="*/ 3 h 34"/>
                <a:gd name="T38" fmla="*/ 54 w 54"/>
                <a:gd name="T39" fmla="*/ 3 h 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34"/>
                <a:gd name="T62" fmla="*/ 54 w 54"/>
                <a:gd name="T63" fmla="*/ 34 h 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34">
                  <a:moveTo>
                    <a:pt x="54" y="3"/>
                  </a:moveTo>
                  <a:lnTo>
                    <a:pt x="54" y="3"/>
                  </a:lnTo>
                  <a:lnTo>
                    <a:pt x="54" y="18"/>
                  </a:lnTo>
                  <a:lnTo>
                    <a:pt x="48" y="26"/>
                  </a:lnTo>
                  <a:lnTo>
                    <a:pt x="39" y="34"/>
                  </a:lnTo>
                  <a:lnTo>
                    <a:pt x="21" y="31"/>
                  </a:lnTo>
                  <a:lnTo>
                    <a:pt x="15" y="29"/>
                  </a:lnTo>
                  <a:lnTo>
                    <a:pt x="9" y="24"/>
                  </a:lnTo>
                  <a:lnTo>
                    <a:pt x="0" y="16"/>
                  </a:lnTo>
                  <a:lnTo>
                    <a:pt x="0" y="8"/>
                  </a:lnTo>
                  <a:lnTo>
                    <a:pt x="6" y="5"/>
                  </a:lnTo>
                  <a:lnTo>
                    <a:pt x="18" y="3"/>
                  </a:lnTo>
                  <a:lnTo>
                    <a:pt x="36" y="0"/>
                  </a:lnTo>
                  <a:lnTo>
                    <a:pt x="54" y="3"/>
                  </a:lnTo>
                  <a:close/>
                </a:path>
              </a:pathLst>
            </a:custGeom>
            <a:solidFill>
              <a:srgbClr val="DCE5EB"/>
            </a:solidFill>
            <a:ln w="9525">
              <a:noFill/>
              <a:round/>
              <a:headEnd/>
              <a:tailEnd/>
            </a:ln>
          </p:spPr>
          <p:txBody>
            <a:bodyPr/>
            <a:lstStyle/>
            <a:p>
              <a:endParaRPr lang="ru-RU"/>
            </a:p>
          </p:txBody>
        </p:sp>
        <p:sp>
          <p:nvSpPr>
            <p:cNvPr id="39993" name="Freeform 146"/>
            <p:cNvSpPr>
              <a:spLocks/>
            </p:cNvSpPr>
            <p:nvPr/>
          </p:nvSpPr>
          <p:spPr bwMode="auto">
            <a:xfrm>
              <a:off x="4593" y="1483"/>
              <a:ext cx="36" cy="26"/>
            </a:xfrm>
            <a:custGeom>
              <a:avLst/>
              <a:gdLst>
                <a:gd name="T0" fmla="*/ 3 w 36"/>
                <a:gd name="T1" fmla="*/ 5 h 26"/>
                <a:gd name="T2" fmla="*/ 3 w 36"/>
                <a:gd name="T3" fmla="*/ 5 h 26"/>
                <a:gd name="T4" fmla="*/ 15 w 36"/>
                <a:gd name="T5" fmla="*/ 3 h 26"/>
                <a:gd name="T6" fmla="*/ 33 w 36"/>
                <a:gd name="T7" fmla="*/ 0 h 26"/>
                <a:gd name="T8" fmla="*/ 33 w 36"/>
                <a:gd name="T9" fmla="*/ 0 h 26"/>
                <a:gd name="T10" fmla="*/ 36 w 36"/>
                <a:gd name="T11" fmla="*/ 5 h 26"/>
                <a:gd name="T12" fmla="*/ 36 w 36"/>
                <a:gd name="T13" fmla="*/ 13 h 26"/>
                <a:gd name="T14" fmla="*/ 36 w 36"/>
                <a:gd name="T15" fmla="*/ 13 h 26"/>
                <a:gd name="T16" fmla="*/ 36 w 36"/>
                <a:gd name="T17" fmla="*/ 18 h 26"/>
                <a:gd name="T18" fmla="*/ 30 w 36"/>
                <a:gd name="T19" fmla="*/ 24 h 26"/>
                <a:gd name="T20" fmla="*/ 24 w 36"/>
                <a:gd name="T21" fmla="*/ 26 h 26"/>
                <a:gd name="T22" fmla="*/ 15 w 36"/>
                <a:gd name="T23" fmla="*/ 26 h 26"/>
                <a:gd name="T24" fmla="*/ 15 w 36"/>
                <a:gd name="T25" fmla="*/ 26 h 26"/>
                <a:gd name="T26" fmla="*/ 9 w 36"/>
                <a:gd name="T27" fmla="*/ 24 h 26"/>
                <a:gd name="T28" fmla="*/ 3 w 36"/>
                <a:gd name="T29" fmla="*/ 21 h 26"/>
                <a:gd name="T30" fmla="*/ 0 w 36"/>
                <a:gd name="T31" fmla="*/ 16 h 26"/>
                <a:gd name="T32" fmla="*/ 0 w 36"/>
                <a:gd name="T33" fmla="*/ 8 h 26"/>
                <a:gd name="T34" fmla="*/ 0 w 36"/>
                <a:gd name="T35" fmla="*/ 8 h 26"/>
                <a:gd name="T36" fmla="*/ 3 w 36"/>
                <a:gd name="T37" fmla="*/ 5 h 26"/>
                <a:gd name="T38" fmla="*/ 3 w 36"/>
                <a:gd name="T39" fmla="*/ 5 h 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
                <a:gd name="T61" fmla="*/ 0 h 26"/>
                <a:gd name="T62" fmla="*/ 36 w 36"/>
                <a:gd name="T63" fmla="*/ 26 h 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 h="26">
                  <a:moveTo>
                    <a:pt x="3" y="5"/>
                  </a:moveTo>
                  <a:lnTo>
                    <a:pt x="3" y="5"/>
                  </a:lnTo>
                  <a:lnTo>
                    <a:pt x="15" y="3"/>
                  </a:lnTo>
                  <a:lnTo>
                    <a:pt x="33" y="0"/>
                  </a:lnTo>
                  <a:lnTo>
                    <a:pt x="36" y="5"/>
                  </a:lnTo>
                  <a:lnTo>
                    <a:pt x="36" y="13"/>
                  </a:lnTo>
                  <a:lnTo>
                    <a:pt x="36" y="18"/>
                  </a:lnTo>
                  <a:lnTo>
                    <a:pt x="30" y="24"/>
                  </a:lnTo>
                  <a:lnTo>
                    <a:pt x="24" y="26"/>
                  </a:lnTo>
                  <a:lnTo>
                    <a:pt x="15" y="26"/>
                  </a:lnTo>
                  <a:lnTo>
                    <a:pt x="9" y="24"/>
                  </a:lnTo>
                  <a:lnTo>
                    <a:pt x="3" y="21"/>
                  </a:lnTo>
                  <a:lnTo>
                    <a:pt x="0" y="16"/>
                  </a:lnTo>
                  <a:lnTo>
                    <a:pt x="0" y="8"/>
                  </a:lnTo>
                  <a:lnTo>
                    <a:pt x="3" y="5"/>
                  </a:lnTo>
                  <a:close/>
                </a:path>
              </a:pathLst>
            </a:custGeom>
            <a:solidFill>
              <a:srgbClr val="2A5284"/>
            </a:solidFill>
            <a:ln w="9525">
              <a:noFill/>
              <a:round/>
              <a:headEnd/>
              <a:tailEnd/>
            </a:ln>
          </p:spPr>
          <p:txBody>
            <a:bodyPr/>
            <a:lstStyle/>
            <a:p>
              <a:endParaRPr lang="ru-RU"/>
            </a:p>
          </p:txBody>
        </p:sp>
        <p:sp>
          <p:nvSpPr>
            <p:cNvPr id="39994" name="Freeform 147"/>
            <p:cNvSpPr>
              <a:spLocks/>
            </p:cNvSpPr>
            <p:nvPr/>
          </p:nvSpPr>
          <p:spPr bwMode="auto">
            <a:xfrm>
              <a:off x="4605" y="1488"/>
              <a:ext cx="12" cy="11"/>
            </a:xfrm>
            <a:custGeom>
              <a:avLst/>
              <a:gdLst>
                <a:gd name="T0" fmla="*/ 9 w 12"/>
                <a:gd name="T1" fmla="*/ 0 h 11"/>
                <a:gd name="T2" fmla="*/ 9 w 12"/>
                <a:gd name="T3" fmla="*/ 0 h 11"/>
                <a:gd name="T4" fmla="*/ 12 w 12"/>
                <a:gd name="T5" fmla="*/ 3 h 11"/>
                <a:gd name="T6" fmla="*/ 12 w 12"/>
                <a:gd name="T7" fmla="*/ 6 h 11"/>
                <a:gd name="T8" fmla="*/ 12 w 12"/>
                <a:gd name="T9" fmla="*/ 6 h 11"/>
                <a:gd name="T10" fmla="*/ 12 w 12"/>
                <a:gd name="T11" fmla="*/ 11 h 11"/>
                <a:gd name="T12" fmla="*/ 6 w 12"/>
                <a:gd name="T13" fmla="*/ 11 h 11"/>
                <a:gd name="T14" fmla="*/ 6 w 12"/>
                <a:gd name="T15" fmla="*/ 11 h 11"/>
                <a:gd name="T16" fmla="*/ 0 w 12"/>
                <a:gd name="T17" fmla="*/ 8 h 11"/>
                <a:gd name="T18" fmla="*/ 0 w 12"/>
                <a:gd name="T19" fmla="*/ 6 h 11"/>
                <a:gd name="T20" fmla="*/ 0 w 12"/>
                <a:gd name="T21" fmla="*/ 6 h 11"/>
                <a:gd name="T22" fmla="*/ 3 w 12"/>
                <a:gd name="T23" fmla="*/ 0 h 11"/>
                <a:gd name="T24" fmla="*/ 9 w 12"/>
                <a:gd name="T25" fmla="*/ 0 h 11"/>
                <a:gd name="T26" fmla="*/ 9 w 12"/>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11"/>
                <a:gd name="T44" fmla="*/ 12 w 12"/>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11">
                  <a:moveTo>
                    <a:pt x="9" y="0"/>
                  </a:moveTo>
                  <a:lnTo>
                    <a:pt x="9" y="0"/>
                  </a:lnTo>
                  <a:lnTo>
                    <a:pt x="12" y="3"/>
                  </a:lnTo>
                  <a:lnTo>
                    <a:pt x="12" y="6"/>
                  </a:lnTo>
                  <a:lnTo>
                    <a:pt x="12" y="11"/>
                  </a:lnTo>
                  <a:lnTo>
                    <a:pt x="6" y="11"/>
                  </a:lnTo>
                  <a:lnTo>
                    <a:pt x="0" y="8"/>
                  </a:lnTo>
                  <a:lnTo>
                    <a:pt x="0" y="6"/>
                  </a:lnTo>
                  <a:lnTo>
                    <a:pt x="3" y="0"/>
                  </a:lnTo>
                  <a:lnTo>
                    <a:pt x="9" y="0"/>
                  </a:lnTo>
                  <a:close/>
                </a:path>
              </a:pathLst>
            </a:custGeom>
            <a:solidFill>
              <a:srgbClr val="000000"/>
            </a:solidFill>
            <a:ln w="9525">
              <a:noFill/>
              <a:round/>
              <a:headEnd/>
              <a:tailEnd/>
            </a:ln>
          </p:spPr>
          <p:txBody>
            <a:bodyPr/>
            <a:lstStyle/>
            <a:p>
              <a:endParaRPr lang="ru-RU"/>
            </a:p>
          </p:txBody>
        </p:sp>
        <p:sp>
          <p:nvSpPr>
            <p:cNvPr id="39995" name="Freeform 148"/>
            <p:cNvSpPr>
              <a:spLocks/>
            </p:cNvSpPr>
            <p:nvPr/>
          </p:nvSpPr>
          <p:spPr bwMode="auto">
            <a:xfrm>
              <a:off x="4605" y="1494"/>
              <a:ext cx="6" cy="5"/>
            </a:xfrm>
            <a:custGeom>
              <a:avLst/>
              <a:gdLst>
                <a:gd name="T0" fmla="*/ 3 w 6"/>
                <a:gd name="T1" fmla="*/ 0 h 5"/>
                <a:gd name="T2" fmla="*/ 3 w 6"/>
                <a:gd name="T3" fmla="*/ 0 h 5"/>
                <a:gd name="T4" fmla="*/ 6 w 6"/>
                <a:gd name="T5" fmla="*/ 2 h 5"/>
                <a:gd name="T6" fmla="*/ 6 w 6"/>
                <a:gd name="T7" fmla="*/ 2 h 5"/>
                <a:gd name="T8" fmla="*/ 3 w 6"/>
                <a:gd name="T9" fmla="*/ 5 h 5"/>
                <a:gd name="T10" fmla="*/ 3 w 6"/>
                <a:gd name="T11" fmla="*/ 5 h 5"/>
                <a:gd name="T12" fmla="*/ 0 w 6"/>
                <a:gd name="T13" fmla="*/ 5 h 5"/>
                <a:gd name="T14" fmla="*/ 0 w 6"/>
                <a:gd name="T15" fmla="*/ 2 h 5"/>
                <a:gd name="T16" fmla="*/ 0 w 6"/>
                <a:gd name="T17" fmla="*/ 2 h 5"/>
                <a:gd name="T18" fmla="*/ 0 w 6"/>
                <a:gd name="T19" fmla="*/ 0 h 5"/>
                <a:gd name="T20" fmla="*/ 3 w 6"/>
                <a:gd name="T21" fmla="*/ 0 h 5"/>
                <a:gd name="T22" fmla="*/ 3 w 6"/>
                <a:gd name="T23" fmla="*/ 0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5"/>
                <a:gd name="T38" fmla="*/ 6 w 6"/>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5">
                  <a:moveTo>
                    <a:pt x="3" y="0"/>
                  </a:moveTo>
                  <a:lnTo>
                    <a:pt x="3" y="0"/>
                  </a:lnTo>
                  <a:lnTo>
                    <a:pt x="6" y="2"/>
                  </a:lnTo>
                  <a:lnTo>
                    <a:pt x="3" y="5"/>
                  </a:lnTo>
                  <a:lnTo>
                    <a:pt x="0" y="5"/>
                  </a:lnTo>
                  <a:lnTo>
                    <a:pt x="0" y="2"/>
                  </a:lnTo>
                  <a:lnTo>
                    <a:pt x="0" y="0"/>
                  </a:lnTo>
                  <a:lnTo>
                    <a:pt x="3" y="0"/>
                  </a:lnTo>
                  <a:close/>
                </a:path>
              </a:pathLst>
            </a:custGeom>
            <a:solidFill>
              <a:srgbClr val="FFFFFF"/>
            </a:solidFill>
            <a:ln w="9525">
              <a:noFill/>
              <a:round/>
              <a:headEnd/>
              <a:tailEnd/>
            </a:ln>
          </p:spPr>
          <p:txBody>
            <a:bodyPr/>
            <a:lstStyle/>
            <a:p>
              <a:endParaRPr lang="ru-RU"/>
            </a:p>
          </p:txBody>
        </p:sp>
        <p:sp>
          <p:nvSpPr>
            <p:cNvPr id="39996" name="Freeform 149"/>
            <p:cNvSpPr>
              <a:spLocks/>
            </p:cNvSpPr>
            <p:nvPr/>
          </p:nvSpPr>
          <p:spPr bwMode="auto">
            <a:xfrm>
              <a:off x="4617" y="1491"/>
              <a:ext cx="21" cy="23"/>
            </a:xfrm>
            <a:custGeom>
              <a:avLst/>
              <a:gdLst>
                <a:gd name="T0" fmla="*/ 0 w 21"/>
                <a:gd name="T1" fmla="*/ 21 h 23"/>
                <a:gd name="T2" fmla="*/ 0 w 21"/>
                <a:gd name="T3" fmla="*/ 21 h 23"/>
                <a:gd name="T4" fmla="*/ 6 w 21"/>
                <a:gd name="T5" fmla="*/ 18 h 23"/>
                <a:gd name="T6" fmla="*/ 9 w 21"/>
                <a:gd name="T7" fmla="*/ 16 h 23"/>
                <a:gd name="T8" fmla="*/ 12 w 21"/>
                <a:gd name="T9" fmla="*/ 13 h 23"/>
                <a:gd name="T10" fmla="*/ 12 w 21"/>
                <a:gd name="T11" fmla="*/ 13 h 23"/>
                <a:gd name="T12" fmla="*/ 15 w 21"/>
                <a:gd name="T13" fmla="*/ 5 h 23"/>
                <a:gd name="T14" fmla="*/ 18 w 21"/>
                <a:gd name="T15" fmla="*/ 0 h 23"/>
                <a:gd name="T16" fmla="*/ 18 w 21"/>
                <a:gd name="T17" fmla="*/ 0 h 23"/>
                <a:gd name="T18" fmla="*/ 18 w 21"/>
                <a:gd name="T19" fmla="*/ 3 h 23"/>
                <a:gd name="T20" fmla="*/ 21 w 21"/>
                <a:gd name="T21" fmla="*/ 5 h 23"/>
                <a:gd name="T22" fmla="*/ 21 w 21"/>
                <a:gd name="T23" fmla="*/ 10 h 23"/>
                <a:gd name="T24" fmla="*/ 18 w 21"/>
                <a:gd name="T25" fmla="*/ 16 h 23"/>
                <a:gd name="T26" fmla="*/ 18 w 21"/>
                <a:gd name="T27" fmla="*/ 16 h 23"/>
                <a:gd name="T28" fmla="*/ 15 w 21"/>
                <a:gd name="T29" fmla="*/ 18 h 23"/>
                <a:gd name="T30" fmla="*/ 12 w 21"/>
                <a:gd name="T31" fmla="*/ 21 h 23"/>
                <a:gd name="T32" fmla="*/ 3 w 21"/>
                <a:gd name="T33" fmla="*/ 23 h 23"/>
                <a:gd name="T34" fmla="*/ 3 w 21"/>
                <a:gd name="T35" fmla="*/ 23 h 23"/>
                <a:gd name="T36" fmla="*/ 0 w 21"/>
                <a:gd name="T37" fmla="*/ 21 h 23"/>
                <a:gd name="T38" fmla="*/ 0 w 21"/>
                <a:gd name="T39" fmla="*/ 21 h 23"/>
                <a:gd name="T40" fmla="*/ 0 w 21"/>
                <a:gd name="T41" fmla="*/ 21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
                <a:gd name="T64" fmla="*/ 0 h 23"/>
                <a:gd name="T65" fmla="*/ 21 w 21"/>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 h="23">
                  <a:moveTo>
                    <a:pt x="0" y="21"/>
                  </a:moveTo>
                  <a:lnTo>
                    <a:pt x="0" y="21"/>
                  </a:lnTo>
                  <a:lnTo>
                    <a:pt x="6" y="18"/>
                  </a:lnTo>
                  <a:lnTo>
                    <a:pt x="9" y="16"/>
                  </a:lnTo>
                  <a:lnTo>
                    <a:pt x="12" y="13"/>
                  </a:lnTo>
                  <a:lnTo>
                    <a:pt x="15" y="5"/>
                  </a:lnTo>
                  <a:lnTo>
                    <a:pt x="18" y="0"/>
                  </a:lnTo>
                  <a:lnTo>
                    <a:pt x="18" y="3"/>
                  </a:lnTo>
                  <a:lnTo>
                    <a:pt x="21" y="5"/>
                  </a:lnTo>
                  <a:lnTo>
                    <a:pt x="21" y="10"/>
                  </a:lnTo>
                  <a:lnTo>
                    <a:pt x="18" y="16"/>
                  </a:lnTo>
                  <a:lnTo>
                    <a:pt x="15" y="18"/>
                  </a:lnTo>
                  <a:lnTo>
                    <a:pt x="12" y="21"/>
                  </a:lnTo>
                  <a:lnTo>
                    <a:pt x="3" y="23"/>
                  </a:lnTo>
                  <a:lnTo>
                    <a:pt x="0" y="21"/>
                  </a:lnTo>
                  <a:close/>
                </a:path>
              </a:pathLst>
            </a:custGeom>
            <a:solidFill>
              <a:srgbClr val="FFFFFF"/>
            </a:solidFill>
            <a:ln w="9525">
              <a:noFill/>
              <a:round/>
              <a:headEnd/>
              <a:tailEnd/>
            </a:ln>
          </p:spPr>
          <p:txBody>
            <a:bodyPr/>
            <a:lstStyle/>
            <a:p>
              <a:endParaRPr lang="ru-RU"/>
            </a:p>
          </p:txBody>
        </p:sp>
        <p:sp>
          <p:nvSpPr>
            <p:cNvPr id="39997" name="Freeform 150"/>
            <p:cNvSpPr>
              <a:spLocks/>
            </p:cNvSpPr>
            <p:nvPr/>
          </p:nvSpPr>
          <p:spPr bwMode="auto">
            <a:xfrm>
              <a:off x="4577" y="1483"/>
              <a:ext cx="86" cy="11"/>
            </a:xfrm>
            <a:custGeom>
              <a:avLst/>
              <a:gdLst>
                <a:gd name="T0" fmla="*/ 0 w 86"/>
                <a:gd name="T1" fmla="*/ 11 h 11"/>
                <a:gd name="T2" fmla="*/ 0 w 86"/>
                <a:gd name="T3" fmla="*/ 11 h 11"/>
                <a:gd name="T4" fmla="*/ 13 w 86"/>
                <a:gd name="T5" fmla="*/ 8 h 11"/>
                <a:gd name="T6" fmla="*/ 34 w 86"/>
                <a:gd name="T7" fmla="*/ 3 h 11"/>
                <a:gd name="T8" fmla="*/ 34 w 86"/>
                <a:gd name="T9" fmla="*/ 3 h 11"/>
                <a:gd name="T10" fmla="*/ 46 w 86"/>
                <a:gd name="T11" fmla="*/ 3 h 11"/>
                <a:gd name="T12" fmla="*/ 58 w 86"/>
                <a:gd name="T13" fmla="*/ 5 h 11"/>
                <a:gd name="T14" fmla="*/ 74 w 86"/>
                <a:gd name="T15" fmla="*/ 8 h 11"/>
                <a:gd name="T16" fmla="*/ 74 w 86"/>
                <a:gd name="T17" fmla="*/ 8 h 11"/>
                <a:gd name="T18" fmla="*/ 86 w 86"/>
                <a:gd name="T19" fmla="*/ 11 h 11"/>
                <a:gd name="T20" fmla="*/ 86 w 86"/>
                <a:gd name="T21" fmla="*/ 0 h 11"/>
                <a:gd name="T22" fmla="*/ 86 w 86"/>
                <a:gd name="T23" fmla="*/ 0 h 11"/>
                <a:gd name="T24" fmla="*/ 74 w 86"/>
                <a:gd name="T25" fmla="*/ 0 h 11"/>
                <a:gd name="T26" fmla="*/ 43 w 86"/>
                <a:gd name="T27" fmla="*/ 0 h 11"/>
                <a:gd name="T28" fmla="*/ 43 w 86"/>
                <a:gd name="T29" fmla="*/ 0 h 11"/>
                <a:gd name="T30" fmla="*/ 28 w 86"/>
                <a:gd name="T31" fmla="*/ 3 h 11"/>
                <a:gd name="T32" fmla="*/ 13 w 86"/>
                <a:gd name="T33" fmla="*/ 5 h 11"/>
                <a:gd name="T34" fmla="*/ 0 w 86"/>
                <a:gd name="T35" fmla="*/ 11 h 11"/>
                <a:gd name="T36" fmla="*/ 0 w 86"/>
                <a:gd name="T37" fmla="*/ 11 h 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6"/>
                <a:gd name="T58" fmla="*/ 0 h 11"/>
                <a:gd name="T59" fmla="*/ 86 w 86"/>
                <a:gd name="T60" fmla="*/ 11 h 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6" h="11">
                  <a:moveTo>
                    <a:pt x="0" y="11"/>
                  </a:moveTo>
                  <a:lnTo>
                    <a:pt x="0" y="11"/>
                  </a:lnTo>
                  <a:lnTo>
                    <a:pt x="13" y="8"/>
                  </a:lnTo>
                  <a:lnTo>
                    <a:pt x="34" y="3"/>
                  </a:lnTo>
                  <a:lnTo>
                    <a:pt x="46" y="3"/>
                  </a:lnTo>
                  <a:lnTo>
                    <a:pt x="58" y="5"/>
                  </a:lnTo>
                  <a:lnTo>
                    <a:pt x="74" y="8"/>
                  </a:lnTo>
                  <a:lnTo>
                    <a:pt x="86" y="11"/>
                  </a:lnTo>
                  <a:lnTo>
                    <a:pt x="86" y="0"/>
                  </a:lnTo>
                  <a:lnTo>
                    <a:pt x="74" y="0"/>
                  </a:lnTo>
                  <a:lnTo>
                    <a:pt x="43" y="0"/>
                  </a:lnTo>
                  <a:lnTo>
                    <a:pt x="28" y="3"/>
                  </a:lnTo>
                  <a:lnTo>
                    <a:pt x="13" y="5"/>
                  </a:lnTo>
                  <a:lnTo>
                    <a:pt x="0" y="11"/>
                  </a:lnTo>
                  <a:close/>
                </a:path>
              </a:pathLst>
            </a:custGeom>
            <a:solidFill>
              <a:srgbClr val="000000"/>
            </a:solidFill>
            <a:ln w="9525">
              <a:noFill/>
              <a:round/>
              <a:headEnd/>
              <a:tailEnd/>
            </a:ln>
          </p:spPr>
          <p:txBody>
            <a:bodyPr/>
            <a:lstStyle/>
            <a:p>
              <a:endParaRPr lang="ru-RU"/>
            </a:p>
          </p:txBody>
        </p:sp>
        <p:sp>
          <p:nvSpPr>
            <p:cNvPr id="39998" name="Freeform 151"/>
            <p:cNvSpPr>
              <a:spLocks/>
            </p:cNvSpPr>
            <p:nvPr/>
          </p:nvSpPr>
          <p:spPr bwMode="auto">
            <a:xfrm>
              <a:off x="4648" y="1615"/>
              <a:ext cx="27" cy="13"/>
            </a:xfrm>
            <a:custGeom>
              <a:avLst/>
              <a:gdLst>
                <a:gd name="T0" fmla="*/ 0 w 27"/>
                <a:gd name="T1" fmla="*/ 6 h 13"/>
                <a:gd name="T2" fmla="*/ 0 w 27"/>
                <a:gd name="T3" fmla="*/ 6 h 13"/>
                <a:gd name="T4" fmla="*/ 6 w 27"/>
                <a:gd name="T5" fmla="*/ 6 h 13"/>
                <a:gd name="T6" fmla="*/ 18 w 27"/>
                <a:gd name="T7" fmla="*/ 6 h 13"/>
                <a:gd name="T8" fmla="*/ 18 w 27"/>
                <a:gd name="T9" fmla="*/ 6 h 13"/>
                <a:gd name="T10" fmla="*/ 24 w 27"/>
                <a:gd name="T11" fmla="*/ 11 h 13"/>
                <a:gd name="T12" fmla="*/ 27 w 27"/>
                <a:gd name="T13" fmla="*/ 13 h 13"/>
                <a:gd name="T14" fmla="*/ 27 w 27"/>
                <a:gd name="T15" fmla="*/ 13 h 13"/>
                <a:gd name="T16" fmla="*/ 24 w 27"/>
                <a:gd name="T17" fmla="*/ 8 h 13"/>
                <a:gd name="T18" fmla="*/ 21 w 27"/>
                <a:gd name="T19" fmla="*/ 3 h 13"/>
                <a:gd name="T20" fmla="*/ 12 w 27"/>
                <a:gd name="T21" fmla="*/ 0 h 13"/>
                <a:gd name="T22" fmla="*/ 12 w 27"/>
                <a:gd name="T23" fmla="*/ 0 h 13"/>
                <a:gd name="T24" fmla="*/ 6 w 27"/>
                <a:gd name="T25" fmla="*/ 0 h 13"/>
                <a:gd name="T26" fmla="*/ 0 w 27"/>
                <a:gd name="T27" fmla="*/ 3 h 13"/>
                <a:gd name="T28" fmla="*/ 0 w 27"/>
                <a:gd name="T29" fmla="*/ 6 h 13"/>
                <a:gd name="T30" fmla="*/ 0 w 27"/>
                <a:gd name="T31" fmla="*/ 6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
                <a:gd name="T49" fmla="*/ 0 h 13"/>
                <a:gd name="T50" fmla="*/ 27 w 27"/>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 h="13">
                  <a:moveTo>
                    <a:pt x="0" y="6"/>
                  </a:moveTo>
                  <a:lnTo>
                    <a:pt x="0" y="6"/>
                  </a:lnTo>
                  <a:lnTo>
                    <a:pt x="6" y="6"/>
                  </a:lnTo>
                  <a:lnTo>
                    <a:pt x="18" y="6"/>
                  </a:lnTo>
                  <a:lnTo>
                    <a:pt x="24" y="11"/>
                  </a:lnTo>
                  <a:lnTo>
                    <a:pt x="27" y="13"/>
                  </a:lnTo>
                  <a:lnTo>
                    <a:pt x="24" y="8"/>
                  </a:lnTo>
                  <a:lnTo>
                    <a:pt x="21" y="3"/>
                  </a:lnTo>
                  <a:lnTo>
                    <a:pt x="12" y="0"/>
                  </a:lnTo>
                  <a:lnTo>
                    <a:pt x="6" y="0"/>
                  </a:lnTo>
                  <a:lnTo>
                    <a:pt x="0" y="3"/>
                  </a:lnTo>
                  <a:lnTo>
                    <a:pt x="0" y="6"/>
                  </a:lnTo>
                  <a:close/>
                </a:path>
              </a:pathLst>
            </a:custGeom>
            <a:solidFill>
              <a:srgbClr val="E0B57B"/>
            </a:solidFill>
            <a:ln w="9525">
              <a:noFill/>
              <a:round/>
              <a:headEnd/>
              <a:tailEnd/>
            </a:ln>
          </p:spPr>
          <p:txBody>
            <a:bodyPr/>
            <a:lstStyle/>
            <a:p>
              <a:endParaRPr lang="ru-RU"/>
            </a:p>
          </p:txBody>
        </p:sp>
        <p:sp>
          <p:nvSpPr>
            <p:cNvPr id="39999" name="Freeform 152"/>
            <p:cNvSpPr>
              <a:spLocks/>
            </p:cNvSpPr>
            <p:nvPr/>
          </p:nvSpPr>
          <p:spPr bwMode="auto">
            <a:xfrm>
              <a:off x="4577" y="1522"/>
              <a:ext cx="68" cy="26"/>
            </a:xfrm>
            <a:custGeom>
              <a:avLst/>
              <a:gdLst>
                <a:gd name="T0" fmla="*/ 61 w 68"/>
                <a:gd name="T1" fmla="*/ 0 h 26"/>
                <a:gd name="T2" fmla="*/ 61 w 68"/>
                <a:gd name="T3" fmla="*/ 0 h 26"/>
                <a:gd name="T4" fmla="*/ 49 w 68"/>
                <a:gd name="T5" fmla="*/ 0 h 26"/>
                <a:gd name="T6" fmla="*/ 22 w 68"/>
                <a:gd name="T7" fmla="*/ 3 h 26"/>
                <a:gd name="T8" fmla="*/ 22 w 68"/>
                <a:gd name="T9" fmla="*/ 3 h 26"/>
                <a:gd name="T10" fmla="*/ 10 w 68"/>
                <a:gd name="T11" fmla="*/ 5 h 26"/>
                <a:gd name="T12" fmla="*/ 0 w 68"/>
                <a:gd name="T13" fmla="*/ 11 h 26"/>
                <a:gd name="T14" fmla="*/ 0 w 68"/>
                <a:gd name="T15" fmla="*/ 16 h 26"/>
                <a:gd name="T16" fmla="*/ 0 w 68"/>
                <a:gd name="T17" fmla="*/ 18 h 26"/>
                <a:gd name="T18" fmla="*/ 3 w 68"/>
                <a:gd name="T19" fmla="*/ 21 h 26"/>
                <a:gd name="T20" fmla="*/ 13 w 68"/>
                <a:gd name="T21" fmla="*/ 23 h 26"/>
                <a:gd name="T22" fmla="*/ 13 w 68"/>
                <a:gd name="T23" fmla="*/ 23 h 26"/>
                <a:gd name="T24" fmla="*/ 28 w 68"/>
                <a:gd name="T25" fmla="*/ 26 h 26"/>
                <a:gd name="T26" fmla="*/ 43 w 68"/>
                <a:gd name="T27" fmla="*/ 26 h 26"/>
                <a:gd name="T28" fmla="*/ 55 w 68"/>
                <a:gd name="T29" fmla="*/ 21 h 26"/>
                <a:gd name="T30" fmla="*/ 64 w 68"/>
                <a:gd name="T31" fmla="*/ 16 h 26"/>
                <a:gd name="T32" fmla="*/ 64 w 68"/>
                <a:gd name="T33" fmla="*/ 16 h 26"/>
                <a:gd name="T34" fmla="*/ 68 w 68"/>
                <a:gd name="T35" fmla="*/ 11 h 26"/>
                <a:gd name="T36" fmla="*/ 68 w 68"/>
                <a:gd name="T37" fmla="*/ 5 h 26"/>
                <a:gd name="T38" fmla="*/ 68 w 68"/>
                <a:gd name="T39" fmla="*/ 3 h 26"/>
                <a:gd name="T40" fmla="*/ 61 w 68"/>
                <a:gd name="T41" fmla="*/ 0 h 26"/>
                <a:gd name="T42" fmla="*/ 61 w 68"/>
                <a:gd name="T43" fmla="*/ 0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
                <a:gd name="T67" fmla="*/ 0 h 26"/>
                <a:gd name="T68" fmla="*/ 68 w 68"/>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 h="26">
                  <a:moveTo>
                    <a:pt x="61" y="0"/>
                  </a:moveTo>
                  <a:lnTo>
                    <a:pt x="61" y="0"/>
                  </a:lnTo>
                  <a:lnTo>
                    <a:pt x="49" y="0"/>
                  </a:lnTo>
                  <a:lnTo>
                    <a:pt x="22" y="3"/>
                  </a:lnTo>
                  <a:lnTo>
                    <a:pt x="10" y="5"/>
                  </a:lnTo>
                  <a:lnTo>
                    <a:pt x="0" y="11"/>
                  </a:lnTo>
                  <a:lnTo>
                    <a:pt x="0" y="16"/>
                  </a:lnTo>
                  <a:lnTo>
                    <a:pt x="0" y="18"/>
                  </a:lnTo>
                  <a:lnTo>
                    <a:pt x="3" y="21"/>
                  </a:lnTo>
                  <a:lnTo>
                    <a:pt x="13" y="23"/>
                  </a:lnTo>
                  <a:lnTo>
                    <a:pt x="28" y="26"/>
                  </a:lnTo>
                  <a:lnTo>
                    <a:pt x="43" y="26"/>
                  </a:lnTo>
                  <a:lnTo>
                    <a:pt x="55" y="21"/>
                  </a:lnTo>
                  <a:lnTo>
                    <a:pt x="64" y="16"/>
                  </a:lnTo>
                  <a:lnTo>
                    <a:pt x="68" y="11"/>
                  </a:lnTo>
                  <a:lnTo>
                    <a:pt x="68" y="5"/>
                  </a:lnTo>
                  <a:lnTo>
                    <a:pt x="68" y="3"/>
                  </a:lnTo>
                  <a:lnTo>
                    <a:pt x="61" y="0"/>
                  </a:lnTo>
                  <a:close/>
                </a:path>
              </a:pathLst>
            </a:custGeom>
            <a:solidFill>
              <a:srgbClr val="F4E2B7"/>
            </a:solidFill>
            <a:ln w="9525">
              <a:noFill/>
              <a:round/>
              <a:headEnd/>
              <a:tailEnd/>
            </a:ln>
          </p:spPr>
          <p:txBody>
            <a:bodyPr/>
            <a:lstStyle/>
            <a:p>
              <a:endParaRPr lang="ru-RU"/>
            </a:p>
          </p:txBody>
        </p:sp>
        <p:sp>
          <p:nvSpPr>
            <p:cNvPr id="40000" name="Freeform 153"/>
            <p:cNvSpPr>
              <a:spLocks noEditPoints="1"/>
            </p:cNvSpPr>
            <p:nvPr/>
          </p:nvSpPr>
          <p:spPr bwMode="auto">
            <a:xfrm>
              <a:off x="4342" y="1180"/>
              <a:ext cx="510" cy="456"/>
            </a:xfrm>
            <a:custGeom>
              <a:avLst/>
              <a:gdLst>
                <a:gd name="T0" fmla="*/ 339 w 510"/>
                <a:gd name="T1" fmla="*/ 37 h 456"/>
                <a:gd name="T2" fmla="*/ 190 w 510"/>
                <a:gd name="T3" fmla="*/ 6 h 456"/>
                <a:gd name="T4" fmla="*/ 104 w 510"/>
                <a:gd name="T5" fmla="*/ 91 h 456"/>
                <a:gd name="T6" fmla="*/ 67 w 510"/>
                <a:gd name="T7" fmla="*/ 140 h 456"/>
                <a:gd name="T8" fmla="*/ 83 w 510"/>
                <a:gd name="T9" fmla="*/ 145 h 456"/>
                <a:gd name="T10" fmla="*/ 101 w 510"/>
                <a:gd name="T11" fmla="*/ 145 h 456"/>
                <a:gd name="T12" fmla="*/ 49 w 510"/>
                <a:gd name="T13" fmla="*/ 158 h 456"/>
                <a:gd name="T14" fmla="*/ 31 w 510"/>
                <a:gd name="T15" fmla="*/ 148 h 456"/>
                <a:gd name="T16" fmla="*/ 83 w 510"/>
                <a:gd name="T17" fmla="*/ 174 h 456"/>
                <a:gd name="T18" fmla="*/ 73 w 510"/>
                <a:gd name="T19" fmla="*/ 192 h 456"/>
                <a:gd name="T20" fmla="*/ 18 w 510"/>
                <a:gd name="T21" fmla="*/ 169 h 456"/>
                <a:gd name="T22" fmla="*/ 40 w 510"/>
                <a:gd name="T23" fmla="*/ 205 h 456"/>
                <a:gd name="T24" fmla="*/ 83 w 510"/>
                <a:gd name="T25" fmla="*/ 205 h 456"/>
                <a:gd name="T26" fmla="*/ 46 w 510"/>
                <a:gd name="T27" fmla="*/ 241 h 456"/>
                <a:gd name="T28" fmla="*/ 0 w 510"/>
                <a:gd name="T29" fmla="*/ 218 h 456"/>
                <a:gd name="T30" fmla="*/ 28 w 510"/>
                <a:gd name="T31" fmla="*/ 252 h 456"/>
                <a:gd name="T32" fmla="*/ 73 w 510"/>
                <a:gd name="T33" fmla="*/ 293 h 456"/>
                <a:gd name="T34" fmla="*/ 46 w 510"/>
                <a:gd name="T35" fmla="*/ 308 h 456"/>
                <a:gd name="T36" fmla="*/ 113 w 510"/>
                <a:gd name="T37" fmla="*/ 280 h 456"/>
                <a:gd name="T38" fmla="*/ 122 w 510"/>
                <a:gd name="T39" fmla="*/ 311 h 456"/>
                <a:gd name="T40" fmla="*/ 122 w 510"/>
                <a:gd name="T41" fmla="*/ 324 h 456"/>
                <a:gd name="T42" fmla="*/ 144 w 510"/>
                <a:gd name="T43" fmla="*/ 303 h 456"/>
                <a:gd name="T44" fmla="*/ 122 w 510"/>
                <a:gd name="T45" fmla="*/ 350 h 456"/>
                <a:gd name="T46" fmla="*/ 150 w 510"/>
                <a:gd name="T47" fmla="*/ 327 h 456"/>
                <a:gd name="T48" fmla="*/ 125 w 510"/>
                <a:gd name="T49" fmla="*/ 365 h 456"/>
                <a:gd name="T50" fmla="*/ 92 w 510"/>
                <a:gd name="T51" fmla="*/ 384 h 456"/>
                <a:gd name="T52" fmla="*/ 159 w 510"/>
                <a:gd name="T53" fmla="*/ 340 h 456"/>
                <a:gd name="T54" fmla="*/ 125 w 510"/>
                <a:gd name="T55" fmla="*/ 386 h 456"/>
                <a:gd name="T56" fmla="*/ 150 w 510"/>
                <a:gd name="T57" fmla="*/ 389 h 456"/>
                <a:gd name="T58" fmla="*/ 174 w 510"/>
                <a:gd name="T59" fmla="*/ 373 h 456"/>
                <a:gd name="T60" fmla="*/ 180 w 510"/>
                <a:gd name="T61" fmla="*/ 373 h 456"/>
                <a:gd name="T62" fmla="*/ 235 w 510"/>
                <a:gd name="T63" fmla="*/ 293 h 456"/>
                <a:gd name="T64" fmla="*/ 272 w 510"/>
                <a:gd name="T65" fmla="*/ 267 h 456"/>
                <a:gd name="T66" fmla="*/ 223 w 510"/>
                <a:gd name="T67" fmla="*/ 319 h 456"/>
                <a:gd name="T68" fmla="*/ 287 w 510"/>
                <a:gd name="T69" fmla="*/ 277 h 456"/>
                <a:gd name="T70" fmla="*/ 241 w 510"/>
                <a:gd name="T71" fmla="*/ 324 h 456"/>
                <a:gd name="T72" fmla="*/ 333 w 510"/>
                <a:gd name="T73" fmla="*/ 262 h 456"/>
                <a:gd name="T74" fmla="*/ 342 w 510"/>
                <a:gd name="T75" fmla="*/ 270 h 456"/>
                <a:gd name="T76" fmla="*/ 348 w 510"/>
                <a:gd name="T77" fmla="*/ 280 h 456"/>
                <a:gd name="T78" fmla="*/ 330 w 510"/>
                <a:gd name="T79" fmla="*/ 290 h 456"/>
                <a:gd name="T80" fmla="*/ 416 w 510"/>
                <a:gd name="T81" fmla="*/ 249 h 456"/>
                <a:gd name="T82" fmla="*/ 370 w 510"/>
                <a:gd name="T83" fmla="*/ 290 h 456"/>
                <a:gd name="T84" fmla="*/ 416 w 510"/>
                <a:gd name="T85" fmla="*/ 280 h 456"/>
                <a:gd name="T86" fmla="*/ 422 w 510"/>
                <a:gd name="T87" fmla="*/ 285 h 456"/>
                <a:gd name="T88" fmla="*/ 434 w 510"/>
                <a:gd name="T89" fmla="*/ 283 h 456"/>
                <a:gd name="T90" fmla="*/ 449 w 510"/>
                <a:gd name="T91" fmla="*/ 293 h 456"/>
                <a:gd name="T92" fmla="*/ 428 w 510"/>
                <a:gd name="T93" fmla="*/ 355 h 456"/>
                <a:gd name="T94" fmla="*/ 388 w 510"/>
                <a:gd name="T95" fmla="*/ 422 h 456"/>
                <a:gd name="T96" fmla="*/ 403 w 510"/>
                <a:gd name="T97" fmla="*/ 430 h 456"/>
                <a:gd name="T98" fmla="*/ 412 w 510"/>
                <a:gd name="T99" fmla="*/ 433 h 456"/>
                <a:gd name="T100" fmla="*/ 434 w 510"/>
                <a:gd name="T101" fmla="*/ 425 h 456"/>
                <a:gd name="T102" fmla="*/ 412 w 510"/>
                <a:gd name="T103" fmla="*/ 448 h 456"/>
                <a:gd name="T104" fmla="*/ 477 w 510"/>
                <a:gd name="T105" fmla="*/ 355 h 456"/>
                <a:gd name="T106" fmla="*/ 477 w 510"/>
                <a:gd name="T107" fmla="*/ 389 h 456"/>
                <a:gd name="T108" fmla="*/ 492 w 510"/>
                <a:gd name="T109" fmla="*/ 365 h 456"/>
                <a:gd name="T110" fmla="*/ 504 w 510"/>
                <a:gd name="T111" fmla="*/ 231 h 456"/>
                <a:gd name="T112" fmla="*/ 428 w 510"/>
                <a:gd name="T113" fmla="*/ 114 h 456"/>
                <a:gd name="T114" fmla="*/ 373 w 510"/>
                <a:gd name="T115" fmla="*/ 83 h 456"/>
                <a:gd name="T116" fmla="*/ 144 w 510"/>
                <a:gd name="T117" fmla="*/ 303 h 45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10"/>
                <a:gd name="T178" fmla="*/ 0 h 456"/>
                <a:gd name="T179" fmla="*/ 510 w 510"/>
                <a:gd name="T180" fmla="*/ 456 h 45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10" h="456">
                  <a:moveTo>
                    <a:pt x="351" y="73"/>
                  </a:moveTo>
                  <a:lnTo>
                    <a:pt x="351" y="73"/>
                  </a:lnTo>
                  <a:lnTo>
                    <a:pt x="354" y="68"/>
                  </a:lnTo>
                  <a:lnTo>
                    <a:pt x="358" y="62"/>
                  </a:lnTo>
                  <a:lnTo>
                    <a:pt x="354" y="55"/>
                  </a:lnTo>
                  <a:lnTo>
                    <a:pt x="351" y="47"/>
                  </a:lnTo>
                  <a:lnTo>
                    <a:pt x="339" y="37"/>
                  </a:lnTo>
                  <a:lnTo>
                    <a:pt x="324" y="26"/>
                  </a:lnTo>
                  <a:lnTo>
                    <a:pt x="299" y="16"/>
                  </a:lnTo>
                  <a:lnTo>
                    <a:pt x="269" y="6"/>
                  </a:lnTo>
                  <a:lnTo>
                    <a:pt x="241" y="0"/>
                  </a:lnTo>
                  <a:lnTo>
                    <a:pt x="214" y="0"/>
                  </a:lnTo>
                  <a:lnTo>
                    <a:pt x="190" y="6"/>
                  </a:lnTo>
                  <a:lnTo>
                    <a:pt x="165" y="11"/>
                  </a:lnTo>
                  <a:lnTo>
                    <a:pt x="147" y="21"/>
                  </a:lnTo>
                  <a:lnTo>
                    <a:pt x="131" y="34"/>
                  </a:lnTo>
                  <a:lnTo>
                    <a:pt x="119" y="47"/>
                  </a:lnTo>
                  <a:lnTo>
                    <a:pt x="107" y="73"/>
                  </a:lnTo>
                  <a:lnTo>
                    <a:pt x="104" y="91"/>
                  </a:lnTo>
                  <a:lnTo>
                    <a:pt x="101" y="109"/>
                  </a:lnTo>
                  <a:lnTo>
                    <a:pt x="95" y="125"/>
                  </a:lnTo>
                  <a:lnTo>
                    <a:pt x="89" y="132"/>
                  </a:lnTo>
                  <a:lnTo>
                    <a:pt x="83" y="138"/>
                  </a:lnTo>
                  <a:lnTo>
                    <a:pt x="73" y="140"/>
                  </a:lnTo>
                  <a:lnTo>
                    <a:pt x="67" y="140"/>
                  </a:lnTo>
                  <a:lnTo>
                    <a:pt x="55" y="138"/>
                  </a:lnTo>
                  <a:lnTo>
                    <a:pt x="49" y="135"/>
                  </a:lnTo>
                  <a:lnTo>
                    <a:pt x="55" y="140"/>
                  </a:lnTo>
                  <a:lnTo>
                    <a:pt x="67" y="145"/>
                  </a:lnTo>
                  <a:lnTo>
                    <a:pt x="83" y="145"/>
                  </a:lnTo>
                  <a:lnTo>
                    <a:pt x="95" y="143"/>
                  </a:lnTo>
                  <a:lnTo>
                    <a:pt x="101" y="138"/>
                  </a:lnTo>
                  <a:lnTo>
                    <a:pt x="104" y="135"/>
                  </a:lnTo>
                  <a:lnTo>
                    <a:pt x="104" y="138"/>
                  </a:lnTo>
                  <a:lnTo>
                    <a:pt x="101" y="145"/>
                  </a:lnTo>
                  <a:lnTo>
                    <a:pt x="95" y="153"/>
                  </a:lnTo>
                  <a:lnTo>
                    <a:pt x="83" y="163"/>
                  </a:lnTo>
                  <a:lnTo>
                    <a:pt x="77" y="166"/>
                  </a:lnTo>
                  <a:lnTo>
                    <a:pt x="67" y="166"/>
                  </a:lnTo>
                  <a:lnTo>
                    <a:pt x="58" y="163"/>
                  </a:lnTo>
                  <a:lnTo>
                    <a:pt x="49" y="158"/>
                  </a:lnTo>
                  <a:lnTo>
                    <a:pt x="34" y="148"/>
                  </a:lnTo>
                  <a:lnTo>
                    <a:pt x="31" y="140"/>
                  </a:lnTo>
                  <a:lnTo>
                    <a:pt x="28" y="132"/>
                  </a:lnTo>
                  <a:lnTo>
                    <a:pt x="25" y="127"/>
                  </a:lnTo>
                  <a:lnTo>
                    <a:pt x="25" y="135"/>
                  </a:lnTo>
                  <a:lnTo>
                    <a:pt x="31" y="148"/>
                  </a:lnTo>
                  <a:lnTo>
                    <a:pt x="37" y="156"/>
                  </a:lnTo>
                  <a:lnTo>
                    <a:pt x="46" y="166"/>
                  </a:lnTo>
                  <a:lnTo>
                    <a:pt x="55" y="171"/>
                  </a:lnTo>
                  <a:lnTo>
                    <a:pt x="64" y="174"/>
                  </a:lnTo>
                  <a:lnTo>
                    <a:pt x="73" y="174"/>
                  </a:lnTo>
                  <a:lnTo>
                    <a:pt x="83" y="174"/>
                  </a:lnTo>
                  <a:lnTo>
                    <a:pt x="98" y="171"/>
                  </a:lnTo>
                  <a:lnTo>
                    <a:pt x="104" y="169"/>
                  </a:lnTo>
                  <a:lnTo>
                    <a:pt x="101" y="171"/>
                  </a:lnTo>
                  <a:lnTo>
                    <a:pt x="95" y="179"/>
                  </a:lnTo>
                  <a:lnTo>
                    <a:pt x="83" y="187"/>
                  </a:lnTo>
                  <a:lnTo>
                    <a:pt x="73" y="192"/>
                  </a:lnTo>
                  <a:lnTo>
                    <a:pt x="61" y="192"/>
                  </a:lnTo>
                  <a:lnTo>
                    <a:pt x="49" y="192"/>
                  </a:lnTo>
                  <a:lnTo>
                    <a:pt x="40" y="189"/>
                  </a:lnTo>
                  <a:lnTo>
                    <a:pt x="31" y="184"/>
                  </a:lnTo>
                  <a:lnTo>
                    <a:pt x="25" y="179"/>
                  </a:lnTo>
                  <a:lnTo>
                    <a:pt x="18" y="169"/>
                  </a:lnTo>
                  <a:lnTo>
                    <a:pt x="15" y="166"/>
                  </a:lnTo>
                  <a:lnTo>
                    <a:pt x="15" y="171"/>
                  </a:lnTo>
                  <a:lnTo>
                    <a:pt x="18" y="182"/>
                  </a:lnTo>
                  <a:lnTo>
                    <a:pt x="28" y="197"/>
                  </a:lnTo>
                  <a:lnTo>
                    <a:pt x="31" y="202"/>
                  </a:lnTo>
                  <a:lnTo>
                    <a:pt x="40" y="205"/>
                  </a:lnTo>
                  <a:lnTo>
                    <a:pt x="49" y="210"/>
                  </a:lnTo>
                  <a:lnTo>
                    <a:pt x="58" y="210"/>
                  </a:lnTo>
                  <a:lnTo>
                    <a:pt x="70" y="207"/>
                  </a:lnTo>
                  <a:lnTo>
                    <a:pt x="80" y="205"/>
                  </a:lnTo>
                  <a:lnTo>
                    <a:pt x="83" y="205"/>
                  </a:lnTo>
                  <a:lnTo>
                    <a:pt x="86" y="207"/>
                  </a:lnTo>
                  <a:lnTo>
                    <a:pt x="86" y="218"/>
                  </a:lnTo>
                  <a:lnTo>
                    <a:pt x="83" y="226"/>
                  </a:lnTo>
                  <a:lnTo>
                    <a:pt x="73" y="231"/>
                  </a:lnTo>
                  <a:lnTo>
                    <a:pt x="64" y="236"/>
                  </a:lnTo>
                  <a:lnTo>
                    <a:pt x="46" y="241"/>
                  </a:lnTo>
                  <a:lnTo>
                    <a:pt x="31" y="241"/>
                  </a:lnTo>
                  <a:lnTo>
                    <a:pt x="18" y="239"/>
                  </a:lnTo>
                  <a:lnTo>
                    <a:pt x="9" y="236"/>
                  </a:lnTo>
                  <a:lnTo>
                    <a:pt x="3" y="231"/>
                  </a:lnTo>
                  <a:lnTo>
                    <a:pt x="0" y="223"/>
                  </a:lnTo>
                  <a:lnTo>
                    <a:pt x="0" y="218"/>
                  </a:lnTo>
                  <a:lnTo>
                    <a:pt x="0" y="220"/>
                  </a:lnTo>
                  <a:lnTo>
                    <a:pt x="0" y="231"/>
                  </a:lnTo>
                  <a:lnTo>
                    <a:pt x="3" y="236"/>
                  </a:lnTo>
                  <a:lnTo>
                    <a:pt x="9" y="244"/>
                  </a:lnTo>
                  <a:lnTo>
                    <a:pt x="15" y="249"/>
                  </a:lnTo>
                  <a:lnTo>
                    <a:pt x="28" y="252"/>
                  </a:lnTo>
                  <a:lnTo>
                    <a:pt x="49" y="257"/>
                  </a:lnTo>
                  <a:lnTo>
                    <a:pt x="70" y="257"/>
                  </a:lnTo>
                  <a:lnTo>
                    <a:pt x="89" y="254"/>
                  </a:lnTo>
                  <a:lnTo>
                    <a:pt x="89" y="267"/>
                  </a:lnTo>
                  <a:lnTo>
                    <a:pt x="83" y="280"/>
                  </a:lnTo>
                  <a:lnTo>
                    <a:pt x="73" y="293"/>
                  </a:lnTo>
                  <a:lnTo>
                    <a:pt x="61" y="303"/>
                  </a:lnTo>
                  <a:lnTo>
                    <a:pt x="52" y="306"/>
                  </a:lnTo>
                  <a:lnTo>
                    <a:pt x="46" y="306"/>
                  </a:lnTo>
                  <a:lnTo>
                    <a:pt x="43" y="306"/>
                  </a:lnTo>
                  <a:lnTo>
                    <a:pt x="46" y="308"/>
                  </a:lnTo>
                  <a:lnTo>
                    <a:pt x="55" y="308"/>
                  </a:lnTo>
                  <a:lnTo>
                    <a:pt x="67" y="308"/>
                  </a:lnTo>
                  <a:lnTo>
                    <a:pt x="77" y="306"/>
                  </a:lnTo>
                  <a:lnTo>
                    <a:pt x="89" y="301"/>
                  </a:lnTo>
                  <a:lnTo>
                    <a:pt x="104" y="288"/>
                  </a:lnTo>
                  <a:lnTo>
                    <a:pt x="113" y="280"/>
                  </a:lnTo>
                  <a:lnTo>
                    <a:pt x="119" y="272"/>
                  </a:lnTo>
                  <a:lnTo>
                    <a:pt x="119" y="270"/>
                  </a:lnTo>
                  <a:lnTo>
                    <a:pt x="125" y="285"/>
                  </a:lnTo>
                  <a:lnTo>
                    <a:pt x="125" y="298"/>
                  </a:lnTo>
                  <a:lnTo>
                    <a:pt x="125" y="306"/>
                  </a:lnTo>
                  <a:lnTo>
                    <a:pt x="122" y="311"/>
                  </a:lnTo>
                  <a:lnTo>
                    <a:pt x="110" y="319"/>
                  </a:lnTo>
                  <a:lnTo>
                    <a:pt x="101" y="319"/>
                  </a:lnTo>
                  <a:lnTo>
                    <a:pt x="92" y="319"/>
                  </a:lnTo>
                  <a:lnTo>
                    <a:pt x="110" y="324"/>
                  </a:lnTo>
                  <a:lnTo>
                    <a:pt x="122" y="324"/>
                  </a:lnTo>
                  <a:lnTo>
                    <a:pt x="128" y="321"/>
                  </a:lnTo>
                  <a:lnTo>
                    <a:pt x="131" y="319"/>
                  </a:lnTo>
                  <a:lnTo>
                    <a:pt x="138" y="314"/>
                  </a:lnTo>
                  <a:lnTo>
                    <a:pt x="141" y="308"/>
                  </a:lnTo>
                  <a:lnTo>
                    <a:pt x="144" y="303"/>
                  </a:lnTo>
                  <a:lnTo>
                    <a:pt x="144" y="311"/>
                  </a:lnTo>
                  <a:lnTo>
                    <a:pt x="147" y="316"/>
                  </a:lnTo>
                  <a:lnTo>
                    <a:pt x="144" y="324"/>
                  </a:lnTo>
                  <a:lnTo>
                    <a:pt x="138" y="334"/>
                  </a:lnTo>
                  <a:lnTo>
                    <a:pt x="128" y="345"/>
                  </a:lnTo>
                  <a:lnTo>
                    <a:pt x="122" y="350"/>
                  </a:lnTo>
                  <a:lnTo>
                    <a:pt x="116" y="353"/>
                  </a:lnTo>
                  <a:lnTo>
                    <a:pt x="125" y="350"/>
                  </a:lnTo>
                  <a:lnTo>
                    <a:pt x="135" y="347"/>
                  </a:lnTo>
                  <a:lnTo>
                    <a:pt x="141" y="340"/>
                  </a:lnTo>
                  <a:lnTo>
                    <a:pt x="150" y="327"/>
                  </a:lnTo>
                  <a:lnTo>
                    <a:pt x="153" y="321"/>
                  </a:lnTo>
                  <a:lnTo>
                    <a:pt x="150" y="332"/>
                  </a:lnTo>
                  <a:lnTo>
                    <a:pt x="147" y="342"/>
                  </a:lnTo>
                  <a:lnTo>
                    <a:pt x="135" y="358"/>
                  </a:lnTo>
                  <a:lnTo>
                    <a:pt x="125" y="365"/>
                  </a:lnTo>
                  <a:lnTo>
                    <a:pt x="116" y="371"/>
                  </a:lnTo>
                  <a:lnTo>
                    <a:pt x="98" y="378"/>
                  </a:lnTo>
                  <a:lnTo>
                    <a:pt x="83" y="381"/>
                  </a:lnTo>
                  <a:lnTo>
                    <a:pt x="77" y="381"/>
                  </a:lnTo>
                  <a:lnTo>
                    <a:pt x="83" y="384"/>
                  </a:lnTo>
                  <a:lnTo>
                    <a:pt x="92" y="384"/>
                  </a:lnTo>
                  <a:lnTo>
                    <a:pt x="107" y="381"/>
                  </a:lnTo>
                  <a:lnTo>
                    <a:pt x="116" y="376"/>
                  </a:lnTo>
                  <a:lnTo>
                    <a:pt x="125" y="371"/>
                  </a:lnTo>
                  <a:lnTo>
                    <a:pt x="144" y="358"/>
                  </a:lnTo>
                  <a:lnTo>
                    <a:pt x="153" y="350"/>
                  </a:lnTo>
                  <a:lnTo>
                    <a:pt x="159" y="340"/>
                  </a:lnTo>
                  <a:lnTo>
                    <a:pt x="156" y="358"/>
                  </a:lnTo>
                  <a:lnTo>
                    <a:pt x="150" y="373"/>
                  </a:lnTo>
                  <a:lnTo>
                    <a:pt x="144" y="384"/>
                  </a:lnTo>
                  <a:lnTo>
                    <a:pt x="135" y="386"/>
                  </a:lnTo>
                  <a:lnTo>
                    <a:pt x="125" y="386"/>
                  </a:lnTo>
                  <a:lnTo>
                    <a:pt x="116" y="384"/>
                  </a:lnTo>
                  <a:lnTo>
                    <a:pt x="119" y="386"/>
                  </a:lnTo>
                  <a:lnTo>
                    <a:pt x="125" y="389"/>
                  </a:lnTo>
                  <a:lnTo>
                    <a:pt x="138" y="391"/>
                  </a:lnTo>
                  <a:lnTo>
                    <a:pt x="144" y="391"/>
                  </a:lnTo>
                  <a:lnTo>
                    <a:pt x="150" y="389"/>
                  </a:lnTo>
                  <a:lnTo>
                    <a:pt x="162" y="381"/>
                  </a:lnTo>
                  <a:lnTo>
                    <a:pt x="168" y="371"/>
                  </a:lnTo>
                  <a:lnTo>
                    <a:pt x="168" y="360"/>
                  </a:lnTo>
                  <a:lnTo>
                    <a:pt x="174" y="368"/>
                  </a:lnTo>
                  <a:lnTo>
                    <a:pt x="174" y="373"/>
                  </a:lnTo>
                  <a:lnTo>
                    <a:pt x="171" y="381"/>
                  </a:lnTo>
                  <a:lnTo>
                    <a:pt x="159" y="389"/>
                  </a:lnTo>
                  <a:lnTo>
                    <a:pt x="168" y="386"/>
                  </a:lnTo>
                  <a:lnTo>
                    <a:pt x="174" y="381"/>
                  </a:lnTo>
                  <a:lnTo>
                    <a:pt x="180" y="373"/>
                  </a:lnTo>
                  <a:lnTo>
                    <a:pt x="190" y="353"/>
                  </a:lnTo>
                  <a:lnTo>
                    <a:pt x="199" y="340"/>
                  </a:lnTo>
                  <a:lnTo>
                    <a:pt x="208" y="321"/>
                  </a:lnTo>
                  <a:lnTo>
                    <a:pt x="223" y="306"/>
                  </a:lnTo>
                  <a:lnTo>
                    <a:pt x="235" y="293"/>
                  </a:lnTo>
                  <a:lnTo>
                    <a:pt x="248" y="280"/>
                  </a:lnTo>
                  <a:lnTo>
                    <a:pt x="229" y="311"/>
                  </a:lnTo>
                  <a:lnTo>
                    <a:pt x="245" y="290"/>
                  </a:lnTo>
                  <a:lnTo>
                    <a:pt x="260" y="277"/>
                  </a:lnTo>
                  <a:lnTo>
                    <a:pt x="272" y="267"/>
                  </a:lnTo>
                  <a:lnTo>
                    <a:pt x="293" y="257"/>
                  </a:lnTo>
                  <a:lnTo>
                    <a:pt x="251" y="296"/>
                  </a:lnTo>
                  <a:lnTo>
                    <a:pt x="229" y="316"/>
                  </a:lnTo>
                  <a:lnTo>
                    <a:pt x="223" y="319"/>
                  </a:lnTo>
                  <a:lnTo>
                    <a:pt x="269" y="290"/>
                  </a:lnTo>
                  <a:lnTo>
                    <a:pt x="284" y="280"/>
                  </a:lnTo>
                  <a:lnTo>
                    <a:pt x="296" y="267"/>
                  </a:lnTo>
                  <a:lnTo>
                    <a:pt x="309" y="252"/>
                  </a:lnTo>
                  <a:lnTo>
                    <a:pt x="287" y="277"/>
                  </a:lnTo>
                  <a:lnTo>
                    <a:pt x="269" y="301"/>
                  </a:lnTo>
                  <a:lnTo>
                    <a:pt x="254" y="316"/>
                  </a:lnTo>
                  <a:lnTo>
                    <a:pt x="232" y="332"/>
                  </a:lnTo>
                  <a:lnTo>
                    <a:pt x="226" y="334"/>
                  </a:lnTo>
                  <a:lnTo>
                    <a:pt x="241" y="324"/>
                  </a:lnTo>
                  <a:lnTo>
                    <a:pt x="284" y="298"/>
                  </a:lnTo>
                  <a:lnTo>
                    <a:pt x="306" y="280"/>
                  </a:lnTo>
                  <a:lnTo>
                    <a:pt x="327" y="264"/>
                  </a:lnTo>
                  <a:lnTo>
                    <a:pt x="342" y="244"/>
                  </a:lnTo>
                  <a:lnTo>
                    <a:pt x="333" y="262"/>
                  </a:lnTo>
                  <a:lnTo>
                    <a:pt x="324" y="272"/>
                  </a:lnTo>
                  <a:lnTo>
                    <a:pt x="315" y="283"/>
                  </a:lnTo>
                  <a:lnTo>
                    <a:pt x="312" y="285"/>
                  </a:lnTo>
                  <a:lnTo>
                    <a:pt x="318" y="283"/>
                  </a:lnTo>
                  <a:lnTo>
                    <a:pt x="342" y="270"/>
                  </a:lnTo>
                  <a:lnTo>
                    <a:pt x="358" y="262"/>
                  </a:lnTo>
                  <a:lnTo>
                    <a:pt x="367" y="252"/>
                  </a:lnTo>
                  <a:lnTo>
                    <a:pt x="373" y="241"/>
                  </a:lnTo>
                  <a:lnTo>
                    <a:pt x="367" y="257"/>
                  </a:lnTo>
                  <a:lnTo>
                    <a:pt x="358" y="270"/>
                  </a:lnTo>
                  <a:lnTo>
                    <a:pt x="348" y="280"/>
                  </a:lnTo>
                  <a:lnTo>
                    <a:pt x="339" y="288"/>
                  </a:lnTo>
                  <a:lnTo>
                    <a:pt x="330" y="288"/>
                  </a:lnTo>
                  <a:lnTo>
                    <a:pt x="324" y="288"/>
                  </a:lnTo>
                  <a:lnTo>
                    <a:pt x="327" y="288"/>
                  </a:lnTo>
                  <a:lnTo>
                    <a:pt x="330" y="290"/>
                  </a:lnTo>
                  <a:lnTo>
                    <a:pt x="342" y="290"/>
                  </a:lnTo>
                  <a:lnTo>
                    <a:pt x="364" y="285"/>
                  </a:lnTo>
                  <a:lnTo>
                    <a:pt x="385" y="275"/>
                  </a:lnTo>
                  <a:lnTo>
                    <a:pt x="403" y="262"/>
                  </a:lnTo>
                  <a:lnTo>
                    <a:pt x="416" y="249"/>
                  </a:lnTo>
                  <a:lnTo>
                    <a:pt x="412" y="264"/>
                  </a:lnTo>
                  <a:lnTo>
                    <a:pt x="403" y="275"/>
                  </a:lnTo>
                  <a:lnTo>
                    <a:pt x="397" y="280"/>
                  </a:lnTo>
                  <a:lnTo>
                    <a:pt x="391" y="283"/>
                  </a:lnTo>
                  <a:lnTo>
                    <a:pt x="379" y="288"/>
                  </a:lnTo>
                  <a:lnTo>
                    <a:pt x="370" y="290"/>
                  </a:lnTo>
                  <a:lnTo>
                    <a:pt x="364" y="290"/>
                  </a:lnTo>
                  <a:lnTo>
                    <a:pt x="379" y="290"/>
                  </a:lnTo>
                  <a:lnTo>
                    <a:pt x="394" y="290"/>
                  </a:lnTo>
                  <a:lnTo>
                    <a:pt x="409" y="285"/>
                  </a:lnTo>
                  <a:lnTo>
                    <a:pt x="416" y="280"/>
                  </a:lnTo>
                  <a:lnTo>
                    <a:pt x="422" y="275"/>
                  </a:lnTo>
                  <a:lnTo>
                    <a:pt x="431" y="264"/>
                  </a:lnTo>
                  <a:lnTo>
                    <a:pt x="437" y="249"/>
                  </a:lnTo>
                  <a:lnTo>
                    <a:pt x="434" y="264"/>
                  </a:lnTo>
                  <a:lnTo>
                    <a:pt x="431" y="275"/>
                  </a:lnTo>
                  <a:lnTo>
                    <a:pt x="422" y="285"/>
                  </a:lnTo>
                  <a:lnTo>
                    <a:pt x="409" y="293"/>
                  </a:lnTo>
                  <a:lnTo>
                    <a:pt x="403" y="296"/>
                  </a:lnTo>
                  <a:lnTo>
                    <a:pt x="412" y="293"/>
                  </a:lnTo>
                  <a:lnTo>
                    <a:pt x="422" y="290"/>
                  </a:lnTo>
                  <a:lnTo>
                    <a:pt x="434" y="283"/>
                  </a:lnTo>
                  <a:lnTo>
                    <a:pt x="446" y="272"/>
                  </a:lnTo>
                  <a:lnTo>
                    <a:pt x="452" y="259"/>
                  </a:lnTo>
                  <a:lnTo>
                    <a:pt x="455" y="249"/>
                  </a:lnTo>
                  <a:lnTo>
                    <a:pt x="452" y="272"/>
                  </a:lnTo>
                  <a:lnTo>
                    <a:pt x="449" y="293"/>
                  </a:lnTo>
                  <a:lnTo>
                    <a:pt x="443" y="303"/>
                  </a:lnTo>
                  <a:lnTo>
                    <a:pt x="431" y="316"/>
                  </a:lnTo>
                  <a:lnTo>
                    <a:pt x="428" y="324"/>
                  </a:lnTo>
                  <a:lnTo>
                    <a:pt x="425" y="332"/>
                  </a:lnTo>
                  <a:lnTo>
                    <a:pt x="428" y="355"/>
                  </a:lnTo>
                  <a:lnTo>
                    <a:pt x="428" y="368"/>
                  </a:lnTo>
                  <a:lnTo>
                    <a:pt x="422" y="381"/>
                  </a:lnTo>
                  <a:lnTo>
                    <a:pt x="412" y="397"/>
                  </a:lnTo>
                  <a:lnTo>
                    <a:pt x="400" y="409"/>
                  </a:lnTo>
                  <a:lnTo>
                    <a:pt x="388" y="422"/>
                  </a:lnTo>
                  <a:lnTo>
                    <a:pt x="406" y="409"/>
                  </a:lnTo>
                  <a:lnTo>
                    <a:pt x="428" y="391"/>
                  </a:lnTo>
                  <a:lnTo>
                    <a:pt x="431" y="391"/>
                  </a:lnTo>
                  <a:lnTo>
                    <a:pt x="428" y="394"/>
                  </a:lnTo>
                  <a:lnTo>
                    <a:pt x="416" y="409"/>
                  </a:lnTo>
                  <a:lnTo>
                    <a:pt x="403" y="430"/>
                  </a:lnTo>
                  <a:lnTo>
                    <a:pt x="388" y="443"/>
                  </a:lnTo>
                  <a:lnTo>
                    <a:pt x="376" y="456"/>
                  </a:lnTo>
                  <a:lnTo>
                    <a:pt x="373" y="456"/>
                  </a:lnTo>
                  <a:lnTo>
                    <a:pt x="382" y="453"/>
                  </a:lnTo>
                  <a:lnTo>
                    <a:pt x="412" y="433"/>
                  </a:lnTo>
                  <a:lnTo>
                    <a:pt x="431" y="417"/>
                  </a:lnTo>
                  <a:lnTo>
                    <a:pt x="440" y="402"/>
                  </a:lnTo>
                  <a:lnTo>
                    <a:pt x="449" y="386"/>
                  </a:lnTo>
                  <a:lnTo>
                    <a:pt x="440" y="407"/>
                  </a:lnTo>
                  <a:lnTo>
                    <a:pt x="434" y="425"/>
                  </a:lnTo>
                  <a:lnTo>
                    <a:pt x="425" y="438"/>
                  </a:lnTo>
                  <a:lnTo>
                    <a:pt x="419" y="443"/>
                  </a:lnTo>
                  <a:lnTo>
                    <a:pt x="412" y="446"/>
                  </a:lnTo>
                  <a:lnTo>
                    <a:pt x="409" y="448"/>
                  </a:lnTo>
                  <a:lnTo>
                    <a:pt x="412" y="448"/>
                  </a:lnTo>
                  <a:lnTo>
                    <a:pt x="419" y="446"/>
                  </a:lnTo>
                  <a:lnTo>
                    <a:pt x="431" y="438"/>
                  </a:lnTo>
                  <a:lnTo>
                    <a:pt x="446" y="420"/>
                  </a:lnTo>
                  <a:lnTo>
                    <a:pt x="455" y="404"/>
                  </a:lnTo>
                  <a:lnTo>
                    <a:pt x="464" y="389"/>
                  </a:lnTo>
                  <a:lnTo>
                    <a:pt x="477" y="355"/>
                  </a:lnTo>
                  <a:lnTo>
                    <a:pt x="486" y="316"/>
                  </a:lnTo>
                  <a:lnTo>
                    <a:pt x="486" y="340"/>
                  </a:lnTo>
                  <a:lnTo>
                    <a:pt x="486" y="360"/>
                  </a:lnTo>
                  <a:lnTo>
                    <a:pt x="483" y="378"/>
                  </a:lnTo>
                  <a:lnTo>
                    <a:pt x="477" y="389"/>
                  </a:lnTo>
                  <a:lnTo>
                    <a:pt x="471" y="397"/>
                  </a:lnTo>
                  <a:lnTo>
                    <a:pt x="467" y="399"/>
                  </a:lnTo>
                  <a:lnTo>
                    <a:pt x="471" y="397"/>
                  </a:lnTo>
                  <a:lnTo>
                    <a:pt x="480" y="389"/>
                  </a:lnTo>
                  <a:lnTo>
                    <a:pt x="489" y="376"/>
                  </a:lnTo>
                  <a:lnTo>
                    <a:pt x="492" y="365"/>
                  </a:lnTo>
                  <a:lnTo>
                    <a:pt x="498" y="353"/>
                  </a:lnTo>
                  <a:lnTo>
                    <a:pt x="507" y="293"/>
                  </a:lnTo>
                  <a:lnTo>
                    <a:pt x="510" y="262"/>
                  </a:lnTo>
                  <a:lnTo>
                    <a:pt x="507" y="246"/>
                  </a:lnTo>
                  <a:lnTo>
                    <a:pt x="504" y="231"/>
                  </a:lnTo>
                  <a:lnTo>
                    <a:pt x="489" y="176"/>
                  </a:lnTo>
                  <a:lnTo>
                    <a:pt x="477" y="156"/>
                  </a:lnTo>
                  <a:lnTo>
                    <a:pt x="464" y="138"/>
                  </a:lnTo>
                  <a:lnTo>
                    <a:pt x="455" y="130"/>
                  </a:lnTo>
                  <a:lnTo>
                    <a:pt x="446" y="122"/>
                  </a:lnTo>
                  <a:lnTo>
                    <a:pt x="428" y="114"/>
                  </a:lnTo>
                  <a:lnTo>
                    <a:pt x="406" y="107"/>
                  </a:lnTo>
                  <a:lnTo>
                    <a:pt x="397" y="96"/>
                  </a:lnTo>
                  <a:lnTo>
                    <a:pt x="382" y="83"/>
                  </a:lnTo>
                  <a:lnTo>
                    <a:pt x="376" y="81"/>
                  </a:lnTo>
                  <a:lnTo>
                    <a:pt x="373" y="83"/>
                  </a:lnTo>
                  <a:lnTo>
                    <a:pt x="370" y="86"/>
                  </a:lnTo>
                  <a:lnTo>
                    <a:pt x="367" y="81"/>
                  </a:lnTo>
                  <a:lnTo>
                    <a:pt x="364" y="75"/>
                  </a:lnTo>
                  <a:lnTo>
                    <a:pt x="351" y="73"/>
                  </a:lnTo>
                  <a:close/>
                  <a:moveTo>
                    <a:pt x="144" y="303"/>
                  </a:moveTo>
                  <a:lnTo>
                    <a:pt x="144" y="303"/>
                  </a:lnTo>
                  <a:close/>
                </a:path>
              </a:pathLst>
            </a:custGeom>
            <a:solidFill>
              <a:srgbClr val="893430"/>
            </a:solidFill>
            <a:ln w="9525">
              <a:noFill/>
              <a:round/>
              <a:headEnd/>
              <a:tailEnd/>
            </a:ln>
          </p:spPr>
          <p:txBody>
            <a:bodyPr/>
            <a:lstStyle/>
            <a:p>
              <a:endParaRPr lang="ru-RU"/>
            </a:p>
          </p:txBody>
        </p:sp>
        <p:sp>
          <p:nvSpPr>
            <p:cNvPr id="40001" name="Freeform 154"/>
            <p:cNvSpPr>
              <a:spLocks/>
            </p:cNvSpPr>
            <p:nvPr/>
          </p:nvSpPr>
          <p:spPr bwMode="auto">
            <a:xfrm>
              <a:off x="4342" y="1180"/>
              <a:ext cx="358" cy="324"/>
            </a:xfrm>
            <a:custGeom>
              <a:avLst/>
              <a:gdLst>
                <a:gd name="T0" fmla="*/ 358 w 358"/>
                <a:gd name="T1" fmla="*/ 62 h 324"/>
                <a:gd name="T2" fmla="*/ 324 w 358"/>
                <a:gd name="T3" fmla="*/ 26 h 324"/>
                <a:gd name="T4" fmla="*/ 241 w 358"/>
                <a:gd name="T5" fmla="*/ 0 h 324"/>
                <a:gd name="T6" fmla="*/ 147 w 358"/>
                <a:gd name="T7" fmla="*/ 21 h 324"/>
                <a:gd name="T8" fmla="*/ 107 w 358"/>
                <a:gd name="T9" fmla="*/ 73 h 324"/>
                <a:gd name="T10" fmla="*/ 95 w 358"/>
                <a:gd name="T11" fmla="*/ 125 h 324"/>
                <a:gd name="T12" fmla="*/ 67 w 358"/>
                <a:gd name="T13" fmla="*/ 140 h 324"/>
                <a:gd name="T14" fmla="*/ 55 w 358"/>
                <a:gd name="T15" fmla="*/ 140 h 324"/>
                <a:gd name="T16" fmla="*/ 95 w 358"/>
                <a:gd name="T17" fmla="*/ 143 h 324"/>
                <a:gd name="T18" fmla="*/ 104 w 358"/>
                <a:gd name="T19" fmla="*/ 135 h 324"/>
                <a:gd name="T20" fmla="*/ 83 w 358"/>
                <a:gd name="T21" fmla="*/ 163 h 324"/>
                <a:gd name="T22" fmla="*/ 58 w 358"/>
                <a:gd name="T23" fmla="*/ 163 h 324"/>
                <a:gd name="T24" fmla="*/ 28 w 358"/>
                <a:gd name="T25" fmla="*/ 132 h 324"/>
                <a:gd name="T26" fmla="*/ 31 w 358"/>
                <a:gd name="T27" fmla="*/ 148 h 324"/>
                <a:gd name="T28" fmla="*/ 55 w 358"/>
                <a:gd name="T29" fmla="*/ 171 h 324"/>
                <a:gd name="T30" fmla="*/ 98 w 358"/>
                <a:gd name="T31" fmla="*/ 171 h 324"/>
                <a:gd name="T32" fmla="*/ 95 w 358"/>
                <a:gd name="T33" fmla="*/ 179 h 324"/>
                <a:gd name="T34" fmla="*/ 61 w 358"/>
                <a:gd name="T35" fmla="*/ 192 h 324"/>
                <a:gd name="T36" fmla="*/ 25 w 358"/>
                <a:gd name="T37" fmla="*/ 179 h 324"/>
                <a:gd name="T38" fmla="*/ 15 w 358"/>
                <a:gd name="T39" fmla="*/ 171 h 324"/>
                <a:gd name="T40" fmla="*/ 40 w 358"/>
                <a:gd name="T41" fmla="*/ 205 h 324"/>
                <a:gd name="T42" fmla="*/ 70 w 358"/>
                <a:gd name="T43" fmla="*/ 207 h 324"/>
                <a:gd name="T44" fmla="*/ 86 w 358"/>
                <a:gd name="T45" fmla="*/ 207 h 324"/>
                <a:gd name="T46" fmla="*/ 64 w 358"/>
                <a:gd name="T47" fmla="*/ 236 h 324"/>
                <a:gd name="T48" fmla="*/ 18 w 358"/>
                <a:gd name="T49" fmla="*/ 239 h 324"/>
                <a:gd name="T50" fmla="*/ 0 w 358"/>
                <a:gd name="T51" fmla="*/ 218 h 324"/>
                <a:gd name="T52" fmla="*/ 3 w 358"/>
                <a:gd name="T53" fmla="*/ 236 h 324"/>
                <a:gd name="T54" fmla="*/ 28 w 358"/>
                <a:gd name="T55" fmla="*/ 252 h 324"/>
                <a:gd name="T56" fmla="*/ 89 w 358"/>
                <a:gd name="T57" fmla="*/ 254 h 324"/>
                <a:gd name="T58" fmla="*/ 73 w 358"/>
                <a:gd name="T59" fmla="*/ 293 h 324"/>
                <a:gd name="T60" fmla="*/ 43 w 358"/>
                <a:gd name="T61" fmla="*/ 306 h 324"/>
                <a:gd name="T62" fmla="*/ 67 w 358"/>
                <a:gd name="T63" fmla="*/ 308 h 324"/>
                <a:gd name="T64" fmla="*/ 104 w 358"/>
                <a:gd name="T65" fmla="*/ 288 h 324"/>
                <a:gd name="T66" fmla="*/ 119 w 358"/>
                <a:gd name="T67" fmla="*/ 270 h 324"/>
                <a:gd name="T68" fmla="*/ 122 w 358"/>
                <a:gd name="T69" fmla="*/ 311 h 324"/>
                <a:gd name="T70" fmla="*/ 92 w 358"/>
                <a:gd name="T71" fmla="*/ 319 h 324"/>
                <a:gd name="T72" fmla="*/ 128 w 358"/>
                <a:gd name="T73" fmla="*/ 321 h 324"/>
                <a:gd name="T74" fmla="*/ 141 w 358"/>
                <a:gd name="T75" fmla="*/ 308 h 324"/>
                <a:gd name="T76" fmla="*/ 144 w 358"/>
                <a:gd name="T77" fmla="*/ 303 h 324"/>
                <a:gd name="T78" fmla="*/ 138 w 358"/>
                <a:gd name="T79" fmla="*/ 288 h 324"/>
                <a:gd name="T80" fmla="*/ 141 w 358"/>
                <a:gd name="T81" fmla="*/ 241 h 324"/>
                <a:gd name="T82" fmla="*/ 144 w 358"/>
                <a:gd name="T83" fmla="*/ 226 h 324"/>
                <a:gd name="T84" fmla="*/ 116 w 358"/>
                <a:gd name="T85" fmla="*/ 223 h 324"/>
                <a:gd name="T86" fmla="*/ 138 w 358"/>
                <a:gd name="T87" fmla="*/ 223 h 324"/>
                <a:gd name="T88" fmla="*/ 150 w 358"/>
                <a:gd name="T89" fmla="*/ 200 h 324"/>
                <a:gd name="T90" fmla="*/ 168 w 358"/>
                <a:gd name="T91" fmla="*/ 179 h 324"/>
                <a:gd name="T92" fmla="*/ 183 w 358"/>
                <a:gd name="T93" fmla="*/ 132 h 324"/>
                <a:gd name="T94" fmla="*/ 235 w 358"/>
                <a:gd name="T95" fmla="*/ 88 h 324"/>
                <a:gd name="T96" fmla="*/ 303 w 358"/>
                <a:gd name="T97" fmla="*/ 73 h 324"/>
                <a:gd name="T98" fmla="*/ 339 w 358"/>
                <a:gd name="T99" fmla="*/ 70 h 32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58"/>
                <a:gd name="T151" fmla="*/ 0 h 324"/>
                <a:gd name="T152" fmla="*/ 358 w 358"/>
                <a:gd name="T153" fmla="*/ 324 h 32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58" h="324">
                  <a:moveTo>
                    <a:pt x="351" y="73"/>
                  </a:moveTo>
                  <a:lnTo>
                    <a:pt x="351" y="73"/>
                  </a:lnTo>
                  <a:lnTo>
                    <a:pt x="354" y="68"/>
                  </a:lnTo>
                  <a:lnTo>
                    <a:pt x="358" y="62"/>
                  </a:lnTo>
                  <a:lnTo>
                    <a:pt x="354" y="55"/>
                  </a:lnTo>
                  <a:lnTo>
                    <a:pt x="351" y="47"/>
                  </a:lnTo>
                  <a:lnTo>
                    <a:pt x="339" y="37"/>
                  </a:lnTo>
                  <a:lnTo>
                    <a:pt x="324" y="26"/>
                  </a:lnTo>
                  <a:lnTo>
                    <a:pt x="299" y="16"/>
                  </a:lnTo>
                  <a:lnTo>
                    <a:pt x="269" y="6"/>
                  </a:lnTo>
                  <a:lnTo>
                    <a:pt x="241" y="0"/>
                  </a:lnTo>
                  <a:lnTo>
                    <a:pt x="214" y="0"/>
                  </a:lnTo>
                  <a:lnTo>
                    <a:pt x="190" y="6"/>
                  </a:lnTo>
                  <a:lnTo>
                    <a:pt x="165" y="11"/>
                  </a:lnTo>
                  <a:lnTo>
                    <a:pt x="147" y="21"/>
                  </a:lnTo>
                  <a:lnTo>
                    <a:pt x="131" y="34"/>
                  </a:lnTo>
                  <a:lnTo>
                    <a:pt x="119" y="47"/>
                  </a:lnTo>
                  <a:lnTo>
                    <a:pt x="107" y="73"/>
                  </a:lnTo>
                  <a:lnTo>
                    <a:pt x="104" y="91"/>
                  </a:lnTo>
                  <a:lnTo>
                    <a:pt x="101" y="109"/>
                  </a:lnTo>
                  <a:lnTo>
                    <a:pt x="95" y="125"/>
                  </a:lnTo>
                  <a:lnTo>
                    <a:pt x="89" y="132"/>
                  </a:lnTo>
                  <a:lnTo>
                    <a:pt x="83" y="138"/>
                  </a:lnTo>
                  <a:lnTo>
                    <a:pt x="73" y="140"/>
                  </a:lnTo>
                  <a:lnTo>
                    <a:pt x="67" y="140"/>
                  </a:lnTo>
                  <a:lnTo>
                    <a:pt x="55" y="138"/>
                  </a:lnTo>
                  <a:lnTo>
                    <a:pt x="49" y="135"/>
                  </a:lnTo>
                  <a:lnTo>
                    <a:pt x="55" y="140"/>
                  </a:lnTo>
                  <a:lnTo>
                    <a:pt x="67" y="145"/>
                  </a:lnTo>
                  <a:lnTo>
                    <a:pt x="83" y="145"/>
                  </a:lnTo>
                  <a:lnTo>
                    <a:pt x="95" y="143"/>
                  </a:lnTo>
                  <a:lnTo>
                    <a:pt x="101" y="138"/>
                  </a:lnTo>
                  <a:lnTo>
                    <a:pt x="104" y="135"/>
                  </a:lnTo>
                  <a:lnTo>
                    <a:pt x="104" y="138"/>
                  </a:lnTo>
                  <a:lnTo>
                    <a:pt x="101" y="145"/>
                  </a:lnTo>
                  <a:lnTo>
                    <a:pt x="95" y="153"/>
                  </a:lnTo>
                  <a:lnTo>
                    <a:pt x="83" y="163"/>
                  </a:lnTo>
                  <a:lnTo>
                    <a:pt x="77" y="166"/>
                  </a:lnTo>
                  <a:lnTo>
                    <a:pt x="67" y="166"/>
                  </a:lnTo>
                  <a:lnTo>
                    <a:pt x="58" y="163"/>
                  </a:lnTo>
                  <a:lnTo>
                    <a:pt x="49" y="158"/>
                  </a:lnTo>
                  <a:lnTo>
                    <a:pt x="34" y="148"/>
                  </a:lnTo>
                  <a:lnTo>
                    <a:pt x="31" y="140"/>
                  </a:lnTo>
                  <a:lnTo>
                    <a:pt x="28" y="132"/>
                  </a:lnTo>
                  <a:lnTo>
                    <a:pt x="25" y="127"/>
                  </a:lnTo>
                  <a:lnTo>
                    <a:pt x="25" y="135"/>
                  </a:lnTo>
                  <a:lnTo>
                    <a:pt x="31" y="148"/>
                  </a:lnTo>
                  <a:lnTo>
                    <a:pt x="37" y="156"/>
                  </a:lnTo>
                  <a:lnTo>
                    <a:pt x="46" y="166"/>
                  </a:lnTo>
                  <a:lnTo>
                    <a:pt x="55" y="171"/>
                  </a:lnTo>
                  <a:lnTo>
                    <a:pt x="64" y="174"/>
                  </a:lnTo>
                  <a:lnTo>
                    <a:pt x="73" y="174"/>
                  </a:lnTo>
                  <a:lnTo>
                    <a:pt x="83" y="174"/>
                  </a:lnTo>
                  <a:lnTo>
                    <a:pt x="98" y="171"/>
                  </a:lnTo>
                  <a:lnTo>
                    <a:pt x="104" y="169"/>
                  </a:lnTo>
                  <a:lnTo>
                    <a:pt x="101" y="171"/>
                  </a:lnTo>
                  <a:lnTo>
                    <a:pt x="95" y="179"/>
                  </a:lnTo>
                  <a:lnTo>
                    <a:pt x="83" y="187"/>
                  </a:lnTo>
                  <a:lnTo>
                    <a:pt x="73" y="192"/>
                  </a:lnTo>
                  <a:lnTo>
                    <a:pt x="61" y="192"/>
                  </a:lnTo>
                  <a:lnTo>
                    <a:pt x="49" y="192"/>
                  </a:lnTo>
                  <a:lnTo>
                    <a:pt x="40" y="189"/>
                  </a:lnTo>
                  <a:lnTo>
                    <a:pt x="31" y="184"/>
                  </a:lnTo>
                  <a:lnTo>
                    <a:pt x="25" y="179"/>
                  </a:lnTo>
                  <a:lnTo>
                    <a:pt x="18" y="169"/>
                  </a:lnTo>
                  <a:lnTo>
                    <a:pt x="15" y="166"/>
                  </a:lnTo>
                  <a:lnTo>
                    <a:pt x="15" y="171"/>
                  </a:lnTo>
                  <a:lnTo>
                    <a:pt x="18" y="182"/>
                  </a:lnTo>
                  <a:lnTo>
                    <a:pt x="28" y="197"/>
                  </a:lnTo>
                  <a:lnTo>
                    <a:pt x="31" y="202"/>
                  </a:lnTo>
                  <a:lnTo>
                    <a:pt x="40" y="205"/>
                  </a:lnTo>
                  <a:lnTo>
                    <a:pt x="49" y="210"/>
                  </a:lnTo>
                  <a:lnTo>
                    <a:pt x="58" y="210"/>
                  </a:lnTo>
                  <a:lnTo>
                    <a:pt x="70" y="207"/>
                  </a:lnTo>
                  <a:lnTo>
                    <a:pt x="80" y="205"/>
                  </a:lnTo>
                  <a:lnTo>
                    <a:pt x="83" y="205"/>
                  </a:lnTo>
                  <a:lnTo>
                    <a:pt x="86" y="207"/>
                  </a:lnTo>
                  <a:lnTo>
                    <a:pt x="86" y="218"/>
                  </a:lnTo>
                  <a:lnTo>
                    <a:pt x="83" y="226"/>
                  </a:lnTo>
                  <a:lnTo>
                    <a:pt x="73" y="231"/>
                  </a:lnTo>
                  <a:lnTo>
                    <a:pt x="64" y="236"/>
                  </a:lnTo>
                  <a:lnTo>
                    <a:pt x="46" y="241"/>
                  </a:lnTo>
                  <a:lnTo>
                    <a:pt x="31" y="241"/>
                  </a:lnTo>
                  <a:lnTo>
                    <a:pt x="18" y="239"/>
                  </a:lnTo>
                  <a:lnTo>
                    <a:pt x="9" y="236"/>
                  </a:lnTo>
                  <a:lnTo>
                    <a:pt x="3" y="231"/>
                  </a:lnTo>
                  <a:lnTo>
                    <a:pt x="0" y="223"/>
                  </a:lnTo>
                  <a:lnTo>
                    <a:pt x="0" y="218"/>
                  </a:lnTo>
                  <a:lnTo>
                    <a:pt x="0" y="220"/>
                  </a:lnTo>
                  <a:lnTo>
                    <a:pt x="0" y="231"/>
                  </a:lnTo>
                  <a:lnTo>
                    <a:pt x="3" y="236"/>
                  </a:lnTo>
                  <a:lnTo>
                    <a:pt x="9" y="244"/>
                  </a:lnTo>
                  <a:lnTo>
                    <a:pt x="15" y="249"/>
                  </a:lnTo>
                  <a:lnTo>
                    <a:pt x="28" y="252"/>
                  </a:lnTo>
                  <a:lnTo>
                    <a:pt x="49" y="257"/>
                  </a:lnTo>
                  <a:lnTo>
                    <a:pt x="70" y="257"/>
                  </a:lnTo>
                  <a:lnTo>
                    <a:pt x="89" y="254"/>
                  </a:lnTo>
                  <a:lnTo>
                    <a:pt x="89" y="267"/>
                  </a:lnTo>
                  <a:lnTo>
                    <a:pt x="83" y="280"/>
                  </a:lnTo>
                  <a:lnTo>
                    <a:pt x="73" y="293"/>
                  </a:lnTo>
                  <a:lnTo>
                    <a:pt x="61" y="303"/>
                  </a:lnTo>
                  <a:lnTo>
                    <a:pt x="52" y="306"/>
                  </a:lnTo>
                  <a:lnTo>
                    <a:pt x="46" y="306"/>
                  </a:lnTo>
                  <a:lnTo>
                    <a:pt x="43" y="306"/>
                  </a:lnTo>
                  <a:lnTo>
                    <a:pt x="46" y="308"/>
                  </a:lnTo>
                  <a:lnTo>
                    <a:pt x="55" y="308"/>
                  </a:lnTo>
                  <a:lnTo>
                    <a:pt x="67" y="308"/>
                  </a:lnTo>
                  <a:lnTo>
                    <a:pt x="77" y="306"/>
                  </a:lnTo>
                  <a:lnTo>
                    <a:pt x="89" y="301"/>
                  </a:lnTo>
                  <a:lnTo>
                    <a:pt x="104" y="288"/>
                  </a:lnTo>
                  <a:lnTo>
                    <a:pt x="113" y="280"/>
                  </a:lnTo>
                  <a:lnTo>
                    <a:pt x="119" y="272"/>
                  </a:lnTo>
                  <a:lnTo>
                    <a:pt x="119" y="270"/>
                  </a:lnTo>
                  <a:lnTo>
                    <a:pt x="125" y="285"/>
                  </a:lnTo>
                  <a:lnTo>
                    <a:pt x="125" y="298"/>
                  </a:lnTo>
                  <a:lnTo>
                    <a:pt x="125" y="306"/>
                  </a:lnTo>
                  <a:lnTo>
                    <a:pt x="122" y="311"/>
                  </a:lnTo>
                  <a:lnTo>
                    <a:pt x="110" y="319"/>
                  </a:lnTo>
                  <a:lnTo>
                    <a:pt x="101" y="319"/>
                  </a:lnTo>
                  <a:lnTo>
                    <a:pt x="92" y="319"/>
                  </a:lnTo>
                  <a:lnTo>
                    <a:pt x="110" y="324"/>
                  </a:lnTo>
                  <a:lnTo>
                    <a:pt x="122" y="324"/>
                  </a:lnTo>
                  <a:lnTo>
                    <a:pt x="128" y="321"/>
                  </a:lnTo>
                  <a:lnTo>
                    <a:pt x="131" y="319"/>
                  </a:lnTo>
                  <a:lnTo>
                    <a:pt x="138" y="314"/>
                  </a:lnTo>
                  <a:lnTo>
                    <a:pt x="141" y="308"/>
                  </a:lnTo>
                  <a:lnTo>
                    <a:pt x="144" y="303"/>
                  </a:lnTo>
                  <a:lnTo>
                    <a:pt x="141" y="301"/>
                  </a:lnTo>
                  <a:lnTo>
                    <a:pt x="138" y="288"/>
                  </a:lnTo>
                  <a:lnTo>
                    <a:pt x="138" y="275"/>
                  </a:lnTo>
                  <a:lnTo>
                    <a:pt x="138" y="252"/>
                  </a:lnTo>
                  <a:lnTo>
                    <a:pt x="141" y="241"/>
                  </a:lnTo>
                  <a:lnTo>
                    <a:pt x="147" y="231"/>
                  </a:lnTo>
                  <a:lnTo>
                    <a:pt x="150" y="223"/>
                  </a:lnTo>
                  <a:lnTo>
                    <a:pt x="144" y="226"/>
                  </a:lnTo>
                  <a:lnTo>
                    <a:pt x="135" y="228"/>
                  </a:lnTo>
                  <a:lnTo>
                    <a:pt x="125" y="228"/>
                  </a:lnTo>
                  <a:lnTo>
                    <a:pt x="116" y="223"/>
                  </a:lnTo>
                  <a:lnTo>
                    <a:pt x="122" y="226"/>
                  </a:lnTo>
                  <a:lnTo>
                    <a:pt x="128" y="226"/>
                  </a:lnTo>
                  <a:lnTo>
                    <a:pt x="138" y="223"/>
                  </a:lnTo>
                  <a:lnTo>
                    <a:pt x="144" y="218"/>
                  </a:lnTo>
                  <a:lnTo>
                    <a:pt x="147" y="213"/>
                  </a:lnTo>
                  <a:lnTo>
                    <a:pt x="147" y="207"/>
                  </a:lnTo>
                  <a:lnTo>
                    <a:pt x="150" y="200"/>
                  </a:lnTo>
                  <a:lnTo>
                    <a:pt x="156" y="192"/>
                  </a:lnTo>
                  <a:lnTo>
                    <a:pt x="162" y="184"/>
                  </a:lnTo>
                  <a:lnTo>
                    <a:pt x="168" y="179"/>
                  </a:lnTo>
                  <a:lnTo>
                    <a:pt x="171" y="163"/>
                  </a:lnTo>
                  <a:lnTo>
                    <a:pt x="174" y="148"/>
                  </a:lnTo>
                  <a:lnTo>
                    <a:pt x="183" y="132"/>
                  </a:lnTo>
                  <a:lnTo>
                    <a:pt x="196" y="117"/>
                  </a:lnTo>
                  <a:lnTo>
                    <a:pt x="214" y="101"/>
                  </a:lnTo>
                  <a:lnTo>
                    <a:pt x="235" y="88"/>
                  </a:lnTo>
                  <a:lnTo>
                    <a:pt x="260" y="81"/>
                  </a:lnTo>
                  <a:lnTo>
                    <a:pt x="281" y="75"/>
                  </a:lnTo>
                  <a:lnTo>
                    <a:pt x="303" y="73"/>
                  </a:lnTo>
                  <a:lnTo>
                    <a:pt x="324" y="73"/>
                  </a:lnTo>
                  <a:lnTo>
                    <a:pt x="330" y="70"/>
                  </a:lnTo>
                  <a:lnTo>
                    <a:pt x="339" y="70"/>
                  </a:lnTo>
                  <a:lnTo>
                    <a:pt x="351" y="73"/>
                  </a:lnTo>
                  <a:close/>
                </a:path>
              </a:pathLst>
            </a:custGeom>
            <a:solidFill>
              <a:srgbClr val="6E2E2C"/>
            </a:solidFill>
            <a:ln w="9525">
              <a:noFill/>
              <a:round/>
              <a:headEnd/>
              <a:tailEnd/>
            </a:ln>
          </p:spPr>
          <p:txBody>
            <a:bodyPr/>
            <a:lstStyle/>
            <a:p>
              <a:endParaRPr lang="ru-RU"/>
            </a:p>
          </p:txBody>
        </p:sp>
        <p:sp>
          <p:nvSpPr>
            <p:cNvPr id="40002" name="Freeform 155"/>
            <p:cNvSpPr>
              <a:spLocks noEditPoints="1"/>
            </p:cNvSpPr>
            <p:nvPr/>
          </p:nvSpPr>
          <p:spPr bwMode="auto">
            <a:xfrm>
              <a:off x="4440" y="1188"/>
              <a:ext cx="305" cy="337"/>
            </a:xfrm>
            <a:custGeom>
              <a:avLst/>
              <a:gdLst>
                <a:gd name="T0" fmla="*/ 128 w 305"/>
                <a:gd name="T1" fmla="*/ 0 h 337"/>
                <a:gd name="T2" fmla="*/ 58 w 305"/>
                <a:gd name="T3" fmla="*/ 16 h 337"/>
                <a:gd name="T4" fmla="*/ 21 w 305"/>
                <a:gd name="T5" fmla="*/ 67 h 337"/>
                <a:gd name="T6" fmla="*/ 12 w 305"/>
                <a:gd name="T7" fmla="*/ 101 h 337"/>
                <a:gd name="T8" fmla="*/ 30 w 305"/>
                <a:gd name="T9" fmla="*/ 62 h 337"/>
                <a:gd name="T10" fmla="*/ 15 w 305"/>
                <a:gd name="T11" fmla="*/ 140 h 337"/>
                <a:gd name="T12" fmla="*/ 12 w 305"/>
                <a:gd name="T13" fmla="*/ 148 h 337"/>
                <a:gd name="T14" fmla="*/ 33 w 305"/>
                <a:gd name="T15" fmla="*/ 104 h 337"/>
                <a:gd name="T16" fmla="*/ 70 w 305"/>
                <a:gd name="T17" fmla="*/ 21 h 337"/>
                <a:gd name="T18" fmla="*/ 137 w 305"/>
                <a:gd name="T19" fmla="*/ 8 h 337"/>
                <a:gd name="T20" fmla="*/ 98 w 305"/>
                <a:gd name="T21" fmla="*/ 150 h 337"/>
                <a:gd name="T22" fmla="*/ 165 w 305"/>
                <a:gd name="T23" fmla="*/ 106 h 337"/>
                <a:gd name="T24" fmla="*/ 177 w 305"/>
                <a:gd name="T25" fmla="*/ 106 h 337"/>
                <a:gd name="T26" fmla="*/ 134 w 305"/>
                <a:gd name="T27" fmla="*/ 158 h 337"/>
                <a:gd name="T28" fmla="*/ 156 w 305"/>
                <a:gd name="T29" fmla="*/ 140 h 337"/>
                <a:gd name="T30" fmla="*/ 125 w 305"/>
                <a:gd name="T31" fmla="*/ 199 h 337"/>
                <a:gd name="T32" fmla="*/ 156 w 305"/>
                <a:gd name="T33" fmla="*/ 161 h 337"/>
                <a:gd name="T34" fmla="*/ 147 w 305"/>
                <a:gd name="T35" fmla="*/ 181 h 337"/>
                <a:gd name="T36" fmla="*/ 186 w 305"/>
                <a:gd name="T37" fmla="*/ 148 h 337"/>
                <a:gd name="T38" fmla="*/ 153 w 305"/>
                <a:gd name="T39" fmla="*/ 202 h 337"/>
                <a:gd name="T40" fmla="*/ 180 w 305"/>
                <a:gd name="T41" fmla="*/ 168 h 337"/>
                <a:gd name="T42" fmla="*/ 177 w 305"/>
                <a:gd name="T43" fmla="*/ 187 h 337"/>
                <a:gd name="T44" fmla="*/ 189 w 305"/>
                <a:gd name="T45" fmla="*/ 212 h 337"/>
                <a:gd name="T46" fmla="*/ 211 w 305"/>
                <a:gd name="T47" fmla="*/ 212 h 337"/>
                <a:gd name="T48" fmla="*/ 241 w 305"/>
                <a:gd name="T49" fmla="*/ 197 h 337"/>
                <a:gd name="T50" fmla="*/ 220 w 305"/>
                <a:gd name="T51" fmla="*/ 228 h 337"/>
                <a:gd name="T52" fmla="*/ 198 w 305"/>
                <a:gd name="T53" fmla="*/ 225 h 337"/>
                <a:gd name="T54" fmla="*/ 174 w 305"/>
                <a:gd name="T55" fmla="*/ 246 h 337"/>
                <a:gd name="T56" fmla="*/ 156 w 305"/>
                <a:gd name="T57" fmla="*/ 249 h 337"/>
                <a:gd name="T58" fmla="*/ 171 w 305"/>
                <a:gd name="T59" fmla="*/ 218 h 337"/>
                <a:gd name="T60" fmla="*/ 131 w 305"/>
                <a:gd name="T61" fmla="*/ 251 h 337"/>
                <a:gd name="T62" fmla="*/ 134 w 305"/>
                <a:gd name="T63" fmla="*/ 254 h 337"/>
                <a:gd name="T64" fmla="*/ 92 w 305"/>
                <a:gd name="T65" fmla="*/ 329 h 337"/>
                <a:gd name="T66" fmla="*/ 104 w 305"/>
                <a:gd name="T67" fmla="*/ 272 h 337"/>
                <a:gd name="T68" fmla="*/ 98 w 305"/>
                <a:gd name="T69" fmla="*/ 262 h 337"/>
                <a:gd name="T70" fmla="*/ 73 w 305"/>
                <a:gd name="T71" fmla="*/ 311 h 337"/>
                <a:gd name="T72" fmla="*/ 113 w 305"/>
                <a:gd name="T73" fmla="*/ 223 h 337"/>
                <a:gd name="T74" fmla="*/ 92 w 305"/>
                <a:gd name="T75" fmla="*/ 241 h 337"/>
                <a:gd name="T76" fmla="*/ 107 w 305"/>
                <a:gd name="T77" fmla="*/ 205 h 337"/>
                <a:gd name="T78" fmla="*/ 92 w 305"/>
                <a:gd name="T79" fmla="*/ 207 h 337"/>
                <a:gd name="T80" fmla="*/ 58 w 305"/>
                <a:gd name="T81" fmla="*/ 275 h 337"/>
                <a:gd name="T82" fmla="*/ 95 w 305"/>
                <a:gd name="T83" fmla="*/ 197 h 337"/>
                <a:gd name="T84" fmla="*/ 92 w 305"/>
                <a:gd name="T85" fmla="*/ 171 h 337"/>
                <a:gd name="T86" fmla="*/ 110 w 305"/>
                <a:gd name="T87" fmla="*/ 143 h 337"/>
                <a:gd name="T88" fmla="*/ 235 w 305"/>
                <a:gd name="T89" fmla="*/ 241 h 337"/>
                <a:gd name="T90" fmla="*/ 250 w 305"/>
                <a:gd name="T91" fmla="*/ 241 h 337"/>
                <a:gd name="T92" fmla="*/ 250 w 305"/>
                <a:gd name="T93" fmla="*/ 251 h 337"/>
                <a:gd name="T94" fmla="*/ 278 w 305"/>
                <a:gd name="T95" fmla="*/ 187 h 337"/>
                <a:gd name="T96" fmla="*/ 253 w 305"/>
                <a:gd name="T97" fmla="*/ 238 h 337"/>
                <a:gd name="T98" fmla="*/ 253 w 305"/>
                <a:gd name="T99" fmla="*/ 207 h 337"/>
                <a:gd name="T100" fmla="*/ 281 w 305"/>
                <a:gd name="T101" fmla="*/ 241 h 337"/>
                <a:gd name="T102" fmla="*/ 296 w 305"/>
                <a:gd name="T103" fmla="*/ 205 h 337"/>
                <a:gd name="T104" fmla="*/ 290 w 305"/>
                <a:gd name="T105" fmla="*/ 238 h 337"/>
                <a:gd name="T106" fmla="*/ 305 w 305"/>
                <a:gd name="T107" fmla="*/ 207 h 337"/>
                <a:gd name="T108" fmla="*/ 296 w 305"/>
                <a:gd name="T109" fmla="*/ 246 h 337"/>
                <a:gd name="T110" fmla="*/ 269 w 305"/>
                <a:gd name="T111" fmla="*/ 267 h 337"/>
                <a:gd name="T112" fmla="*/ 287 w 305"/>
                <a:gd name="T113" fmla="*/ 241 h 337"/>
                <a:gd name="T114" fmla="*/ 281 w 305"/>
                <a:gd name="T115" fmla="*/ 241 h 33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05"/>
                <a:gd name="T175" fmla="*/ 0 h 337"/>
                <a:gd name="T176" fmla="*/ 305 w 305"/>
                <a:gd name="T177" fmla="*/ 337 h 33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05" h="337">
                  <a:moveTo>
                    <a:pt x="174" y="8"/>
                  </a:moveTo>
                  <a:lnTo>
                    <a:pt x="174" y="8"/>
                  </a:lnTo>
                  <a:lnTo>
                    <a:pt x="165" y="5"/>
                  </a:lnTo>
                  <a:lnTo>
                    <a:pt x="143" y="0"/>
                  </a:lnTo>
                  <a:lnTo>
                    <a:pt x="128" y="0"/>
                  </a:lnTo>
                  <a:lnTo>
                    <a:pt x="110" y="0"/>
                  </a:lnTo>
                  <a:lnTo>
                    <a:pt x="95" y="3"/>
                  </a:lnTo>
                  <a:lnTo>
                    <a:pt x="73" y="8"/>
                  </a:lnTo>
                  <a:lnTo>
                    <a:pt x="58" y="16"/>
                  </a:lnTo>
                  <a:lnTo>
                    <a:pt x="46" y="23"/>
                  </a:lnTo>
                  <a:lnTo>
                    <a:pt x="37" y="29"/>
                  </a:lnTo>
                  <a:lnTo>
                    <a:pt x="30" y="36"/>
                  </a:lnTo>
                  <a:lnTo>
                    <a:pt x="24" y="52"/>
                  </a:lnTo>
                  <a:lnTo>
                    <a:pt x="21" y="67"/>
                  </a:lnTo>
                  <a:lnTo>
                    <a:pt x="12" y="96"/>
                  </a:lnTo>
                  <a:lnTo>
                    <a:pt x="6" y="109"/>
                  </a:lnTo>
                  <a:lnTo>
                    <a:pt x="12" y="101"/>
                  </a:lnTo>
                  <a:lnTo>
                    <a:pt x="18" y="93"/>
                  </a:lnTo>
                  <a:lnTo>
                    <a:pt x="21" y="80"/>
                  </a:lnTo>
                  <a:lnTo>
                    <a:pt x="30" y="62"/>
                  </a:lnTo>
                  <a:lnTo>
                    <a:pt x="30" y="83"/>
                  </a:lnTo>
                  <a:lnTo>
                    <a:pt x="27" y="104"/>
                  </a:lnTo>
                  <a:lnTo>
                    <a:pt x="21" y="124"/>
                  </a:lnTo>
                  <a:lnTo>
                    <a:pt x="15" y="140"/>
                  </a:lnTo>
                  <a:lnTo>
                    <a:pt x="6" y="150"/>
                  </a:lnTo>
                  <a:lnTo>
                    <a:pt x="3" y="153"/>
                  </a:lnTo>
                  <a:lnTo>
                    <a:pt x="0" y="155"/>
                  </a:lnTo>
                  <a:lnTo>
                    <a:pt x="12" y="148"/>
                  </a:lnTo>
                  <a:lnTo>
                    <a:pt x="24" y="137"/>
                  </a:lnTo>
                  <a:lnTo>
                    <a:pt x="27" y="132"/>
                  </a:lnTo>
                  <a:lnTo>
                    <a:pt x="30" y="124"/>
                  </a:lnTo>
                  <a:lnTo>
                    <a:pt x="33" y="104"/>
                  </a:lnTo>
                  <a:lnTo>
                    <a:pt x="40" y="75"/>
                  </a:lnTo>
                  <a:lnTo>
                    <a:pt x="46" y="60"/>
                  </a:lnTo>
                  <a:lnTo>
                    <a:pt x="52" y="44"/>
                  </a:lnTo>
                  <a:lnTo>
                    <a:pt x="61" y="31"/>
                  </a:lnTo>
                  <a:lnTo>
                    <a:pt x="70" y="21"/>
                  </a:lnTo>
                  <a:lnTo>
                    <a:pt x="85" y="16"/>
                  </a:lnTo>
                  <a:lnTo>
                    <a:pt x="104" y="10"/>
                  </a:lnTo>
                  <a:lnTo>
                    <a:pt x="119" y="8"/>
                  </a:lnTo>
                  <a:lnTo>
                    <a:pt x="137" y="8"/>
                  </a:lnTo>
                  <a:lnTo>
                    <a:pt x="165" y="8"/>
                  </a:lnTo>
                  <a:lnTo>
                    <a:pt x="174" y="8"/>
                  </a:lnTo>
                  <a:close/>
                  <a:moveTo>
                    <a:pt x="98" y="150"/>
                  </a:moveTo>
                  <a:lnTo>
                    <a:pt x="98" y="150"/>
                  </a:lnTo>
                  <a:lnTo>
                    <a:pt x="110" y="140"/>
                  </a:lnTo>
                  <a:lnTo>
                    <a:pt x="122" y="130"/>
                  </a:lnTo>
                  <a:lnTo>
                    <a:pt x="143" y="117"/>
                  </a:lnTo>
                  <a:lnTo>
                    <a:pt x="165" y="106"/>
                  </a:lnTo>
                  <a:lnTo>
                    <a:pt x="186" y="101"/>
                  </a:lnTo>
                  <a:lnTo>
                    <a:pt x="211" y="96"/>
                  </a:lnTo>
                  <a:lnTo>
                    <a:pt x="192" y="101"/>
                  </a:lnTo>
                  <a:lnTo>
                    <a:pt x="177" y="106"/>
                  </a:lnTo>
                  <a:lnTo>
                    <a:pt x="171" y="111"/>
                  </a:lnTo>
                  <a:lnTo>
                    <a:pt x="168" y="117"/>
                  </a:lnTo>
                  <a:lnTo>
                    <a:pt x="147" y="143"/>
                  </a:lnTo>
                  <a:lnTo>
                    <a:pt x="134" y="158"/>
                  </a:lnTo>
                  <a:lnTo>
                    <a:pt x="143" y="153"/>
                  </a:lnTo>
                  <a:lnTo>
                    <a:pt x="156" y="143"/>
                  </a:lnTo>
                  <a:lnTo>
                    <a:pt x="156" y="140"/>
                  </a:lnTo>
                  <a:lnTo>
                    <a:pt x="156" y="143"/>
                  </a:lnTo>
                  <a:lnTo>
                    <a:pt x="153" y="150"/>
                  </a:lnTo>
                  <a:lnTo>
                    <a:pt x="134" y="179"/>
                  </a:lnTo>
                  <a:lnTo>
                    <a:pt x="125" y="199"/>
                  </a:lnTo>
                  <a:lnTo>
                    <a:pt x="137" y="187"/>
                  </a:lnTo>
                  <a:lnTo>
                    <a:pt x="150" y="168"/>
                  </a:lnTo>
                  <a:lnTo>
                    <a:pt x="156" y="161"/>
                  </a:lnTo>
                  <a:lnTo>
                    <a:pt x="153" y="168"/>
                  </a:lnTo>
                  <a:lnTo>
                    <a:pt x="150" y="176"/>
                  </a:lnTo>
                  <a:lnTo>
                    <a:pt x="147" y="181"/>
                  </a:lnTo>
                  <a:lnTo>
                    <a:pt x="150" y="176"/>
                  </a:lnTo>
                  <a:lnTo>
                    <a:pt x="162" y="166"/>
                  </a:lnTo>
                  <a:lnTo>
                    <a:pt x="171" y="155"/>
                  </a:lnTo>
                  <a:lnTo>
                    <a:pt x="186" y="148"/>
                  </a:lnTo>
                  <a:lnTo>
                    <a:pt x="177" y="161"/>
                  </a:lnTo>
                  <a:lnTo>
                    <a:pt x="159" y="187"/>
                  </a:lnTo>
                  <a:lnTo>
                    <a:pt x="153" y="202"/>
                  </a:lnTo>
                  <a:lnTo>
                    <a:pt x="162" y="189"/>
                  </a:lnTo>
                  <a:lnTo>
                    <a:pt x="171" y="179"/>
                  </a:lnTo>
                  <a:lnTo>
                    <a:pt x="180" y="168"/>
                  </a:lnTo>
                  <a:lnTo>
                    <a:pt x="198" y="155"/>
                  </a:lnTo>
                  <a:lnTo>
                    <a:pt x="205" y="148"/>
                  </a:lnTo>
                  <a:lnTo>
                    <a:pt x="177" y="187"/>
                  </a:lnTo>
                  <a:lnTo>
                    <a:pt x="171" y="197"/>
                  </a:lnTo>
                  <a:lnTo>
                    <a:pt x="208" y="161"/>
                  </a:lnTo>
                  <a:lnTo>
                    <a:pt x="186" y="194"/>
                  </a:lnTo>
                  <a:lnTo>
                    <a:pt x="211" y="181"/>
                  </a:lnTo>
                  <a:lnTo>
                    <a:pt x="189" y="212"/>
                  </a:lnTo>
                  <a:lnTo>
                    <a:pt x="226" y="179"/>
                  </a:lnTo>
                  <a:lnTo>
                    <a:pt x="217" y="197"/>
                  </a:lnTo>
                  <a:lnTo>
                    <a:pt x="211" y="212"/>
                  </a:lnTo>
                  <a:lnTo>
                    <a:pt x="226" y="202"/>
                  </a:lnTo>
                  <a:lnTo>
                    <a:pt x="223" y="220"/>
                  </a:lnTo>
                  <a:lnTo>
                    <a:pt x="241" y="197"/>
                  </a:lnTo>
                  <a:lnTo>
                    <a:pt x="232" y="223"/>
                  </a:lnTo>
                  <a:lnTo>
                    <a:pt x="223" y="238"/>
                  </a:lnTo>
                  <a:lnTo>
                    <a:pt x="217" y="246"/>
                  </a:lnTo>
                  <a:lnTo>
                    <a:pt x="220" y="228"/>
                  </a:lnTo>
                  <a:lnTo>
                    <a:pt x="201" y="249"/>
                  </a:lnTo>
                  <a:lnTo>
                    <a:pt x="211" y="220"/>
                  </a:lnTo>
                  <a:lnTo>
                    <a:pt x="205" y="223"/>
                  </a:lnTo>
                  <a:lnTo>
                    <a:pt x="198" y="225"/>
                  </a:lnTo>
                  <a:lnTo>
                    <a:pt x="186" y="233"/>
                  </a:lnTo>
                  <a:lnTo>
                    <a:pt x="177" y="246"/>
                  </a:lnTo>
                  <a:lnTo>
                    <a:pt x="174" y="246"/>
                  </a:lnTo>
                  <a:lnTo>
                    <a:pt x="183" y="233"/>
                  </a:lnTo>
                  <a:lnTo>
                    <a:pt x="195" y="218"/>
                  </a:lnTo>
                  <a:lnTo>
                    <a:pt x="180" y="228"/>
                  </a:lnTo>
                  <a:lnTo>
                    <a:pt x="156" y="249"/>
                  </a:lnTo>
                  <a:lnTo>
                    <a:pt x="143" y="259"/>
                  </a:lnTo>
                  <a:lnTo>
                    <a:pt x="171" y="218"/>
                  </a:lnTo>
                  <a:lnTo>
                    <a:pt x="171" y="215"/>
                  </a:lnTo>
                  <a:lnTo>
                    <a:pt x="168" y="215"/>
                  </a:lnTo>
                  <a:lnTo>
                    <a:pt x="159" y="223"/>
                  </a:lnTo>
                  <a:lnTo>
                    <a:pt x="147" y="236"/>
                  </a:lnTo>
                  <a:lnTo>
                    <a:pt x="131" y="251"/>
                  </a:lnTo>
                  <a:lnTo>
                    <a:pt x="113" y="272"/>
                  </a:lnTo>
                  <a:lnTo>
                    <a:pt x="110" y="277"/>
                  </a:lnTo>
                  <a:lnTo>
                    <a:pt x="134" y="254"/>
                  </a:lnTo>
                  <a:lnTo>
                    <a:pt x="122" y="272"/>
                  </a:lnTo>
                  <a:lnTo>
                    <a:pt x="101" y="306"/>
                  </a:lnTo>
                  <a:lnTo>
                    <a:pt x="95" y="321"/>
                  </a:lnTo>
                  <a:lnTo>
                    <a:pt x="92" y="329"/>
                  </a:lnTo>
                  <a:lnTo>
                    <a:pt x="92" y="337"/>
                  </a:lnTo>
                  <a:lnTo>
                    <a:pt x="92" y="316"/>
                  </a:lnTo>
                  <a:lnTo>
                    <a:pt x="98" y="295"/>
                  </a:lnTo>
                  <a:lnTo>
                    <a:pt x="104" y="272"/>
                  </a:lnTo>
                  <a:lnTo>
                    <a:pt x="122" y="238"/>
                  </a:lnTo>
                  <a:lnTo>
                    <a:pt x="110" y="251"/>
                  </a:lnTo>
                  <a:lnTo>
                    <a:pt x="98" y="262"/>
                  </a:lnTo>
                  <a:lnTo>
                    <a:pt x="88" y="275"/>
                  </a:lnTo>
                  <a:lnTo>
                    <a:pt x="76" y="300"/>
                  </a:lnTo>
                  <a:lnTo>
                    <a:pt x="73" y="311"/>
                  </a:lnTo>
                  <a:lnTo>
                    <a:pt x="76" y="293"/>
                  </a:lnTo>
                  <a:lnTo>
                    <a:pt x="82" y="275"/>
                  </a:lnTo>
                  <a:lnTo>
                    <a:pt x="92" y="254"/>
                  </a:lnTo>
                  <a:lnTo>
                    <a:pt x="113" y="223"/>
                  </a:lnTo>
                  <a:lnTo>
                    <a:pt x="107" y="225"/>
                  </a:lnTo>
                  <a:lnTo>
                    <a:pt x="101" y="231"/>
                  </a:lnTo>
                  <a:lnTo>
                    <a:pt x="92" y="241"/>
                  </a:lnTo>
                  <a:lnTo>
                    <a:pt x="82" y="256"/>
                  </a:lnTo>
                  <a:lnTo>
                    <a:pt x="88" y="238"/>
                  </a:lnTo>
                  <a:lnTo>
                    <a:pt x="107" y="205"/>
                  </a:lnTo>
                  <a:lnTo>
                    <a:pt x="119" y="187"/>
                  </a:lnTo>
                  <a:lnTo>
                    <a:pt x="113" y="192"/>
                  </a:lnTo>
                  <a:lnTo>
                    <a:pt x="92" y="207"/>
                  </a:lnTo>
                  <a:lnTo>
                    <a:pt x="82" y="223"/>
                  </a:lnTo>
                  <a:lnTo>
                    <a:pt x="70" y="241"/>
                  </a:lnTo>
                  <a:lnTo>
                    <a:pt x="61" y="272"/>
                  </a:lnTo>
                  <a:lnTo>
                    <a:pt x="58" y="275"/>
                  </a:lnTo>
                  <a:lnTo>
                    <a:pt x="61" y="264"/>
                  </a:lnTo>
                  <a:lnTo>
                    <a:pt x="67" y="246"/>
                  </a:lnTo>
                  <a:lnTo>
                    <a:pt x="79" y="220"/>
                  </a:lnTo>
                  <a:lnTo>
                    <a:pt x="95" y="197"/>
                  </a:lnTo>
                  <a:lnTo>
                    <a:pt x="107" y="176"/>
                  </a:lnTo>
                  <a:lnTo>
                    <a:pt x="122" y="161"/>
                  </a:lnTo>
                  <a:lnTo>
                    <a:pt x="79" y="189"/>
                  </a:lnTo>
                  <a:lnTo>
                    <a:pt x="92" y="171"/>
                  </a:lnTo>
                  <a:lnTo>
                    <a:pt x="104" y="155"/>
                  </a:lnTo>
                  <a:lnTo>
                    <a:pt x="113" y="143"/>
                  </a:lnTo>
                  <a:lnTo>
                    <a:pt x="116" y="140"/>
                  </a:lnTo>
                  <a:lnTo>
                    <a:pt x="110" y="143"/>
                  </a:lnTo>
                  <a:lnTo>
                    <a:pt x="98" y="150"/>
                  </a:lnTo>
                  <a:close/>
                  <a:moveTo>
                    <a:pt x="241" y="228"/>
                  </a:moveTo>
                  <a:lnTo>
                    <a:pt x="235" y="241"/>
                  </a:lnTo>
                  <a:lnTo>
                    <a:pt x="244" y="231"/>
                  </a:lnTo>
                  <a:lnTo>
                    <a:pt x="253" y="225"/>
                  </a:lnTo>
                  <a:lnTo>
                    <a:pt x="241" y="246"/>
                  </a:lnTo>
                  <a:lnTo>
                    <a:pt x="250" y="241"/>
                  </a:lnTo>
                  <a:lnTo>
                    <a:pt x="235" y="264"/>
                  </a:lnTo>
                  <a:lnTo>
                    <a:pt x="238" y="262"/>
                  </a:lnTo>
                  <a:lnTo>
                    <a:pt x="250" y="251"/>
                  </a:lnTo>
                  <a:lnTo>
                    <a:pt x="263" y="241"/>
                  </a:lnTo>
                  <a:lnTo>
                    <a:pt x="272" y="228"/>
                  </a:lnTo>
                  <a:lnTo>
                    <a:pt x="281" y="215"/>
                  </a:lnTo>
                  <a:lnTo>
                    <a:pt x="272" y="225"/>
                  </a:lnTo>
                  <a:lnTo>
                    <a:pt x="278" y="187"/>
                  </a:lnTo>
                  <a:lnTo>
                    <a:pt x="275" y="197"/>
                  </a:lnTo>
                  <a:lnTo>
                    <a:pt x="263" y="220"/>
                  </a:lnTo>
                  <a:lnTo>
                    <a:pt x="253" y="238"/>
                  </a:lnTo>
                  <a:lnTo>
                    <a:pt x="263" y="207"/>
                  </a:lnTo>
                  <a:lnTo>
                    <a:pt x="250" y="225"/>
                  </a:lnTo>
                  <a:lnTo>
                    <a:pt x="253" y="207"/>
                  </a:lnTo>
                  <a:lnTo>
                    <a:pt x="247" y="220"/>
                  </a:lnTo>
                  <a:lnTo>
                    <a:pt x="241" y="228"/>
                  </a:lnTo>
                  <a:close/>
                  <a:moveTo>
                    <a:pt x="281" y="241"/>
                  </a:moveTo>
                  <a:lnTo>
                    <a:pt x="281" y="241"/>
                  </a:lnTo>
                  <a:lnTo>
                    <a:pt x="287" y="233"/>
                  </a:lnTo>
                  <a:lnTo>
                    <a:pt x="293" y="215"/>
                  </a:lnTo>
                  <a:lnTo>
                    <a:pt x="296" y="205"/>
                  </a:lnTo>
                  <a:lnTo>
                    <a:pt x="296" y="215"/>
                  </a:lnTo>
                  <a:lnTo>
                    <a:pt x="296" y="225"/>
                  </a:lnTo>
                  <a:lnTo>
                    <a:pt x="293" y="233"/>
                  </a:lnTo>
                  <a:lnTo>
                    <a:pt x="290" y="238"/>
                  </a:lnTo>
                  <a:lnTo>
                    <a:pt x="293" y="236"/>
                  </a:lnTo>
                  <a:lnTo>
                    <a:pt x="299" y="223"/>
                  </a:lnTo>
                  <a:lnTo>
                    <a:pt x="305" y="210"/>
                  </a:lnTo>
                  <a:lnTo>
                    <a:pt x="305" y="207"/>
                  </a:lnTo>
                  <a:lnTo>
                    <a:pt x="305" y="220"/>
                  </a:lnTo>
                  <a:lnTo>
                    <a:pt x="302" y="233"/>
                  </a:lnTo>
                  <a:lnTo>
                    <a:pt x="296" y="246"/>
                  </a:lnTo>
                  <a:lnTo>
                    <a:pt x="287" y="256"/>
                  </a:lnTo>
                  <a:lnTo>
                    <a:pt x="272" y="267"/>
                  </a:lnTo>
                  <a:lnTo>
                    <a:pt x="260" y="275"/>
                  </a:lnTo>
                  <a:lnTo>
                    <a:pt x="269" y="267"/>
                  </a:lnTo>
                  <a:lnTo>
                    <a:pt x="275" y="262"/>
                  </a:lnTo>
                  <a:lnTo>
                    <a:pt x="281" y="254"/>
                  </a:lnTo>
                  <a:lnTo>
                    <a:pt x="287" y="241"/>
                  </a:lnTo>
                  <a:lnTo>
                    <a:pt x="272" y="254"/>
                  </a:lnTo>
                  <a:lnTo>
                    <a:pt x="275" y="251"/>
                  </a:lnTo>
                  <a:lnTo>
                    <a:pt x="281" y="241"/>
                  </a:lnTo>
                  <a:close/>
                </a:path>
              </a:pathLst>
            </a:custGeom>
            <a:solidFill>
              <a:srgbClr val="BD4242"/>
            </a:solidFill>
            <a:ln w="9525">
              <a:noFill/>
              <a:round/>
              <a:headEnd/>
              <a:tailEnd/>
            </a:ln>
          </p:spPr>
          <p:txBody>
            <a:bodyPr/>
            <a:lstStyle/>
            <a:p>
              <a:endParaRPr lang="ru-RU"/>
            </a:p>
          </p:txBody>
        </p:sp>
        <p:sp>
          <p:nvSpPr>
            <p:cNvPr id="40003" name="Freeform 156"/>
            <p:cNvSpPr>
              <a:spLocks/>
            </p:cNvSpPr>
            <p:nvPr/>
          </p:nvSpPr>
          <p:spPr bwMode="auto">
            <a:xfrm>
              <a:off x="4565" y="1170"/>
              <a:ext cx="309" cy="189"/>
            </a:xfrm>
            <a:custGeom>
              <a:avLst/>
              <a:gdLst>
                <a:gd name="T0" fmla="*/ 67 w 309"/>
                <a:gd name="T1" fmla="*/ 83 h 189"/>
                <a:gd name="T2" fmla="*/ 40 w 309"/>
                <a:gd name="T3" fmla="*/ 80 h 189"/>
                <a:gd name="T4" fmla="*/ 22 w 309"/>
                <a:gd name="T5" fmla="*/ 83 h 189"/>
                <a:gd name="T6" fmla="*/ 6 w 309"/>
                <a:gd name="T7" fmla="*/ 83 h 189"/>
                <a:gd name="T8" fmla="*/ 0 w 309"/>
                <a:gd name="T9" fmla="*/ 72 h 189"/>
                <a:gd name="T10" fmla="*/ 3 w 309"/>
                <a:gd name="T11" fmla="*/ 62 h 189"/>
                <a:gd name="T12" fmla="*/ 18 w 309"/>
                <a:gd name="T13" fmla="*/ 47 h 189"/>
                <a:gd name="T14" fmla="*/ 40 w 309"/>
                <a:gd name="T15" fmla="*/ 34 h 189"/>
                <a:gd name="T16" fmla="*/ 70 w 309"/>
                <a:gd name="T17" fmla="*/ 23 h 189"/>
                <a:gd name="T18" fmla="*/ 83 w 309"/>
                <a:gd name="T19" fmla="*/ 28 h 189"/>
                <a:gd name="T20" fmla="*/ 104 w 309"/>
                <a:gd name="T21" fmla="*/ 34 h 189"/>
                <a:gd name="T22" fmla="*/ 116 w 309"/>
                <a:gd name="T23" fmla="*/ 23 h 189"/>
                <a:gd name="T24" fmla="*/ 122 w 309"/>
                <a:gd name="T25" fmla="*/ 13 h 189"/>
                <a:gd name="T26" fmla="*/ 147 w 309"/>
                <a:gd name="T27" fmla="*/ 3 h 189"/>
                <a:gd name="T28" fmla="*/ 168 w 309"/>
                <a:gd name="T29" fmla="*/ 0 h 189"/>
                <a:gd name="T30" fmla="*/ 177 w 309"/>
                <a:gd name="T31" fmla="*/ 3 h 189"/>
                <a:gd name="T32" fmla="*/ 199 w 309"/>
                <a:gd name="T33" fmla="*/ 18 h 189"/>
                <a:gd name="T34" fmla="*/ 211 w 309"/>
                <a:gd name="T35" fmla="*/ 16 h 189"/>
                <a:gd name="T36" fmla="*/ 214 w 309"/>
                <a:gd name="T37" fmla="*/ 13 h 189"/>
                <a:gd name="T38" fmla="*/ 220 w 309"/>
                <a:gd name="T39" fmla="*/ 23 h 189"/>
                <a:gd name="T40" fmla="*/ 232 w 309"/>
                <a:gd name="T41" fmla="*/ 31 h 189"/>
                <a:gd name="T42" fmla="*/ 251 w 309"/>
                <a:gd name="T43" fmla="*/ 47 h 189"/>
                <a:gd name="T44" fmla="*/ 251 w 309"/>
                <a:gd name="T45" fmla="*/ 54 h 189"/>
                <a:gd name="T46" fmla="*/ 238 w 309"/>
                <a:gd name="T47" fmla="*/ 62 h 189"/>
                <a:gd name="T48" fmla="*/ 226 w 309"/>
                <a:gd name="T49" fmla="*/ 67 h 189"/>
                <a:gd name="T50" fmla="*/ 223 w 309"/>
                <a:gd name="T51" fmla="*/ 72 h 189"/>
                <a:gd name="T52" fmla="*/ 244 w 309"/>
                <a:gd name="T53" fmla="*/ 85 h 189"/>
                <a:gd name="T54" fmla="*/ 266 w 309"/>
                <a:gd name="T55" fmla="*/ 96 h 189"/>
                <a:gd name="T56" fmla="*/ 299 w 309"/>
                <a:gd name="T57" fmla="*/ 119 h 189"/>
                <a:gd name="T58" fmla="*/ 309 w 309"/>
                <a:gd name="T59" fmla="*/ 137 h 189"/>
                <a:gd name="T60" fmla="*/ 309 w 309"/>
                <a:gd name="T61" fmla="*/ 145 h 189"/>
                <a:gd name="T62" fmla="*/ 290 w 309"/>
                <a:gd name="T63" fmla="*/ 168 h 189"/>
                <a:gd name="T64" fmla="*/ 278 w 309"/>
                <a:gd name="T65" fmla="*/ 181 h 189"/>
                <a:gd name="T66" fmla="*/ 275 w 309"/>
                <a:gd name="T67" fmla="*/ 189 h 189"/>
                <a:gd name="T68" fmla="*/ 266 w 309"/>
                <a:gd name="T69" fmla="*/ 186 h 189"/>
                <a:gd name="T70" fmla="*/ 263 w 309"/>
                <a:gd name="T71" fmla="*/ 181 h 189"/>
                <a:gd name="T72" fmla="*/ 248 w 309"/>
                <a:gd name="T73" fmla="*/ 153 h 189"/>
                <a:gd name="T74" fmla="*/ 220 w 309"/>
                <a:gd name="T75" fmla="*/ 129 h 189"/>
                <a:gd name="T76" fmla="*/ 208 w 309"/>
                <a:gd name="T77" fmla="*/ 124 h 189"/>
                <a:gd name="T78" fmla="*/ 174 w 309"/>
                <a:gd name="T79" fmla="*/ 114 h 189"/>
                <a:gd name="T80" fmla="*/ 147 w 309"/>
                <a:gd name="T81" fmla="*/ 96 h 189"/>
                <a:gd name="T82" fmla="*/ 113 w 309"/>
                <a:gd name="T83" fmla="*/ 85 h 189"/>
                <a:gd name="T84" fmla="*/ 101 w 309"/>
                <a:gd name="T85" fmla="*/ 83 h 189"/>
                <a:gd name="T86" fmla="*/ 67 w 309"/>
                <a:gd name="T87" fmla="*/ 83 h 18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09"/>
                <a:gd name="T133" fmla="*/ 0 h 189"/>
                <a:gd name="T134" fmla="*/ 309 w 309"/>
                <a:gd name="T135" fmla="*/ 189 h 18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09" h="189">
                  <a:moveTo>
                    <a:pt x="67" y="83"/>
                  </a:moveTo>
                  <a:lnTo>
                    <a:pt x="67" y="83"/>
                  </a:lnTo>
                  <a:lnTo>
                    <a:pt x="55" y="80"/>
                  </a:lnTo>
                  <a:lnTo>
                    <a:pt x="40" y="80"/>
                  </a:lnTo>
                  <a:lnTo>
                    <a:pt x="22" y="83"/>
                  </a:lnTo>
                  <a:lnTo>
                    <a:pt x="12" y="83"/>
                  </a:lnTo>
                  <a:lnTo>
                    <a:pt x="6" y="83"/>
                  </a:lnTo>
                  <a:lnTo>
                    <a:pt x="0" y="78"/>
                  </a:lnTo>
                  <a:lnTo>
                    <a:pt x="0" y="72"/>
                  </a:lnTo>
                  <a:lnTo>
                    <a:pt x="0" y="67"/>
                  </a:lnTo>
                  <a:lnTo>
                    <a:pt x="3" y="62"/>
                  </a:lnTo>
                  <a:lnTo>
                    <a:pt x="9" y="54"/>
                  </a:lnTo>
                  <a:lnTo>
                    <a:pt x="18" y="47"/>
                  </a:lnTo>
                  <a:lnTo>
                    <a:pt x="40" y="34"/>
                  </a:lnTo>
                  <a:lnTo>
                    <a:pt x="55" y="26"/>
                  </a:lnTo>
                  <a:lnTo>
                    <a:pt x="70" y="23"/>
                  </a:lnTo>
                  <a:lnTo>
                    <a:pt x="83" y="28"/>
                  </a:lnTo>
                  <a:lnTo>
                    <a:pt x="95" y="34"/>
                  </a:lnTo>
                  <a:lnTo>
                    <a:pt x="104" y="34"/>
                  </a:lnTo>
                  <a:lnTo>
                    <a:pt x="113" y="31"/>
                  </a:lnTo>
                  <a:lnTo>
                    <a:pt x="116" y="23"/>
                  </a:lnTo>
                  <a:lnTo>
                    <a:pt x="122" y="13"/>
                  </a:lnTo>
                  <a:lnTo>
                    <a:pt x="138" y="5"/>
                  </a:lnTo>
                  <a:lnTo>
                    <a:pt x="147" y="3"/>
                  </a:lnTo>
                  <a:lnTo>
                    <a:pt x="156" y="0"/>
                  </a:lnTo>
                  <a:lnTo>
                    <a:pt x="168" y="0"/>
                  </a:lnTo>
                  <a:lnTo>
                    <a:pt x="177" y="3"/>
                  </a:lnTo>
                  <a:lnTo>
                    <a:pt x="193" y="10"/>
                  </a:lnTo>
                  <a:lnTo>
                    <a:pt x="199" y="18"/>
                  </a:lnTo>
                  <a:lnTo>
                    <a:pt x="205" y="18"/>
                  </a:lnTo>
                  <a:lnTo>
                    <a:pt x="211" y="16"/>
                  </a:lnTo>
                  <a:lnTo>
                    <a:pt x="214" y="13"/>
                  </a:lnTo>
                  <a:lnTo>
                    <a:pt x="217" y="18"/>
                  </a:lnTo>
                  <a:lnTo>
                    <a:pt x="220" y="23"/>
                  </a:lnTo>
                  <a:lnTo>
                    <a:pt x="232" y="31"/>
                  </a:lnTo>
                  <a:lnTo>
                    <a:pt x="244" y="39"/>
                  </a:lnTo>
                  <a:lnTo>
                    <a:pt x="251" y="47"/>
                  </a:lnTo>
                  <a:lnTo>
                    <a:pt x="254" y="49"/>
                  </a:lnTo>
                  <a:lnTo>
                    <a:pt x="251" y="54"/>
                  </a:lnTo>
                  <a:lnTo>
                    <a:pt x="244" y="57"/>
                  </a:lnTo>
                  <a:lnTo>
                    <a:pt x="238" y="62"/>
                  </a:lnTo>
                  <a:lnTo>
                    <a:pt x="226" y="67"/>
                  </a:lnTo>
                  <a:lnTo>
                    <a:pt x="223" y="70"/>
                  </a:lnTo>
                  <a:lnTo>
                    <a:pt x="223" y="72"/>
                  </a:lnTo>
                  <a:lnTo>
                    <a:pt x="229" y="80"/>
                  </a:lnTo>
                  <a:lnTo>
                    <a:pt x="244" y="85"/>
                  </a:lnTo>
                  <a:lnTo>
                    <a:pt x="266" y="96"/>
                  </a:lnTo>
                  <a:lnTo>
                    <a:pt x="290" y="109"/>
                  </a:lnTo>
                  <a:lnTo>
                    <a:pt x="299" y="119"/>
                  </a:lnTo>
                  <a:lnTo>
                    <a:pt x="306" y="127"/>
                  </a:lnTo>
                  <a:lnTo>
                    <a:pt x="309" y="137"/>
                  </a:lnTo>
                  <a:lnTo>
                    <a:pt x="309" y="145"/>
                  </a:lnTo>
                  <a:lnTo>
                    <a:pt x="299" y="161"/>
                  </a:lnTo>
                  <a:lnTo>
                    <a:pt x="290" y="168"/>
                  </a:lnTo>
                  <a:lnTo>
                    <a:pt x="284" y="173"/>
                  </a:lnTo>
                  <a:lnTo>
                    <a:pt x="278" y="181"/>
                  </a:lnTo>
                  <a:lnTo>
                    <a:pt x="275" y="189"/>
                  </a:lnTo>
                  <a:lnTo>
                    <a:pt x="272" y="189"/>
                  </a:lnTo>
                  <a:lnTo>
                    <a:pt x="266" y="186"/>
                  </a:lnTo>
                  <a:lnTo>
                    <a:pt x="263" y="181"/>
                  </a:lnTo>
                  <a:lnTo>
                    <a:pt x="257" y="171"/>
                  </a:lnTo>
                  <a:lnTo>
                    <a:pt x="248" y="153"/>
                  </a:lnTo>
                  <a:lnTo>
                    <a:pt x="229" y="135"/>
                  </a:lnTo>
                  <a:lnTo>
                    <a:pt x="220" y="129"/>
                  </a:lnTo>
                  <a:lnTo>
                    <a:pt x="208" y="124"/>
                  </a:lnTo>
                  <a:lnTo>
                    <a:pt x="189" y="119"/>
                  </a:lnTo>
                  <a:lnTo>
                    <a:pt x="174" y="114"/>
                  </a:lnTo>
                  <a:lnTo>
                    <a:pt x="147" y="96"/>
                  </a:lnTo>
                  <a:lnTo>
                    <a:pt x="125" y="85"/>
                  </a:lnTo>
                  <a:lnTo>
                    <a:pt x="113" y="85"/>
                  </a:lnTo>
                  <a:lnTo>
                    <a:pt x="101" y="83"/>
                  </a:lnTo>
                  <a:lnTo>
                    <a:pt x="67" y="83"/>
                  </a:lnTo>
                  <a:close/>
                </a:path>
              </a:pathLst>
            </a:custGeom>
            <a:solidFill>
              <a:srgbClr val="FDEDF4"/>
            </a:solidFill>
            <a:ln w="9525">
              <a:noFill/>
              <a:round/>
              <a:headEnd/>
              <a:tailEnd/>
            </a:ln>
          </p:spPr>
          <p:txBody>
            <a:bodyPr/>
            <a:lstStyle/>
            <a:p>
              <a:endParaRPr lang="ru-RU"/>
            </a:p>
          </p:txBody>
        </p:sp>
        <p:sp>
          <p:nvSpPr>
            <p:cNvPr id="40004" name="Freeform 157"/>
            <p:cNvSpPr>
              <a:spLocks noEditPoints="1"/>
            </p:cNvSpPr>
            <p:nvPr/>
          </p:nvSpPr>
          <p:spPr bwMode="auto">
            <a:xfrm>
              <a:off x="4568" y="1170"/>
              <a:ext cx="306" cy="189"/>
            </a:xfrm>
            <a:custGeom>
              <a:avLst/>
              <a:gdLst>
                <a:gd name="T0" fmla="*/ 52 w 306"/>
                <a:gd name="T1" fmla="*/ 80 h 189"/>
                <a:gd name="T2" fmla="*/ 19 w 306"/>
                <a:gd name="T3" fmla="*/ 83 h 189"/>
                <a:gd name="T4" fmla="*/ 0 w 306"/>
                <a:gd name="T5" fmla="*/ 78 h 189"/>
                <a:gd name="T6" fmla="*/ 6 w 306"/>
                <a:gd name="T7" fmla="*/ 67 h 189"/>
                <a:gd name="T8" fmla="*/ 28 w 306"/>
                <a:gd name="T9" fmla="*/ 72 h 189"/>
                <a:gd name="T10" fmla="*/ 67 w 306"/>
                <a:gd name="T11" fmla="*/ 75 h 189"/>
                <a:gd name="T12" fmla="*/ 113 w 306"/>
                <a:gd name="T13" fmla="*/ 75 h 189"/>
                <a:gd name="T14" fmla="*/ 135 w 306"/>
                <a:gd name="T15" fmla="*/ 91 h 189"/>
                <a:gd name="T16" fmla="*/ 98 w 306"/>
                <a:gd name="T17" fmla="*/ 83 h 189"/>
                <a:gd name="T18" fmla="*/ 64 w 306"/>
                <a:gd name="T19" fmla="*/ 83 h 189"/>
                <a:gd name="T20" fmla="*/ 70 w 306"/>
                <a:gd name="T21" fmla="*/ 26 h 189"/>
                <a:gd name="T22" fmla="*/ 92 w 306"/>
                <a:gd name="T23" fmla="*/ 34 h 189"/>
                <a:gd name="T24" fmla="*/ 113 w 306"/>
                <a:gd name="T25" fmla="*/ 23 h 189"/>
                <a:gd name="T26" fmla="*/ 125 w 306"/>
                <a:gd name="T27" fmla="*/ 10 h 189"/>
                <a:gd name="T28" fmla="*/ 150 w 306"/>
                <a:gd name="T29" fmla="*/ 0 h 189"/>
                <a:gd name="T30" fmla="*/ 119 w 306"/>
                <a:gd name="T31" fmla="*/ 26 h 189"/>
                <a:gd name="T32" fmla="*/ 119 w 306"/>
                <a:gd name="T33" fmla="*/ 36 h 189"/>
                <a:gd name="T34" fmla="*/ 125 w 306"/>
                <a:gd name="T35" fmla="*/ 60 h 189"/>
                <a:gd name="T36" fmla="*/ 107 w 306"/>
                <a:gd name="T37" fmla="*/ 60 h 189"/>
                <a:gd name="T38" fmla="*/ 83 w 306"/>
                <a:gd name="T39" fmla="*/ 36 h 189"/>
                <a:gd name="T40" fmla="*/ 58 w 306"/>
                <a:gd name="T41" fmla="*/ 26 h 189"/>
                <a:gd name="T42" fmla="*/ 251 w 306"/>
                <a:gd name="T43" fmla="*/ 49 h 189"/>
                <a:gd name="T44" fmla="*/ 235 w 306"/>
                <a:gd name="T45" fmla="*/ 62 h 189"/>
                <a:gd name="T46" fmla="*/ 220 w 306"/>
                <a:gd name="T47" fmla="*/ 72 h 189"/>
                <a:gd name="T48" fmla="*/ 241 w 306"/>
                <a:gd name="T49" fmla="*/ 85 h 189"/>
                <a:gd name="T50" fmla="*/ 296 w 306"/>
                <a:gd name="T51" fmla="*/ 119 h 189"/>
                <a:gd name="T52" fmla="*/ 306 w 306"/>
                <a:gd name="T53" fmla="*/ 145 h 189"/>
                <a:gd name="T54" fmla="*/ 287 w 306"/>
                <a:gd name="T55" fmla="*/ 168 h 189"/>
                <a:gd name="T56" fmla="*/ 275 w 306"/>
                <a:gd name="T57" fmla="*/ 181 h 189"/>
                <a:gd name="T58" fmla="*/ 263 w 306"/>
                <a:gd name="T59" fmla="*/ 186 h 189"/>
                <a:gd name="T60" fmla="*/ 260 w 306"/>
                <a:gd name="T61" fmla="*/ 181 h 189"/>
                <a:gd name="T62" fmla="*/ 272 w 306"/>
                <a:gd name="T63" fmla="*/ 176 h 189"/>
                <a:gd name="T64" fmla="*/ 269 w 306"/>
                <a:gd name="T65" fmla="*/ 158 h 189"/>
                <a:gd name="T66" fmla="*/ 281 w 306"/>
                <a:gd name="T67" fmla="*/ 158 h 189"/>
                <a:gd name="T68" fmla="*/ 293 w 306"/>
                <a:gd name="T69" fmla="*/ 153 h 189"/>
                <a:gd name="T70" fmla="*/ 299 w 306"/>
                <a:gd name="T71" fmla="*/ 137 h 189"/>
                <a:gd name="T72" fmla="*/ 281 w 306"/>
                <a:gd name="T73" fmla="*/ 119 h 189"/>
                <a:gd name="T74" fmla="*/ 211 w 306"/>
                <a:gd name="T75" fmla="*/ 88 h 189"/>
                <a:gd name="T76" fmla="*/ 174 w 306"/>
                <a:gd name="T77" fmla="*/ 80 h 189"/>
                <a:gd name="T78" fmla="*/ 174 w 306"/>
                <a:gd name="T79" fmla="*/ 75 h 189"/>
                <a:gd name="T80" fmla="*/ 211 w 306"/>
                <a:gd name="T81" fmla="*/ 65 h 189"/>
                <a:gd name="T82" fmla="*/ 251 w 306"/>
                <a:gd name="T83" fmla="*/ 49 h 189"/>
                <a:gd name="T84" fmla="*/ 257 w 306"/>
                <a:gd name="T85" fmla="*/ 176 h 189"/>
                <a:gd name="T86" fmla="*/ 248 w 306"/>
                <a:gd name="T87" fmla="*/ 150 h 189"/>
                <a:gd name="T88" fmla="*/ 226 w 306"/>
                <a:gd name="T89" fmla="*/ 124 h 189"/>
                <a:gd name="T90" fmla="*/ 180 w 306"/>
                <a:gd name="T91" fmla="*/ 114 h 189"/>
                <a:gd name="T92" fmla="*/ 183 w 306"/>
                <a:gd name="T93" fmla="*/ 119 h 189"/>
                <a:gd name="T94" fmla="*/ 205 w 306"/>
                <a:gd name="T95" fmla="*/ 127 h 189"/>
                <a:gd name="T96" fmla="*/ 238 w 306"/>
                <a:gd name="T97" fmla="*/ 150 h 189"/>
                <a:gd name="T98" fmla="*/ 257 w 306"/>
                <a:gd name="T99" fmla="*/ 176 h 1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06"/>
                <a:gd name="T151" fmla="*/ 0 h 189"/>
                <a:gd name="T152" fmla="*/ 306 w 306"/>
                <a:gd name="T153" fmla="*/ 189 h 1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06" h="189">
                  <a:moveTo>
                    <a:pt x="64" y="83"/>
                  </a:moveTo>
                  <a:lnTo>
                    <a:pt x="64" y="83"/>
                  </a:lnTo>
                  <a:lnTo>
                    <a:pt x="52" y="80"/>
                  </a:lnTo>
                  <a:lnTo>
                    <a:pt x="37" y="80"/>
                  </a:lnTo>
                  <a:lnTo>
                    <a:pt x="19" y="83"/>
                  </a:lnTo>
                  <a:lnTo>
                    <a:pt x="9" y="83"/>
                  </a:lnTo>
                  <a:lnTo>
                    <a:pt x="3" y="80"/>
                  </a:lnTo>
                  <a:lnTo>
                    <a:pt x="0" y="78"/>
                  </a:lnTo>
                  <a:lnTo>
                    <a:pt x="3" y="72"/>
                  </a:lnTo>
                  <a:lnTo>
                    <a:pt x="6" y="67"/>
                  </a:lnTo>
                  <a:lnTo>
                    <a:pt x="9" y="67"/>
                  </a:lnTo>
                  <a:lnTo>
                    <a:pt x="15" y="67"/>
                  </a:lnTo>
                  <a:lnTo>
                    <a:pt x="28" y="72"/>
                  </a:lnTo>
                  <a:lnTo>
                    <a:pt x="46" y="75"/>
                  </a:lnTo>
                  <a:lnTo>
                    <a:pt x="67" y="75"/>
                  </a:lnTo>
                  <a:lnTo>
                    <a:pt x="107" y="75"/>
                  </a:lnTo>
                  <a:lnTo>
                    <a:pt x="113" y="75"/>
                  </a:lnTo>
                  <a:lnTo>
                    <a:pt x="119" y="78"/>
                  </a:lnTo>
                  <a:lnTo>
                    <a:pt x="128" y="83"/>
                  </a:lnTo>
                  <a:lnTo>
                    <a:pt x="135" y="91"/>
                  </a:lnTo>
                  <a:lnTo>
                    <a:pt x="119" y="85"/>
                  </a:lnTo>
                  <a:lnTo>
                    <a:pt x="98" y="83"/>
                  </a:lnTo>
                  <a:lnTo>
                    <a:pt x="64" y="83"/>
                  </a:lnTo>
                  <a:close/>
                  <a:moveTo>
                    <a:pt x="58" y="26"/>
                  </a:moveTo>
                  <a:lnTo>
                    <a:pt x="58" y="26"/>
                  </a:lnTo>
                  <a:lnTo>
                    <a:pt x="70" y="26"/>
                  </a:lnTo>
                  <a:lnTo>
                    <a:pt x="80" y="28"/>
                  </a:lnTo>
                  <a:lnTo>
                    <a:pt x="92" y="34"/>
                  </a:lnTo>
                  <a:lnTo>
                    <a:pt x="101" y="34"/>
                  </a:lnTo>
                  <a:lnTo>
                    <a:pt x="110" y="31"/>
                  </a:lnTo>
                  <a:lnTo>
                    <a:pt x="113" y="23"/>
                  </a:lnTo>
                  <a:lnTo>
                    <a:pt x="116" y="16"/>
                  </a:lnTo>
                  <a:lnTo>
                    <a:pt x="125" y="10"/>
                  </a:lnTo>
                  <a:lnTo>
                    <a:pt x="138" y="5"/>
                  </a:lnTo>
                  <a:lnTo>
                    <a:pt x="150" y="0"/>
                  </a:lnTo>
                  <a:lnTo>
                    <a:pt x="138" y="5"/>
                  </a:lnTo>
                  <a:lnTo>
                    <a:pt x="125" y="16"/>
                  </a:lnTo>
                  <a:lnTo>
                    <a:pt x="119" y="26"/>
                  </a:lnTo>
                  <a:lnTo>
                    <a:pt x="119" y="31"/>
                  </a:lnTo>
                  <a:lnTo>
                    <a:pt x="119" y="36"/>
                  </a:lnTo>
                  <a:lnTo>
                    <a:pt x="125" y="47"/>
                  </a:lnTo>
                  <a:lnTo>
                    <a:pt x="125" y="54"/>
                  </a:lnTo>
                  <a:lnTo>
                    <a:pt x="125" y="60"/>
                  </a:lnTo>
                  <a:lnTo>
                    <a:pt x="116" y="62"/>
                  </a:lnTo>
                  <a:lnTo>
                    <a:pt x="107" y="60"/>
                  </a:lnTo>
                  <a:lnTo>
                    <a:pt x="98" y="54"/>
                  </a:lnTo>
                  <a:lnTo>
                    <a:pt x="83" y="36"/>
                  </a:lnTo>
                  <a:lnTo>
                    <a:pt x="73" y="28"/>
                  </a:lnTo>
                  <a:lnTo>
                    <a:pt x="67" y="26"/>
                  </a:lnTo>
                  <a:lnTo>
                    <a:pt x="58" y="26"/>
                  </a:lnTo>
                  <a:close/>
                  <a:moveTo>
                    <a:pt x="251" y="49"/>
                  </a:moveTo>
                  <a:lnTo>
                    <a:pt x="251" y="49"/>
                  </a:lnTo>
                  <a:lnTo>
                    <a:pt x="245" y="54"/>
                  </a:lnTo>
                  <a:lnTo>
                    <a:pt x="235" y="62"/>
                  </a:lnTo>
                  <a:lnTo>
                    <a:pt x="223" y="67"/>
                  </a:lnTo>
                  <a:lnTo>
                    <a:pt x="220" y="70"/>
                  </a:lnTo>
                  <a:lnTo>
                    <a:pt x="220" y="72"/>
                  </a:lnTo>
                  <a:lnTo>
                    <a:pt x="226" y="80"/>
                  </a:lnTo>
                  <a:lnTo>
                    <a:pt x="241" y="85"/>
                  </a:lnTo>
                  <a:lnTo>
                    <a:pt x="263" y="96"/>
                  </a:lnTo>
                  <a:lnTo>
                    <a:pt x="287" y="109"/>
                  </a:lnTo>
                  <a:lnTo>
                    <a:pt x="296" y="119"/>
                  </a:lnTo>
                  <a:lnTo>
                    <a:pt x="303" y="127"/>
                  </a:lnTo>
                  <a:lnTo>
                    <a:pt x="306" y="137"/>
                  </a:lnTo>
                  <a:lnTo>
                    <a:pt x="306" y="145"/>
                  </a:lnTo>
                  <a:lnTo>
                    <a:pt x="296" y="161"/>
                  </a:lnTo>
                  <a:lnTo>
                    <a:pt x="287" y="168"/>
                  </a:lnTo>
                  <a:lnTo>
                    <a:pt x="281" y="173"/>
                  </a:lnTo>
                  <a:lnTo>
                    <a:pt x="275" y="181"/>
                  </a:lnTo>
                  <a:lnTo>
                    <a:pt x="272" y="189"/>
                  </a:lnTo>
                  <a:lnTo>
                    <a:pt x="269" y="189"/>
                  </a:lnTo>
                  <a:lnTo>
                    <a:pt x="263" y="186"/>
                  </a:lnTo>
                  <a:lnTo>
                    <a:pt x="260" y="181"/>
                  </a:lnTo>
                  <a:lnTo>
                    <a:pt x="266" y="184"/>
                  </a:lnTo>
                  <a:lnTo>
                    <a:pt x="269" y="181"/>
                  </a:lnTo>
                  <a:lnTo>
                    <a:pt x="272" y="176"/>
                  </a:lnTo>
                  <a:lnTo>
                    <a:pt x="272" y="168"/>
                  </a:lnTo>
                  <a:lnTo>
                    <a:pt x="269" y="158"/>
                  </a:lnTo>
                  <a:lnTo>
                    <a:pt x="272" y="155"/>
                  </a:lnTo>
                  <a:lnTo>
                    <a:pt x="275" y="155"/>
                  </a:lnTo>
                  <a:lnTo>
                    <a:pt x="281" y="158"/>
                  </a:lnTo>
                  <a:lnTo>
                    <a:pt x="284" y="158"/>
                  </a:lnTo>
                  <a:lnTo>
                    <a:pt x="293" y="153"/>
                  </a:lnTo>
                  <a:lnTo>
                    <a:pt x="296" y="145"/>
                  </a:lnTo>
                  <a:lnTo>
                    <a:pt x="299" y="137"/>
                  </a:lnTo>
                  <a:lnTo>
                    <a:pt x="296" y="127"/>
                  </a:lnTo>
                  <a:lnTo>
                    <a:pt x="281" y="119"/>
                  </a:lnTo>
                  <a:lnTo>
                    <a:pt x="263" y="109"/>
                  </a:lnTo>
                  <a:lnTo>
                    <a:pt x="238" y="96"/>
                  </a:lnTo>
                  <a:lnTo>
                    <a:pt x="211" y="88"/>
                  </a:lnTo>
                  <a:lnTo>
                    <a:pt x="183" y="83"/>
                  </a:lnTo>
                  <a:lnTo>
                    <a:pt x="174" y="80"/>
                  </a:lnTo>
                  <a:lnTo>
                    <a:pt x="171" y="80"/>
                  </a:lnTo>
                  <a:lnTo>
                    <a:pt x="171" y="78"/>
                  </a:lnTo>
                  <a:lnTo>
                    <a:pt x="174" y="75"/>
                  </a:lnTo>
                  <a:lnTo>
                    <a:pt x="190" y="70"/>
                  </a:lnTo>
                  <a:lnTo>
                    <a:pt x="211" y="65"/>
                  </a:lnTo>
                  <a:lnTo>
                    <a:pt x="229" y="60"/>
                  </a:lnTo>
                  <a:lnTo>
                    <a:pt x="241" y="54"/>
                  </a:lnTo>
                  <a:lnTo>
                    <a:pt x="251" y="49"/>
                  </a:lnTo>
                  <a:close/>
                  <a:moveTo>
                    <a:pt x="257" y="176"/>
                  </a:moveTo>
                  <a:lnTo>
                    <a:pt x="257" y="176"/>
                  </a:lnTo>
                  <a:lnTo>
                    <a:pt x="254" y="163"/>
                  </a:lnTo>
                  <a:lnTo>
                    <a:pt x="248" y="150"/>
                  </a:lnTo>
                  <a:lnTo>
                    <a:pt x="238" y="135"/>
                  </a:lnTo>
                  <a:lnTo>
                    <a:pt x="226" y="124"/>
                  </a:lnTo>
                  <a:lnTo>
                    <a:pt x="211" y="119"/>
                  </a:lnTo>
                  <a:lnTo>
                    <a:pt x="196" y="117"/>
                  </a:lnTo>
                  <a:lnTo>
                    <a:pt x="180" y="114"/>
                  </a:lnTo>
                  <a:lnTo>
                    <a:pt x="165" y="109"/>
                  </a:lnTo>
                  <a:lnTo>
                    <a:pt x="183" y="119"/>
                  </a:lnTo>
                  <a:lnTo>
                    <a:pt x="193" y="124"/>
                  </a:lnTo>
                  <a:lnTo>
                    <a:pt x="205" y="127"/>
                  </a:lnTo>
                  <a:lnTo>
                    <a:pt x="217" y="132"/>
                  </a:lnTo>
                  <a:lnTo>
                    <a:pt x="226" y="137"/>
                  </a:lnTo>
                  <a:lnTo>
                    <a:pt x="238" y="150"/>
                  </a:lnTo>
                  <a:lnTo>
                    <a:pt x="251" y="163"/>
                  </a:lnTo>
                  <a:lnTo>
                    <a:pt x="257" y="176"/>
                  </a:lnTo>
                  <a:close/>
                </a:path>
              </a:pathLst>
            </a:custGeom>
            <a:solidFill>
              <a:srgbClr val="E9A6B6"/>
            </a:solidFill>
            <a:ln w="9525">
              <a:noFill/>
              <a:round/>
              <a:headEnd/>
              <a:tailEnd/>
            </a:ln>
          </p:spPr>
          <p:txBody>
            <a:bodyPr/>
            <a:lstStyle/>
            <a:p>
              <a:endParaRPr lang="ru-RU"/>
            </a:p>
          </p:txBody>
        </p:sp>
        <p:sp>
          <p:nvSpPr>
            <p:cNvPr id="40005" name="Freeform 158"/>
            <p:cNvSpPr>
              <a:spLocks/>
            </p:cNvSpPr>
            <p:nvPr/>
          </p:nvSpPr>
          <p:spPr bwMode="auto">
            <a:xfrm>
              <a:off x="4345" y="1618"/>
              <a:ext cx="614" cy="979"/>
            </a:xfrm>
            <a:custGeom>
              <a:avLst/>
              <a:gdLst>
                <a:gd name="T0" fmla="*/ 333 w 614"/>
                <a:gd name="T1" fmla="*/ 93 h 979"/>
                <a:gd name="T2" fmla="*/ 416 w 614"/>
                <a:gd name="T3" fmla="*/ 104 h 979"/>
                <a:gd name="T4" fmla="*/ 434 w 614"/>
                <a:gd name="T5" fmla="*/ 210 h 979"/>
                <a:gd name="T6" fmla="*/ 452 w 614"/>
                <a:gd name="T7" fmla="*/ 163 h 979"/>
                <a:gd name="T8" fmla="*/ 495 w 614"/>
                <a:gd name="T9" fmla="*/ 425 h 979"/>
                <a:gd name="T10" fmla="*/ 507 w 614"/>
                <a:gd name="T11" fmla="*/ 435 h 979"/>
                <a:gd name="T12" fmla="*/ 522 w 614"/>
                <a:gd name="T13" fmla="*/ 453 h 979"/>
                <a:gd name="T14" fmla="*/ 532 w 614"/>
                <a:gd name="T15" fmla="*/ 474 h 979"/>
                <a:gd name="T16" fmla="*/ 590 w 614"/>
                <a:gd name="T17" fmla="*/ 725 h 979"/>
                <a:gd name="T18" fmla="*/ 556 w 614"/>
                <a:gd name="T19" fmla="*/ 922 h 979"/>
                <a:gd name="T20" fmla="*/ 577 w 614"/>
                <a:gd name="T21" fmla="*/ 875 h 979"/>
                <a:gd name="T22" fmla="*/ 571 w 614"/>
                <a:gd name="T23" fmla="*/ 839 h 979"/>
                <a:gd name="T24" fmla="*/ 581 w 614"/>
                <a:gd name="T25" fmla="*/ 798 h 979"/>
                <a:gd name="T26" fmla="*/ 565 w 614"/>
                <a:gd name="T27" fmla="*/ 761 h 979"/>
                <a:gd name="T28" fmla="*/ 556 w 614"/>
                <a:gd name="T29" fmla="*/ 730 h 979"/>
                <a:gd name="T30" fmla="*/ 574 w 614"/>
                <a:gd name="T31" fmla="*/ 702 h 979"/>
                <a:gd name="T32" fmla="*/ 541 w 614"/>
                <a:gd name="T33" fmla="*/ 671 h 979"/>
                <a:gd name="T34" fmla="*/ 529 w 614"/>
                <a:gd name="T35" fmla="*/ 603 h 979"/>
                <a:gd name="T36" fmla="*/ 461 w 614"/>
                <a:gd name="T37" fmla="*/ 451 h 979"/>
                <a:gd name="T38" fmla="*/ 367 w 614"/>
                <a:gd name="T39" fmla="*/ 163 h 979"/>
                <a:gd name="T40" fmla="*/ 397 w 614"/>
                <a:gd name="T41" fmla="*/ 163 h 979"/>
                <a:gd name="T42" fmla="*/ 382 w 614"/>
                <a:gd name="T43" fmla="*/ 135 h 979"/>
                <a:gd name="T44" fmla="*/ 345 w 614"/>
                <a:gd name="T45" fmla="*/ 135 h 979"/>
                <a:gd name="T46" fmla="*/ 190 w 614"/>
                <a:gd name="T47" fmla="*/ 104 h 979"/>
                <a:gd name="T48" fmla="*/ 98 w 614"/>
                <a:gd name="T49" fmla="*/ 303 h 979"/>
                <a:gd name="T50" fmla="*/ 150 w 614"/>
                <a:gd name="T51" fmla="*/ 427 h 979"/>
                <a:gd name="T52" fmla="*/ 190 w 614"/>
                <a:gd name="T53" fmla="*/ 458 h 979"/>
                <a:gd name="T54" fmla="*/ 202 w 614"/>
                <a:gd name="T55" fmla="*/ 500 h 979"/>
                <a:gd name="T56" fmla="*/ 177 w 614"/>
                <a:gd name="T57" fmla="*/ 621 h 979"/>
                <a:gd name="T58" fmla="*/ 180 w 614"/>
                <a:gd name="T59" fmla="*/ 699 h 979"/>
                <a:gd name="T60" fmla="*/ 177 w 614"/>
                <a:gd name="T61" fmla="*/ 720 h 979"/>
                <a:gd name="T62" fmla="*/ 281 w 614"/>
                <a:gd name="T63" fmla="*/ 725 h 979"/>
                <a:gd name="T64" fmla="*/ 174 w 614"/>
                <a:gd name="T65" fmla="*/ 831 h 979"/>
                <a:gd name="T66" fmla="*/ 171 w 614"/>
                <a:gd name="T67" fmla="*/ 865 h 979"/>
                <a:gd name="T68" fmla="*/ 165 w 614"/>
                <a:gd name="T69" fmla="*/ 911 h 979"/>
                <a:gd name="T70" fmla="*/ 309 w 614"/>
                <a:gd name="T71" fmla="*/ 971 h 979"/>
                <a:gd name="T72" fmla="*/ 135 w 614"/>
                <a:gd name="T73" fmla="*/ 839 h 979"/>
                <a:gd name="T74" fmla="*/ 144 w 614"/>
                <a:gd name="T75" fmla="*/ 717 h 979"/>
                <a:gd name="T76" fmla="*/ 159 w 614"/>
                <a:gd name="T77" fmla="*/ 629 h 979"/>
                <a:gd name="T78" fmla="*/ 165 w 614"/>
                <a:gd name="T79" fmla="*/ 484 h 979"/>
                <a:gd name="T80" fmla="*/ 101 w 614"/>
                <a:gd name="T81" fmla="*/ 352 h 979"/>
                <a:gd name="T82" fmla="*/ 70 w 614"/>
                <a:gd name="T83" fmla="*/ 438 h 979"/>
                <a:gd name="T84" fmla="*/ 92 w 614"/>
                <a:gd name="T85" fmla="*/ 614 h 979"/>
                <a:gd name="T86" fmla="*/ 98 w 614"/>
                <a:gd name="T87" fmla="*/ 738 h 979"/>
                <a:gd name="T88" fmla="*/ 31 w 614"/>
                <a:gd name="T89" fmla="*/ 720 h 979"/>
                <a:gd name="T90" fmla="*/ 70 w 614"/>
                <a:gd name="T91" fmla="*/ 712 h 979"/>
                <a:gd name="T92" fmla="*/ 86 w 614"/>
                <a:gd name="T93" fmla="*/ 707 h 979"/>
                <a:gd name="T94" fmla="*/ 110 w 614"/>
                <a:gd name="T95" fmla="*/ 709 h 979"/>
                <a:gd name="T96" fmla="*/ 58 w 614"/>
                <a:gd name="T97" fmla="*/ 469 h 979"/>
                <a:gd name="T98" fmla="*/ 58 w 614"/>
                <a:gd name="T99" fmla="*/ 448 h 979"/>
                <a:gd name="T100" fmla="*/ 46 w 614"/>
                <a:gd name="T101" fmla="*/ 430 h 979"/>
                <a:gd name="T102" fmla="*/ 9 w 614"/>
                <a:gd name="T103" fmla="*/ 412 h 979"/>
                <a:gd name="T104" fmla="*/ 64 w 614"/>
                <a:gd name="T105" fmla="*/ 350 h 979"/>
                <a:gd name="T106" fmla="*/ 110 w 614"/>
                <a:gd name="T107" fmla="*/ 153 h 979"/>
                <a:gd name="T108" fmla="*/ 116 w 614"/>
                <a:gd name="T109" fmla="*/ 140 h 979"/>
                <a:gd name="T110" fmla="*/ 122 w 614"/>
                <a:gd name="T111" fmla="*/ 135 h 979"/>
                <a:gd name="T112" fmla="*/ 101 w 614"/>
                <a:gd name="T113" fmla="*/ 57 h 979"/>
                <a:gd name="T114" fmla="*/ 74 w 614"/>
                <a:gd name="T115" fmla="*/ 21 h 979"/>
                <a:gd name="T116" fmla="*/ 55 w 614"/>
                <a:gd name="T117" fmla="*/ 8 h 979"/>
                <a:gd name="T118" fmla="*/ 67 w 614"/>
                <a:gd name="T119" fmla="*/ 0 h 97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14"/>
                <a:gd name="T181" fmla="*/ 0 h 979"/>
                <a:gd name="T182" fmla="*/ 614 w 614"/>
                <a:gd name="T183" fmla="*/ 979 h 97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14" h="979">
                  <a:moveTo>
                    <a:pt x="138" y="8"/>
                  </a:moveTo>
                  <a:lnTo>
                    <a:pt x="138" y="8"/>
                  </a:lnTo>
                  <a:lnTo>
                    <a:pt x="159" y="21"/>
                  </a:lnTo>
                  <a:lnTo>
                    <a:pt x="177" y="34"/>
                  </a:lnTo>
                  <a:lnTo>
                    <a:pt x="196" y="47"/>
                  </a:lnTo>
                  <a:lnTo>
                    <a:pt x="217" y="65"/>
                  </a:lnTo>
                  <a:lnTo>
                    <a:pt x="242" y="80"/>
                  </a:lnTo>
                  <a:lnTo>
                    <a:pt x="269" y="93"/>
                  </a:lnTo>
                  <a:lnTo>
                    <a:pt x="284" y="98"/>
                  </a:lnTo>
                  <a:lnTo>
                    <a:pt x="296" y="101"/>
                  </a:lnTo>
                  <a:lnTo>
                    <a:pt x="318" y="101"/>
                  </a:lnTo>
                  <a:lnTo>
                    <a:pt x="327" y="98"/>
                  </a:lnTo>
                  <a:lnTo>
                    <a:pt x="333" y="93"/>
                  </a:lnTo>
                  <a:lnTo>
                    <a:pt x="336" y="88"/>
                  </a:lnTo>
                  <a:lnTo>
                    <a:pt x="339" y="75"/>
                  </a:lnTo>
                  <a:lnTo>
                    <a:pt x="339" y="67"/>
                  </a:lnTo>
                  <a:lnTo>
                    <a:pt x="397" y="88"/>
                  </a:lnTo>
                  <a:lnTo>
                    <a:pt x="406" y="93"/>
                  </a:lnTo>
                  <a:lnTo>
                    <a:pt x="416" y="93"/>
                  </a:lnTo>
                  <a:lnTo>
                    <a:pt x="413" y="93"/>
                  </a:lnTo>
                  <a:lnTo>
                    <a:pt x="416" y="98"/>
                  </a:lnTo>
                  <a:lnTo>
                    <a:pt x="419" y="104"/>
                  </a:lnTo>
                  <a:lnTo>
                    <a:pt x="416" y="104"/>
                  </a:lnTo>
                  <a:lnTo>
                    <a:pt x="413" y="101"/>
                  </a:lnTo>
                  <a:lnTo>
                    <a:pt x="406" y="101"/>
                  </a:lnTo>
                  <a:lnTo>
                    <a:pt x="403" y="101"/>
                  </a:lnTo>
                  <a:lnTo>
                    <a:pt x="400" y="111"/>
                  </a:lnTo>
                  <a:lnTo>
                    <a:pt x="400" y="129"/>
                  </a:lnTo>
                  <a:lnTo>
                    <a:pt x="403" y="140"/>
                  </a:lnTo>
                  <a:lnTo>
                    <a:pt x="409" y="155"/>
                  </a:lnTo>
                  <a:lnTo>
                    <a:pt x="422" y="184"/>
                  </a:lnTo>
                  <a:lnTo>
                    <a:pt x="431" y="207"/>
                  </a:lnTo>
                  <a:lnTo>
                    <a:pt x="434" y="210"/>
                  </a:lnTo>
                  <a:lnTo>
                    <a:pt x="434" y="202"/>
                  </a:lnTo>
                  <a:lnTo>
                    <a:pt x="431" y="184"/>
                  </a:lnTo>
                  <a:lnTo>
                    <a:pt x="425" y="168"/>
                  </a:lnTo>
                  <a:lnTo>
                    <a:pt x="422" y="163"/>
                  </a:lnTo>
                  <a:lnTo>
                    <a:pt x="425" y="168"/>
                  </a:lnTo>
                  <a:lnTo>
                    <a:pt x="431" y="181"/>
                  </a:lnTo>
                  <a:lnTo>
                    <a:pt x="437" y="199"/>
                  </a:lnTo>
                  <a:lnTo>
                    <a:pt x="440" y="212"/>
                  </a:lnTo>
                  <a:lnTo>
                    <a:pt x="443" y="217"/>
                  </a:lnTo>
                  <a:lnTo>
                    <a:pt x="446" y="212"/>
                  </a:lnTo>
                  <a:lnTo>
                    <a:pt x="449" y="194"/>
                  </a:lnTo>
                  <a:lnTo>
                    <a:pt x="452" y="163"/>
                  </a:lnTo>
                  <a:lnTo>
                    <a:pt x="455" y="129"/>
                  </a:lnTo>
                  <a:lnTo>
                    <a:pt x="480" y="326"/>
                  </a:lnTo>
                  <a:lnTo>
                    <a:pt x="486" y="378"/>
                  </a:lnTo>
                  <a:lnTo>
                    <a:pt x="489" y="401"/>
                  </a:lnTo>
                  <a:lnTo>
                    <a:pt x="495" y="409"/>
                  </a:lnTo>
                  <a:lnTo>
                    <a:pt x="498" y="412"/>
                  </a:lnTo>
                  <a:lnTo>
                    <a:pt x="498" y="414"/>
                  </a:lnTo>
                  <a:lnTo>
                    <a:pt x="495" y="414"/>
                  </a:lnTo>
                  <a:lnTo>
                    <a:pt x="495" y="422"/>
                  </a:lnTo>
                  <a:lnTo>
                    <a:pt x="495" y="425"/>
                  </a:lnTo>
                  <a:lnTo>
                    <a:pt x="498" y="422"/>
                  </a:lnTo>
                  <a:lnTo>
                    <a:pt x="504" y="419"/>
                  </a:lnTo>
                  <a:lnTo>
                    <a:pt x="504" y="422"/>
                  </a:lnTo>
                  <a:lnTo>
                    <a:pt x="504" y="425"/>
                  </a:lnTo>
                  <a:lnTo>
                    <a:pt x="501" y="432"/>
                  </a:lnTo>
                  <a:lnTo>
                    <a:pt x="501" y="438"/>
                  </a:lnTo>
                  <a:lnTo>
                    <a:pt x="501" y="440"/>
                  </a:lnTo>
                  <a:lnTo>
                    <a:pt x="504" y="438"/>
                  </a:lnTo>
                  <a:lnTo>
                    <a:pt x="507" y="430"/>
                  </a:lnTo>
                  <a:lnTo>
                    <a:pt x="507" y="435"/>
                  </a:lnTo>
                  <a:lnTo>
                    <a:pt x="510" y="438"/>
                  </a:lnTo>
                  <a:lnTo>
                    <a:pt x="513" y="440"/>
                  </a:lnTo>
                  <a:lnTo>
                    <a:pt x="507" y="443"/>
                  </a:lnTo>
                  <a:lnTo>
                    <a:pt x="504" y="445"/>
                  </a:lnTo>
                  <a:lnTo>
                    <a:pt x="507" y="445"/>
                  </a:lnTo>
                  <a:lnTo>
                    <a:pt x="516" y="443"/>
                  </a:lnTo>
                  <a:lnTo>
                    <a:pt x="513" y="448"/>
                  </a:lnTo>
                  <a:lnTo>
                    <a:pt x="516" y="451"/>
                  </a:lnTo>
                  <a:lnTo>
                    <a:pt x="522" y="453"/>
                  </a:lnTo>
                  <a:lnTo>
                    <a:pt x="516" y="458"/>
                  </a:lnTo>
                  <a:lnTo>
                    <a:pt x="513" y="463"/>
                  </a:lnTo>
                  <a:lnTo>
                    <a:pt x="516" y="463"/>
                  </a:lnTo>
                  <a:lnTo>
                    <a:pt x="522" y="461"/>
                  </a:lnTo>
                  <a:lnTo>
                    <a:pt x="526" y="461"/>
                  </a:lnTo>
                  <a:lnTo>
                    <a:pt x="526" y="469"/>
                  </a:lnTo>
                  <a:lnTo>
                    <a:pt x="529" y="471"/>
                  </a:lnTo>
                  <a:lnTo>
                    <a:pt x="532" y="474"/>
                  </a:lnTo>
                  <a:lnTo>
                    <a:pt x="532" y="479"/>
                  </a:lnTo>
                  <a:lnTo>
                    <a:pt x="535" y="487"/>
                  </a:lnTo>
                  <a:lnTo>
                    <a:pt x="541" y="492"/>
                  </a:lnTo>
                  <a:lnTo>
                    <a:pt x="544" y="492"/>
                  </a:lnTo>
                  <a:lnTo>
                    <a:pt x="553" y="518"/>
                  </a:lnTo>
                  <a:lnTo>
                    <a:pt x="562" y="549"/>
                  </a:lnTo>
                  <a:lnTo>
                    <a:pt x="614" y="712"/>
                  </a:lnTo>
                  <a:lnTo>
                    <a:pt x="599" y="720"/>
                  </a:lnTo>
                  <a:lnTo>
                    <a:pt x="590" y="725"/>
                  </a:lnTo>
                  <a:lnTo>
                    <a:pt x="599" y="943"/>
                  </a:lnTo>
                  <a:lnTo>
                    <a:pt x="577" y="945"/>
                  </a:lnTo>
                  <a:lnTo>
                    <a:pt x="516" y="953"/>
                  </a:lnTo>
                  <a:lnTo>
                    <a:pt x="562" y="935"/>
                  </a:lnTo>
                  <a:lnTo>
                    <a:pt x="574" y="927"/>
                  </a:lnTo>
                  <a:lnTo>
                    <a:pt x="584" y="922"/>
                  </a:lnTo>
                  <a:lnTo>
                    <a:pt x="584" y="919"/>
                  </a:lnTo>
                  <a:lnTo>
                    <a:pt x="581" y="919"/>
                  </a:lnTo>
                  <a:lnTo>
                    <a:pt x="568" y="919"/>
                  </a:lnTo>
                  <a:lnTo>
                    <a:pt x="556" y="922"/>
                  </a:lnTo>
                  <a:lnTo>
                    <a:pt x="556" y="919"/>
                  </a:lnTo>
                  <a:lnTo>
                    <a:pt x="574" y="909"/>
                  </a:lnTo>
                  <a:lnTo>
                    <a:pt x="584" y="901"/>
                  </a:lnTo>
                  <a:lnTo>
                    <a:pt x="587" y="896"/>
                  </a:lnTo>
                  <a:lnTo>
                    <a:pt x="584" y="893"/>
                  </a:lnTo>
                  <a:lnTo>
                    <a:pt x="571" y="893"/>
                  </a:lnTo>
                  <a:lnTo>
                    <a:pt x="559" y="899"/>
                  </a:lnTo>
                  <a:lnTo>
                    <a:pt x="559" y="896"/>
                  </a:lnTo>
                  <a:lnTo>
                    <a:pt x="571" y="883"/>
                  </a:lnTo>
                  <a:lnTo>
                    <a:pt x="577" y="875"/>
                  </a:lnTo>
                  <a:lnTo>
                    <a:pt x="584" y="867"/>
                  </a:lnTo>
                  <a:lnTo>
                    <a:pt x="584" y="862"/>
                  </a:lnTo>
                  <a:lnTo>
                    <a:pt x="577" y="862"/>
                  </a:lnTo>
                  <a:lnTo>
                    <a:pt x="574" y="862"/>
                  </a:lnTo>
                  <a:lnTo>
                    <a:pt x="571" y="860"/>
                  </a:lnTo>
                  <a:lnTo>
                    <a:pt x="574" y="855"/>
                  </a:lnTo>
                  <a:lnTo>
                    <a:pt x="581" y="849"/>
                  </a:lnTo>
                  <a:lnTo>
                    <a:pt x="584" y="844"/>
                  </a:lnTo>
                  <a:lnTo>
                    <a:pt x="587" y="836"/>
                  </a:lnTo>
                  <a:lnTo>
                    <a:pt x="587" y="834"/>
                  </a:lnTo>
                  <a:lnTo>
                    <a:pt x="581" y="834"/>
                  </a:lnTo>
                  <a:lnTo>
                    <a:pt x="571" y="839"/>
                  </a:lnTo>
                  <a:lnTo>
                    <a:pt x="565" y="844"/>
                  </a:lnTo>
                  <a:lnTo>
                    <a:pt x="568" y="842"/>
                  </a:lnTo>
                  <a:lnTo>
                    <a:pt x="584" y="826"/>
                  </a:lnTo>
                  <a:lnTo>
                    <a:pt x="584" y="821"/>
                  </a:lnTo>
                  <a:lnTo>
                    <a:pt x="581" y="818"/>
                  </a:lnTo>
                  <a:lnTo>
                    <a:pt x="568" y="821"/>
                  </a:lnTo>
                  <a:lnTo>
                    <a:pt x="571" y="816"/>
                  </a:lnTo>
                  <a:lnTo>
                    <a:pt x="577" y="810"/>
                  </a:lnTo>
                  <a:lnTo>
                    <a:pt x="581" y="803"/>
                  </a:lnTo>
                  <a:lnTo>
                    <a:pt x="581" y="798"/>
                  </a:lnTo>
                  <a:lnTo>
                    <a:pt x="577" y="795"/>
                  </a:lnTo>
                  <a:lnTo>
                    <a:pt x="568" y="798"/>
                  </a:lnTo>
                  <a:lnTo>
                    <a:pt x="568" y="795"/>
                  </a:lnTo>
                  <a:lnTo>
                    <a:pt x="577" y="785"/>
                  </a:lnTo>
                  <a:lnTo>
                    <a:pt x="581" y="777"/>
                  </a:lnTo>
                  <a:lnTo>
                    <a:pt x="581" y="772"/>
                  </a:lnTo>
                  <a:lnTo>
                    <a:pt x="577" y="769"/>
                  </a:lnTo>
                  <a:lnTo>
                    <a:pt x="568" y="766"/>
                  </a:lnTo>
                  <a:lnTo>
                    <a:pt x="562" y="766"/>
                  </a:lnTo>
                  <a:lnTo>
                    <a:pt x="565" y="761"/>
                  </a:lnTo>
                  <a:lnTo>
                    <a:pt x="574" y="756"/>
                  </a:lnTo>
                  <a:lnTo>
                    <a:pt x="581" y="751"/>
                  </a:lnTo>
                  <a:lnTo>
                    <a:pt x="581" y="746"/>
                  </a:lnTo>
                  <a:lnTo>
                    <a:pt x="581" y="741"/>
                  </a:lnTo>
                  <a:lnTo>
                    <a:pt x="571" y="741"/>
                  </a:lnTo>
                  <a:lnTo>
                    <a:pt x="550" y="748"/>
                  </a:lnTo>
                  <a:lnTo>
                    <a:pt x="516" y="759"/>
                  </a:lnTo>
                  <a:lnTo>
                    <a:pt x="513" y="759"/>
                  </a:lnTo>
                  <a:lnTo>
                    <a:pt x="513" y="756"/>
                  </a:lnTo>
                  <a:lnTo>
                    <a:pt x="526" y="748"/>
                  </a:lnTo>
                  <a:lnTo>
                    <a:pt x="547" y="733"/>
                  </a:lnTo>
                  <a:lnTo>
                    <a:pt x="556" y="730"/>
                  </a:lnTo>
                  <a:lnTo>
                    <a:pt x="565" y="730"/>
                  </a:lnTo>
                  <a:lnTo>
                    <a:pt x="571" y="730"/>
                  </a:lnTo>
                  <a:lnTo>
                    <a:pt x="574" y="728"/>
                  </a:lnTo>
                  <a:lnTo>
                    <a:pt x="574" y="722"/>
                  </a:lnTo>
                  <a:lnTo>
                    <a:pt x="568" y="717"/>
                  </a:lnTo>
                  <a:lnTo>
                    <a:pt x="565" y="715"/>
                  </a:lnTo>
                  <a:lnTo>
                    <a:pt x="565" y="712"/>
                  </a:lnTo>
                  <a:lnTo>
                    <a:pt x="571" y="709"/>
                  </a:lnTo>
                  <a:lnTo>
                    <a:pt x="574" y="709"/>
                  </a:lnTo>
                  <a:lnTo>
                    <a:pt x="577" y="709"/>
                  </a:lnTo>
                  <a:lnTo>
                    <a:pt x="577" y="707"/>
                  </a:lnTo>
                  <a:lnTo>
                    <a:pt x="574" y="702"/>
                  </a:lnTo>
                  <a:lnTo>
                    <a:pt x="568" y="702"/>
                  </a:lnTo>
                  <a:lnTo>
                    <a:pt x="562" y="699"/>
                  </a:lnTo>
                  <a:lnTo>
                    <a:pt x="574" y="697"/>
                  </a:lnTo>
                  <a:lnTo>
                    <a:pt x="577" y="697"/>
                  </a:lnTo>
                  <a:lnTo>
                    <a:pt x="581" y="694"/>
                  </a:lnTo>
                  <a:lnTo>
                    <a:pt x="574" y="684"/>
                  </a:lnTo>
                  <a:lnTo>
                    <a:pt x="565" y="676"/>
                  </a:lnTo>
                  <a:lnTo>
                    <a:pt x="559" y="673"/>
                  </a:lnTo>
                  <a:lnTo>
                    <a:pt x="550" y="673"/>
                  </a:lnTo>
                  <a:lnTo>
                    <a:pt x="541" y="673"/>
                  </a:lnTo>
                  <a:lnTo>
                    <a:pt x="541" y="671"/>
                  </a:lnTo>
                  <a:lnTo>
                    <a:pt x="559" y="658"/>
                  </a:lnTo>
                  <a:lnTo>
                    <a:pt x="562" y="653"/>
                  </a:lnTo>
                  <a:lnTo>
                    <a:pt x="562" y="647"/>
                  </a:lnTo>
                  <a:lnTo>
                    <a:pt x="547" y="632"/>
                  </a:lnTo>
                  <a:lnTo>
                    <a:pt x="541" y="624"/>
                  </a:lnTo>
                  <a:lnTo>
                    <a:pt x="541" y="629"/>
                  </a:lnTo>
                  <a:lnTo>
                    <a:pt x="535" y="637"/>
                  </a:lnTo>
                  <a:lnTo>
                    <a:pt x="532" y="640"/>
                  </a:lnTo>
                  <a:lnTo>
                    <a:pt x="529" y="640"/>
                  </a:lnTo>
                  <a:lnTo>
                    <a:pt x="529" y="632"/>
                  </a:lnTo>
                  <a:lnTo>
                    <a:pt x="529" y="603"/>
                  </a:lnTo>
                  <a:lnTo>
                    <a:pt x="532" y="564"/>
                  </a:lnTo>
                  <a:lnTo>
                    <a:pt x="532" y="533"/>
                  </a:lnTo>
                  <a:lnTo>
                    <a:pt x="529" y="510"/>
                  </a:lnTo>
                  <a:lnTo>
                    <a:pt x="516" y="487"/>
                  </a:lnTo>
                  <a:lnTo>
                    <a:pt x="507" y="466"/>
                  </a:lnTo>
                  <a:lnTo>
                    <a:pt x="498" y="456"/>
                  </a:lnTo>
                  <a:lnTo>
                    <a:pt x="495" y="451"/>
                  </a:lnTo>
                  <a:lnTo>
                    <a:pt x="492" y="448"/>
                  </a:lnTo>
                  <a:lnTo>
                    <a:pt x="483" y="448"/>
                  </a:lnTo>
                  <a:lnTo>
                    <a:pt x="471" y="451"/>
                  </a:lnTo>
                  <a:lnTo>
                    <a:pt x="458" y="456"/>
                  </a:lnTo>
                  <a:lnTo>
                    <a:pt x="461" y="451"/>
                  </a:lnTo>
                  <a:lnTo>
                    <a:pt x="471" y="438"/>
                  </a:lnTo>
                  <a:lnTo>
                    <a:pt x="477" y="419"/>
                  </a:lnTo>
                  <a:lnTo>
                    <a:pt x="477" y="399"/>
                  </a:lnTo>
                  <a:lnTo>
                    <a:pt x="474" y="375"/>
                  </a:lnTo>
                  <a:lnTo>
                    <a:pt x="468" y="350"/>
                  </a:lnTo>
                  <a:lnTo>
                    <a:pt x="449" y="282"/>
                  </a:lnTo>
                  <a:lnTo>
                    <a:pt x="425" y="225"/>
                  </a:lnTo>
                  <a:lnTo>
                    <a:pt x="409" y="197"/>
                  </a:lnTo>
                  <a:lnTo>
                    <a:pt x="394" y="179"/>
                  </a:lnTo>
                  <a:lnTo>
                    <a:pt x="382" y="168"/>
                  </a:lnTo>
                  <a:lnTo>
                    <a:pt x="367" y="163"/>
                  </a:lnTo>
                  <a:lnTo>
                    <a:pt x="358" y="158"/>
                  </a:lnTo>
                  <a:lnTo>
                    <a:pt x="355" y="155"/>
                  </a:lnTo>
                  <a:lnTo>
                    <a:pt x="364" y="158"/>
                  </a:lnTo>
                  <a:lnTo>
                    <a:pt x="379" y="163"/>
                  </a:lnTo>
                  <a:lnTo>
                    <a:pt x="391" y="171"/>
                  </a:lnTo>
                  <a:lnTo>
                    <a:pt x="397" y="173"/>
                  </a:lnTo>
                  <a:lnTo>
                    <a:pt x="394" y="171"/>
                  </a:lnTo>
                  <a:lnTo>
                    <a:pt x="382" y="163"/>
                  </a:lnTo>
                  <a:lnTo>
                    <a:pt x="370" y="153"/>
                  </a:lnTo>
                  <a:lnTo>
                    <a:pt x="385" y="161"/>
                  </a:lnTo>
                  <a:lnTo>
                    <a:pt x="394" y="163"/>
                  </a:lnTo>
                  <a:lnTo>
                    <a:pt x="397" y="163"/>
                  </a:lnTo>
                  <a:lnTo>
                    <a:pt x="394" y="158"/>
                  </a:lnTo>
                  <a:lnTo>
                    <a:pt x="382" y="150"/>
                  </a:lnTo>
                  <a:lnTo>
                    <a:pt x="345" y="135"/>
                  </a:lnTo>
                  <a:lnTo>
                    <a:pt x="367" y="142"/>
                  </a:lnTo>
                  <a:lnTo>
                    <a:pt x="385" y="150"/>
                  </a:lnTo>
                  <a:lnTo>
                    <a:pt x="400" y="161"/>
                  </a:lnTo>
                  <a:lnTo>
                    <a:pt x="406" y="163"/>
                  </a:lnTo>
                  <a:lnTo>
                    <a:pt x="403" y="158"/>
                  </a:lnTo>
                  <a:lnTo>
                    <a:pt x="385" y="137"/>
                  </a:lnTo>
                  <a:lnTo>
                    <a:pt x="382" y="135"/>
                  </a:lnTo>
                  <a:lnTo>
                    <a:pt x="385" y="135"/>
                  </a:lnTo>
                  <a:lnTo>
                    <a:pt x="397" y="145"/>
                  </a:lnTo>
                  <a:lnTo>
                    <a:pt x="400" y="145"/>
                  </a:lnTo>
                  <a:lnTo>
                    <a:pt x="400" y="142"/>
                  </a:lnTo>
                  <a:lnTo>
                    <a:pt x="397" y="135"/>
                  </a:lnTo>
                  <a:lnTo>
                    <a:pt x="388" y="122"/>
                  </a:lnTo>
                  <a:lnTo>
                    <a:pt x="379" y="111"/>
                  </a:lnTo>
                  <a:lnTo>
                    <a:pt x="364" y="101"/>
                  </a:lnTo>
                  <a:lnTo>
                    <a:pt x="361" y="116"/>
                  </a:lnTo>
                  <a:lnTo>
                    <a:pt x="355" y="127"/>
                  </a:lnTo>
                  <a:lnTo>
                    <a:pt x="351" y="132"/>
                  </a:lnTo>
                  <a:lnTo>
                    <a:pt x="345" y="135"/>
                  </a:lnTo>
                  <a:lnTo>
                    <a:pt x="336" y="137"/>
                  </a:lnTo>
                  <a:lnTo>
                    <a:pt x="330" y="137"/>
                  </a:lnTo>
                  <a:lnTo>
                    <a:pt x="318" y="135"/>
                  </a:lnTo>
                  <a:lnTo>
                    <a:pt x="309" y="127"/>
                  </a:lnTo>
                  <a:lnTo>
                    <a:pt x="303" y="129"/>
                  </a:lnTo>
                  <a:lnTo>
                    <a:pt x="293" y="135"/>
                  </a:lnTo>
                  <a:lnTo>
                    <a:pt x="278" y="140"/>
                  </a:lnTo>
                  <a:lnTo>
                    <a:pt x="266" y="140"/>
                  </a:lnTo>
                  <a:lnTo>
                    <a:pt x="251" y="137"/>
                  </a:lnTo>
                  <a:lnTo>
                    <a:pt x="235" y="132"/>
                  </a:lnTo>
                  <a:lnTo>
                    <a:pt x="220" y="124"/>
                  </a:lnTo>
                  <a:lnTo>
                    <a:pt x="190" y="104"/>
                  </a:lnTo>
                  <a:lnTo>
                    <a:pt x="156" y="80"/>
                  </a:lnTo>
                  <a:lnTo>
                    <a:pt x="153" y="78"/>
                  </a:lnTo>
                  <a:lnTo>
                    <a:pt x="147" y="78"/>
                  </a:lnTo>
                  <a:lnTo>
                    <a:pt x="144" y="83"/>
                  </a:lnTo>
                  <a:lnTo>
                    <a:pt x="141" y="114"/>
                  </a:lnTo>
                  <a:lnTo>
                    <a:pt x="135" y="132"/>
                  </a:lnTo>
                  <a:lnTo>
                    <a:pt x="125" y="148"/>
                  </a:lnTo>
                  <a:lnTo>
                    <a:pt x="116" y="166"/>
                  </a:lnTo>
                  <a:lnTo>
                    <a:pt x="104" y="230"/>
                  </a:lnTo>
                  <a:lnTo>
                    <a:pt x="101" y="277"/>
                  </a:lnTo>
                  <a:lnTo>
                    <a:pt x="98" y="303"/>
                  </a:lnTo>
                  <a:lnTo>
                    <a:pt x="122" y="360"/>
                  </a:lnTo>
                  <a:lnTo>
                    <a:pt x="135" y="391"/>
                  </a:lnTo>
                  <a:lnTo>
                    <a:pt x="141" y="399"/>
                  </a:lnTo>
                  <a:lnTo>
                    <a:pt x="144" y="399"/>
                  </a:lnTo>
                  <a:lnTo>
                    <a:pt x="147" y="394"/>
                  </a:lnTo>
                  <a:lnTo>
                    <a:pt x="150" y="394"/>
                  </a:lnTo>
                  <a:lnTo>
                    <a:pt x="153" y="401"/>
                  </a:lnTo>
                  <a:lnTo>
                    <a:pt x="150" y="414"/>
                  </a:lnTo>
                  <a:lnTo>
                    <a:pt x="150" y="422"/>
                  </a:lnTo>
                  <a:lnTo>
                    <a:pt x="150" y="427"/>
                  </a:lnTo>
                  <a:lnTo>
                    <a:pt x="153" y="432"/>
                  </a:lnTo>
                  <a:lnTo>
                    <a:pt x="156" y="438"/>
                  </a:lnTo>
                  <a:lnTo>
                    <a:pt x="162" y="440"/>
                  </a:lnTo>
                  <a:lnTo>
                    <a:pt x="168" y="440"/>
                  </a:lnTo>
                  <a:lnTo>
                    <a:pt x="183" y="438"/>
                  </a:lnTo>
                  <a:lnTo>
                    <a:pt x="202" y="435"/>
                  </a:lnTo>
                  <a:lnTo>
                    <a:pt x="217" y="435"/>
                  </a:lnTo>
                  <a:lnTo>
                    <a:pt x="223" y="438"/>
                  </a:lnTo>
                  <a:lnTo>
                    <a:pt x="226" y="440"/>
                  </a:lnTo>
                  <a:lnTo>
                    <a:pt x="223" y="440"/>
                  </a:lnTo>
                  <a:lnTo>
                    <a:pt x="217" y="443"/>
                  </a:lnTo>
                  <a:lnTo>
                    <a:pt x="199" y="451"/>
                  </a:lnTo>
                  <a:lnTo>
                    <a:pt x="190" y="458"/>
                  </a:lnTo>
                  <a:lnTo>
                    <a:pt x="187" y="461"/>
                  </a:lnTo>
                  <a:lnTo>
                    <a:pt x="190" y="466"/>
                  </a:lnTo>
                  <a:lnTo>
                    <a:pt x="193" y="469"/>
                  </a:lnTo>
                  <a:lnTo>
                    <a:pt x="199" y="469"/>
                  </a:lnTo>
                  <a:lnTo>
                    <a:pt x="211" y="471"/>
                  </a:lnTo>
                  <a:lnTo>
                    <a:pt x="193" y="471"/>
                  </a:lnTo>
                  <a:lnTo>
                    <a:pt x="180" y="471"/>
                  </a:lnTo>
                  <a:lnTo>
                    <a:pt x="174" y="474"/>
                  </a:lnTo>
                  <a:lnTo>
                    <a:pt x="174" y="484"/>
                  </a:lnTo>
                  <a:lnTo>
                    <a:pt x="174" y="489"/>
                  </a:lnTo>
                  <a:lnTo>
                    <a:pt x="180" y="495"/>
                  </a:lnTo>
                  <a:lnTo>
                    <a:pt x="202" y="500"/>
                  </a:lnTo>
                  <a:lnTo>
                    <a:pt x="211" y="505"/>
                  </a:lnTo>
                  <a:lnTo>
                    <a:pt x="205" y="505"/>
                  </a:lnTo>
                  <a:lnTo>
                    <a:pt x="183" y="505"/>
                  </a:lnTo>
                  <a:lnTo>
                    <a:pt x="177" y="505"/>
                  </a:lnTo>
                  <a:lnTo>
                    <a:pt x="174" y="508"/>
                  </a:lnTo>
                  <a:lnTo>
                    <a:pt x="168" y="515"/>
                  </a:lnTo>
                  <a:lnTo>
                    <a:pt x="165" y="541"/>
                  </a:lnTo>
                  <a:lnTo>
                    <a:pt x="165" y="557"/>
                  </a:lnTo>
                  <a:lnTo>
                    <a:pt x="168" y="577"/>
                  </a:lnTo>
                  <a:lnTo>
                    <a:pt x="171" y="611"/>
                  </a:lnTo>
                  <a:lnTo>
                    <a:pt x="177" y="621"/>
                  </a:lnTo>
                  <a:lnTo>
                    <a:pt x="183" y="627"/>
                  </a:lnTo>
                  <a:lnTo>
                    <a:pt x="187" y="632"/>
                  </a:lnTo>
                  <a:lnTo>
                    <a:pt x="180" y="632"/>
                  </a:lnTo>
                  <a:lnTo>
                    <a:pt x="165" y="632"/>
                  </a:lnTo>
                  <a:lnTo>
                    <a:pt x="162" y="634"/>
                  </a:lnTo>
                  <a:lnTo>
                    <a:pt x="165" y="640"/>
                  </a:lnTo>
                  <a:lnTo>
                    <a:pt x="162" y="653"/>
                  </a:lnTo>
                  <a:lnTo>
                    <a:pt x="159" y="665"/>
                  </a:lnTo>
                  <a:lnTo>
                    <a:pt x="159" y="678"/>
                  </a:lnTo>
                  <a:lnTo>
                    <a:pt x="159" y="686"/>
                  </a:lnTo>
                  <a:lnTo>
                    <a:pt x="168" y="694"/>
                  </a:lnTo>
                  <a:lnTo>
                    <a:pt x="180" y="699"/>
                  </a:lnTo>
                  <a:lnTo>
                    <a:pt x="190" y="704"/>
                  </a:lnTo>
                  <a:lnTo>
                    <a:pt x="190" y="707"/>
                  </a:lnTo>
                  <a:lnTo>
                    <a:pt x="187" y="707"/>
                  </a:lnTo>
                  <a:lnTo>
                    <a:pt x="174" y="704"/>
                  </a:lnTo>
                  <a:lnTo>
                    <a:pt x="165" y="699"/>
                  </a:lnTo>
                  <a:lnTo>
                    <a:pt x="159" y="697"/>
                  </a:lnTo>
                  <a:lnTo>
                    <a:pt x="153" y="697"/>
                  </a:lnTo>
                  <a:lnTo>
                    <a:pt x="150" y="697"/>
                  </a:lnTo>
                  <a:lnTo>
                    <a:pt x="150" y="699"/>
                  </a:lnTo>
                  <a:lnTo>
                    <a:pt x="153" y="707"/>
                  </a:lnTo>
                  <a:lnTo>
                    <a:pt x="165" y="715"/>
                  </a:lnTo>
                  <a:lnTo>
                    <a:pt x="177" y="720"/>
                  </a:lnTo>
                  <a:lnTo>
                    <a:pt x="190" y="722"/>
                  </a:lnTo>
                  <a:lnTo>
                    <a:pt x="199" y="728"/>
                  </a:lnTo>
                  <a:lnTo>
                    <a:pt x="199" y="730"/>
                  </a:lnTo>
                  <a:lnTo>
                    <a:pt x="183" y="730"/>
                  </a:lnTo>
                  <a:lnTo>
                    <a:pt x="171" y="728"/>
                  </a:lnTo>
                  <a:lnTo>
                    <a:pt x="171" y="730"/>
                  </a:lnTo>
                  <a:lnTo>
                    <a:pt x="174" y="730"/>
                  </a:lnTo>
                  <a:lnTo>
                    <a:pt x="190" y="735"/>
                  </a:lnTo>
                  <a:lnTo>
                    <a:pt x="202" y="735"/>
                  </a:lnTo>
                  <a:lnTo>
                    <a:pt x="214" y="735"/>
                  </a:lnTo>
                  <a:lnTo>
                    <a:pt x="248" y="733"/>
                  </a:lnTo>
                  <a:lnTo>
                    <a:pt x="281" y="725"/>
                  </a:lnTo>
                  <a:lnTo>
                    <a:pt x="312" y="720"/>
                  </a:lnTo>
                  <a:lnTo>
                    <a:pt x="269" y="733"/>
                  </a:lnTo>
                  <a:lnTo>
                    <a:pt x="238" y="741"/>
                  </a:lnTo>
                  <a:lnTo>
                    <a:pt x="211" y="746"/>
                  </a:lnTo>
                  <a:lnTo>
                    <a:pt x="199" y="748"/>
                  </a:lnTo>
                  <a:lnTo>
                    <a:pt x="193" y="751"/>
                  </a:lnTo>
                  <a:lnTo>
                    <a:pt x="190" y="754"/>
                  </a:lnTo>
                  <a:lnTo>
                    <a:pt x="187" y="759"/>
                  </a:lnTo>
                  <a:lnTo>
                    <a:pt x="190" y="772"/>
                  </a:lnTo>
                  <a:lnTo>
                    <a:pt x="187" y="790"/>
                  </a:lnTo>
                  <a:lnTo>
                    <a:pt x="183" y="810"/>
                  </a:lnTo>
                  <a:lnTo>
                    <a:pt x="174" y="831"/>
                  </a:lnTo>
                  <a:lnTo>
                    <a:pt x="174" y="839"/>
                  </a:lnTo>
                  <a:lnTo>
                    <a:pt x="174" y="847"/>
                  </a:lnTo>
                  <a:lnTo>
                    <a:pt x="177" y="855"/>
                  </a:lnTo>
                  <a:lnTo>
                    <a:pt x="183" y="857"/>
                  </a:lnTo>
                  <a:lnTo>
                    <a:pt x="205" y="865"/>
                  </a:lnTo>
                  <a:lnTo>
                    <a:pt x="232" y="873"/>
                  </a:lnTo>
                  <a:lnTo>
                    <a:pt x="254" y="878"/>
                  </a:lnTo>
                  <a:lnTo>
                    <a:pt x="257" y="880"/>
                  </a:lnTo>
                  <a:lnTo>
                    <a:pt x="254" y="880"/>
                  </a:lnTo>
                  <a:lnTo>
                    <a:pt x="220" y="875"/>
                  </a:lnTo>
                  <a:lnTo>
                    <a:pt x="187" y="867"/>
                  </a:lnTo>
                  <a:lnTo>
                    <a:pt x="171" y="865"/>
                  </a:lnTo>
                  <a:lnTo>
                    <a:pt x="168" y="867"/>
                  </a:lnTo>
                  <a:lnTo>
                    <a:pt x="171" y="875"/>
                  </a:lnTo>
                  <a:lnTo>
                    <a:pt x="177" y="880"/>
                  </a:lnTo>
                  <a:lnTo>
                    <a:pt x="190" y="888"/>
                  </a:lnTo>
                  <a:lnTo>
                    <a:pt x="199" y="899"/>
                  </a:lnTo>
                  <a:lnTo>
                    <a:pt x="205" y="909"/>
                  </a:lnTo>
                  <a:lnTo>
                    <a:pt x="205" y="911"/>
                  </a:lnTo>
                  <a:lnTo>
                    <a:pt x="177" y="909"/>
                  </a:lnTo>
                  <a:lnTo>
                    <a:pt x="165" y="909"/>
                  </a:lnTo>
                  <a:lnTo>
                    <a:pt x="165" y="911"/>
                  </a:lnTo>
                  <a:lnTo>
                    <a:pt x="193" y="930"/>
                  </a:lnTo>
                  <a:lnTo>
                    <a:pt x="199" y="937"/>
                  </a:lnTo>
                  <a:lnTo>
                    <a:pt x="193" y="937"/>
                  </a:lnTo>
                  <a:lnTo>
                    <a:pt x="180" y="935"/>
                  </a:lnTo>
                  <a:lnTo>
                    <a:pt x="177" y="937"/>
                  </a:lnTo>
                  <a:lnTo>
                    <a:pt x="177" y="940"/>
                  </a:lnTo>
                  <a:lnTo>
                    <a:pt x="190" y="948"/>
                  </a:lnTo>
                  <a:lnTo>
                    <a:pt x="217" y="961"/>
                  </a:lnTo>
                  <a:lnTo>
                    <a:pt x="235" y="966"/>
                  </a:lnTo>
                  <a:lnTo>
                    <a:pt x="260" y="968"/>
                  </a:lnTo>
                  <a:lnTo>
                    <a:pt x="309" y="971"/>
                  </a:lnTo>
                  <a:lnTo>
                    <a:pt x="348" y="968"/>
                  </a:lnTo>
                  <a:lnTo>
                    <a:pt x="367" y="966"/>
                  </a:lnTo>
                  <a:lnTo>
                    <a:pt x="327" y="974"/>
                  </a:lnTo>
                  <a:lnTo>
                    <a:pt x="306" y="976"/>
                  </a:lnTo>
                  <a:lnTo>
                    <a:pt x="278" y="979"/>
                  </a:lnTo>
                  <a:lnTo>
                    <a:pt x="232" y="974"/>
                  </a:lnTo>
                  <a:lnTo>
                    <a:pt x="174" y="966"/>
                  </a:lnTo>
                  <a:lnTo>
                    <a:pt x="138" y="958"/>
                  </a:lnTo>
                  <a:lnTo>
                    <a:pt x="116" y="950"/>
                  </a:lnTo>
                  <a:lnTo>
                    <a:pt x="110" y="948"/>
                  </a:lnTo>
                  <a:lnTo>
                    <a:pt x="135" y="839"/>
                  </a:lnTo>
                  <a:lnTo>
                    <a:pt x="138" y="813"/>
                  </a:lnTo>
                  <a:lnTo>
                    <a:pt x="141" y="785"/>
                  </a:lnTo>
                  <a:lnTo>
                    <a:pt x="144" y="748"/>
                  </a:lnTo>
                  <a:lnTo>
                    <a:pt x="144" y="741"/>
                  </a:lnTo>
                  <a:lnTo>
                    <a:pt x="144" y="738"/>
                  </a:lnTo>
                  <a:lnTo>
                    <a:pt x="147" y="735"/>
                  </a:lnTo>
                  <a:lnTo>
                    <a:pt x="147" y="733"/>
                  </a:lnTo>
                  <a:lnTo>
                    <a:pt x="144" y="730"/>
                  </a:lnTo>
                  <a:lnTo>
                    <a:pt x="144" y="725"/>
                  </a:lnTo>
                  <a:lnTo>
                    <a:pt x="144" y="720"/>
                  </a:lnTo>
                  <a:lnTo>
                    <a:pt x="144" y="717"/>
                  </a:lnTo>
                  <a:lnTo>
                    <a:pt x="141" y="712"/>
                  </a:lnTo>
                  <a:lnTo>
                    <a:pt x="144" y="707"/>
                  </a:lnTo>
                  <a:lnTo>
                    <a:pt x="144" y="704"/>
                  </a:lnTo>
                  <a:lnTo>
                    <a:pt x="141" y="699"/>
                  </a:lnTo>
                  <a:lnTo>
                    <a:pt x="138" y="694"/>
                  </a:lnTo>
                  <a:lnTo>
                    <a:pt x="138" y="691"/>
                  </a:lnTo>
                  <a:lnTo>
                    <a:pt x="141" y="689"/>
                  </a:lnTo>
                  <a:lnTo>
                    <a:pt x="147" y="686"/>
                  </a:lnTo>
                  <a:lnTo>
                    <a:pt x="150" y="681"/>
                  </a:lnTo>
                  <a:lnTo>
                    <a:pt x="153" y="663"/>
                  </a:lnTo>
                  <a:lnTo>
                    <a:pt x="156" y="645"/>
                  </a:lnTo>
                  <a:lnTo>
                    <a:pt x="159" y="629"/>
                  </a:lnTo>
                  <a:lnTo>
                    <a:pt x="162" y="619"/>
                  </a:lnTo>
                  <a:lnTo>
                    <a:pt x="162" y="603"/>
                  </a:lnTo>
                  <a:lnTo>
                    <a:pt x="156" y="562"/>
                  </a:lnTo>
                  <a:lnTo>
                    <a:pt x="156" y="541"/>
                  </a:lnTo>
                  <a:lnTo>
                    <a:pt x="159" y="523"/>
                  </a:lnTo>
                  <a:lnTo>
                    <a:pt x="165" y="510"/>
                  </a:lnTo>
                  <a:lnTo>
                    <a:pt x="171" y="502"/>
                  </a:lnTo>
                  <a:lnTo>
                    <a:pt x="171" y="497"/>
                  </a:lnTo>
                  <a:lnTo>
                    <a:pt x="168" y="495"/>
                  </a:lnTo>
                  <a:lnTo>
                    <a:pt x="165" y="489"/>
                  </a:lnTo>
                  <a:lnTo>
                    <a:pt x="165" y="484"/>
                  </a:lnTo>
                  <a:lnTo>
                    <a:pt x="174" y="471"/>
                  </a:lnTo>
                  <a:lnTo>
                    <a:pt x="165" y="445"/>
                  </a:lnTo>
                  <a:lnTo>
                    <a:pt x="156" y="443"/>
                  </a:lnTo>
                  <a:lnTo>
                    <a:pt x="147" y="440"/>
                  </a:lnTo>
                  <a:lnTo>
                    <a:pt x="141" y="435"/>
                  </a:lnTo>
                  <a:lnTo>
                    <a:pt x="135" y="430"/>
                  </a:lnTo>
                  <a:lnTo>
                    <a:pt x="132" y="422"/>
                  </a:lnTo>
                  <a:lnTo>
                    <a:pt x="135" y="414"/>
                  </a:lnTo>
                  <a:lnTo>
                    <a:pt x="132" y="407"/>
                  </a:lnTo>
                  <a:lnTo>
                    <a:pt x="122" y="388"/>
                  </a:lnTo>
                  <a:lnTo>
                    <a:pt x="101" y="352"/>
                  </a:lnTo>
                  <a:lnTo>
                    <a:pt x="89" y="324"/>
                  </a:lnTo>
                  <a:lnTo>
                    <a:pt x="86" y="308"/>
                  </a:lnTo>
                  <a:lnTo>
                    <a:pt x="86" y="337"/>
                  </a:lnTo>
                  <a:lnTo>
                    <a:pt x="83" y="360"/>
                  </a:lnTo>
                  <a:lnTo>
                    <a:pt x="80" y="386"/>
                  </a:lnTo>
                  <a:lnTo>
                    <a:pt x="67" y="414"/>
                  </a:lnTo>
                  <a:lnTo>
                    <a:pt x="67" y="422"/>
                  </a:lnTo>
                  <a:lnTo>
                    <a:pt x="70" y="425"/>
                  </a:lnTo>
                  <a:lnTo>
                    <a:pt x="70" y="427"/>
                  </a:lnTo>
                  <a:lnTo>
                    <a:pt x="70" y="430"/>
                  </a:lnTo>
                  <a:lnTo>
                    <a:pt x="67" y="435"/>
                  </a:lnTo>
                  <a:lnTo>
                    <a:pt x="70" y="438"/>
                  </a:lnTo>
                  <a:lnTo>
                    <a:pt x="74" y="443"/>
                  </a:lnTo>
                  <a:lnTo>
                    <a:pt x="70" y="448"/>
                  </a:lnTo>
                  <a:lnTo>
                    <a:pt x="70" y="453"/>
                  </a:lnTo>
                  <a:lnTo>
                    <a:pt x="74" y="458"/>
                  </a:lnTo>
                  <a:lnTo>
                    <a:pt x="80" y="463"/>
                  </a:lnTo>
                  <a:lnTo>
                    <a:pt x="83" y="474"/>
                  </a:lnTo>
                  <a:lnTo>
                    <a:pt x="80" y="482"/>
                  </a:lnTo>
                  <a:lnTo>
                    <a:pt x="80" y="487"/>
                  </a:lnTo>
                  <a:lnTo>
                    <a:pt x="77" y="495"/>
                  </a:lnTo>
                  <a:lnTo>
                    <a:pt x="77" y="508"/>
                  </a:lnTo>
                  <a:lnTo>
                    <a:pt x="80" y="544"/>
                  </a:lnTo>
                  <a:lnTo>
                    <a:pt x="92" y="614"/>
                  </a:lnTo>
                  <a:lnTo>
                    <a:pt x="98" y="655"/>
                  </a:lnTo>
                  <a:lnTo>
                    <a:pt x="104" y="671"/>
                  </a:lnTo>
                  <a:lnTo>
                    <a:pt x="110" y="684"/>
                  </a:lnTo>
                  <a:lnTo>
                    <a:pt x="116" y="694"/>
                  </a:lnTo>
                  <a:lnTo>
                    <a:pt x="119" y="704"/>
                  </a:lnTo>
                  <a:lnTo>
                    <a:pt x="119" y="712"/>
                  </a:lnTo>
                  <a:lnTo>
                    <a:pt x="116" y="717"/>
                  </a:lnTo>
                  <a:lnTo>
                    <a:pt x="110" y="720"/>
                  </a:lnTo>
                  <a:lnTo>
                    <a:pt x="107" y="738"/>
                  </a:lnTo>
                  <a:lnTo>
                    <a:pt x="98" y="738"/>
                  </a:lnTo>
                  <a:lnTo>
                    <a:pt x="70" y="738"/>
                  </a:lnTo>
                  <a:lnTo>
                    <a:pt x="52" y="741"/>
                  </a:lnTo>
                  <a:lnTo>
                    <a:pt x="40" y="743"/>
                  </a:lnTo>
                  <a:lnTo>
                    <a:pt x="31" y="748"/>
                  </a:lnTo>
                  <a:lnTo>
                    <a:pt x="28" y="728"/>
                  </a:lnTo>
                  <a:lnTo>
                    <a:pt x="22" y="730"/>
                  </a:lnTo>
                  <a:lnTo>
                    <a:pt x="19" y="728"/>
                  </a:lnTo>
                  <a:lnTo>
                    <a:pt x="15" y="725"/>
                  </a:lnTo>
                  <a:lnTo>
                    <a:pt x="22" y="728"/>
                  </a:lnTo>
                  <a:lnTo>
                    <a:pt x="25" y="728"/>
                  </a:lnTo>
                  <a:lnTo>
                    <a:pt x="31" y="720"/>
                  </a:lnTo>
                  <a:lnTo>
                    <a:pt x="37" y="717"/>
                  </a:lnTo>
                  <a:lnTo>
                    <a:pt x="40" y="717"/>
                  </a:lnTo>
                  <a:lnTo>
                    <a:pt x="40" y="715"/>
                  </a:lnTo>
                  <a:lnTo>
                    <a:pt x="40" y="712"/>
                  </a:lnTo>
                  <a:lnTo>
                    <a:pt x="37" y="709"/>
                  </a:lnTo>
                  <a:lnTo>
                    <a:pt x="40" y="707"/>
                  </a:lnTo>
                  <a:lnTo>
                    <a:pt x="43" y="707"/>
                  </a:lnTo>
                  <a:lnTo>
                    <a:pt x="46" y="712"/>
                  </a:lnTo>
                  <a:lnTo>
                    <a:pt x="49" y="715"/>
                  </a:lnTo>
                  <a:lnTo>
                    <a:pt x="52" y="715"/>
                  </a:lnTo>
                  <a:lnTo>
                    <a:pt x="64" y="715"/>
                  </a:lnTo>
                  <a:lnTo>
                    <a:pt x="70" y="712"/>
                  </a:lnTo>
                  <a:lnTo>
                    <a:pt x="70" y="709"/>
                  </a:lnTo>
                  <a:lnTo>
                    <a:pt x="64" y="699"/>
                  </a:lnTo>
                  <a:lnTo>
                    <a:pt x="61" y="686"/>
                  </a:lnTo>
                  <a:lnTo>
                    <a:pt x="64" y="686"/>
                  </a:lnTo>
                  <a:lnTo>
                    <a:pt x="70" y="689"/>
                  </a:lnTo>
                  <a:lnTo>
                    <a:pt x="74" y="694"/>
                  </a:lnTo>
                  <a:lnTo>
                    <a:pt x="74" y="702"/>
                  </a:lnTo>
                  <a:lnTo>
                    <a:pt x="74" y="707"/>
                  </a:lnTo>
                  <a:lnTo>
                    <a:pt x="80" y="709"/>
                  </a:lnTo>
                  <a:lnTo>
                    <a:pt x="86" y="712"/>
                  </a:lnTo>
                  <a:lnTo>
                    <a:pt x="86" y="707"/>
                  </a:lnTo>
                  <a:lnTo>
                    <a:pt x="80" y="697"/>
                  </a:lnTo>
                  <a:lnTo>
                    <a:pt x="80" y="694"/>
                  </a:lnTo>
                  <a:lnTo>
                    <a:pt x="83" y="691"/>
                  </a:lnTo>
                  <a:lnTo>
                    <a:pt x="89" y="691"/>
                  </a:lnTo>
                  <a:lnTo>
                    <a:pt x="92" y="694"/>
                  </a:lnTo>
                  <a:lnTo>
                    <a:pt x="92" y="697"/>
                  </a:lnTo>
                  <a:lnTo>
                    <a:pt x="92" y="704"/>
                  </a:lnTo>
                  <a:lnTo>
                    <a:pt x="89" y="709"/>
                  </a:lnTo>
                  <a:lnTo>
                    <a:pt x="92" y="712"/>
                  </a:lnTo>
                  <a:lnTo>
                    <a:pt x="98" y="712"/>
                  </a:lnTo>
                  <a:lnTo>
                    <a:pt x="107" y="712"/>
                  </a:lnTo>
                  <a:lnTo>
                    <a:pt x="110" y="709"/>
                  </a:lnTo>
                  <a:lnTo>
                    <a:pt x="110" y="704"/>
                  </a:lnTo>
                  <a:lnTo>
                    <a:pt x="107" y="691"/>
                  </a:lnTo>
                  <a:lnTo>
                    <a:pt x="89" y="663"/>
                  </a:lnTo>
                  <a:lnTo>
                    <a:pt x="86" y="653"/>
                  </a:lnTo>
                  <a:lnTo>
                    <a:pt x="80" y="634"/>
                  </a:lnTo>
                  <a:lnTo>
                    <a:pt x="70" y="588"/>
                  </a:lnTo>
                  <a:lnTo>
                    <a:pt x="55" y="508"/>
                  </a:lnTo>
                  <a:lnTo>
                    <a:pt x="43" y="479"/>
                  </a:lnTo>
                  <a:lnTo>
                    <a:pt x="43" y="476"/>
                  </a:lnTo>
                  <a:lnTo>
                    <a:pt x="46" y="471"/>
                  </a:lnTo>
                  <a:lnTo>
                    <a:pt x="49" y="471"/>
                  </a:lnTo>
                  <a:lnTo>
                    <a:pt x="58" y="469"/>
                  </a:lnTo>
                  <a:lnTo>
                    <a:pt x="70" y="469"/>
                  </a:lnTo>
                  <a:lnTo>
                    <a:pt x="70" y="466"/>
                  </a:lnTo>
                  <a:lnTo>
                    <a:pt x="61" y="463"/>
                  </a:lnTo>
                  <a:lnTo>
                    <a:pt x="46" y="461"/>
                  </a:lnTo>
                  <a:lnTo>
                    <a:pt x="22" y="458"/>
                  </a:lnTo>
                  <a:lnTo>
                    <a:pt x="22" y="456"/>
                  </a:lnTo>
                  <a:lnTo>
                    <a:pt x="28" y="453"/>
                  </a:lnTo>
                  <a:lnTo>
                    <a:pt x="55" y="451"/>
                  </a:lnTo>
                  <a:lnTo>
                    <a:pt x="61" y="448"/>
                  </a:lnTo>
                  <a:lnTo>
                    <a:pt x="58" y="448"/>
                  </a:lnTo>
                  <a:lnTo>
                    <a:pt x="46" y="445"/>
                  </a:lnTo>
                  <a:lnTo>
                    <a:pt x="34" y="448"/>
                  </a:lnTo>
                  <a:lnTo>
                    <a:pt x="3" y="451"/>
                  </a:lnTo>
                  <a:lnTo>
                    <a:pt x="0" y="453"/>
                  </a:lnTo>
                  <a:lnTo>
                    <a:pt x="0" y="451"/>
                  </a:lnTo>
                  <a:lnTo>
                    <a:pt x="12" y="448"/>
                  </a:lnTo>
                  <a:lnTo>
                    <a:pt x="28" y="443"/>
                  </a:lnTo>
                  <a:lnTo>
                    <a:pt x="46" y="440"/>
                  </a:lnTo>
                  <a:lnTo>
                    <a:pt x="58" y="438"/>
                  </a:lnTo>
                  <a:lnTo>
                    <a:pt x="61" y="435"/>
                  </a:lnTo>
                  <a:lnTo>
                    <a:pt x="55" y="432"/>
                  </a:lnTo>
                  <a:lnTo>
                    <a:pt x="46" y="430"/>
                  </a:lnTo>
                  <a:lnTo>
                    <a:pt x="34" y="427"/>
                  </a:lnTo>
                  <a:lnTo>
                    <a:pt x="28" y="425"/>
                  </a:lnTo>
                  <a:lnTo>
                    <a:pt x="31" y="422"/>
                  </a:lnTo>
                  <a:lnTo>
                    <a:pt x="40" y="422"/>
                  </a:lnTo>
                  <a:lnTo>
                    <a:pt x="58" y="422"/>
                  </a:lnTo>
                  <a:lnTo>
                    <a:pt x="58" y="419"/>
                  </a:lnTo>
                  <a:lnTo>
                    <a:pt x="52" y="417"/>
                  </a:lnTo>
                  <a:lnTo>
                    <a:pt x="43" y="412"/>
                  </a:lnTo>
                  <a:lnTo>
                    <a:pt x="34" y="412"/>
                  </a:lnTo>
                  <a:lnTo>
                    <a:pt x="19" y="412"/>
                  </a:lnTo>
                  <a:lnTo>
                    <a:pt x="9" y="412"/>
                  </a:lnTo>
                  <a:lnTo>
                    <a:pt x="12" y="412"/>
                  </a:lnTo>
                  <a:lnTo>
                    <a:pt x="40" y="409"/>
                  </a:lnTo>
                  <a:lnTo>
                    <a:pt x="49" y="407"/>
                  </a:lnTo>
                  <a:lnTo>
                    <a:pt x="22" y="399"/>
                  </a:lnTo>
                  <a:lnTo>
                    <a:pt x="15" y="399"/>
                  </a:lnTo>
                  <a:lnTo>
                    <a:pt x="22" y="396"/>
                  </a:lnTo>
                  <a:lnTo>
                    <a:pt x="46" y="396"/>
                  </a:lnTo>
                  <a:lnTo>
                    <a:pt x="52" y="391"/>
                  </a:lnTo>
                  <a:lnTo>
                    <a:pt x="55" y="381"/>
                  </a:lnTo>
                  <a:lnTo>
                    <a:pt x="64" y="350"/>
                  </a:lnTo>
                  <a:lnTo>
                    <a:pt x="70" y="311"/>
                  </a:lnTo>
                  <a:lnTo>
                    <a:pt x="80" y="274"/>
                  </a:lnTo>
                  <a:lnTo>
                    <a:pt x="104" y="166"/>
                  </a:lnTo>
                  <a:lnTo>
                    <a:pt x="104" y="161"/>
                  </a:lnTo>
                  <a:lnTo>
                    <a:pt x="101" y="153"/>
                  </a:lnTo>
                  <a:lnTo>
                    <a:pt x="98" y="148"/>
                  </a:lnTo>
                  <a:lnTo>
                    <a:pt x="98" y="145"/>
                  </a:lnTo>
                  <a:lnTo>
                    <a:pt x="101" y="145"/>
                  </a:lnTo>
                  <a:lnTo>
                    <a:pt x="104" y="150"/>
                  </a:lnTo>
                  <a:lnTo>
                    <a:pt x="107" y="153"/>
                  </a:lnTo>
                  <a:lnTo>
                    <a:pt x="110" y="153"/>
                  </a:lnTo>
                  <a:lnTo>
                    <a:pt x="113" y="148"/>
                  </a:lnTo>
                  <a:lnTo>
                    <a:pt x="110" y="142"/>
                  </a:lnTo>
                  <a:lnTo>
                    <a:pt x="98" y="129"/>
                  </a:lnTo>
                  <a:lnTo>
                    <a:pt x="98" y="127"/>
                  </a:lnTo>
                  <a:lnTo>
                    <a:pt x="98" y="124"/>
                  </a:lnTo>
                  <a:lnTo>
                    <a:pt x="101" y="124"/>
                  </a:lnTo>
                  <a:lnTo>
                    <a:pt x="104" y="127"/>
                  </a:lnTo>
                  <a:lnTo>
                    <a:pt x="107" y="129"/>
                  </a:lnTo>
                  <a:lnTo>
                    <a:pt x="113" y="135"/>
                  </a:lnTo>
                  <a:lnTo>
                    <a:pt x="113" y="140"/>
                  </a:lnTo>
                  <a:lnTo>
                    <a:pt x="116" y="142"/>
                  </a:lnTo>
                  <a:lnTo>
                    <a:pt x="116" y="140"/>
                  </a:lnTo>
                  <a:lnTo>
                    <a:pt x="116" y="135"/>
                  </a:lnTo>
                  <a:lnTo>
                    <a:pt x="113" y="127"/>
                  </a:lnTo>
                  <a:lnTo>
                    <a:pt x="104" y="119"/>
                  </a:lnTo>
                  <a:lnTo>
                    <a:pt x="95" y="114"/>
                  </a:lnTo>
                  <a:lnTo>
                    <a:pt x="92" y="111"/>
                  </a:lnTo>
                  <a:lnTo>
                    <a:pt x="95" y="109"/>
                  </a:lnTo>
                  <a:lnTo>
                    <a:pt x="101" y="111"/>
                  </a:lnTo>
                  <a:lnTo>
                    <a:pt x="110" y="122"/>
                  </a:lnTo>
                  <a:lnTo>
                    <a:pt x="116" y="132"/>
                  </a:lnTo>
                  <a:lnTo>
                    <a:pt x="119" y="137"/>
                  </a:lnTo>
                  <a:lnTo>
                    <a:pt x="116" y="140"/>
                  </a:lnTo>
                  <a:lnTo>
                    <a:pt x="122" y="135"/>
                  </a:lnTo>
                  <a:lnTo>
                    <a:pt x="125" y="127"/>
                  </a:lnTo>
                  <a:lnTo>
                    <a:pt x="125" y="114"/>
                  </a:lnTo>
                  <a:lnTo>
                    <a:pt x="125" y="83"/>
                  </a:lnTo>
                  <a:lnTo>
                    <a:pt x="122" y="72"/>
                  </a:lnTo>
                  <a:lnTo>
                    <a:pt x="119" y="80"/>
                  </a:lnTo>
                  <a:lnTo>
                    <a:pt x="116" y="83"/>
                  </a:lnTo>
                  <a:lnTo>
                    <a:pt x="113" y="85"/>
                  </a:lnTo>
                  <a:lnTo>
                    <a:pt x="113" y="83"/>
                  </a:lnTo>
                  <a:lnTo>
                    <a:pt x="110" y="72"/>
                  </a:lnTo>
                  <a:lnTo>
                    <a:pt x="104" y="65"/>
                  </a:lnTo>
                  <a:lnTo>
                    <a:pt x="101" y="57"/>
                  </a:lnTo>
                  <a:lnTo>
                    <a:pt x="104" y="57"/>
                  </a:lnTo>
                  <a:lnTo>
                    <a:pt x="107" y="62"/>
                  </a:lnTo>
                  <a:lnTo>
                    <a:pt x="110" y="70"/>
                  </a:lnTo>
                  <a:lnTo>
                    <a:pt x="110" y="75"/>
                  </a:lnTo>
                  <a:lnTo>
                    <a:pt x="113" y="72"/>
                  </a:lnTo>
                  <a:lnTo>
                    <a:pt x="110" y="57"/>
                  </a:lnTo>
                  <a:lnTo>
                    <a:pt x="110" y="49"/>
                  </a:lnTo>
                  <a:lnTo>
                    <a:pt x="101" y="39"/>
                  </a:lnTo>
                  <a:lnTo>
                    <a:pt x="95" y="28"/>
                  </a:lnTo>
                  <a:lnTo>
                    <a:pt x="86" y="23"/>
                  </a:lnTo>
                  <a:lnTo>
                    <a:pt x="80" y="21"/>
                  </a:lnTo>
                  <a:lnTo>
                    <a:pt x="74" y="21"/>
                  </a:lnTo>
                  <a:lnTo>
                    <a:pt x="67" y="23"/>
                  </a:lnTo>
                  <a:lnTo>
                    <a:pt x="61" y="18"/>
                  </a:lnTo>
                  <a:lnTo>
                    <a:pt x="58" y="18"/>
                  </a:lnTo>
                  <a:lnTo>
                    <a:pt x="61" y="15"/>
                  </a:lnTo>
                  <a:lnTo>
                    <a:pt x="70" y="15"/>
                  </a:lnTo>
                  <a:lnTo>
                    <a:pt x="77" y="15"/>
                  </a:lnTo>
                  <a:lnTo>
                    <a:pt x="74" y="13"/>
                  </a:lnTo>
                  <a:lnTo>
                    <a:pt x="64" y="8"/>
                  </a:lnTo>
                  <a:lnTo>
                    <a:pt x="61" y="5"/>
                  </a:lnTo>
                  <a:lnTo>
                    <a:pt x="55" y="8"/>
                  </a:lnTo>
                  <a:lnTo>
                    <a:pt x="43" y="13"/>
                  </a:lnTo>
                  <a:lnTo>
                    <a:pt x="40" y="13"/>
                  </a:lnTo>
                  <a:lnTo>
                    <a:pt x="37" y="10"/>
                  </a:lnTo>
                  <a:lnTo>
                    <a:pt x="37" y="8"/>
                  </a:lnTo>
                  <a:lnTo>
                    <a:pt x="40" y="5"/>
                  </a:lnTo>
                  <a:lnTo>
                    <a:pt x="55" y="3"/>
                  </a:lnTo>
                  <a:lnTo>
                    <a:pt x="58" y="0"/>
                  </a:lnTo>
                  <a:lnTo>
                    <a:pt x="49" y="0"/>
                  </a:lnTo>
                  <a:lnTo>
                    <a:pt x="55" y="0"/>
                  </a:lnTo>
                  <a:lnTo>
                    <a:pt x="67" y="0"/>
                  </a:lnTo>
                  <a:lnTo>
                    <a:pt x="77" y="3"/>
                  </a:lnTo>
                  <a:lnTo>
                    <a:pt x="89" y="10"/>
                  </a:lnTo>
                  <a:lnTo>
                    <a:pt x="92" y="10"/>
                  </a:lnTo>
                  <a:lnTo>
                    <a:pt x="138" y="8"/>
                  </a:lnTo>
                  <a:close/>
                </a:path>
              </a:pathLst>
            </a:custGeom>
            <a:solidFill>
              <a:srgbClr val="000000"/>
            </a:solidFill>
            <a:ln w="9525">
              <a:noFill/>
              <a:round/>
              <a:headEnd/>
              <a:tailEnd/>
            </a:ln>
          </p:spPr>
          <p:txBody>
            <a:bodyPr/>
            <a:lstStyle/>
            <a:p>
              <a:endParaRPr lang="ru-RU"/>
            </a:p>
          </p:txBody>
        </p:sp>
        <p:sp>
          <p:nvSpPr>
            <p:cNvPr id="40006" name="Freeform 159"/>
            <p:cNvSpPr>
              <a:spLocks/>
            </p:cNvSpPr>
            <p:nvPr/>
          </p:nvSpPr>
          <p:spPr bwMode="auto">
            <a:xfrm>
              <a:off x="4443" y="1626"/>
              <a:ext cx="260" cy="132"/>
            </a:xfrm>
            <a:custGeom>
              <a:avLst/>
              <a:gdLst>
                <a:gd name="T0" fmla="*/ 241 w 260"/>
                <a:gd name="T1" fmla="*/ 59 h 132"/>
                <a:gd name="T2" fmla="*/ 241 w 260"/>
                <a:gd name="T3" fmla="*/ 59 h 132"/>
                <a:gd name="T4" fmla="*/ 244 w 260"/>
                <a:gd name="T5" fmla="*/ 70 h 132"/>
                <a:gd name="T6" fmla="*/ 241 w 260"/>
                <a:gd name="T7" fmla="*/ 80 h 132"/>
                <a:gd name="T8" fmla="*/ 238 w 260"/>
                <a:gd name="T9" fmla="*/ 90 h 132"/>
                <a:gd name="T10" fmla="*/ 238 w 260"/>
                <a:gd name="T11" fmla="*/ 90 h 132"/>
                <a:gd name="T12" fmla="*/ 232 w 260"/>
                <a:gd name="T13" fmla="*/ 93 h 132"/>
                <a:gd name="T14" fmla="*/ 229 w 260"/>
                <a:gd name="T15" fmla="*/ 96 h 132"/>
                <a:gd name="T16" fmla="*/ 220 w 260"/>
                <a:gd name="T17" fmla="*/ 98 h 132"/>
                <a:gd name="T18" fmla="*/ 208 w 260"/>
                <a:gd name="T19" fmla="*/ 96 h 132"/>
                <a:gd name="T20" fmla="*/ 208 w 260"/>
                <a:gd name="T21" fmla="*/ 96 h 132"/>
                <a:gd name="T22" fmla="*/ 198 w 260"/>
                <a:gd name="T23" fmla="*/ 96 h 132"/>
                <a:gd name="T24" fmla="*/ 186 w 260"/>
                <a:gd name="T25" fmla="*/ 93 h 132"/>
                <a:gd name="T26" fmla="*/ 165 w 260"/>
                <a:gd name="T27" fmla="*/ 88 h 132"/>
                <a:gd name="T28" fmla="*/ 165 w 260"/>
                <a:gd name="T29" fmla="*/ 88 h 132"/>
                <a:gd name="T30" fmla="*/ 144 w 260"/>
                <a:gd name="T31" fmla="*/ 77 h 132"/>
                <a:gd name="T32" fmla="*/ 122 w 260"/>
                <a:gd name="T33" fmla="*/ 64 h 132"/>
                <a:gd name="T34" fmla="*/ 104 w 260"/>
                <a:gd name="T35" fmla="*/ 52 h 132"/>
                <a:gd name="T36" fmla="*/ 89 w 260"/>
                <a:gd name="T37" fmla="*/ 36 h 132"/>
                <a:gd name="T38" fmla="*/ 89 w 260"/>
                <a:gd name="T39" fmla="*/ 36 h 132"/>
                <a:gd name="T40" fmla="*/ 73 w 260"/>
                <a:gd name="T41" fmla="*/ 23 h 132"/>
                <a:gd name="T42" fmla="*/ 58 w 260"/>
                <a:gd name="T43" fmla="*/ 10 h 132"/>
                <a:gd name="T44" fmla="*/ 40 w 260"/>
                <a:gd name="T45" fmla="*/ 0 h 132"/>
                <a:gd name="T46" fmla="*/ 0 w 260"/>
                <a:gd name="T47" fmla="*/ 2 h 132"/>
                <a:gd name="T48" fmla="*/ 0 w 260"/>
                <a:gd name="T49" fmla="*/ 2 h 132"/>
                <a:gd name="T50" fmla="*/ 79 w 260"/>
                <a:gd name="T51" fmla="*/ 80 h 132"/>
                <a:gd name="T52" fmla="*/ 79 w 260"/>
                <a:gd name="T53" fmla="*/ 80 h 132"/>
                <a:gd name="T54" fmla="*/ 107 w 260"/>
                <a:gd name="T55" fmla="*/ 103 h 132"/>
                <a:gd name="T56" fmla="*/ 134 w 260"/>
                <a:gd name="T57" fmla="*/ 119 h 132"/>
                <a:gd name="T58" fmla="*/ 162 w 260"/>
                <a:gd name="T59" fmla="*/ 129 h 132"/>
                <a:gd name="T60" fmla="*/ 171 w 260"/>
                <a:gd name="T61" fmla="*/ 132 h 132"/>
                <a:gd name="T62" fmla="*/ 180 w 260"/>
                <a:gd name="T63" fmla="*/ 132 h 132"/>
                <a:gd name="T64" fmla="*/ 180 w 260"/>
                <a:gd name="T65" fmla="*/ 132 h 132"/>
                <a:gd name="T66" fmla="*/ 192 w 260"/>
                <a:gd name="T67" fmla="*/ 129 h 132"/>
                <a:gd name="T68" fmla="*/ 202 w 260"/>
                <a:gd name="T69" fmla="*/ 124 h 132"/>
                <a:gd name="T70" fmla="*/ 211 w 260"/>
                <a:gd name="T71" fmla="*/ 119 h 132"/>
                <a:gd name="T72" fmla="*/ 211 w 260"/>
                <a:gd name="T73" fmla="*/ 119 h 132"/>
                <a:gd name="T74" fmla="*/ 223 w 260"/>
                <a:gd name="T75" fmla="*/ 124 h 132"/>
                <a:gd name="T76" fmla="*/ 235 w 260"/>
                <a:gd name="T77" fmla="*/ 127 h 132"/>
                <a:gd name="T78" fmla="*/ 241 w 260"/>
                <a:gd name="T79" fmla="*/ 127 h 132"/>
                <a:gd name="T80" fmla="*/ 247 w 260"/>
                <a:gd name="T81" fmla="*/ 124 h 132"/>
                <a:gd name="T82" fmla="*/ 247 w 260"/>
                <a:gd name="T83" fmla="*/ 124 h 132"/>
                <a:gd name="T84" fmla="*/ 253 w 260"/>
                <a:gd name="T85" fmla="*/ 121 h 132"/>
                <a:gd name="T86" fmla="*/ 257 w 260"/>
                <a:gd name="T87" fmla="*/ 116 h 132"/>
                <a:gd name="T88" fmla="*/ 260 w 260"/>
                <a:gd name="T89" fmla="*/ 103 h 132"/>
                <a:gd name="T90" fmla="*/ 260 w 260"/>
                <a:gd name="T91" fmla="*/ 88 h 132"/>
                <a:gd name="T92" fmla="*/ 260 w 260"/>
                <a:gd name="T93" fmla="*/ 80 h 132"/>
                <a:gd name="T94" fmla="*/ 260 w 260"/>
                <a:gd name="T95" fmla="*/ 80 h 132"/>
                <a:gd name="T96" fmla="*/ 253 w 260"/>
                <a:gd name="T97" fmla="*/ 70 h 132"/>
                <a:gd name="T98" fmla="*/ 253 w 260"/>
                <a:gd name="T99" fmla="*/ 64 h 132"/>
                <a:gd name="T100" fmla="*/ 241 w 260"/>
                <a:gd name="T101" fmla="*/ 59 h 13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0"/>
                <a:gd name="T154" fmla="*/ 0 h 132"/>
                <a:gd name="T155" fmla="*/ 260 w 260"/>
                <a:gd name="T156" fmla="*/ 132 h 13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0" h="132">
                  <a:moveTo>
                    <a:pt x="241" y="59"/>
                  </a:moveTo>
                  <a:lnTo>
                    <a:pt x="241" y="59"/>
                  </a:lnTo>
                  <a:lnTo>
                    <a:pt x="244" y="70"/>
                  </a:lnTo>
                  <a:lnTo>
                    <a:pt x="241" y="80"/>
                  </a:lnTo>
                  <a:lnTo>
                    <a:pt x="238" y="90"/>
                  </a:lnTo>
                  <a:lnTo>
                    <a:pt x="232" y="93"/>
                  </a:lnTo>
                  <a:lnTo>
                    <a:pt x="229" y="96"/>
                  </a:lnTo>
                  <a:lnTo>
                    <a:pt x="220" y="98"/>
                  </a:lnTo>
                  <a:lnTo>
                    <a:pt x="208" y="96"/>
                  </a:lnTo>
                  <a:lnTo>
                    <a:pt x="198" y="96"/>
                  </a:lnTo>
                  <a:lnTo>
                    <a:pt x="186" y="93"/>
                  </a:lnTo>
                  <a:lnTo>
                    <a:pt x="165" y="88"/>
                  </a:lnTo>
                  <a:lnTo>
                    <a:pt x="144" y="77"/>
                  </a:lnTo>
                  <a:lnTo>
                    <a:pt x="122" y="64"/>
                  </a:lnTo>
                  <a:lnTo>
                    <a:pt x="104" y="52"/>
                  </a:lnTo>
                  <a:lnTo>
                    <a:pt x="89" y="36"/>
                  </a:lnTo>
                  <a:lnTo>
                    <a:pt x="73" y="23"/>
                  </a:lnTo>
                  <a:lnTo>
                    <a:pt x="58" y="10"/>
                  </a:lnTo>
                  <a:lnTo>
                    <a:pt x="40" y="0"/>
                  </a:lnTo>
                  <a:lnTo>
                    <a:pt x="0" y="2"/>
                  </a:lnTo>
                  <a:lnTo>
                    <a:pt x="79" y="80"/>
                  </a:lnTo>
                  <a:lnTo>
                    <a:pt x="107" y="103"/>
                  </a:lnTo>
                  <a:lnTo>
                    <a:pt x="134" y="119"/>
                  </a:lnTo>
                  <a:lnTo>
                    <a:pt x="162" y="129"/>
                  </a:lnTo>
                  <a:lnTo>
                    <a:pt x="171" y="132"/>
                  </a:lnTo>
                  <a:lnTo>
                    <a:pt x="180" y="132"/>
                  </a:lnTo>
                  <a:lnTo>
                    <a:pt x="192" y="129"/>
                  </a:lnTo>
                  <a:lnTo>
                    <a:pt x="202" y="124"/>
                  </a:lnTo>
                  <a:lnTo>
                    <a:pt x="211" y="119"/>
                  </a:lnTo>
                  <a:lnTo>
                    <a:pt x="223" y="124"/>
                  </a:lnTo>
                  <a:lnTo>
                    <a:pt x="235" y="127"/>
                  </a:lnTo>
                  <a:lnTo>
                    <a:pt x="241" y="127"/>
                  </a:lnTo>
                  <a:lnTo>
                    <a:pt x="247" y="124"/>
                  </a:lnTo>
                  <a:lnTo>
                    <a:pt x="253" y="121"/>
                  </a:lnTo>
                  <a:lnTo>
                    <a:pt x="257" y="116"/>
                  </a:lnTo>
                  <a:lnTo>
                    <a:pt x="260" y="103"/>
                  </a:lnTo>
                  <a:lnTo>
                    <a:pt x="260" y="88"/>
                  </a:lnTo>
                  <a:lnTo>
                    <a:pt x="260" y="80"/>
                  </a:lnTo>
                  <a:lnTo>
                    <a:pt x="253" y="70"/>
                  </a:lnTo>
                  <a:lnTo>
                    <a:pt x="253" y="64"/>
                  </a:lnTo>
                  <a:lnTo>
                    <a:pt x="241" y="59"/>
                  </a:lnTo>
                  <a:close/>
                </a:path>
              </a:pathLst>
            </a:custGeom>
            <a:solidFill>
              <a:srgbClr val="FFFFFF"/>
            </a:solidFill>
            <a:ln w="9525">
              <a:noFill/>
              <a:round/>
              <a:headEnd/>
              <a:tailEnd/>
            </a:ln>
          </p:spPr>
          <p:txBody>
            <a:bodyPr/>
            <a:lstStyle/>
            <a:p>
              <a:endParaRPr lang="ru-RU"/>
            </a:p>
          </p:txBody>
        </p:sp>
        <p:sp>
          <p:nvSpPr>
            <p:cNvPr id="40007" name="Freeform 160"/>
            <p:cNvSpPr>
              <a:spLocks/>
            </p:cNvSpPr>
            <p:nvPr/>
          </p:nvSpPr>
          <p:spPr bwMode="auto">
            <a:xfrm>
              <a:off x="4935" y="2330"/>
              <a:ext cx="36" cy="39"/>
            </a:xfrm>
            <a:custGeom>
              <a:avLst/>
              <a:gdLst>
                <a:gd name="T0" fmla="*/ 0 w 36"/>
                <a:gd name="T1" fmla="*/ 39 h 39"/>
                <a:gd name="T2" fmla="*/ 0 w 36"/>
                <a:gd name="T3" fmla="*/ 39 h 39"/>
                <a:gd name="T4" fmla="*/ 9 w 36"/>
                <a:gd name="T5" fmla="*/ 31 h 39"/>
                <a:gd name="T6" fmla="*/ 15 w 36"/>
                <a:gd name="T7" fmla="*/ 26 h 39"/>
                <a:gd name="T8" fmla="*/ 24 w 36"/>
                <a:gd name="T9" fmla="*/ 23 h 39"/>
                <a:gd name="T10" fmla="*/ 24 w 36"/>
                <a:gd name="T11" fmla="*/ 23 h 39"/>
                <a:gd name="T12" fmla="*/ 36 w 36"/>
                <a:gd name="T13" fmla="*/ 23 h 39"/>
                <a:gd name="T14" fmla="*/ 27 w 36"/>
                <a:gd name="T15" fmla="*/ 0 h 39"/>
                <a:gd name="T16" fmla="*/ 27 w 36"/>
                <a:gd name="T17" fmla="*/ 0 h 39"/>
                <a:gd name="T18" fmla="*/ 21 w 36"/>
                <a:gd name="T19" fmla="*/ 0 h 39"/>
                <a:gd name="T20" fmla="*/ 12 w 36"/>
                <a:gd name="T21" fmla="*/ 3 h 39"/>
                <a:gd name="T22" fmla="*/ 3 w 36"/>
                <a:gd name="T23" fmla="*/ 8 h 39"/>
                <a:gd name="T24" fmla="*/ 0 w 36"/>
                <a:gd name="T25" fmla="*/ 13 h 39"/>
                <a:gd name="T26" fmla="*/ 0 w 36"/>
                <a:gd name="T27" fmla="*/ 39 h 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
                <a:gd name="T43" fmla="*/ 0 h 39"/>
                <a:gd name="T44" fmla="*/ 36 w 36"/>
                <a:gd name="T45" fmla="*/ 39 h 3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 h="39">
                  <a:moveTo>
                    <a:pt x="0" y="39"/>
                  </a:moveTo>
                  <a:lnTo>
                    <a:pt x="0" y="39"/>
                  </a:lnTo>
                  <a:lnTo>
                    <a:pt x="9" y="31"/>
                  </a:lnTo>
                  <a:lnTo>
                    <a:pt x="15" y="26"/>
                  </a:lnTo>
                  <a:lnTo>
                    <a:pt x="24" y="23"/>
                  </a:lnTo>
                  <a:lnTo>
                    <a:pt x="36" y="23"/>
                  </a:lnTo>
                  <a:lnTo>
                    <a:pt x="27" y="0"/>
                  </a:lnTo>
                  <a:lnTo>
                    <a:pt x="21" y="0"/>
                  </a:lnTo>
                  <a:lnTo>
                    <a:pt x="12" y="3"/>
                  </a:lnTo>
                  <a:lnTo>
                    <a:pt x="3" y="8"/>
                  </a:lnTo>
                  <a:lnTo>
                    <a:pt x="0" y="13"/>
                  </a:lnTo>
                  <a:lnTo>
                    <a:pt x="0" y="39"/>
                  </a:lnTo>
                  <a:close/>
                </a:path>
              </a:pathLst>
            </a:custGeom>
            <a:solidFill>
              <a:srgbClr val="C4C4C4"/>
            </a:solidFill>
            <a:ln w="9525">
              <a:noFill/>
              <a:round/>
              <a:headEnd/>
              <a:tailEnd/>
            </a:ln>
          </p:spPr>
          <p:txBody>
            <a:bodyPr/>
            <a:lstStyle/>
            <a:p>
              <a:endParaRPr lang="ru-RU"/>
            </a:p>
          </p:txBody>
        </p:sp>
        <p:sp>
          <p:nvSpPr>
            <p:cNvPr id="40008" name="Freeform 161"/>
            <p:cNvSpPr>
              <a:spLocks/>
            </p:cNvSpPr>
            <p:nvPr/>
          </p:nvSpPr>
          <p:spPr bwMode="auto">
            <a:xfrm>
              <a:off x="4938" y="2330"/>
              <a:ext cx="30" cy="29"/>
            </a:xfrm>
            <a:custGeom>
              <a:avLst/>
              <a:gdLst>
                <a:gd name="T0" fmla="*/ 21 w 30"/>
                <a:gd name="T1" fmla="*/ 0 h 29"/>
                <a:gd name="T2" fmla="*/ 21 w 30"/>
                <a:gd name="T3" fmla="*/ 0 h 29"/>
                <a:gd name="T4" fmla="*/ 30 w 30"/>
                <a:gd name="T5" fmla="*/ 18 h 29"/>
                <a:gd name="T6" fmla="*/ 30 w 30"/>
                <a:gd name="T7" fmla="*/ 18 h 29"/>
                <a:gd name="T8" fmla="*/ 30 w 30"/>
                <a:gd name="T9" fmla="*/ 21 h 29"/>
                <a:gd name="T10" fmla="*/ 27 w 30"/>
                <a:gd name="T11" fmla="*/ 21 h 29"/>
                <a:gd name="T12" fmla="*/ 15 w 30"/>
                <a:gd name="T13" fmla="*/ 21 h 29"/>
                <a:gd name="T14" fmla="*/ 15 w 30"/>
                <a:gd name="T15" fmla="*/ 21 h 29"/>
                <a:gd name="T16" fmla="*/ 6 w 30"/>
                <a:gd name="T17" fmla="*/ 23 h 29"/>
                <a:gd name="T18" fmla="*/ 0 w 30"/>
                <a:gd name="T19" fmla="*/ 29 h 29"/>
                <a:gd name="T20" fmla="*/ 0 w 30"/>
                <a:gd name="T21" fmla="*/ 29 h 29"/>
                <a:gd name="T22" fmla="*/ 3 w 30"/>
                <a:gd name="T23" fmla="*/ 16 h 29"/>
                <a:gd name="T24" fmla="*/ 3 w 30"/>
                <a:gd name="T25" fmla="*/ 16 h 29"/>
                <a:gd name="T26" fmla="*/ 6 w 30"/>
                <a:gd name="T27" fmla="*/ 8 h 29"/>
                <a:gd name="T28" fmla="*/ 12 w 30"/>
                <a:gd name="T29" fmla="*/ 3 h 29"/>
                <a:gd name="T30" fmla="*/ 12 w 30"/>
                <a:gd name="T31" fmla="*/ 3 h 29"/>
                <a:gd name="T32" fmla="*/ 18 w 30"/>
                <a:gd name="T33" fmla="*/ 0 h 29"/>
                <a:gd name="T34" fmla="*/ 21 w 30"/>
                <a:gd name="T35" fmla="*/ 0 h 29"/>
                <a:gd name="T36" fmla="*/ 21 w 30"/>
                <a:gd name="T37" fmla="*/ 0 h 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
                <a:gd name="T58" fmla="*/ 0 h 29"/>
                <a:gd name="T59" fmla="*/ 30 w 30"/>
                <a:gd name="T60" fmla="*/ 29 h 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 h="29">
                  <a:moveTo>
                    <a:pt x="21" y="0"/>
                  </a:moveTo>
                  <a:lnTo>
                    <a:pt x="21" y="0"/>
                  </a:lnTo>
                  <a:lnTo>
                    <a:pt x="30" y="18"/>
                  </a:lnTo>
                  <a:lnTo>
                    <a:pt x="30" y="21"/>
                  </a:lnTo>
                  <a:lnTo>
                    <a:pt x="27" y="21"/>
                  </a:lnTo>
                  <a:lnTo>
                    <a:pt x="15" y="21"/>
                  </a:lnTo>
                  <a:lnTo>
                    <a:pt x="6" y="23"/>
                  </a:lnTo>
                  <a:lnTo>
                    <a:pt x="0" y="29"/>
                  </a:lnTo>
                  <a:lnTo>
                    <a:pt x="3" y="16"/>
                  </a:lnTo>
                  <a:lnTo>
                    <a:pt x="6" y="8"/>
                  </a:lnTo>
                  <a:lnTo>
                    <a:pt x="12" y="3"/>
                  </a:lnTo>
                  <a:lnTo>
                    <a:pt x="18" y="0"/>
                  </a:lnTo>
                  <a:lnTo>
                    <a:pt x="21" y="0"/>
                  </a:lnTo>
                  <a:close/>
                </a:path>
              </a:pathLst>
            </a:custGeom>
            <a:solidFill>
              <a:srgbClr val="FFFFFF"/>
            </a:solidFill>
            <a:ln w="9525">
              <a:noFill/>
              <a:round/>
              <a:headEnd/>
              <a:tailEnd/>
            </a:ln>
          </p:spPr>
          <p:txBody>
            <a:bodyPr/>
            <a:lstStyle/>
            <a:p>
              <a:endParaRPr lang="ru-RU"/>
            </a:p>
          </p:txBody>
        </p:sp>
        <p:sp>
          <p:nvSpPr>
            <p:cNvPr id="40009" name="Freeform 162"/>
            <p:cNvSpPr>
              <a:spLocks/>
            </p:cNvSpPr>
            <p:nvPr/>
          </p:nvSpPr>
          <p:spPr bwMode="auto">
            <a:xfrm>
              <a:off x="4373" y="2335"/>
              <a:ext cx="76" cy="29"/>
            </a:xfrm>
            <a:custGeom>
              <a:avLst/>
              <a:gdLst>
                <a:gd name="T0" fmla="*/ 6 w 76"/>
                <a:gd name="T1" fmla="*/ 29 h 29"/>
                <a:gd name="T2" fmla="*/ 0 w 76"/>
                <a:gd name="T3" fmla="*/ 11 h 29"/>
                <a:gd name="T4" fmla="*/ 0 w 76"/>
                <a:gd name="T5" fmla="*/ 11 h 29"/>
                <a:gd name="T6" fmla="*/ 3 w 76"/>
                <a:gd name="T7" fmla="*/ 8 h 29"/>
                <a:gd name="T8" fmla="*/ 27 w 76"/>
                <a:gd name="T9" fmla="*/ 3 h 29"/>
                <a:gd name="T10" fmla="*/ 27 w 76"/>
                <a:gd name="T11" fmla="*/ 3 h 29"/>
                <a:gd name="T12" fmla="*/ 46 w 76"/>
                <a:gd name="T13" fmla="*/ 0 h 29"/>
                <a:gd name="T14" fmla="*/ 61 w 76"/>
                <a:gd name="T15" fmla="*/ 0 h 29"/>
                <a:gd name="T16" fmla="*/ 76 w 76"/>
                <a:gd name="T17" fmla="*/ 3 h 29"/>
                <a:gd name="T18" fmla="*/ 76 w 76"/>
                <a:gd name="T19" fmla="*/ 21 h 29"/>
                <a:gd name="T20" fmla="*/ 76 w 76"/>
                <a:gd name="T21" fmla="*/ 21 h 29"/>
                <a:gd name="T22" fmla="*/ 64 w 76"/>
                <a:gd name="T23" fmla="*/ 21 h 29"/>
                <a:gd name="T24" fmla="*/ 55 w 76"/>
                <a:gd name="T25" fmla="*/ 21 h 29"/>
                <a:gd name="T26" fmla="*/ 42 w 76"/>
                <a:gd name="T27" fmla="*/ 18 h 29"/>
                <a:gd name="T28" fmla="*/ 42 w 76"/>
                <a:gd name="T29" fmla="*/ 18 h 29"/>
                <a:gd name="T30" fmla="*/ 33 w 76"/>
                <a:gd name="T31" fmla="*/ 18 h 29"/>
                <a:gd name="T32" fmla="*/ 24 w 76"/>
                <a:gd name="T33" fmla="*/ 18 h 29"/>
                <a:gd name="T34" fmla="*/ 15 w 76"/>
                <a:gd name="T35" fmla="*/ 21 h 29"/>
                <a:gd name="T36" fmla="*/ 12 w 76"/>
                <a:gd name="T37" fmla="*/ 24 h 29"/>
                <a:gd name="T38" fmla="*/ 12 w 76"/>
                <a:gd name="T39" fmla="*/ 24 h 29"/>
                <a:gd name="T40" fmla="*/ 6 w 76"/>
                <a:gd name="T41" fmla="*/ 29 h 29"/>
                <a:gd name="T42" fmla="*/ 6 w 76"/>
                <a:gd name="T43" fmla="*/ 29 h 29"/>
                <a:gd name="T44" fmla="*/ 6 w 76"/>
                <a:gd name="T45" fmla="*/ 29 h 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6"/>
                <a:gd name="T70" fmla="*/ 0 h 29"/>
                <a:gd name="T71" fmla="*/ 76 w 76"/>
                <a:gd name="T72" fmla="*/ 29 h 2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6" h="29">
                  <a:moveTo>
                    <a:pt x="6" y="29"/>
                  </a:moveTo>
                  <a:lnTo>
                    <a:pt x="0" y="11"/>
                  </a:lnTo>
                  <a:lnTo>
                    <a:pt x="3" y="8"/>
                  </a:lnTo>
                  <a:lnTo>
                    <a:pt x="27" y="3"/>
                  </a:lnTo>
                  <a:lnTo>
                    <a:pt x="46" y="0"/>
                  </a:lnTo>
                  <a:lnTo>
                    <a:pt x="61" y="0"/>
                  </a:lnTo>
                  <a:lnTo>
                    <a:pt x="76" y="3"/>
                  </a:lnTo>
                  <a:lnTo>
                    <a:pt x="76" y="21"/>
                  </a:lnTo>
                  <a:lnTo>
                    <a:pt x="64" y="21"/>
                  </a:lnTo>
                  <a:lnTo>
                    <a:pt x="55" y="21"/>
                  </a:lnTo>
                  <a:lnTo>
                    <a:pt x="42" y="18"/>
                  </a:lnTo>
                  <a:lnTo>
                    <a:pt x="33" y="18"/>
                  </a:lnTo>
                  <a:lnTo>
                    <a:pt x="24" y="18"/>
                  </a:lnTo>
                  <a:lnTo>
                    <a:pt x="15" y="21"/>
                  </a:lnTo>
                  <a:lnTo>
                    <a:pt x="12" y="24"/>
                  </a:lnTo>
                  <a:lnTo>
                    <a:pt x="6" y="29"/>
                  </a:lnTo>
                  <a:close/>
                </a:path>
              </a:pathLst>
            </a:custGeom>
            <a:solidFill>
              <a:srgbClr val="FFFFFF"/>
            </a:solidFill>
            <a:ln w="9525">
              <a:noFill/>
              <a:round/>
              <a:headEnd/>
              <a:tailEnd/>
            </a:ln>
          </p:spPr>
          <p:txBody>
            <a:bodyPr/>
            <a:lstStyle/>
            <a:p>
              <a:endParaRPr lang="ru-RU"/>
            </a:p>
          </p:txBody>
        </p:sp>
        <p:sp>
          <p:nvSpPr>
            <p:cNvPr id="40010" name="Freeform 163"/>
            <p:cNvSpPr>
              <a:spLocks noEditPoints="1"/>
            </p:cNvSpPr>
            <p:nvPr/>
          </p:nvSpPr>
          <p:spPr bwMode="auto">
            <a:xfrm>
              <a:off x="4275" y="1631"/>
              <a:ext cx="92" cy="691"/>
            </a:xfrm>
            <a:custGeom>
              <a:avLst/>
              <a:gdLst>
                <a:gd name="T0" fmla="*/ 76 w 92"/>
                <a:gd name="T1" fmla="*/ 691 h 691"/>
                <a:gd name="T2" fmla="*/ 79 w 92"/>
                <a:gd name="T3" fmla="*/ 689 h 691"/>
                <a:gd name="T4" fmla="*/ 76 w 92"/>
                <a:gd name="T5" fmla="*/ 691 h 691"/>
                <a:gd name="T6" fmla="*/ 79 w 92"/>
                <a:gd name="T7" fmla="*/ 689 h 691"/>
                <a:gd name="T8" fmla="*/ 70 w 92"/>
                <a:gd name="T9" fmla="*/ 645 h 691"/>
                <a:gd name="T10" fmla="*/ 49 w 92"/>
                <a:gd name="T11" fmla="*/ 585 h 691"/>
                <a:gd name="T12" fmla="*/ 37 w 92"/>
                <a:gd name="T13" fmla="*/ 554 h 691"/>
                <a:gd name="T14" fmla="*/ 18 w 92"/>
                <a:gd name="T15" fmla="*/ 484 h 691"/>
                <a:gd name="T16" fmla="*/ 18 w 92"/>
                <a:gd name="T17" fmla="*/ 469 h 691"/>
                <a:gd name="T18" fmla="*/ 21 w 92"/>
                <a:gd name="T19" fmla="*/ 463 h 691"/>
                <a:gd name="T20" fmla="*/ 3 w 92"/>
                <a:gd name="T21" fmla="*/ 456 h 691"/>
                <a:gd name="T22" fmla="*/ 0 w 92"/>
                <a:gd name="T23" fmla="*/ 450 h 691"/>
                <a:gd name="T24" fmla="*/ 9 w 92"/>
                <a:gd name="T25" fmla="*/ 440 h 691"/>
                <a:gd name="T26" fmla="*/ 9 w 92"/>
                <a:gd name="T27" fmla="*/ 440 h 691"/>
                <a:gd name="T28" fmla="*/ 9 w 92"/>
                <a:gd name="T29" fmla="*/ 432 h 691"/>
                <a:gd name="T30" fmla="*/ 12 w 92"/>
                <a:gd name="T31" fmla="*/ 430 h 691"/>
                <a:gd name="T32" fmla="*/ 18 w 92"/>
                <a:gd name="T33" fmla="*/ 414 h 691"/>
                <a:gd name="T34" fmla="*/ 12 w 92"/>
                <a:gd name="T35" fmla="*/ 399 h 691"/>
                <a:gd name="T36" fmla="*/ 9 w 92"/>
                <a:gd name="T37" fmla="*/ 394 h 691"/>
                <a:gd name="T38" fmla="*/ 18 w 92"/>
                <a:gd name="T39" fmla="*/ 347 h 691"/>
                <a:gd name="T40" fmla="*/ 24 w 92"/>
                <a:gd name="T41" fmla="*/ 308 h 691"/>
                <a:gd name="T42" fmla="*/ 31 w 92"/>
                <a:gd name="T43" fmla="*/ 186 h 691"/>
                <a:gd name="T44" fmla="*/ 34 w 92"/>
                <a:gd name="T45" fmla="*/ 168 h 691"/>
                <a:gd name="T46" fmla="*/ 46 w 92"/>
                <a:gd name="T47" fmla="*/ 140 h 691"/>
                <a:gd name="T48" fmla="*/ 52 w 92"/>
                <a:gd name="T49" fmla="*/ 124 h 691"/>
                <a:gd name="T50" fmla="*/ 79 w 92"/>
                <a:gd name="T51" fmla="*/ 21 h 691"/>
                <a:gd name="T52" fmla="*/ 82 w 92"/>
                <a:gd name="T53" fmla="*/ 10 h 691"/>
                <a:gd name="T54" fmla="*/ 92 w 92"/>
                <a:gd name="T55" fmla="*/ 0 h 691"/>
                <a:gd name="T56" fmla="*/ 82 w 92"/>
                <a:gd name="T57" fmla="*/ 28 h 691"/>
                <a:gd name="T58" fmla="*/ 82 w 92"/>
                <a:gd name="T59" fmla="*/ 39 h 691"/>
                <a:gd name="T60" fmla="*/ 82 w 92"/>
                <a:gd name="T61" fmla="*/ 78 h 691"/>
                <a:gd name="T62" fmla="*/ 67 w 92"/>
                <a:gd name="T63" fmla="*/ 137 h 691"/>
                <a:gd name="T64" fmla="*/ 52 w 92"/>
                <a:gd name="T65" fmla="*/ 179 h 691"/>
                <a:gd name="T66" fmla="*/ 46 w 92"/>
                <a:gd name="T67" fmla="*/ 210 h 691"/>
                <a:gd name="T68" fmla="*/ 49 w 92"/>
                <a:gd name="T69" fmla="*/ 238 h 691"/>
                <a:gd name="T70" fmla="*/ 43 w 92"/>
                <a:gd name="T71" fmla="*/ 331 h 691"/>
                <a:gd name="T72" fmla="*/ 34 w 92"/>
                <a:gd name="T73" fmla="*/ 365 h 691"/>
                <a:gd name="T74" fmla="*/ 15 w 92"/>
                <a:gd name="T75" fmla="*/ 391 h 691"/>
                <a:gd name="T76" fmla="*/ 27 w 92"/>
                <a:gd name="T77" fmla="*/ 388 h 691"/>
                <a:gd name="T78" fmla="*/ 37 w 92"/>
                <a:gd name="T79" fmla="*/ 391 h 691"/>
                <a:gd name="T80" fmla="*/ 27 w 92"/>
                <a:gd name="T81" fmla="*/ 396 h 691"/>
                <a:gd name="T82" fmla="*/ 24 w 92"/>
                <a:gd name="T83" fmla="*/ 399 h 691"/>
                <a:gd name="T84" fmla="*/ 27 w 92"/>
                <a:gd name="T85" fmla="*/ 401 h 691"/>
                <a:gd name="T86" fmla="*/ 27 w 92"/>
                <a:gd name="T87" fmla="*/ 412 h 691"/>
                <a:gd name="T88" fmla="*/ 27 w 92"/>
                <a:gd name="T89" fmla="*/ 445 h 691"/>
                <a:gd name="T90" fmla="*/ 31 w 92"/>
                <a:gd name="T91" fmla="*/ 450 h 691"/>
                <a:gd name="T92" fmla="*/ 34 w 92"/>
                <a:gd name="T93" fmla="*/ 466 h 691"/>
                <a:gd name="T94" fmla="*/ 46 w 92"/>
                <a:gd name="T95" fmla="*/ 536 h 691"/>
                <a:gd name="T96" fmla="*/ 58 w 92"/>
                <a:gd name="T97" fmla="*/ 570 h 691"/>
                <a:gd name="T98" fmla="*/ 73 w 92"/>
                <a:gd name="T99" fmla="*/ 598 h 691"/>
                <a:gd name="T100" fmla="*/ 85 w 92"/>
                <a:gd name="T101" fmla="*/ 640 h 691"/>
                <a:gd name="T102" fmla="*/ 82 w 92"/>
                <a:gd name="T103" fmla="*/ 671 h 691"/>
                <a:gd name="T104" fmla="*/ 79 w 92"/>
                <a:gd name="T105" fmla="*/ 689 h 69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2"/>
                <a:gd name="T160" fmla="*/ 0 h 691"/>
                <a:gd name="T161" fmla="*/ 92 w 92"/>
                <a:gd name="T162" fmla="*/ 691 h 69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2" h="691">
                  <a:moveTo>
                    <a:pt x="76" y="691"/>
                  </a:moveTo>
                  <a:lnTo>
                    <a:pt x="76" y="691"/>
                  </a:lnTo>
                  <a:lnTo>
                    <a:pt x="79" y="689"/>
                  </a:lnTo>
                  <a:lnTo>
                    <a:pt x="76" y="691"/>
                  </a:lnTo>
                  <a:close/>
                  <a:moveTo>
                    <a:pt x="79" y="689"/>
                  </a:moveTo>
                  <a:lnTo>
                    <a:pt x="79" y="689"/>
                  </a:lnTo>
                  <a:lnTo>
                    <a:pt x="76" y="671"/>
                  </a:lnTo>
                  <a:lnTo>
                    <a:pt x="70" y="645"/>
                  </a:lnTo>
                  <a:lnTo>
                    <a:pt x="61" y="614"/>
                  </a:lnTo>
                  <a:lnTo>
                    <a:pt x="49" y="585"/>
                  </a:lnTo>
                  <a:lnTo>
                    <a:pt x="37" y="554"/>
                  </a:lnTo>
                  <a:lnTo>
                    <a:pt x="24" y="518"/>
                  </a:lnTo>
                  <a:lnTo>
                    <a:pt x="18" y="484"/>
                  </a:lnTo>
                  <a:lnTo>
                    <a:pt x="18" y="474"/>
                  </a:lnTo>
                  <a:lnTo>
                    <a:pt x="18" y="469"/>
                  </a:lnTo>
                  <a:lnTo>
                    <a:pt x="21" y="463"/>
                  </a:lnTo>
                  <a:lnTo>
                    <a:pt x="18" y="461"/>
                  </a:lnTo>
                  <a:lnTo>
                    <a:pt x="3" y="456"/>
                  </a:lnTo>
                  <a:lnTo>
                    <a:pt x="0" y="450"/>
                  </a:lnTo>
                  <a:lnTo>
                    <a:pt x="0" y="448"/>
                  </a:lnTo>
                  <a:lnTo>
                    <a:pt x="9" y="440"/>
                  </a:lnTo>
                  <a:lnTo>
                    <a:pt x="9" y="435"/>
                  </a:lnTo>
                  <a:lnTo>
                    <a:pt x="9" y="432"/>
                  </a:lnTo>
                  <a:lnTo>
                    <a:pt x="12" y="430"/>
                  </a:lnTo>
                  <a:lnTo>
                    <a:pt x="15" y="422"/>
                  </a:lnTo>
                  <a:lnTo>
                    <a:pt x="18" y="414"/>
                  </a:lnTo>
                  <a:lnTo>
                    <a:pt x="15" y="406"/>
                  </a:lnTo>
                  <a:lnTo>
                    <a:pt x="12" y="399"/>
                  </a:lnTo>
                  <a:lnTo>
                    <a:pt x="9" y="394"/>
                  </a:lnTo>
                  <a:lnTo>
                    <a:pt x="9" y="386"/>
                  </a:lnTo>
                  <a:lnTo>
                    <a:pt x="18" y="347"/>
                  </a:lnTo>
                  <a:lnTo>
                    <a:pt x="24" y="308"/>
                  </a:lnTo>
                  <a:lnTo>
                    <a:pt x="27" y="259"/>
                  </a:lnTo>
                  <a:lnTo>
                    <a:pt x="31" y="186"/>
                  </a:lnTo>
                  <a:lnTo>
                    <a:pt x="34" y="168"/>
                  </a:lnTo>
                  <a:lnTo>
                    <a:pt x="40" y="155"/>
                  </a:lnTo>
                  <a:lnTo>
                    <a:pt x="46" y="140"/>
                  </a:lnTo>
                  <a:lnTo>
                    <a:pt x="52" y="124"/>
                  </a:lnTo>
                  <a:lnTo>
                    <a:pt x="64" y="70"/>
                  </a:lnTo>
                  <a:lnTo>
                    <a:pt x="79" y="21"/>
                  </a:lnTo>
                  <a:lnTo>
                    <a:pt x="82" y="10"/>
                  </a:lnTo>
                  <a:lnTo>
                    <a:pt x="92" y="0"/>
                  </a:lnTo>
                  <a:lnTo>
                    <a:pt x="85" y="15"/>
                  </a:lnTo>
                  <a:lnTo>
                    <a:pt x="82" y="28"/>
                  </a:lnTo>
                  <a:lnTo>
                    <a:pt x="82" y="39"/>
                  </a:lnTo>
                  <a:lnTo>
                    <a:pt x="82" y="52"/>
                  </a:lnTo>
                  <a:lnTo>
                    <a:pt x="82" y="78"/>
                  </a:lnTo>
                  <a:lnTo>
                    <a:pt x="76" y="109"/>
                  </a:lnTo>
                  <a:lnTo>
                    <a:pt x="67" y="137"/>
                  </a:lnTo>
                  <a:lnTo>
                    <a:pt x="52" y="179"/>
                  </a:lnTo>
                  <a:lnTo>
                    <a:pt x="46" y="194"/>
                  </a:lnTo>
                  <a:lnTo>
                    <a:pt x="46" y="210"/>
                  </a:lnTo>
                  <a:lnTo>
                    <a:pt x="49" y="238"/>
                  </a:lnTo>
                  <a:lnTo>
                    <a:pt x="49" y="285"/>
                  </a:lnTo>
                  <a:lnTo>
                    <a:pt x="43" y="331"/>
                  </a:lnTo>
                  <a:lnTo>
                    <a:pt x="40" y="352"/>
                  </a:lnTo>
                  <a:lnTo>
                    <a:pt x="34" y="365"/>
                  </a:lnTo>
                  <a:lnTo>
                    <a:pt x="15" y="391"/>
                  </a:lnTo>
                  <a:lnTo>
                    <a:pt x="18" y="391"/>
                  </a:lnTo>
                  <a:lnTo>
                    <a:pt x="27" y="388"/>
                  </a:lnTo>
                  <a:lnTo>
                    <a:pt x="37" y="391"/>
                  </a:lnTo>
                  <a:lnTo>
                    <a:pt x="27" y="396"/>
                  </a:lnTo>
                  <a:lnTo>
                    <a:pt x="24" y="399"/>
                  </a:lnTo>
                  <a:lnTo>
                    <a:pt x="27" y="401"/>
                  </a:lnTo>
                  <a:lnTo>
                    <a:pt x="27" y="412"/>
                  </a:lnTo>
                  <a:lnTo>
                    <a:pt x="27" y="435"/>
                  </a:lnTo>
                  <a:lnTo>
                    <a:pt x="27" y="445"/>
                  </a:lnTo>
                  <a:lnTo>
                    <a:pt x="31" y="450"/>
                  </a:lnTo>
                  <a:lnTo>
                    <a:pt x="34" y="456"/>
                  </a:lnTo>
                  <a:lnTo>
                    <a:pt x="34" y="466"/>
                  </a:lnTo>
                  <a:lnTo>
                    <a:pt x="40" y="497"/>
                  </a:lnTo>
                  <a:lnTo>
                    <a:pt x="46" y="536"/>
                  </a:lnTo>
                  <a:lnTo>
                    <a:pt x="52" y="554"/>
                  </a:lnTo>
                  <a:lnTo>
                    <a:pt x="58" y="570"/>
                  </a:lnTo>
                  <a:lnTo>
                    <a:pt x="73" y="598"/>
                  </a:lnTo>
                  <a:lnTo>
                    <a:pt x="82" y="627"/>
                  </a:lnTo>
                  <a:lnTo>
                    <a:pt x="85" y="640"/>
                  </a:lnTo>
                  <a:lnTo>
                    <a:pt x="85" y="655"/>
                  </a:lnTo>
                  <a:lnTo>
                    <a:pt x="82" y="671"/>
                  </a:lnTo>
                  <a:lnTo>
                    <a:pt x="79" y="689"/>
                  </a:lnTo>
                  <a:close/>
                </a:path>
              </a:pathLst>
            </a:custGeom>
            <a:solidFill>
              <a:srgbClr val="E7E9ED"/>
            </a:solidFill>
            <a:ln w="9525">
              <a:noFill/>
              <a:round/>
              <a:headEnd/>
              <a:tailEnd/>
            </a:ln>
          </p:spPr>
          <p:txBody>
            <a:bodyPr/>
            <a:lstStyle/>
            <a:p>
              <a:endParaRPr lang="ru-RU"/>
            </a:p>
          </p:txBody>
        </p:sp>
        <p:sp>
          <p:nvSpPr>
            <p:cNvPr id="40011" name="Freeform 164"/>
            <p:cNvSpPr>
              <a:spLocks/>
            </p:cNvSpPr>
            <p:nvPr/>
          </p:nvSpPr>
          <p:spPr bwMode="auto">
            <a:xfrm>
              <a:off x="4748" y="3275"/>
              <a:ext cx="199" cy="112"/>
            </a:xfrm>
            <a:custGeom>
              <a:avLst/>
              <a:gdLst>
                <a:gd name="T0" fmla="*/ 19 w 199"/>
                <a:gd name="T1" fmla="*/ 0 h 112"/>
                <a:gd name="T2" fmla="*/ 19 w 199"/>
                <a:gd name="T3" fmla="*/ 0 h 112"/>
                <a:gd name="T4" fmla="*/ 19 w 199"/>
                <a:gd name="T5" fmla="*/ 5 h 112"/>
                <a:gd name="T6" fmla="*/ 25 w 199"/>
                <a:gd name="T7" fmla="*/ 13 h 112"/>
                <a:gd name="T8" fmla="*/ 37 w 199"/>
                <a:gd name="T9" fmla="*/ 24 h 112"/>
                <a:gd name="T10" fmla="*/ 46 w 199"/>
                <a:gd name="T11" fmla="*/ 29 h 112"/>
                <a:gd name="T12" fmla="*/ 61 w 199"/>
                <a:gd name="T13" fmla="*/ 31 h 112"/>
                <a:gd name="T14" fmla="*/ 61 w 199"/>
                <a:gd name="T15" fmla="*/ 31 h 112"/>
                <a:gd name="T16" fmla="*/ 74 w 199"/>
                <a:gd name="T17" fmla="*/ 34 h 112"/>
                <a:gd name="T18" fmla="*/ 86 w 199"/>
                <a:gd name="T19" fmla="*/ 37 h 112"/>
                <a:gd name="T20" fmla="*/ 98 w 199"/>
                <a:gd name="T21" fmla="*/ 34 h 112"/>
                <a:gd name="T22" fmla="*/ 110 w 199"/>
                <a:gd name="T23" fmla="*/ 34 h 112"/>
                <a:gd name="T24" fmla="*/ 126 w 199"/>
                <a:gd name="T25" fmla="*/ 26 h 112"/>
                <a:gd name="T26" fmla="*/ 129 w 199"/>
                <a:gd name="T27" fmla="*/ 24 h 112"/>
                <a:gd name="T28" fmla="*/ 132 w 199"/>
                <a:gd name="T29" fmla="*/ 18 h 112"/>
                <a:gd name="T30" fmla="*/ 132 w 199"/>
                <a:gd name="T31" fmla="*/ 18 h 112"/>
                <a:gd name="T32" fmla="*/ 132 w 199"/>
                <a:gd name="T33" fmla="*/ 26 h 112"/>
                <a:gd name="T34" fmla="*/ 138 w 199"/>
                <a:gd name="T35" fmla="*/ 34 h 112"/>
                <a:gd name="T36" fmla="*/ 141 w 199"/>
                <a:gd name="T37" fmla="*/ 42 h 112"/>
                <a:gd name="T38" fmla="*/ 141 w 199"/>
                <a:gd name="T39" fmla="*/ 42 h 112"/>
                <a:gd name="T40" fmla="*/ 162 w 199"/>
                <a:gd name="T41" fmla="*/ 52 h 112"/>
                <a:gd name="T42" fmla="*/ 178 w 199"/>
                <a:gd name="T43" fmla="*/ 57 h 112"/>
                <a:gd name="T44" fmla="*/ 190 w 199"/>
                <a:gd name="T45" fmla="*/ 70 h 112"/>
                <a:gd name="T46" fmla="*/ 190 w 199"/>
                <a:gd name="T47" fmla="*/ 70 h 112"/>
                <a:gd name="T48" fmla="*/ 196 w 199"/>
                <a:gd name="T49" fmla="*/ 75 h 112"/>
                <a:gd name="T50" fmla="*/ 199 w 199"/>
                <a:gd name="T51" fmla="*/ 83 h 112"/>
                <a:gd name="T52" fmla="*/ 199 w 199"/>
                <a:gd name="T53" fmla="*/ 88 h 112"/>
                <a:gd name="T54" fmla="*/ 196 w 199"/>
                <a:gd name="T55" fmla="*/ 96 h 112"/>
                <a:gd name="T56" fmla="*/ 187 w 199"/>
                <a:gd name="T57" fmla="*/ 101 h 112"/>
                <a:gd name="T58" fmla="*/ 174 w 199"/>
                <a:gd name="T59" fmla="*/ 104 h 112"/>
                <a:gd name="T60" fmla="*/ 159 w 199"/>
                <a:gd name="T61" fmla="*/ 109 h 112"/>
                <a:gd name="T62" fmla="*/ 135 w 199"/>
                <a:gd name="T63" fmla="*/ 112 h 112"/>
                <a:gd name="T64" fmla="*/ 135 w 199"/>
                <a:gd name="T65" fmla="*/ 112 h 112"/>
                <a:gd name="T66" fmla="*/ 110 w 199"/>
                <a:gd name="T67" fmla="*/ 112 h 112"/>
                <a:gd name="T68" fmla="*/ 89 w 199"/>
                <a:gd name="T69" fmla="*/ 112 h 112"/>
                <a:gd name="T70" fmla="*/ 71 w 199"/>
                <a:gd name="T71" fmla="*/ 109 h 112"/>
                <a:gd name="T72" fmla="*/ 52 w 199"/>
                <a:gd name="T73" fmla="*/ 106 h 112"/>
                <a:gd name="T74" fmla="*/ 40 w 199"/>
                <a:gd name="T75" fmla="*/ 104 h 112"/>
                <a:gd name="T76" fmla="*/ 31 w 199"/>
                <a:gd name="T77" fmla="*/ 99 h 112"/>
                <a:gd name="T78" fmla="*/ 25 w 199"/>
                <a:gd name="T79" fmla="*/ 93 h 112"/>
                <a:gd name="T80" fmla="*/ 25 w 199"/>
                <a:gd name="T81" fmla="*/ 88 h 112"/>
                <a:gd name="T82" fmla="*/ 25 w 199"/>
                <a:gd name="T83" fmla="*/ 88 h 112"/>
                <a:gd name="T84" fmla="*/ 25 w 199"/>
                <a:gd name="T85" fmla="*/ 75 h 112"/>
                <a:gd name="T86" fmla="*/ 25 w 199"/>
                <a:gd name="T87" fmla="*/ 75 h 112"/>
                <a:gd name="T88" fmla="*/ 13 w 199"/>
                <a:gd name="T89" fmla="*/ 68 h 112"/>
                <a:gd name="T90" fmla="*/ 13 w 199"/>
                <a:gd name="T91" fmla="*/ 68 h 112"/>
                <a:gd name="T92" fmla="*/ 6 w 199"/>
                <a:gd name="T93" fmla="*/ 60 h 112"/>
                <a:gd name="T94" fmla="*/ 0 w 199"/>
                <a:gd name="T95" fmla="*/ 49 h 112"/>
                <a:gd name="T96" fmla="*/ 0 w 199"/>
                <a:gd name="T97" fmla="*/ 37 h 112"/>
                <a:gd name="T98" fmla="*/ 0 w 199"/>
                <a:gd name="T99" fmla="*/ 37 h 112"/>
                <a:gd name="T100" fmla="*/ 3 w 199"/>
                <a:gd name="T101" fmla="*/ 24 h 112"/>
                <a:gd name="T102" fmla="*/ 10 w 199"/>
                <a:gd name="T103" fmla="*/ 13 h 112"/>
                <a:gd name="T104" fmla="*/ 19 w 199"/>
                <a:gd name="T105" fmla="*/ 0 h 112"/>
                <a:gd name="T106" fmla="*/ 19 w 199"/>
                <a:gd name="T107" fmla="*/ 0 h 1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99"/>
                <a:gd name="T163" fmla="*/ 0 h 112"/>
                <a:gd name="T164" fmla="*/ 199 w 199"/>
                <a:gd name="T165" fmla="*/ 112 h 11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99" h="112">
                  <a:moveTo>
                    <a:pt x="19" y="0"/>
                  </a:moveTo>
                  <a:lnTo>
                    <a:pt x="19" y="0"/>
                  </a:lnTo>
                  <a:lnTo>
                    <a:pt x="19" y="5"/>
                  </a:lnTo>
                  <a:lnTo>
                    <a:pt x="25" y="13"/>
                  </a:lnTo>
                  <a:lnTo>
                    <a:pt x="37" y="24"/>
                  </a:lnTo>
                  <a:lnTo>
                    <a:pt x="46" y="29"/>
                  </a:lnTo>
                  <a:lnTo>
                    <a:pt x="61" y="31"/>
                  </a:lnTo>
                  <a:lnTo>
                    <a:pt x="74" y="34"/>
                  </a:lnTo>
                  <a:lnTo>
                    <a:pt x="86" y="37"/>
                  </a:lnTo>
                  <a:lnTo>
                    <a:pt x="98" y="34"/>
                  </a:lnTo>
                  <a:lnTo>
                    <a:pt x="110" y="34"/>
                  </a:lnTo>
                  <a:lnTo>
                    <a:pt x="126" y="26"/>
                  </a:lnTo>
                  <a:lnTo>
                    <a:pt x="129" y="24"/>
                  </a:lnTo>
                  <a:lnTo>
                    <a:pt x="132" y="18"/>
                  </a:lnTo>
                  <a:lnTo>
                    <a:pt x="132" y="26"/>
                  </a:lnTo>
                  <a:lnTo>
                    <a:pt x="138" y="34"/>
                  </a:lnTo>
                  <a:lnTo>
                    <a:pt x="141" y="42"/>
                  </a:lnTo>
                  <a:lnTo>
                    <a:pt x="162" y="52"/>
                  </a:lnTo>
                  <a:lnTo>
                    <a:pt x="178" y="57"/>
                  </a:lnTo>
                  <a:lnTo>
                    <a:pt x="190" y="70"/>
                  </a:lnTo>
                  <a:lnTo>
                    <a:pt x="196" y="75"/>
                  </a:lnTo>
                  <a:lnTo>
                    <a:pt x="199" y="83"/>
                  </a:lnTo>
                  <a:lnTo>
                    <a:pt x="199" y="88"/>
                  </a:lnTo>
                  <a:lnTo>
                    <a:pt x="196" y="96"/>
                  </a:lnTo>
                  <a:lnTo>
                    <a:pt x="187" y="101"/>
                  </a:lnTo>
                  <a:lnTo>
                    <a:pt x="174" y="104"/>
                  </a:lnTo>
                  <a:lnTo>
                    <a:pt x="159" y="109"/>
                  </a:lnTo>
                  <a:lnTo>
                    <a:pt x="135" y="112"/>
                  </a:lnTo>
                  <a:lnTo>
                    <a:pt x="110" y="112"/>
                  </a:lnTo>
                  <a:lnTo>
                    <a:pt x="89" y="112"/>
                  </a:lnTo>
                  <a:lnTo>
                    <a:pt x="71" y="109"/>
                  </a:lnTo>
                  <a:lnTo>
                    <a:pt x="52" y="106"/>
                  </a:lnTo>
                  <a:lnTo>
                    <a:pt x="40" y="104"/>
                  </a:lnTo>
                  <a:lnTo>
                    <a:pt x="31" y="99"/>
                  </a:lnTo>
                  <a:lnTo>
                    <a:pt x="25" y="93"/>
                  </a:lnTo>
                  <a:lnTo>
                    <a:pt x="25" y="88"/>
                  </a:lnTo>
                  <a:lnTo>
                    <a:pt x="25" y="75"/>
                  </a:lnTo>
                  <a:lnTo>
                    <a:pt x="13" y="68"/>
                  </a:lnTo>
                  <a:lnTo>
                    <a:pt x="6" y="60"/>
                  </a:lnTo>
                  <a:lnTo>
                    <a:pt x="0" y="49"/>
                  </a:lnTo>
                  <a:lnTo>
                    <a:pt x="0" y="37"/>
                  </a:lnTo>
                  <a:lnTo>
                    <a:pt x="3" y="24"/>
                  </a:lnTo>
                  <a:lnTo>
                    <a:pt x="10" y="13"/>
                  </a:lnTo>
                  <a:lnTo>
                    <a:pt x="19" y="0"/>
                  </a:lnTo>
                  <a:close/>
                </a:path>
              </a:pathLst>
            </a:custGeom>
            <a:solidFill>
              <a:srgbClr val="D75252"/>
            </a:solidFill>
            <a:ln w="9525">
              <a:noFill/>
              <a:round/>
              <a:headEnd/>
              <a:tailEnd/>
            </a:ln>
          </p:spPr>
          <p:txBody>
            <a:bodyPr/>
            <a:lstStyle/>
            <a:p>
              <a:endParaRPr lang="ru-RU"/>
            </a:p>
          </p:txBody>
        </p:sp>
        <p:sp>
          <p:nvSpPr>
            <p:cNvPr id="40012" name="Freeform 165"/>
            <p:cNvSpPr>
              <a:spLocks/>
            </p:cNvSpPr>
            <p:nvPr/>
          </p:nvSpPr>
          <p:spPr bwMode="auto">
            <a:xfrm>
              <a:off x="4745" y="3335"/>
              <a:ext cx="28" cy="21"/>
            </a:xfrm>
            <a:custGeom>
              <a:avLst/>
              <a:gdLst>
                <a:gd name="T0" fmla="*/ 9 w 28"/>
                <a:gd name="T1" fmla="*/ 0 h 21"/>
                <a:gd name="T2" fmla="*/ 9 w 28"/>
                <a:gd name="T3" fmla="*/ 0 h 21"/>
                <a:gd name="T4" fmla="*/ 3 w 28"/>
                <a:gd name="T5" fmla="*/ 0 h 21"/>
                <a:gd name="T6" fmla="*/ 0 w 28"/>
                <a:gd name="T7" fmla="*/ 0 h 21"/>
                <a:gd name="T8" fmla="*/ 0 w 28"/>
                <a:gd name="T9" fmla="*/ 2 h 21"/>
                <a:gd name="T10" fmla="*/ 0 w 28"/>
                <a:gd name="T11" fmla="*/ 2 h 21"/>
                <a:gd name="T12" fmla="*/ 0 w 28"/>
                <a:gd name="T13" fmla="*/ 8 h 21"/>
                <a:gd name="T14" fmla="*/ 3 w 28"/>
                <a:gd name="T15" fmla="*/ 10 h 21"/>
                <a:gd name="T16" fmla="*/ 16 w 28"/>
                <a:gd name="T17" fmla="*/ 15 h 21"/>
                <a:gd name="T18" fmla="*/ 16 w 28"/>
                <a:gd name="T19" fmla="*/ 15 h 21"/>
                <a:gd name="T20" fmla="*/ 28 w 28"/>
                <a:gd name="T21" fmla="*/ 21 h 21"/>
                <a:gd name="T22" fmla="*/ 28 w 28"/>
                <a:gd name="T23" fmla="*/ 21 h 21"/>
                <a:gd name="T24" fmla="*/ 28 w 28"/>
                <a:gd name="T25" fmla="*/ 15 h 21"/>
                <a:gd name="T26" fmla="*/ 28 w 28"/>
                <a:gd name="T27" fmla="*/ 15 h 21"/>
                <a:gd name="T28" fmla="*/ 16 w 28"/>
                <a:gd name="T29" fmla="*/ 8 h 21"/>
                <a:gd name="T30" fmla="*/ 16 w 28"/>
                <a:gd name="T31" fmla="*/ 8 h 21"/>
                <a:gd name="T32" fmla="*/ 9 w 28"/>
                <a:gd name="T33" fmla="*/ 0 h 21"/>
                <a:gd name="T34" fmla="*/ 9 w 28"/>
                <a:gd name="T35" fmla="*/ 0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
                <a:gd name="T55" fmla="*/ 0 h 21"/>
                <a:gd name="T56" fmla="*/ 28 w 28"/>
                <a:gd name="T57" fmla="*/ 21 h 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 h="21">
                  <a:moveTo>
                    <a:pt x="9" y="0"/>
                  </a:moveTo>
                  <a:lnTo>
                    <a:pt x="9" y="0"/>
                  </a:lnTo>
                  <a:lnTo>
                    <a:pt x="3" y="0"/>
                  </a:lnTo>
                  <a:lnTo>
                    <a:pt x="0" y="0"/>
                  </a:lnTo>
                  <a:lnTo>
                    <a:pt x="0" y="2"/>
                  </a:lnTo>
                  <a:lnTo>
                    <a:pt x="0" y="8"/>
                  </a:lnTo>
                  <a:lnTo>
                    <a:pt x="3" y="10"/>
                  </a:lnTo>
                  <a:lnTo>
                    <a:pt x="16" y="15"/>
                  </a:lnTo>
                  <a:lnTo>
                    <a:pt x="28" y="21"/>
                  </a:lnTo>
                  <a:lnTo>
                    <a:pt x="28" y="15"/>
                  </a:lnTo>
                  <a:lnTo>
                    <a:pt x="16" y="8"/>
                  </a:lnTo>
                  <a:lnTo>
                    <a:pt x="9" y="0"/>
                  </a:lnTo>
                  <a:close/>
                </a:path>
              </a:pathLst>
            </a:custGeom>
            <a:solidFill>
              <a:srgbClr val="000000"/>
            </a:solidFill>
            <a:ln w="9525">
              <a:noFill/>
              <a:round/>
              <a:headEnd/>
              <a:tailEnd/>
            </a:ln>
          </p:spPr>
          <p:txBody>
            <a:bodyPr/>
            <a:lstStyle/>
            <a:p>
              <a:endParaRPr lang="ru-RU"/>
            </a:p>
          </p:txBody>
        </p:sp>
        <p:sp>
          <p:nvSpPr>
            <p:cNvPr id="40013" name="Freeform 166"/>
            <p:cNvSpPr>
              <a:spLocks/>
            </p:cNvSpPr>
            <p:nvPr/>
          </p:nvSpPr>
          <p:spPr bwMode="auto">
            <a:xfrm>
              <a:off x="4767" y="3358"/>
              <a:ext cx="186" cy="39"/>
            </a:xfrm>
            <a:custGeom>
              <a:avLst/>
              <a:gdLst>
                <a:gd name="T0" fmla="*/ 6 w 186"/>
                <a:gd name="T1" fmla="*/ 5 h 39"/>
                <a:gd name="T2" fmla="*/ 6 w 186"/>
                <a:gd name="T3" fmla="*/ 5 h 39"/>
                <a:gd name="T4" fmla="*/ 3 w 186"/>
                <a:gd name="T5" fmla="*/ 5 h 39"/>
                <a:gd name="T6" fmla="*/ 0 w 186"/>
                <a:gd name="T7" fmla="*/ 13 h 39"/>
                <a:gd name="T8" fmla="*/ 0 w 186"/>
                <a:gd name="T9" fmla="*/ 13 h 39"/>
                <a:gd name="T10" fmla="*/ 0 w 186"/>
                <a:gd name="T11" fmla="*/ 18 h 39"/>
                <a:gd name="T12" fmla="*/ 6 w 186"/>
                <a:gd name="T13" fmla="*/ 26 h 39"/>
                <a:gd name="T14" fmla="*/ 24 w 186"/>
                <a:gd name="T15" fmla="*/ 31 h 39"/>
                <a:gd name="T16" fmla="*/ 49 w 186"/>
                <a:gd name="T17" fmla="*/ 36 h 39"/>
                <a:gd name="T18" fmla="*/ 49 w 186"/>
                <a:gd name="T19" fmla="*/ 36 h 39"/>
                <a:gd name="T20" fmla="*/ 82 w 186"/>
                <a:gd name="T21" fmla="*/ 39 h 39"/>
                <a:gd name="T22" fmla="*/ 116 w 186"/>
                <a:gd name="T23" fmla="*/ 36 h 39"/>
                <a:gd name="T24" fmla="*/ 146 w 186"/>
                <a:gd name="T25" fmla="*/ 34 h 39"/>
                <a:gd name="T26" fmla="*/ 168 w 186"/>
                <a:gd name="T27" fmla="*/ 29 h 39"/>
                <a:gd name="T28" fmla="*/ 168 w 186"/>
                <a:gd name="T29" fmla="*/ 29 h 39"/>
                <a:gd name="T30" fmla="*/ 180 w 186"/>
                <a:gd name="T31" fmla="*/ 21 h 39"/>
                <a:gd name="T32" fmla="*/ 186 w 186"/>
                <a:gd name="T33" fmla="*/ 13 h 39"/>
                <a:gd name="T34" fmla="*/ 186 w 186"/>
                <a:gd name="T35" fmla="*/ 8 h 39"/>
                <a:gd name="T36" fmla="*/ 180 w 186"/>
                <a:gd name="T37" fmla="*/ 0 h 39"/>
                <a:gd name="T38" fmla="*/ 180 w 186"/>
                <a:gd name="T39" fmla="*/ 0 h 39"/>
                <a:gd name="T40" fmla="*/ 180 w 186"/>
                <a:gd name="T41" fmla="*/ 0 h 39"/>
                <a:gd name="T42" fmla="*/ 177 w 186"/>
                <a:gd name="T43" fmla="*/ 10 h 39"/>
                <a:gd name="T44" fmla="*/ 174 w 186"/>
                <a:gd name="T45" fmla="*/ 13 h 39"/>
                <a:gd name="T46" fmla="*/ 168 w 186"/>
                <a:gd name="T47" fmla="*/ 18 h 39"/>
                <a:gd name="T48" fmla="*/ 146 w 186"/>
                <a:gd name="T49" fmla="*/ 23 h 39"/>
                <a:gd name="T50" fmla="*/ 116 w 186"/>
                <a:gd name="T51" fmla="*/ 29 h 39"/>
                <a:gd name="T52" fmla="*/ 116 w 186"/>
                <a:gd name="T53" fmla="*/ 29 h 39"/>
                <a:gd name="T54" fmla="*/ 91 w 186"/>
                <a:gd name="T55" fmla="*/ 29 h 39"/>
                <a:gd name="T56" fmla="*/ 70 w 186"/>
                <a:gd name="T57" fmla="*/ 29 h 39"/>
                <a:gd name="T58" fmla="*/ 52 w 186"/>
                <a:gd name="T59" fmla="*/ 26 h 39"/>
                <a:gd name="T60" fmla="*/ 33 w 186"/>
                <a:gd name="T61" fmla="*/ 23 h 39"/>
                <a:gd name="T62" fmla="*/ 21 w 186"/>
                <a:gd name="T63" fmla="*/ 21 h 39"/>
                <a:gd name="T64" fmla="*/ 12 w 186"/>
                <a:gd name="T65" fmla="*/ 16 h 39"/>
                <a:gd name="T66" fmla="*/ 6 w 186"/>
                <a:gd name="T67" fmla="*/ 10 h 39"/>
                <a:gd name="T68" fmla="*/ 6 w 186"/>
                <a:gd name="T69" fmla="*/ 5 h 39"/>
                <a:gd name="T70" fmla="*/ 6 w 186"/>
                <a:gd name="T71" fmla="*/ 5 h 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6"/>
                <a:gd name="T109" fmla="*/ 0 h 39"/>
                <a:gd name="T110" fmla="*/ 186 w 186"/>
                <a:gd name="T111" fmla="*/ 39 h 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6" h="39">
                  <a:moveTo>
                    <a:pt x="6" y="5"/>
                  </a:moveTo>
                  <a:lnTo>
                    <a:pt x="6" y="5"/>
                  </a:lnTo>
                  <a:lnTo>
                    <a:pt x="3" y="5"/>
                  </a:lnTo>
                  <a:lnTo>
                    <a:pt x="0" y="13"/>
                  </a:lnTo>
                  <a:lnTo>
                    <a:pt x="0" y="18"/>
                  </a:lnTo>
                  <a:lnTo>
                    <a:pt x="6" y="26"/>
                  </a:lnTo>
                  <a:lnTo>
                    <a:pt x="24" y="31"/>
                  </a:lnTo>
                  <a:lnTo>
                    <a:pt x="49" y="36"/>
                  </a:lnTo>
                  <a:lnTo>
                    <a:pt x="82" y="39"/>
                  </a:lnTo>
                  <a:lnTo>
                    <a:pt x="116" y="36"/>
                  </a:lnTo>
                  <a:lnTo>
                    <a:pt x="146" y="34"/>
                  </a:lnTo>
                  <a:lnTo>
                    <a:pt x="168" y="29"/>
                  </a:lnTo>
                  <a:lnTo>
                    <a:pt x="180" y="21"/>
                  </a:lnTo>
                  <a:lnTo>
                    <a:pt x="186" y="13"/>
                  </a:lnTo>
                  <a:lnTo>
                    <a:pt x="186" y="8"/>
                  </a:lnTo>
                  <a:lnTo>
                    <a:pt x="180" y="0"/>
                  </a:lnTo>
                  <a:lnTo>
                    <a:pt x="177" y="10"/>
                  </a:lnTo>
                  <a:lnTo>
                    <a:pt x="174" y="13"/>
                  </a:lnTo>
                  <a:lnTo>
                    <a:pt x="168" y="18"/>
                  </a:lnTo>
                  <a:lnTo>
                    <a:pt x="146" y="23"/>
                  </a:lnTo>
                  <a:lnTo>
                    <a:pt x="116" y="29"/>
                  </a:lnTo>
                  <a:lnTo>
                    <a:pt x="91" y="29"/>
                  </a:lnTo>
                  <a:lnTo>
                    <a:pt x="70" y="29"/>
                  </a:lnTo>
                  <a:lnTo>
                    <a:pt x="52" y="26"/>
                  </a:lnTo>
                  <a:lnTo>
                    <a:pt x="33" y="23"/>
                  </a:lnTo>
                  <a:lnTo>
                    <a:pt x="21" y="21"/>
                  </a:lnTo>
                  <a:lnTo>
                    <a:pt x="12" y="16"/>
                  </a:lnTo>
                  <a:lnTo>
                    <a:pt x="6" y="10"/>
                  </a:lnTo>
                  <a:lnTo>
                    <a:pt x="6" y="5"/>
                  </a:lnTo>
                  <a:close/>
                </a:path>
              </a:pathLst>
            </a:custGeom>
            <a:solidFill>
              <a:srgbClr val="000000"/>
            </a:solidFill>
            <a:ln w="9525">
              <a:noFill/>
              <a:round/>
              <a:headEnd/>
              <a:tailEnd/>
            </a:ln>
          </p:spPr>
          <p:txBody>
            <a:bodyPr/>
            <a:lstStyle/>
            <a:p>
              <a:endParaRPr lang="ru-RU"/>
            </a:p>
          </p:txBody>
        </p:sp>
        <p:sp>
          <p:nvSpPr>
            <p:cNvPr id="40014" name="Freeform 167"/>
            <p:cNvSpPr>
              <a:spLocks/>
            </p:cNvSpPr>
            <p:nvPr/>
          </p:nvSpPr>
          <p:spPr bwMode="auto">
            <a:xfrm>
              <a:off x="4748" y="3275"/>
              <a:ext cx="31" cy="91"/>
            </a:xfrm>
            <a:custGeom>
              <a:avLst/>
              <a:gdLst>
                <a:gd name="T0" fmla="*/ 19 w 31"/>
                <a:gd name="T1" fmla="*/ 0 h 91"/>
                <a:gd name="T2" fmla="*/ 19 w 31"/>
                <a:gd name="T3" fmla="*/ 0 h 91"/>
                <a:gd name="T4" fmla="*/ 19 w 31"/>
                <a:gd name="T5" fmla="*/ 5 h 91"/>
                <a:gd name="T6" fmla="*/ 25 w 31"/>
                <a:gd name="T7" fmla="*/ 11 h 91"/>
                <a:gd name="T8" fmla="*/ 31 w 31"/>
                <a:gd name="T9" fmla="*/ 18 h 91"/>
                <a:gd name="T10" fmla="*/ 31 w 31"/>
                <a:gd name="T11" fmla="*/ 18 h 91"/>
                <a:gd name="T12" fmla="*/ 28 w 31"/>
                <a:gd name="T13" fmla="*/ 29 h 91"/>
                <a:gd name="T14" fmla="*/ 25 w 31"/>
                <a:gd name="T15" fmla="*/ 42 h 91"/>
                <a:gd name="T16" fmla="*/ 28 w 31"/>
                <a:gd name="T17" fmla="*/ 52 h 91"/>
                <a:gd name="T18" fmla="*/ 28 w 31"/>
                <a:gd name="T19" fmla="*/ 62 h 91"/>
                <a:gd name="T20" fmla="*/ 28 w 31"/>
                <a:gd name="T21" fmla="*/ 62 h 91"/>
                <a:gd name="T22" fmla="*/ 31 w 31"/>
                <a:gd name="T23" fmla="*/ 70 h 91"/>
                <a:gd name="T24" fmla="*/ 28 w 31"/>
                <a:gd name="T25" fmla="*/ 81 h 91"/>
                <a:gd name="T26" fmla="*/ 25 w 31"/>
                <a:gd name="T27" fmla="*/ 91 h 91"/>
                <a:gd name="T28" fmla="*/ 25 w 31"/>
                <a:gd name="T29" fmla="*/ 91 h 91"/>
                <a:gd name="T30" fmla="*/ 25 w 31"/>
                <a:gd name="T31" fmla="*/ 91 h 91"/>
                <a:gd name="T32" fmla="*/ 25 w 31"/>
                <a:gd name="T33" fmla="*/ 88 h 91"/>
                <a:gd name="T34" fmla="*/ 25 w 31"/>
                <a:gd name="T35" fmla="*/ 88 h 91"/>
                <a:gd name="T36" fmla="*/ 25 w 31"/>
                <a:gd name="T37" fmla="*/ 75 h 91"/>
                <a:gd name="T38" fmla="*/ 25 w 31"/>
                <a:gd name="T39" fmla="*/ 75 h 91"/>
                <a:gd name="T40" fmla="*/ 13 w 31"/>
                <a:gd name="T41" fmla="*/ 68 h 91"/>
                <a:gd name="T42" fmla="*/ 13 w 31"/>
                <a:gd name="T43" fmla="*/ 68 h 91"/>
                <a:gd name="T44" fmla="*/ 6 w 31"/>
                <a:gd name="T45" fmla="*/ 60 h 91"/>
                <a:gd name="T46" fmla="*/ 0 w 31"/>
                <a:gd name="T47" fmla="*/ 49 h 91"/>
                <a:gd name="T48" fmla="*/ 0 w 31"/>
                <a:gd name="T49" fmla="*/ 37 h 91"/>
                <a:gd name="T50" fmla="*/ 0 w 31"/>
                <a:gd name="T51" fmla="*/ 37 h 91"/>
                <a:gd name="T52" fmla="*/ 3 w 31"/>
                <a:gd name="T53" fmla="*/ 24 h 91"/>
                <a:gd name="T54" fmla="*/ 10 w 31"/>
                <a:gd name="T55" fmla="*/ 13 h 91"/>
                <a:gd name="T56" fmla="*/ 19 w 31"/>
                <a:gd name="T57" fmla="*/ 0 h 91"/>
                <a:gd name="T58" fmla="*/ 19 w 31"/>
                <a:gd name="T59" fmla="*/ 0 h 9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
                <a:gd name="T91" fmla="*/ 0 h 91"/>
                <a:gd name="T92" fmla="*/ 31 w 31"/>
                <a:gd name="T93" fmla="*/ 91 h 9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 h="91">
                  <a:moveTo>
                    <a:pt x="19" y="0"/>
                  </a:moveTo>
                  <a:lnTo>
                    <a:pt x="19" y="0"/>
                  </a:lnTo>
                  <a:lnTo>
                    <a:pt x="19" y="5"/>
                  </a:lnTo>
                  <a:lnTo>
                    <a:pt x="25" y="11"/>
                  </a:lnTo>
                  <a:lnTo>
                    <a:pt x="31" y="18"/>
                  </a:lnTo>
                  <a:lnTo>
                    <a:pt x="28" y="29"/>
                  </a:lnTo>
                  <a:lnTo>
                    <a:pt x="25" y="42"/>
                  </a:lnTo>
                  <a:lnTo>
                    <a:pt x="28" y="52"/>
                  </a:lnTo>
                  <a:lnTo>
                    <a:pt x="28" y="62"/>
                  </a:lnTo>
                  <a:lnTo>
                    <a:pt x="31" y="70"/>
                  </a:lnTo>
                  <a:lnTo>
                    <a:pt x="28" y="81"/>
                  </a:lnTo>
                  <a:lnTo>
                    <a:pt x="25" y="91"/>
                  </a:lnTo>
                  <a:lnTo>
                    <a:pt x="25" y="88"/>
                  </a:lnTo>
                  <a:lnTo>
                    <a:pt x="25" y="75"/>
                  </a:lnTo>
                  <a:lnTo>
                    <a:pt x="13" y="68"/>
                  </a:lnTo>
                  <a:lnTo>
                    <a:pt x="6" y="60"/>
                  </a:lnTo>
                  <a:lnTo>
                    <a:pt x="0" y="49"/>
                  </a:lnTo>
                  <a:lnTo>
                    <a:pt x="0" y="37"/>
                  </a:lnTo>
                  <a:lnTo>
                    <a:pt x="3" y="24"/>
                  </a:lnTo>
                  <a:lnTo>
                    <a:pt x="10" y="13"/>
                  </a:lnTo>
                  <a:lnTo>
                    <a:pt x="19" y="0"/>
                  </a:lnTo>
                  <a:close/>
                </a:path>
              </a:pathLst>
            </a:custGeom>
            <a:solidFill>
              <a:srgbClr val="BD272F"/>
            </a:solidFill>
            <a:ln w="9525">
              <a:noFill/>
              <a:round/>
              <a:headEnd/>
              <a:tailEnd/>
            </a:ln>
          </p:spPr>
          <p:txBody>
            <a:bodyPr/>
            <a:lstStyle/>
            <a:p>
              <a:endParaRPr lang="ru-RU"/>
            </a:p>
          </p:txBody>
        </p:sp>
        <p:sp>
          <p:nvSpPr>
            <p:cNvPr id="40015" name="Freeform 168"/>
            <p:cNvSpPr>
              <a:spLocks/>
            </p:cNvSpPr>
            <p:nvPr/>
          </p:nvSpPr>
          <p:spPr bwMode="auto">
            <a:xfrm>
              <a:off x="4785" y="3296"/>
              <a:ext cx="116" cy="41"/>
            </a:xfrm>
            <a:custGeom>
              <a:avLst/>
              <a:gdLst>
                <a:gd name="T0" fmla="*/ 0 w 116"/>
                <a:gd name="T1" fmla="*/ 3 h 41"/>
                <a:gd name="T2" fmla="*/ 0 w 116"/>
                <a:gd name="T3" fmla="*/ 3 h 41"/>
                <a:gd name="T4" fmla="*/ 9 w 116"/>
                <a:gd name="T5" fmla="*/ 8 h 41"/>
                <a:gd name="T6" fmla="*/ 24 w 116"/>
                <a:gd name="T7" fmla="*/ 10 h 41"/>
                <a:gd name="T8" fmla="*/ 24 w 116"/>
                <a:gd name="T9" fmla="*/ 10 h 41"/>
                <a:gd name="T10" fmla="*/ 37 w 116"/>
                <a:gd name="T11" fmla="*/ 13 h 41"/>
                <a:gd name="T12" fmla="*/ 49 w 116"/>
                <a:gd name="T13" fmla="*/ 16 h 41"/>
                <a:gd name="T14" fmla="*/ 70 w 116"/>
                <a:gd name="T15" fmla="*/ 13 h 41"/>
                <a:gd name="T16" fmla="*/ 89 w 116"/>
                <a:gd name="T17" fmla="*/ 5 h 41"/>
                <a:gd name="T18" fmla="*/ 92 w 116"/>
                <a:gd name="T19" fmla="*/ 3 h 41"/>
                <a:gd name="T20" fmla="*/ 95 w 116"/>
                <a:gd name="T21" fmla="*/ 0 h 41"/>
                <a:gd name="T22" fmla="*/ 95 w 116"/>
                <a:gd name="T23" fmla="*/ 0 h 41"/>
                <a:gd name="T24" fmla="*/ 95 w 116"/>
                <a:gd name="T25" fmla="*/ 0 h 41"/>
                <a:gd name="T26" fmla="*/ 98 w 116"/>
                <a:gd name="T27" fmla="*/ 10 h 41"/>
                <a:gd name="T28" fmla="*/ 104 w 116"/>
                <a:gd name="T29" fmla="*/ 21 h 41"/>
                <a:gd name="T30" fmla="*/ 104 w 116"/>
                <a:gd name="T31" fmla="*/ 21 h 41"/>
                <a:gd name="T32" fmla="*/ 116 w 116"/>
                <a:gd name="T33" fmla="*/ 23 h 41"/>
                <a:gd name="T34" fmla="*/ 116 w 116"/>
                <a:gd name="T35" fmla="*/ 23 h 41"/>
                <a:gd name="T36" fmla="*/ 107 w 116"/>
                <a:gd name="T37" fmla="*/ 34 h 41"/>
                <a:gd name="T38" fmla="*/ 101 w 116"/>
                <a:gd name="T39" fmla="*/ 36 h 41"/>
                <a:gd name="T40" fmla="*/ 95 w 116"/>
                <a:gd name="T41" fmla="*/ 39 h 41"/>
                <a:gd name="T42" fmla="*/ 95 w 116"/>
                <a:gd name="T43" fmla="*/ 39 h 41"/>
                <a:gd name="T44" fmla="*/ 82 w 116"/>
                <a:gd name="T45" fmla="*/ 41 h 41"/>
                <a:gd name="T46" fmla="*/ 70 w 116"/>
                <a:gd name="T47" fmla="*/ 39 h 41"/>
                <a:gd name="T48" fmla="*/ 55 w 116"/>
                <a:gd name="T49" fmla="*/ 36 h 41"/>
                <a:gd name="T50" fmla="*/ 40 w 116"/>
                <a:gd name="T51" fmla="*/ 31 h 41"/>
                <a:gd name="T52" fmla="*/ 28 w 116"/>
                <a:gd name="T53" fmla="*/ 26 h 41"/>
                <a:gd name="T54" fmla="*/ 15 w 116"/>
                <a:gd name="T55" fmla="*/ 18 h 41"/>
                <a:gd name="T56" fmla="*/ 6 w 116"/>
                <a:gd name="T57" fmla="*/ 10 h 41"/>
                <a:gd name="T58" fmla="*/ 0 w 116"/>
                <a:gd name="T59" fmla="*/ 3 h 41"/>
                <a:gd name="T60" fmla="*/ 0 w 116"/>
                <a:gd name="T61" fmla="*/ 3 h 4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6"/>
                <a:gd name="T94" fmla="*/ 0 h 41"/>
                <a:gd name="T95" fmla="*/ 116 w 116"/>
                <a:gd name="T96" fmla="*/ 41 h 4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6" h="41">
                  <a:moveTo>
                    <a:pt x="0" y="3"/>
                  </a:moveTo>
                  <a:lnTo>
                    <a:pt x="0" y="3"/>
                  </a:lnTo>
                  <a:lnTo>
                    <a:pt x="9" y="8"/>
                  </a:lnTo>
                  <a:lnTo>
                    <a:pt x="24" y="10"/>
                  </a:lnTo>
                  <a:lnTo>
                    <a:pt x="37" y="13"/>
                  </a:lnTo>
                  <a:lnTo>
                    <a:pt x="49" y="16"/>
                  </a:lnTo>
                  <a:lnTo>
                    <a:pt x="70" y="13"/>
                  </a:lnTo>
                  <a:lnTo>
                    <a:pt x="89" y="5"/>
                  </a:lnTo>
                  <a:lnTo>
                    <a:pt x="92" y="3"/>
                  </a:lnTo>
                  <a:lnTo>
                    <a:pt x="95" y="0"/>
                  </a:lnTo>
                  <a:lnTo>
                    <a:pt x="98" y="10"/>
                  </a:lnTo>
                  <a:lnTo>
                    <a:pt x="104" y="21"/>
                  </a:lnTo>
                  <a:lnTo>
                    <a:pt x="116" y="23"/>
                  </a:lnTo>
                  <a:lnTo>
                    <a:pt x="107" y="34"/>
                  </a:lnTo>
                  <a:lnTo>
                    <a:pt x="101" y="36"/>
                  </a:lnTo>
                  <a:lnTo>
                    <a:pt x="95" y="39"/>
                  </a:lnTo>
                  <a:lnTo>
                    <a:pt x="82" y="41"/>
                  </a:lnTo>
                  <a:lnTo>
                    <a:pt x="70" y="39"/>
                  </a:lnTo>
                  <a:lnTo>
                    <a:pt x="55" y="36"/>
                  </a:lnTo>
                  <a:lnTo>
                    <a:pt x="40" y="31"/>
                  </a:lnTo>
                  <a:lnTo>
                    <a:pt x="28" y="26"/>
                  </a:lnTo>
                  <a:lnTo>
                    <a:pt x="15" y="18"/>
                  </a:lnTo>
                  <a:lnTo>
                    <a:pt x="6" y="10"/>
                  </a:lnTo>
                  <a:lnTo>
                    <a:pt x="0" y="3"/>
                  </a:lnTo>
                  <a:close/>
                </a:path>
              </a:pathLst>
            </a:custGeom>
            <a:solidFill>
              <a:srgbClr val="BD272F"/>
            </a:solidFill>
            <a:ln w="9525">
              <a:noFill/>
              <a:round/>
              <a:headEnd/>
              <a:tailEnd/>
            </a:ln>
          </p:spPr>
          <p:txBody>
            <a:bodyPr/>
            <a:lstStyle/>
            <a:p>
              <a:endParaRPr lang="ru-RU"/>
            </a:p>
          </p:txBody>
        </p:sp>
        <p:sp>
          <p:nvSpPr>
            <p:cNvPr id="40016" name="Freeform 169"/>
            <p:cNvSpPr>
              <a:spLocks/>
            </p:cNvSpPr>
            <p:nvPr/>
          </p:nvSpPr>
          <p:spPr bwMode="auto">
            <a:xfrm>
              <a:off x="4797" y="3337"/>
              <a:ext cx="138" cy="37"/>
            </a:xfrm>
            <a:custGeom>
              <a:avLst/>
              <a:gdLst>
                <a:gd name="T0" fmla="*/ 138 w 138"/>
                <a:gd name="T1" fmla="*/ 11 h 37"/>
                <a:gd name="T2" fmla="*/ 138 w 138"/>
                <a:gd name="T3" fmla="*/ 11 h 37"/>
                <a:gd name="T4" fmla="*/ 138 w 138"/>
                <a:gd name="T5" fmla="*/ 16 h 37"/>
                <a:gd name="T6" fmla="*/ 138 w 138"/>
                <a:gd name="T7" fmla="*/ 21 h 37"/>
                <a:gd name="T8" fmla="*/ 135 w 138"/>
                <a:gd name="T9" fmla="*/ 24 h 37"/>
                <a:gd name="T10" fmla="*/ 129 w 138"/>
                <a:gd name="T11" fmla="*/ 29 h 37"/>
                <a:gd name="T12" fmla="*/ 107 w 138"/>
                <a:gd name="T13" fmla="*/ 34 h 37"/>
                <a:gd name="T14" fmla="*/ 74 w 138"/>
                <a:gd name="T15" fmla="*/ 37 h 37"/>
                <a:gd name="T16" fmla="*/ 74 w 138"/>
                <a:gd name="T17" fmla="*/ 37 h 37"/>
                <a:gd name="T18" fmla="*/ 40 w 138"/>
                <a:gd name="T19" fmla="*/ 34 h 37"/>
                <a:gd name="T20" fmla="*/ 19 w 138"/>
                <a:gd name="T21" fmla="*/ 26 h 37"/>
                <a:gd name="T22" fmla="*/ 6 w 138"/>
                <a:gd name="T23" fmla="*/ 21 h 37"/>
                <a:gd name="T24" fmla="*/ 0 w 138"/>
                <a:gd name="T25" fmla="*/ 11 h 37"/>
                <a:gd name="T26" fmla="*/ 0 w 138"/>
                <a:gd name="T27" fmla="*/ 11 h 37"/>
                <a:gd name="T28" fmla="*/ 3 w 138"/>
                <a:gd name="T29" fmla="*/ 6 h 37"/>
                <a:gd name="T30" fmla="*/ 9 w 138"/>
                <a:gd name="T31" fmla="*/ 3 h 37"/>
                <a:gd name="T32" fmla="*/ 22 w 138"/>
                <a:gd name="T33" fmla="*/ 0 h 37"/>
                <a:gd name="T34" fmla="*/ 37 w 138"/>
                <a:gd name="T35" fmla="*/ 3 h 37"/>
                <a:gd name="T36" fmla="*/ 37 w 138"/>
                <a:gd name="T37" fmla="*/ 3 h 37"/>
                <a:gd name="T38" fmla="*/ 70 w 138"/>
                <a:gd name="T39" fmla="*/ 8 h 37"/>
                <a:gd name="T40" fmla="*/ 86 w 138"/>
                <a:gd name="T41" fmla="*/ 8 h 37"/>
                <a:gd name="T42" fmla="*/ 95 w 138"/>
                <a:gd name="T43" fmla="*/ 6 h 37"/>
                <a:gd name="T44" fmla="*/ 95 w 138"/>
                <a:gd name="T45" fmla="*/ 6 h 37"/>
                <a:gd name="T46" fmla="*/ 107 w 138"/>
                <a:gd name="T47" fmla="*/ 3 h 37"/>
                <a:gd name="T48" fmla="*/ 119 w 138"/>
                <a:gd name="T49" fmla="*/ 3 h 37"/>
                <a:gd name="T50" fmla="*/ 129 w 138"/>
                <a:gd name="T51" fmla="*/ 6 h 37"/>
                <a:gd name="T52" fmla="*/ 138 w 138"/>
                <a:gd name="T53" fmla="*/ 11 h 37"/>
                <a:gd name="T54" fmla="*/ 138 w 138"/>
                <a:gd name="T55" fmla="*/ 11 h 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38"/>
                <a:gd name="T85" fmla="*/ 0 h 37"/>
                <a:gd name="T86" fmla="*/ 138 w 138"/>
                <a:gd name="T87" fmla="*/ 37 h 3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38" h="37">
                  <a:moveTo>
                    <a:pt x="138" y="11"/>
                  </a:moveTo>
                  <a:lnTo>
                    <a:pt x="138" y="11"/>
                  </a:lnTo>
                  <a:lnTo>
                    <a:pt x="138" y="16"/>
                  </a:lnTo>
                  <a:lnTo>
                    <a:pt x="138" y="21"/>
                  </a:lnTo>
                  <a:lnTo>
                    <a:pt x="135" y="24"/>
                  </a:lnTo>
                  <a:lnTo>
                    <a:pt x="129" y="29"/>
                  </a:lnTo>
                  <a:lnTo>
                    <a:pt x="107" y="34"/>
                  </a:lnTo>
                  <a:lnTo>
                    <a:pt x="74" y="37"/>
                  </a:lnTo>
                  <a:lnTo>
                    <a:pt x="40" y="34"/>
                  </a:lnTo>
                  <a:lnTo>
                    <a:pt x="19" y="26"/>
                  </a:lnTo>
                  <a:lnTo>
                    <a:pt x="6" y="21"/>
                  </a:lnTo>
                  <a:lnTo>
                    <a:pt x="0" y="11"/>
                  </a:lnTo>
                  <a:lnTo>
                    <a:pt x="3" y="6"/>
                  </a:lnTo>
                  <a:lnTo>
                    <a:pt x="9" y="3"/>
                  </a:lnTo>
                  <a:lnTo>
                    <a:pt x="22" y="0"/>
                  </a:lnTo>
                  <a:lnTo>
                    <a:pt x="37" y="3"/>
                  </a:lnTo>
                  <a:lnTo>
                    <a:pt x="70" y="8"/>
                  </a:lnTo>
                  <a:lnTo>
                    <a:pt x="86" y="8"/>
                  </a:lnTo>
                  <a:lnTo>
                    <a:pt x="95" y="6"/>
                  </a:lnTo>
                  <a:lnTo>
                    <a:pt x="107" y="3"/>
                  </a:lnTo>
                  <a:lnTo>
                    <a:pt x="119" y="3"/>
                  </a:lnTo>
                  <a:lnTo>
                    <a:pt x="129" y="6"/>
                  </a:lnTo>
                  <a:lnTo>
                    <a:pt x="138" y="11"/>
                  </a:lnTo>
                  <a:close/>
                </a:path>
              </a:pathLst>
            </a:custGeom>
            <a:solidFill>
              <a:srgbClr val="EF786E"/>
            </a:solidFill>
            <a:ln w="9525">
              <a:noFill/>
              <a:round/>
              <a:headEnd/>
              <a:tailEnd/>
            </a:ln>
          </p:spPr>
          <p:txBody>
            <a:bodyPr/>
            <a:lstStyle/>
            <a:p>
              <a:endParaRPr lang="ru-RU"/>
            </a:p>
          </p:txBody>
        </p:sp>
        <p:sp>
          <p:nvSpPr>
            <p:cNvPr id="40017" name="Freeform 170"/>
            <p:cNvSpPr>
              <a:spLocks/>
            </p:cNvSpPr>
            <p:nvPr/>
          </p:nvSpPr>
          <p:spPr bwMode="auto">
            <a:xfrm>
              <a:off x="4806" y="3345"/>
              <a:ext cx="71" cy="18"/>
            </a:xfrm>
            <a:custGeom>
              <a:avLst/>
              <a:gdLst>
                <a:gd name="T0" fmla="*/ 65 w 71"/>
                <a:gd name="T1" fmla="*/ 16 h 18"/>
                <a:gd name="T2" fmla="*/ 65 w 71"/>
                <a:gd name="T3" fmla="*/ 16 h 18"/>
                <a:gd name="T4" fmla="*/ 46 w 71"/>
                <a:gd name="T5" fmla="*/ 18 h 18"/>
                <a:gd name="T6" fmla="*/ 31 w 71"/>
                <a:gd name="T7" fmla="*/ 16 h 18"/>
                <a:gd name="T8" fmla="*/ 13 w 71"/>
                <a:gd name="T9" fmla="*/ 13 h 18"/>
                <a:gd name="T10" fmla="*/ 13 w 71"/>
                <a:gd name="T11" fmla="*/ 13 h 18"/>
                <a:gd name="T12" fmla="*/ 3 w 71"/>
                <a:gd name="T13" fmla="*/ 8 h 18"/>
                <a:gd name="T14" fmla="*/ 0 w 71"/>
                <a:gd name="T15" fmla="*/ 5 h 18"/>
                <a:gd name="T16" fmla="*/ 3 w 71"/>
                <a:gd name="T17" fmla="*/ 3 h 18"/>
                <a:gd name="T18" fmla="*/ 10 w 71"/>
                <a:gd name="T19" fmla="*/ 0 h 18"/>
                <a:gd name="T20" fmla="*/ 22 w 71"/>
                <a:gd name="T21" fmla="*/ 0 h 18"/>
                <a:gd name="T22" fmla="*/ 22 w 71"/>
                <a:gd name="T23" fmla="*/ 0 h 18"/>
                <a:gd name="T24" fmla="*/ 68 w 71"/>
                <a:gd name="T25" fmla="*/ 8 h 18"/>
                <a:gd name="T26" fmla="*/ 68 w 71"/>
                <a:gd name="T27" fmla="*/ 8 h 18"/>
                <a:gd name="T28" fmla="*/ 71 w 71"/>
                <a:gd name="T29" fmla="*/ 8 h 18"/>
                <a:gd name="T30" fmla="*/ 71 w 71"/>
                <a:gd name="T31" fmla="*/ 11 h 18"/>
                <a:gd name="T32" fmla="*/ 68 w 71"/>
                <a:gd name="T33" fmla="*/ 13 h 18"/>
                <a:gd name="T34" fmla="*/ 65 w 71"/>
                <a:gd name="T35" fmla="*/ 16 h 18"/>
                <a:gd name="T36" fmla="*/ 65 w 71"/>
                <a:gd name="T37" fmla="*/ 16 h 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1"/>
                <a:gd name="T58" fmla="*/ 0 h 18"/>
                <a:gd name="T59" fmla="*/ 71 w 71"/>
                <a:gd name="T60" fmla="*/ 18 h 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1" h="18">
                  <a:moveTo>
                    <a:pt x="65" y="16"/>
                  </a:moveTo>
                  <a:lnTo>
                    <a:pt x="65" y="16"/>
                  </a:lnTo>
                  <a:lnTo>
                    <a:pt x="46" y="18"/>
                  </a:lnTo>
                  <a:lnTo>
                    <a:pt x="31" y="16"/>
                  </a:lnTo>
                  <a:lnTo>
                    <a:pt x="13" y="13"/>
                  </a:lnTo>
                  <a:lnTo>
                    <a:pt x="3" y="8"/>
                  </a:lnTo>
                  <a:lnTo>
                    <a:pt x="0" y="5"/>
                  </a:lnTo>
                  <a:lnTo>
                    <a:pt x="3" y="3"/>
                  </a:lnTo>
                  <a:lnTo>
                    <a:pt x="10" y="0"/>
                  </a:lnTo>
                  <a:lnTo>
                    <a:pt x="22" y="0"/>
                  </a:lnTo>
                  <a:lnTo>
                    <a:pt x="68" y="8"/>
                  </a:lnTo>
                  <a:lnTo>
                    <a:pt x="71" y="8"/>
                  </a:lnTo>
                  <a:lnTo>
                    <a:pt x="71" y="11"/>
                  </a:lnTo>
                  <a:lnTo>
                    <a:pt x="68" y="13"/>
                  </a:lnTo>
                  <a:lnTo>
                    <a:pt x="65" y="16"/>
                  </a:lnTo>
                  <a:close/>
                </a:path>
              </a:pathLst>
            </a:custGeom>
            <a:solidFill>
              <a:srgbClr val="F4B4AF"/>
            </a:solidFill>
            <a:ln w="9525">
              <a:noFill/>
              <a:round/>
              <a:headEnd/>
              <a:tailEnd/>
            </a:ln>
          </p:spPr>
          <p:txBody>
            <a:bodyPr/>
            <a:lstStyle/>
            <a:p>
              <a:endParaRPr lang="ru-RU"/>
            </a:p>
          </p:txBody>
        </p:sp>
        <p:sp>
          <p:nvSpPr>
            <p:cNvPr id="40018" name="Freeform 171"/>
            <p:cNvSpPr>
              <a:spLocks noEditPoints="1"/>
            </p:cNvSpPr>
            <p:nvPr/>
          </p:nvSpPr>
          <p:spPr bwMode="auto">
            <a:xfrm>
              <a:off x="4306" y="2654"/>
              <a:ext cx="271" cy="652"/>
            </a:xfrm>
            <a:custGeom>
              <a:avLst/>
              <a:gdLst>
                <a:gd name="T0" fmla="*/ 149 w 271"/>
                <a:gd name="T1" fmla="*/ 28 h 652"/>
                <a:gd name="T2" fmla="*/ 219 w 271"/>
                <a:gd name="T3" fmla="*/ 59 h 652"/>
                <a:gd name="T4" fmla="*/ 268 w 271"/>
                <a:gd name="T5" fmla="*/ 62 h 652"/>
                <a:gd name="T6" fmla="*/ 265 w 271"/>
                <a:gd name="T7" fmla="*/ 46 h 652"/>
                <a:gd name="T8" fmla="*/ 198 w 271"/>
                <a:gd name="T9" fmla="*/ 23 h 652"/>
                <a:gd name="T10" fmla="*/ 140 w 271"/>
                <a:gd name="T11" fmla="*/ 67 h 652"/>
                <a:gd name="T12" fmla="*/ 186 w 271"/>
                <a:gd name="T13" fmla="*/ 98 h 652"/>
                <a:gd name="T14" fmla="*/ 256 w 271"/>
                <a:gd name="T15" fmla="*/ 119 h 652"/>
                <a:gd name="T16" fmla="*/ 256 w 271"/>
                <a:gd name="T17" fmla="*/ 134 h 652"/>
                <a:gd name="T18" fmla="*/ 222 w 271"/>
                <a:gd name="T19" fmla="*/ 145 h 652"/>
                <a:gd name="T20" fmla="*/ 137 w 271"/>
                <a:gd name="T21" fmla="*/ 109 h 652"/>
                <a:gd name="T22" fmla="*/ 140 w 271"/>
                <a:gd name="T23" fmla="*/ 67 h 652"/>
                <a:gd name="T24" fmla="*/ 94 w 271"/>
                <a:gd name="T25" fmla="*/ 178 h 652"/>
                <a:gd name="T26" fmla="*/ 171 w 271"/>
                <a:gd name="T27" fmla="*/ 207 h 652"/>
                <a:gd name="T28" fmla="*/ 204 w 271"/>
                <a:gd name="T29" fmla="*/ 210 h 652"/>
                <a:gd name="T30" fmla="*/ 207 w 271"/>
                <a:gd name="T31" fmla="*/ 191 h 652"/>
                <a:gd name="T32" fmla="*/ 155 w 271"/>
                <a:gd name="T33" fmla="*/ 173 h 652"/>
                <a:gd name="T34" fmla="*/ 119 w 271"/>
                <a:gd name="T35" fmla="*/ 150 h 652"/>
                <a:gd name="T36" fmla="*/ 42 w 271"/>
                <a:gd name="T37" fmla="*/ 251 h 652"/>
                <a:gd name="T38" fmla="*/ 67 w 271"/>
                <a:gd name="T39" fmla="*/ 274 h 652"/>
                <a:gd name="T40" fmla="*/ 134 w 271"/>
                <a:gd name="T41" fmla="*/ 292 h 652"/>
                <a:gd name="T42" fmla="*/ 149 w 271"/>
                <a:gd name="T43" fmla="*/ 279 h 652"/>
                <a:gd name="T44" fmla="*/ 119 w 271"/>
                <a:gd name="T45" fmla="*/ 256 h 652"/>
                <a:gd name="T46" fmla="*/ 58 w 271"/>
                <a:gd name="T47" fmla="*/ 228 h 652"/>
                <a:gd name="T48" fmla="*/ 15 w 271"/>
                <a:gd name="T49" fmla="*/ 331 h 652"/>
                <a:gd name="T50" fmla="*/ 30 w 271"/>
                <a:gd name="T51" fmla="*/ 357 h 652"/>
                <a:gd name="T52" fmla="*/ 97 w 271"/>
                <a:gd name="T53" fmla="*/ 383 h 652"/>
                <a:gd name="T54" fmla="*/ 122 w 271"/>
                <a:gd name="T55" fmla="*/ 365 h 652"/>
                <a:gd name="T56" fmla="*/ 149 w 271"/>
                <a:gd name="T57" fmla="*/ 357 h 652"/>
                <a:gd name="T58" fmla="*/ 116 w 271"/>
                <a:gd name="T59" fmla="*/ 352 h 652"/>
                <a:gd name="T60" fmla="*/ 45 w 271"/>
                <a:gd name="T61" fmla="*/ 329 h 652"/>
                <a:gd name="T62" fmla="*/ 24 w 271"/>
                <a:gd name="T63" fmla="*/ 300 h 652"/>
                <a:gd name="T64" fmla="*/ 45 w 271"/>
                <a:gd name="T65" fmla="*/ 427 h 652"/>
                <a:gd name="T66" fmla="*/ 116 w 271"/>
                <a:gd name="T67" fmla="*/ 440 h 652"/>
                <a:gd name="T68" fmla="*/ 100 w 271"/>
                <a:gd name="T69" fmla="*/ 450 h 652"/>
                <a:gd name="T70" fmla="*/ 45 w 271"/>
                <a:gd name="T71" fmla="*/ 458 h 652"/>
                <a:gd name="T72" fmla="*/ 12 w 271"/>
                <a:gd name="T73" fmla="*/ 440 h 652"/>
                <a:gd name="T74" fmla="*/ 9 w 271"/>
                <a:gd name="T75" fmla="*/ 406 h 652"/>
                <a:gd name="T76" fmla="*/ 9 w 271"/>
                <a:gd name="T77" fmla="*/ 520 h 652"/>
                <a:gd name="T78" fmla="*/ 67 w 271"/>
                <a:gd name="T79" fmla="*/ 523 h 652"/>
                <a:gd name="T80" fmla="*/ 88 w 271"/>
                <a:gd name="T81" fmla="*/ 536 h 652"/>
                <a:gd name="T82" fmla="*/ 58 w 271"/>
                <a:gd name="T83" fmla="*/ 549 h 652"/>
                <a:gd name="T84" fmla="*/ 3 w 271"/>
                <a:gd name="T85" fmla="*/ 559 h 652"/>
                <a:gd name="T86" fmla="*/ 3 w 271"/>
                <a:gd name="T87" fmla="*/ 536 h 652"/>
                <a:gd name="T88" fmla="*/ 9 w 271"/>
                <a:gd name="T89" fmla="*/ 520 h 652"/>
                <a:gd name="T90" fmla="*/ 12 w 271"/>
                <a:gd name="T91" fmla="*/ 616 h 652"/>
                <a:gd name="T92" fmla="*/ 58 w 271"/>
                <a:gd name="T93" fmla="*/ 593 h 652"/>
                <a:gd name="T94" fmla="*/ 97 w 271"/>
                <a:gd name="T95" fmla="*/ 585 h 652"/>
                <a:gd name="T96" fmla="*/ 100 w 271"/>
                <a:gd name="T97" fmla="*/ 595 h 652"/>
                <a:gd name="T98" fmla="*/ 85 w 271"/>
                <a:gd name="T99" fmla="*/ 603 h 652"/>
                <a:gd name="T100" fmla="*/ 30 w 271"/>
                <a:gd name="T101" fmla="*/ 634 h 652"/>
                <a:gd name="T102" fmla="*/ 9 w 271"/>
                <a:gd name="T103" fmla="*/ 632 h 652"/>
                <a:gd name="T104" fmla="*/ 85 w 271"/>
                <a:gd name="T105" fmla="*/ 647 h 652"/>
                <a:gd name="T106" fmla="*/ 106 w 271"/>
                <a:gd name="T107" fmla="*/ 652 h 652"/>
                <a:gd name="T108" fmla="*/ 128 w 271"/>
                <a:gd name="T109" fmla="*/ 645 h 652"/>
                <a:gd name="T110" fmla="*/ 146 w 271"/>
                <a:gd name="T111" fmla="*/ 637 h 652"/>
                <a:gd name="T112" fmla="*/ 116 w 271"/>
                <a:gd name="T113" fmla="*/ 626 h 652"/>
                <a:gd name="T114" fmla="*/ 85 w 271"/>
                <a:gd name="T115" fmla="*/ 647 h 6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71"/>
                <a:gd name="T175" fmla="*/ 0 h 652"/>
                <a:gd name="T176" fmla="*/ 271 w 271"/>
                <a:gd name="T177" fmla="*/ 652 h 6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71" h="652">
                  <a:moveTo>
                    <a:pt x="152" y="0"/>
                  </a:moveTo>
                  <a:lnTo>
                    <a:pt x="152" y="0"/>
                  </a:lnTo>
                  <a:lnTo>
                    <a:pt x="149" y="28"/>
                  </a:lnTo>
                  <a:lnTo>
                    <a:pt x="174" y="44"/>
                  </a:lnTo>
                  <a:lnTo>
                    <a:pt x="195" y="52"/>
                  </a:lnTo>
                  <a:lnTo>
                    <a:pt x="219" y="59"/>
                  </a:lnTo>
                  <a:lnTo>
                    <a:pt x="247" y="65"/>
                  </a:lnTo>
                  <a:lnTo>
                    <a:pt x="262" y="67"/>
                  </a:lnTo>
                  <a:lnTo>
                    <a:pt x="271" y="67"/>
                  </a:lnTo>
                  <a:lnTo>
                    <a:pt x="268" y="62"/>
                  </a:lnTo>
                  <a:lnTo>
                    <a:pt x="268" y="54"/>
                  </a:lnTo>
                  <a:lnTo>
                    <a:pt x="271" y="52"/>
                  </a:lnTo>
                  <a:lnTo>
                    <a:pt x="265" y="46"/>
                  </a:lnTo>
                  <a:lnTo>
                    <a:pt x="250" y="44"/>
                  </a:lnTo>
                  <a:lnTo>
                    <a:pt x="226" y="36"/>
                  </a:lnTo>
                  <a:lnTo>
                    <a:pt x="198" y="23"/>
                  </a:lnTo>
                  <a:lnTo>
                    <a:pt x="174" y="13"/>
                  </a:lnTo>
                  <a:lnTo>
                    <a:pt x="152" y="0"/>
                  </a:lnTo>
                  <a:close/>
                  <a:moveTo>
                    <a:pt x="140" y="67"/>
                  </a:moveTo>
                  <a:lnTo>
                    <a:pt x="140" y="67"/>
                  </a:lnTo>
                  <a:lnTo>
                    <a:pt x="152" y="80"/>
                  </a:lnTo>
                  <a:lnTo>
                    <a:pt x="167" y="90"/>
                  </a:lnTo>
                  <a:lnTo>
                    <a:pt x="186" y="98"/>
                  </a:lnTo>
                  <a:lnTo>
                    <a:pt x="204" y="106"/>
                  </a:lnTo>
                  <a:lnTo>
                    <a:pt x="247" y="116"/>
                  </a:lnTo>
                  <a:lnTo>
                    <a:pt x="256" y="119"/>
                  </a:lnTo>
                  <a:lnTo>
                    <a:pt x="259" y="121"/>
                  </a:lnTo>
                  <a:lnTo>
                    <a:pt x="259" y="127"/>
                  </a:lnTo>
                  <a:lnTo>
                    <a:pt x="256" y="134"/>
                  </a:lnTo>
                  <a:lnTo>
                    <a:pt x="247" y="142"/>
                  </a:lnTo>
                  <a:lnTo>
                    <a:pt x="241" y="145"/>
                  </a:lnTo>
                  <a:lnTo>
                    <a:pt x="235" y="145"/>
                  </a:lnTo>
                  <a:lnTo>
                    <a:pt x="222" y="145"/>
                  </a:lnTo>
                  <a:lnTo>
                    <a:pt x="210" y="140"/>
                  </a:lnTo>
                  <a:lnTo>
                    <a:pt x="171" y="124"/>
                  </a:lnTo>
                  <a:lnTo>
                    <a:pt x="137" y="109"/>
                  </a:lnTo>
                  <a:lnTo>
                    <a:pt x="137" y="93"/>
                  </a:lnTo>
                  <a:lnTo>
                    <a:pt x="140" y="67"/>
                  </a:lnTo>
                  <a:close/>
                  <a:moveTo>
                    <a:pt x="119" y="150"/>
                  </a:moveTo>
                  <a:lnTo>
                    <a:pt x="119" y="150"/>
                  </a:lnTo>
                  <a:lnTo>
                    <a:pt x="94" y="178"/>
                  </a:lnTo>
                  <a:lnTo>
                    <a:pt x="109" y="189"/>
                  </a:lnTo>
                  <a:lnTo>
                    <a:pt x="131" y="197"/>
                  </a:lnTo>
                  <a:lnTo>
                    <a:pt x="152" y="204"/>
                  </a:lnTo>
                  <a:lnTo>
                    <a:pt x="171" y="207"/>
                  </a:lnTo>
                  <a:lnTo>
                    <a:pt x="189" y="212"/>
                  </a:lnTo>
                  <a:lnTo>
                    <a:pt x="198" y="212"/>
                  </a:lnTo>
                  <a:lnTo>
                    <a:pt x="204" y="210"/>
                  </a:lnTo>
                  <a:lnTo>
                    <a:pt x="207" y="199"/>
                  </a:lnTo>
                  <a:lnTo>
                    <a:pt x="210" y="194"/>
                  </a:lnTo>
                  <a:lnTo>
                    <a:pt x="207" y="191"/>
                  </a:lnTo>
                  <a:lnTo>
                    <a:pt x="204" y="186"/>
                  </a:lnTo>
                  <a:lnTo>
                    <a:pt x="198" y="184"/>
                  </a:lnTo>
                  <a:lnTo>
                    <a:pt x="155" y="173"/>
                  </a:lnTo>
                  <a:lnTo>
                    <a:pt x="140" y="168"/>
                  </a:lnTo>
                  <a:lnTo>
                    <a:pt x="131" y="163"/>
                  </a:lnTo>
                  <a:lnTo>
                    <a:pt x="122" y="155"/>
                  </a:lnTo>
                  <a:lnTo>
                    <a:pt x="119" y="150"/>
                  </a:lnTo>
                  <a:close/>
                  <a:moveTo>
                    <a:pt x="58" y="228"/>
                  </a:moveTo>
                  <a:lnTo>
                    <a:pt x="58" y="228"/>
                  </a:lnTo>
                  <a:lnTo>
                    <a:pt x="42" y="251"/>
                  </a:lnTo>
                  <a:lnTo>
                    <a:pt x="48" y="259"/>
                  </a:lnTo>
                  <a:lnTo>
                    <a:pt x="54" y="264"/>
                  </a:lnTo>
                  <a:lnTo>
                    <a:pt x="67" y="274"/>
                  </a:lnTo>
                  <a:lnTo>
                    <a:pt x="100" y="285"/>
                  </a:lnTo>
                  <a:lnTo>
                    <a:pt x="119" y="292"/>
                  </a:lnTo>
                  <a:lnTo>
                    <a:pt x="134" y="292"/>
                  </a:lnTo>
                  <a:lnTo>
                    <a:pt x="137" y="292"/>
                  </a:lnTo>
                  <a:lnTo>
                    <a:pt x="143" y="290"/>
                  </a:lnTo>
                  <a:lnTo>
                    <a:pt x="149" y="279"/>
                  </a:lnTo>
                  <a:lnTo>
                    <a:pt x="152" y="272"/>
                  </a:lnTo>
                  <a:lnTo>
                    <a:pt x="149" y="266"/>
                  </a:lnTo>
                  <a:lnTo>
                    <a:pt x="140" y="264"/>
                  </a:lnTo>
                  <a:lnTo>
                    <a:pt x="119" y="256"/>
                  </a:lnTo>
                  <a:lnTo>
                    <a:pt x="91" y="246"/>
                  </a:lnTo>
                  <a:lnTo>
                    <a:pt x="73" y="238"/>
                  </a:lnTo>
                  <a:lnTo>
                    <a:pt x="58" y="228"/>
                  </a:lnTo>
                  <a:close/>
                  <a:moveTo>
                    <a:pt x="24" y="300"/>
                  </a:moveTo>
                  <a:lnTo>
                    <a:pt x="24" y="300"/>
                  </a:lnTo>
                  <a:lnTo>
                    <a:pt x="15" y="331"/>
                  </a:lnTo>
                  <a:lnTo>
                    <a:pt x="21" y="344"/>
                  </a:lnTo>
                  <a:lnTo>
                    <a:pt x="30" y="357"/>
                  </a:lnTo>
                  <a:lnTo>
                    <a:pt x="39" y="365"/>
                  </a:lnTo>
                  <a:lnTo>
                    <a:pt x="51" y="370"/>
                  </a:lnTo>
                  <a:lnTo>
                    <a:pt x="76" y="378"/>
                  </a:lnTo>
                  <a:lnTo>
                    <a:pt x="97" y="383"/>
                  </a:lnTo>
                  <a:lnTo>
                    <a:pt x="106" y="380"/>
                  </a:lnTo>
                  <a:lnTo>
                    <a:pt x="116" y="370"/>
                  </a:lnTo>
                  <a:lnTo>
                    <a:pt x="122" y="365"/>
                  </a:lnTo>
                  <a:lnTo>
                    <a:pt x="128" y="362"/>
                  </a:lnTo>
                  <a:lnTo>
                    <a:pt x="143" y="360"/>
                  </a:lnTo>
                  <a:lnTo>
                    <a:pt x="149" y="357"/>
                  </a:lnTo>
                  <a:lnTo>
                    <a:pt x="143" y="357"/>
                  </a:lnTo>
                  <a:lnTo>
                    <a:pt x="134" y="355"/>
                  </a:lnTo>
                  <a:lnTo>
                    <a:pt x="116" y="352"/>
                  </a:lnTo>
                  <a:lnTo>
                    <a:pt x="94" y="347"/>
                  </a:lnTo>
                  <a:lnTo>
                    <a:pt x="64" y="336"/>
                  </a:lnTo>
                  <a:lnTo>
                    <a:pt x="45" y="329"/>
                  </a:lnTo>
                  <a:lnTo>
                    <a:pt x="36" y="321"/>
                  </a:lnTo>
                  <a:lnTo>
                    <a:pt x="27" y="311"/>
                  </a:lnTo>
                  <a:lnTo>
                    <a:pt x="24" y="300"/>
                  </a:lnTo>
                  <a:close/>
                  <a:moveTo>
                    <a:pt x="9" y="406"/>
                  </a:moveTo>
                  <a:lnTo>
                    <a:pt x="9" y="406"/>
                  </a:lnTo>
                  <a:lnTo>
                    <a:pt x="27" y="419"/>
                  </a:lnTo>
                  <a:lnTo>
                    <a:pt x="45" y="427"/>
                  </a:lnTo>
                  <a:lnTo>
                    <a:pt x="67" y="432"/>
                  </a:lnTo>
                  <a:lnTo>
                    <a:pt x="116" y="440"/>
                  </a:lnTo>
                  <a:lnTo>
                    <a:pt x="109" y="443"/>
                  </a:lnTo>
                  <a:lnTo>
                    <a:pt x="103" y="445"/>
                  </a:lnTo>
                  <a:lnTo>
                    <a:pt x="100" y="450"/>
                  </a:lnTo>
                  <a:lnTo>
                    <a:pt x="97" y="453"/>
                  </a:lnTo>
                  <a:lnTo>
                    <a:pt x="91" y="456"/>
                  </a:lnTo>
                  <a:lnTo>
                    <a:pt x="70" y="458"/>
                  </a:lnTo>
                  <a:lnTo>
                    <a:pt x="45" y="458"/>
                  </a:lnTo>
                  <a:lnTo>
                    <a:pt x="24" y="456"/>
                  </a:lnTo>
                  <a:lnTo>
                    <a:pt x="15" y="448"/>
                  </a:lnTo>
                  <a:lnTo>
                    <a:pt x="12" y="440"/>
                  </a:lnTo>
                  <a:lnTo>
                    <a:pt x="12" y="422"/>
                  </a:lnTo>
                  <a:lnTo>
                    <a:pt x="9" y="409"/>
                  </a:lnTo>
                  <a:lnTo>
                    <a:pt x="9" y="406"/>
                  </a:lnTo>
                  <a:close/>
                  <a:moveTo>
                    <a:pt x="9" y="520"/>
                  </a:moveTo>
                  <a:lnTo>
                    <a:pt x="9" y="520"/>
                  </a:lnTo>
                  <a:lnTo>
                    <a:pt x="30" y="523"/>
                  </a:lnTo>
                  <a:lnTo>
                    <a:pt x="48" y="523"/>
                  </a:lnTo>
                  <a:lnTo>
                    <a:pt x="67" y="523"/>
                  </a:lnTo>
                  <a:lnTo>
                    <a:pt x="85" y="520"/>
                  </a:lnTo>
                  <a:lnTo>
                    <a:pt x="88" y="531"/>
                  </a:lnTo>
                  <a:lnTo>
                    <a:pt x="88" y="536"/>
                  </a:lnTo>
                  <a:lnTo>
                    <a:pt x="85" y="541"/>
                  </a:lnTo>
                  <a:lnTo>
                    <a:pt x="76" y="546"/>
                  </a:lnTo>
                  <a:lnTo>
                    <a:pt x="58" y="549"/>
                  </a:lnTo>
                  <a:lnTo>
                    <a:pt x="21" y="554"/>
                  </a:lnTo>
                  <a:lnTo>
                    <a:pt x="9" y="557"/>
                  </a:lnTo>
                  <a:lnTo>
                    <a:pt x="3" y="559"/>
                  </a:lnTo>
                  <a:lnTo>
                    <a:pt x="0" y="554"/>
                  </a:lnTo>
                  <a:lnTo>
                    <a:pt x="3" y="536"/>
                  </a:lnTo>
                  <a:lnTo>
                    <a:pt x="3" y="523"/>
                  </a:lnTo>
                  <a:lnTo>
                    <a:pt x="6" y="520"/>
                  </a:lnTo>
                  <a:lnTo>
                    <a:pt x="9" y="520"/>
                  </a:lnTo>
                  <a:close/>
                  <a:moveTo>
                    <a:pt x="0" y="629"/>
                  </a:moveTo>
                  <a:lnTo>
                    <a:pt x="0" y="629"/>
                  </a:lnTo>
                  <a:lnTo>
                    <a:pt x="12" y="616"/>
                  </a:lnTo>
                  <a:lnTo>
                    <a:pt x="24" y="608"/>
                  </a:lnTo>
                  <a:lnTo>
                    <a:pt x="39" y="601"/>
                  </a:lnTo>
                  <a:lnTo>
                    <a:pt x="58" y="593"/>
                  </a:lnTo>
                  <a:lnTo>
                    <a:pt x="73" y="588"/>
                  </a:lnTo>
                  <a:lnTo>
                    <a:pt x="94" y="585"/>
                  </a:lnTo>
                  <a:lnTo>
                    <a:pt x="97" y="585"/>
                  </a:lnTo>
                  <a:lnTo>
                    <a:pt x="97" y="588"/>
                  </a:lnTo>
                  <a:lnTo>
                    <a:pt x="100" y="593"/>
                  </a:lnTo>
                  <a:lnTo>
                    <a:pt x="100" y="595"/>
                  </a:lnTo>
                  <a:lnTo>
                    <a:pt x="100" y="598"/>
                  </a:lnTo>
                  <a:lnTo>
                    <a:pt x="94" y="603"/>
                  </a:lnTo>
                  <a:lnTo>
                    <a:pt x="85" y="603"/>
                  </a:lnTo>
                  <a:lnTo>
                    <a:pt x="61" y="613"/>
                  </a:lnTo>
                  <a:lnTo>
                    <a:pt x="42" y="626"/>
                  </a:lnTo>
                  <a:lnTo>
                    <a:pt x="30" y="634"/>
                  </a:lnTo>
                  <a:lnTo>
                    <a:pt x="27" y="634"/>
                  </a:lnTo>
                  <a:lnTo>
                    <a:pt x="24" y="634"/>
                  </a:lnTo>
                  <a:lnTo>
                    <a:pt x="9" y="632"/>
                  </a:lnTo>
                  <a:lnTo>
                    <a:pt x="0" y="629"/>
                  </a:lnTo>
                  <a:close/>
                  <a:moveTo>
                    <a:pt x="85" y="647"/>
                  </a:moveTo>
                  <a:lnTo>
                    <a:pt x="85" y="647"/>
                  </a:lnTo>
                  <a:lnTo>
                    <a:pt x="85" y="650"/>
                  </a:lnTo>
                  <a:lnTo>
                    <a:pt x="88" y="650"/>
                  </a:lnTo>
                  <a:lnTo>
                    <a:pt x="106" y="652"/>
                  </a:lnTo>
                  <a:lnTo>
                    <a:pt x="116" y="652"/>
                  </a:lnTo>
                  <a:lnTo>
                    <a:pt x="119" y="652"/>
                  </a:lnTo>
                  <a:lnTo>
                    <a:pt x="128" y="645"/>
                  </a:lnTo>
                  <a:lnTo>
                    <a:pt x="131" y="639"/>
                  </a:lnTo>
                  <a:lnTo>
                    <a:pt x="140" y="639"/>
                  </a:lnTo>
                  <a:lnTo>
                    <a:pt x="146" y="637"/>
                  </a:lnTo>
                  <a:lnTo>
                    <a:pt x="128" y="626"/>
                  </a:lnTo>
                  <a:lnTo>
                    <a:pt x="122" y="624"/>
                  </a:lnTo>
                  <a:lnTo>
                    <a:pt x="116" y="626"/>
                  </a:lnTo>
                  <a:lnTo>
                    <a:pt x="97" y="637"/>
                  </a:lnTo>
                  <a:lnTo>
                    <a:pt x="85" y="647"/>
                  </a:lnTo>
                  <a:close/>
                </a:path>
              </a:pathLst>
            </a:custGeom>
            <a:solidFill>
              <a:srgbClr val="FFFFFF"/>
            </a:solidFill>
            <a:ln w="9525">
              <a:noFill/>
              <a:round/>
              <a:headEnd/>
              <a:tailEnd/>
            </a:ln>
          </p:spPr>
          <p:txBody>
            <a:bodyPr/>
            <a:lstStyle/>
            <a:p>
              <a:endParaRPr lang="ru-RU"/>
            </a:p>
          </p:txBody>
        </p:sp>
        <p:sp>
          <p:nvSpPr>
            <p:cNvPr id="40019" name="Freeform 172"/>
            <p:cNvSpPr>
              <a:spLocks/>
            </p:cNvSpPr>
            <p:nvPr/>
          </p:nvSpPr>
          <p:spPr bwMode="auto">
            <a:xfrm>
              <a:off x="4470" y="2574"/>
              <a:ext cx="196" cy="51"/>
            </a:xfrm>
            <a:custGeom>
              <a:avLst/>
              <a:gdLst>
                <a:gd name="T0" fmla="*/ 3 w 196"/>
                <a:gd name="T1" fmla="*/ 0 h 51"/>
                <a:gd name="T2" fmla="*/ 0 w 196"/>
                <a:gd name="T3" fmla="*/ 12 h 51"/>
                <a:gd name="T4" fmla="*/ 0 w 196"/>
                <a:gd name="T5" fmla="*/ 12 h 51"/>
                <a:gd name="T6" fmla="*/ 31 w 196"/>
                <a:gd name="T7" fmla="*/ 23 h 51"/>
                <a:gd name="T8" fmla="*/ 68 w 196"/>
                <a:gd name="T9" fmla="*/ 33 h 51"/>
                <a:gd name="T10" fmla="*/ 68 w 196"/>
                <a:gd name="T11" fmla="*/ 33 h 51"/>
                <a:gd name="T12" fmla="*/ 132 w 196"/>
                <a:gd name="T13" fmla="*/ 46 h 51"/>
                <a:gd name="T14" fmla="*/ 162 w 196"/>
                <a:gd name="T15" fmla="*/ 49 h 51"/>
                <a:gd name="T16" fmla="*/ 184 w 196"/>
                <a:gd name="T17" fmla="*/ 51 h 51"/>
                <a:gd name="T18" fmla="*/ 184 w 196"/>
                <a:gd name="T19" fmla="*/ 51 h 51"/>
                <a:gd name="T20" fmla="*/ 196 w 196"/>
                <a:gd name="T21" fmla="*/ 18 h 51"/>
                <a:gd name="T22" fmla="*/ 196 w 196"/>
                <a:gd name="T23" fmla="*/ 18 h 51"/>
                <a:gd name="T24" fmla="*/ 196 w 196"/>
                <a:gd name="T25" fmla="*/ 18 h 51"/>
                <a:gd name="T26" fmla="*/ 181 w 196"/>
                <a:gd name="T27" fmla="*/ 20 h 51"/>
                <a:gd name="T28" fmla="*/ 165 w 196"/>
                <a:gd name="T29" fmla="*/ 23 h 51"/>
                <a:gd name="T30" fmla="*/ 141 w 196"/>
                <a:gd name="T31" fmla="*/ 23 h 51"/>
                <a:gd name="T32" fmla="*/ 107 w 196"/>
                <a:gd name="T33" fmla="*/ 18 h 51"/>
                <a:gd name="T34" fmla="*/ 107 w 196"/>
                <a:gd name="T35" fmla="*/ 18 h 51"/>
                <a:gd name="T36" fmla="*/ 71 w 196"/>
                <a:gd name="T37" fmla="*/ 15 h 51"/>
                <a:gd name="T38" fmla="*/ 43 w 196"/>
                <a:gd name="T39" fmla="*/ 7 h 51"/>
                <a:gd name="T40" fmla="*/ 3 w 196"/>
                <a:gd name="T41" fmla="*/ 0 h 51"/>
                <a:gd name="T42" fmla="*/ 3 w 196"/>
                <a:gd name="T43" fmla="*/ 0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6"/>
                <a:gd name="T67" fmla="*/ 0 h 51"/>
                <a:gd name="T68" fmla="*/ 196 w 196"/>
                <a:gd name="T69" fmla="*/ 51 h 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6" h="51">
                  <a:moveTo>
                    <a:pt x="3" y="0"/>
                  </a:moveTo>
                  <a:lnTo>
                    <a:pt x="0" y="12"/>
                  </a:lnTo>
                  <a:lnTo>
                    <a:pt x="31" y="23"/>
                  </a:lnTo>
                  <a:lnTo>
                    <a:pt x="68" y="33"/>
                  </a:lnTo>
                  <a:lnTo>
                    <a:pt x="132" y="46"/>
                  </a:lnTo>
                  <a:lnTo>
                    <a:pt x="162" y="49"/>
                  </a:lnTo>
                  <a:lnTo>
                    <a:pt x="184" y="51"/>
                  </a:lnTo>
                  <a:lnTo>
                    <a:pt x="196" y="18"/>
                  </a:lnTo>
                  <a:lnTo>
                    <a:pt x="181" y="20"/>
                  </a:lnTo>
                  <a:lnTo>
                    <a:pt x="165" y="23"/>
                  </a:lnTo>
                  <a:lnTo>
                    <a:pt x="141" y="23"/>
                  </a:lnTo>
                  <a:lnTo>
                    <a:pt x="107" y="18"/>
                  </a:lnTo>
                  <a:lnTo>
                    <a:pt x="71" y="15"/>
                  </a:lnTo>
                  <a:lnTo>
                    <a:pt x="43" y="7"/>
                  </a:lnTo>
                  <a:lnTo>
                    <a:pt x="3" y="0"/>
                  </a:lnTo>
                  <a:close/>
                </a:path>
              </a:pathLst>
            </a:custGeom>
            <a:solidFill>
              <a:srgbClr val="986960"/>
            </a:solidFill>
            <a:ln w="9525">
              <a:noFill/>
              <a:round/>
              <a:headEnd/>
              <a:tailEnd/>
            </a:ln>
          </p:spPr>
          <p:txBody>
            <a:bodyPr/>
            <a:lstStyle/>
            <a:p>
              <a:endParaRPr lang="ru-RU"/>
            </a:p>
          </p:txBody>
        </p:sp>
        <p:sp>
          <p:nvSpPr>
            <p:cNvPr id="40020" name="Freeform 173"/>
            <p:cNvSpPr>
              <a:spLocks/>
            </p:cNvSpPr>
            <p:nvPr/>
          </p:nvSpPr>
          <p:spPr bwMode="auto">
            <a:xfrm>
              <a:off x="4364" y="2356"/>
              <a:ext cx="122" cy="184"/>
            </a:xfrm>
            <a:custGeom>
              <a:avLst/>
              <a:gdLst>
                <a:gd name="T0" fmla="*/ 12 w 122"/>
                <a:gd name="T1" fmla="*/ 10 h 184"/>
                <a:gd name="T2" fmla="*/ 12 w 122"/>
                <a:gd name="T3" fmla="*/ 10 h 184"/>
                <a:gd name="T4" fmla="*/ 12 w 122"/>
                <a:gd name="T5" fmla="*/ 21 h 184"/>
                <a:gd name="T6" fmla="*/ 12 w 122"/>
                <a:gd name="T7" fmla="*/ 26 h 184"/>
                <a:gd name="T8" fmla="*/ 9 w 122"/>
                <a:gd name="T9" fmla="*/ 34 h 184"/>
                <a:gd name="T10" fmla="*/ 9 w 122"/>
                <a:gd name="T11" fmla="*/ 34 h 184"/>
                <a:gd name="T12" fmla="*/ 3 w 122"/>
                <a:gd name="T13" fmla="*/ 39 h 184"/>
                <a:gd name="T14" fmla="*/ 0 w 122"/>
                <a:gd name="T15" fmla="*/ 49 h 184"/>
                <a:gd name="T16" fmla="*/ 0 w 122"/>
                <a:gd name="T17" fmla="*/ 72 h 184"/>
                <a:gd name="T18" fmla="*/ 0 w 122"/>
                <a:gd name="T19" fmla="*/ 72 h 184"/>
                <a:gd name="T20" fmla="*/ 3 w 122"/>
                <a:gd name="T21" fmla="*/ 104 h 184"/>
                <a:gd name="T22" fmla="*/ 6 w 122"/>
                <a:gd name="T23" fmla="*/ 122 h 184"/>
                <a:gd name="T24" fmla="*/ 9 w 122"/>
                <a:gd name="T25" fmla="*/ 129 h 184"/>
                <a:gd name="T26" fmla="*/ 9 w 122"/>
                <a:gd name="T27" fmla="*/ 129 h 184"/>
                <a:gd name="T28" fmla="*/ 15 w 122"/>
                <a:gd name="T29" fmla="*/ 142 h 184"/>
                <a:gd name="T30" fmla="*/ 21 w 122"/>
                <a:gd name="T31" fmla="*/ 148 h 184"/>
                <a:gd name="T32" fmla="*/ 24 w 122"/>
                <a:gd name="T33" fmla="*/ 150 h 184"/>
                <a:gd name="T34" fmla="*/ 24 w 122"/>
                <a:gd name="T35" fmla="*/ 150 h 184"/>
                <a:gd name="T36" fmla="*/ 30 w 122"/>
                <a:gd name="T37" fmla="*/ 150 h 184"/>
                <a:gd name="T38" fmla="*/ 33 w 122"/>
                <a:gd name="T39" fmla="*/ 148 h 184"/>
                <a:gd name="T40" fmla="*/ 33 w 122"/>
                <a:gd name="T41" fmla="*/ 148 h 184"/>
                <a:gd name="T42" fmla="*/ 33 w 122"/>
                <a:gd name="T43" fmla="*/ 150 h 184"/>
                <a:gd name="T44" fmla="*/ 42 w 122"/>
                <a:gd name="T45" fmla="*/ 158 h 184"/>
                <a:gd name="T46" fmla="*/ 42 w 122"/>
                <a:gd name="T47" fmla="*/ 158 h 184"/>
                <a:gd name="T48" fmla="*/ 55 w 122"/>
                <a:gd name="T49" fmla="*/ 163 h 184"/>
                <a:gd name="T50" fmla="*/ 58 w 122"/>
                <a:gd name="T51" fmla="*/ 163 h 184"/>
                <a:gd name="T52" fmla="*/ 58 w 122"/>
                <a:gd name="T53" fmla="*/ 163 h 184"/>
                <a:gd name="T54" fmla="*/ 64 w 122"/>
                <a:gd name="T55" fmla="*/ 171 h 184"/>
                <a:gd name="T56" fmla="*/ 67 w 122"/>
                <a:gd name="T57" fmla="*/ 176 h 184"/>
                <a:gd name="T58" fmla="*/ 73 w 122"/>
                <a:gd name="T59" fmla="*/ 179 h 184"/>
                <a:gd name="T60" fmla="*/ 73 w 122"/>
                <a:gd name="T61" fmla="*/ 179 h 184"/>
                <a:gd name="T62" fmla="*/ 79 w 122"/>
                <a:gd name="T63" fmla="*/ 179 h 184"/>
                <a:gd name="T64" fmla="*/ 82 w 122"/>
                <a:gd name="T65" fmla="*/ 179 h 184"/>
                <a:gd name="T66" fmla="*/ 85 w 122"/>
                <a:gd name="T67" fmla="*/ 173 h 184"/>
                <a:gd name="T68" fmla="*/ 85 w 122"/>
                <a:gd name="T69" fmla="*/ 173 h 184"/>
                <a:gd name="T70" fmla="*/ 88 w 122"/>
                <a:gd name="T71" fmla="*/ 179 h 184"/>
                <a:gd name="T72" fmla="*/ 91 w 122"/>
                <a:gd name="T73" fmla="*/ 181 h 184"/>
                <a:gd name="T74" fmla="*/ 97 w 122"/>
                <a:gd name="T75" fmla="*/ 184 h 184"/>
                <a:gd name="T76" fmla="*/ 97 w 122"/>
                <a:gd name="T77" fmla="*/ 184 h 184"/>
                <a:gd name="T78" fmla="*/ 100 w 122"/>
                <a:gd name="T79" fmla="*/ 181 h 184"/>
                <a:gd name="T80" fmla="*/ 100 w 122"/>
                <a:gd name="T81" fmla="*/ 179 h 184"/>
                <a:gd name="T82" fmla="*/ 106 w 122"/>
                <a:gd name="T83" fmla="*/ 166 h 184"/>
                <a:gd name="T84" fmla="*/ 113 w 122"/>
                <a:gd name="T85" fmla="*/ 124 h 184"/>
                <a:gd name="T86" fmla="*/ 122 w 122"/>
                <a:gd name="T87" fmla="*/ 62 h 184"/>
                <a:gd name="T88" fmla="*/ 122 w 122"/>
                <a:gd name="T89" fmla="*/ 62 h 184"/>
                <a:gd name="T90" fmla="*/ 119 w 122"/>
                <a:gd name="T91" fmla="*/ 52 h 184"/>
                <a:gd name="T92" fmla="*/ 116 w 122"/>
                <a:gd name="T93" fmla="*/ 41 h 184"/>
                <a:gd name="T94" fmla="*/ 103 w 122"/>
                <a:gd name="T95" fmla="*/ 23 h 184"/>
                <a:gd name="T96" fmla="*/ 91 w 122"/>
                <a:gd name="T97" fmla="*/ 10 h 184"/>
                <a:gd name="T98" fmla="*/ 88 w 122"/>
                <a:gd name="T99" fmla="*/ 5 h 184"/>
                <a:gd name="T100" fmla="*/ 88 w 122"/>
                <a:gd name="T101" fmla="*/ 0 h 184"/>
                <a:gd name="T102" fmla="*/ 88 w 122"/>
                <a:gd name="T103" fmla="*/ 0 h 184"/>
                <a:gd name="T104" fmla="*/ 85 w 122"/>
                <a:gd name="T105" fmla="*/ 0 h 184"/>
                <a:gd name="T106" fmla="*/ 82 w 122"/>
                <a:gd name="T107" fmla="*/ 0 h 184"/>
                <a:gd name="T108" fmla="*/ 51 w 122"/>
                <a:gd name="T109" fmla="*/ 0 h 184"/>
                <a:gd name="T110" fmla="*/ 51 w 122"/>
                <a:gd name="T111" fmla="*/ 0 h 184"/>
                <a:gd name="T112" fmla="*/ 33 w 122"/>
                <a:gd name="T113" fmla="*/ 3 h 184"/>
                <a:gd name="T114" fmla="*/ 21 w 122"/>
                <a:gd name="T115" fmla="*/ 5 h 184"/>
                <a:gd name="T116" fmla="*/ 12 w 122"/>
                <a:gd name="T117" fmla="*/ 10 h 184"/>
                <a:gd name="T118" fmla="*/ 12 w 122"/>
                <a:gd name="T119" fmla="*/ 10 h 1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2"/>
                <a:gd name="T181" fmla="*/ 0 h 184"/>
                <a:gd name="T182" fmla="*/ 122 w 122"/>
                <a:gd name="T183" fmla="*/ 184 h 1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2" h="184">
                  <a:moveTo>
                    <a:pt x="12" y="10"/>
                  </a:moveTo>
                  <a:lnTo>
                    <a:pt x="12" y="10"/>
                  </a:lnTo>
                  <a:lnTo>
                    <a:pt x="12" y="21"/>
                  </a:lnTo>
                  <a:lnTo>
                    <a:pt x="12" y="26"/>
                  </a:lnTo>
                  <a:lnTo>
                    <a:pt x="9" y="34"/>
                  </a:lnTo>
                  <a:lnTo>
                    <a:pt x="3" y="39"/>
                  </a:lnTo>
                  <a:lnTo>
                    <a:pt x="0" y="49"/>
                  </a:lnTo>
                  <a:lnTo>
                    <a:pt x="0" y="72"/>
                  </a:lnTo>
                  <a:lnTo>
                    <a:pt x="3" y="104"/>
                  </a:lnTo>
                  <a:lnTo>
                    <a:pt x="6" y="122"/>
                  </a:lnTo>
                  <a:lnTo>
                    <a:pt x="9" y="129"/>
                  </a:lnTo>
                  <a:lnTo>
                    <a:pt x="15" y="142"/>
                  </a:lnTo>
                  <a:lnTo>
                    <a:pt x="21" y="148"/>
                  </a:lnTo>
                  <a:lnTo>
                    <a:pt x="24" y="150"/>
                  </a:lnTo>
                  <a:lnTo>
                    <a:pt x="30" y="150"/>
                  </a:lnTo>
                  <a:lnTo>
                    <a:pt x="33" y="148"/>
                  </a:lnTo>
                  <a:lnTo>
                    <a:pt x="33" y="150"/>
                  </a:lnTo>
                  <a:lnTo>
                    <a:pt x="42" y="158"/>
                  </a:lnTo>
                  <a:lnTo>
                    <a:pt x="55" y="163"/>
                  </a:lnTo>
                  <a:lnTo>
                    <a:pt x="58" y="163"/>
                  </a:lnTo>
                  <a:lnTo>
                    <a:pt x="64" y="171"/>
                  </a:lnTo>
                  <a:lnTo>
                    <a:pt x="67" y="176"/>
                  </a:lnTo>
                  <a:lnTo>
                    <a:pt x="73" y="179"/>
                  </a:lnTo>
                  <a:lnTo>
                    <a:pt x="79" y="179"/>
                  </a:lnTo>
                  <a:lnTo>
                    <a:pt x="82" y="179"/>
                  </a:lnTo>
                  <a:lnTo>
                    <a:pt x="85" y="173"/>
                  </a:lnTo>
                  <a:lnTo>
                    <a:pt x="88" y="179"/>
                  </a:lnTo>
                  <a:lnTo>
                    <a:pt x="91" y="181"/>
                  </a:lnTo>
                  <a:lnTo>
                    <a:pt x="97" y="184"/>
                  </a:lnTo>
                  <a:lnTo>
                    <a:pt x="100" y="181"/>
                  </a:lnTo>
                  <a:lnTo>
                    <a:pt x="100" y="179"/>
                  </a:lnTo>
                  <a:lnTo>
                    <a:pt x="106" y="166"/>
                  </a:lnTo>
                  <a:lnTo>
                    <a:pt x="113" y="124"/>
                  </a:lnTo>
                  <a:lnTo>
                    <a:pt x="122" y="62"/>
                  </a:lnTo>
                  <a:lnTo>
                    <a:pt x="119" y="52"/>
                  </a:lnTo>
                  <a:lnTo>
                    <a:pt x="116" y="41"/>
                  </a:lnTo>
                  <a:lnTo>
                    <a:pt x="103" y="23"/>
                  </a:lnTo>
                  <a:lnTo>
                    <a:pt x="91" y="10"/>
                  </a:lnTo>
                  <a:lnTo>
                    <a:pt x="88" y="5"/>
                  </a:lnTo>
                  <a:lnTo>
                    <a:pt x="88" y="0"/>
                  </a:lnTo>
                  <a:lnTo>
                    <a:pt x="85" y="0"/>
                  </a:lnTo>
                  <a:lnTo>
                    <a:pt x="82" y="0"/>
                  </a:lnTo>
                  <a:lnTo>
                    <a:pt x="51" y="0"/>
                  </a:lnTo>
                  <a:lnTo>
                    <a:pt x="33" y="3"/>
                  </a:lnTo>
                  <a:lnTo>
                    <a:pt x="21" y="5"/>
                  </a:lnTo>
                  <a:lnTo>
                    <a:pt x="12" y="10"/>
                  </a:lnTo>
                  <a:close/>
                </a:path>
              </a:pathLst>
            </a:custGeom>
            <a:solidFill>
              <a:srgbClr val="F1CFA3"/>
            </a:solidFill>
            <a:ln w="9525">
              <a:noFill/>
              <a:round/>
              <a:headEnd/>
              <a:tailEnd/>
            </a:ln>
          </p:spPr>
          <p:txBody>
            <a:bodyPr/>
            <a:lstStyle/>
            <a:p>
              <a:endParaRPr lang="ru-RU"/>
            </a:p>
          </p:txBody>
        </p:sp>
        <p:sp>
          <p:nvSpPr>
            <p:cNvPr id="40021" name="Freeform 174"/>
            <p:cNvSpPr>
              <a:spLocks noEditPoints="1"/>
            </p:cNvSpPr>
            <p:nvPr/>
          </p:nvSpPr>
          <p:spPr bwMode="auto">
            <a:xfrm>
              <a:off x="4367" y="2356"/>
              <a:ext cx="119" cy="184"/>
            </a:xfrm>
            <a:custGeom>
              <a:avLst/>
              <a:gdLst>
                <a:gd name="T0" fmla="*/ 6 w 119"/>
                <a:gd name="T1" fmla="*/ 129 h 184"/>
                <a:gd name="T2" fmla="*/ 18 w 119"/>
                <a:gd name="T3" fmla="*/ 148 h 184"/>
                <a:gd name="T4" fmla="*/ 27 w 119"/>
                <a:gd name="T5" fmla="*/ 150 h 184"/>
                <a:gd name="T6" fmla="*/ 30 w 119"/>
                <a:gd name="T7" fmla="*/ 150 h 184"/>
                <a:gd name="T8" fmla="*/ 52 w 119"/>
                <a:gd name="T9" fmla="*/ 163 h 184"/>
                <a:gd name="T10" fmla="*/ 61 w 119"/>
                <a:gd name="T11" fmla="*/ 171 h 184"/>
                <a:gd name="T12" fmla="*/ 70 w 119"/>
                <a:gd name="T13" fmla="*/ 179 h 184"/>
                <a:gd name="T14" fmla="*/ 82 w 119"/>
                <a:gd name="T15" fmla="*/ 173 h 184"/>
                <a:gd name="T16" fmla="*/ 88 w 119"/>
                <a:gd name="T17" fmla="*/ 181 h 184"/>
                <a:gd name="T18" fmla="*/ 97 w 119"/>
                <a:gd name="T19" fmla="*/ 181 h 184"/>
                <a:gd name="T20" fmla="*/ 110 w 119"/>
                <a:gd name="T21" fmla="*/ 124 h 184"/>
                <a:gd name="T22" fmla="*/ 116 w 119"/>
                <a:gd name="T23" fmla="*/ 52 h 184"/>
                <a:gd name="T24" fmla="*/ 88 w 119"/>
                <a:gd name="T25" fmla="*/ 10 h 184"/>
                <a:gd name="T26" fmla="*/ 85 w 119"/>
                <a:gd name="T27" fmla="*/ 0 h 184"/>
                <a:gd name="T28" fmla="*/ 58 w 119"/>
                <a:gd name="T29" fmla="*/ 0 h 184"/>
                <a:gd name="T30" fmla="*/ 79 w 119"/>
                <a:gd name="T31" fmla="*/ 3 h 184"/>
                <a:gd name="T32" fmla="*/ 97 w 119"/>
                <a:gd name="T33" fmla="*/ 28 h 184"/>
                <a:gd name="T34" fmla="*/ 110 w 119"/>
                <a:gd name="T35" fmla="*/ 49 h 184"/>
                <a:gd name="T36" fmla="*/ 106 w 119"/>
                <a:gd name="T37" fmla="*/ 65 h 184"/>
                <a:gd name="T38" fmla="*/ 103 w 119"/>
                <a:gd name="T39" fmla="*/ 93 h 184"/>
                <a:gd name="T40" fmla="*/ 97 w 119"/>
                <a:gd name="T41" fmla="*/ 104 h 184"/>
                <a:gd name="T42" fmla="*/ 100 w 119"/>
                <a:gd name="T43" fmla="*/ 135 h 184"/>
                <a:gd name="T44" fmla="*/ 91 w 119"/>
                <a:gd name="T45" fmla="*/ 155 h 184"/>
                <a:gd name="T46" fmla="*/ 79 w 119"/>
                <a:gd name="T47" fmla="*/ 153 h 184"/>
                <a:gd name="T48" fmla="*/ 76 w 119"/>
                <a:gd name="T49" fmla="*/ 124 h 184"/>
                <a:gd name="T50" fmla="*/ 73 w 119"/>
                <a:gd name="T51" fmla="*/ 109 h 184"/>
                <a:gd name="T52" fmla="*/ 70 w 119"/>
                <a:gd name="T53" fmla="*/ 119 h 184"/>
                <a:gd name="T54" fmla="*/ 70 w 119"/>
                <a:gd name="T55" fmla="*/ 153 h 184"/>
                <a:gd name="T56" fmla="*/ 61 w 119"/>
                <a:gd name="T57" fmla="*/ 161 h 184"/>
                <a:gd name="T58" fmla="*/ 52 w 119"/>
                <a:gd name="T59" fmla="*/ 145 h 184"/>
                <a:gd name="T60" fmla="*/ 48 w 119"/>
                <a:gd name="T61" fmla="*/ 117 h 184"/>
                <a:gd name="T62" fmla="*/ 45 w 119"/>
                <a:gd name="T63" fmla="*/ 111 h 184"/>
                <a:gd name="T64" fmla="*/ 48 w 119"/>
                <a:gd name="T65" fmla="*/ 129 h 184"/>
                <a:gd name="T66" fmla="*/ 45 w 119"/>
                <a:gd name="T67" fmla="*/ 150 h 184"/>
                <a:gd name="T68" fmla="*/ 33 w 119"/>
                <a:gd name="T69" fmla="*/ 148 h 184"/>
                <a:gd name="T70" fmla="*/ 30 w 119"/>
                <a:gd name="T71" fmla="*/ 122 h 184"/>
                <a:gd name="T72" fmla="*/ 24 w 119"/>
                <a:gd name="T73" fmla="*/ 101 h 184"/>
                <a:gd name="T74" fmla="*/ 21 w 119"/>
                <a:gd name="T75" fmla="*/ 104 h 184"/>
                <a:gd name="T76" fmla="*/ 24 w 119"/>
                <a:gd name="T77" fmla="*/ 122 h 184"/>
                <a:gd name="T78" fmla="*/ 15 w 119"/>
                <a:gd name="T79" fmla="*/ 135 h 184"/>
                <a:gd name="T80" fmla="*/ 3 w 119"/>
                <a:gd name="T81" fmla="*/ 119 h 184"/>
                <a:gd name="T82" fmla="*/ 36 w 119"/>
                <a:gd name="T83" fmla="*/ 0 h 184"/>
                <a:gd name="T84" fmla="*/ 36 w 119"/>
                <a:gd name="T85" fmla="*/ 0 h 1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9"/>
                <a:gd name="T130" fmla="*/ 0 h 184"/>
                <a:gd name="T131" fmla="*/ 119 w 119"/>
                <a:gd name="T132" fmla="*/ 184 h 1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9" h="184">
                  <a:moveTo>
                    <a:pt x="0" y="106"/>
                  </a:moveTo>
                  <a:lnTo>
                    <a:pt x="0" y="106"/>
                  </a:lnTo>
                  <a:lnTo>
                    <a:pt x="6" y="129"/>
                  </a:lnTo>
                  <a:lnTo>
                    <a:pt x="12" y="142"/>
                  </a:lnTo>
                  <a:lnTo>
                    <a:pt x="18" y="148"/>
                  </a:lnTo>
                  <a:lnTo>
                    <a:pt x="21" y="150"/>
                  </a:lnTo>
                  <a:lnTo>
                    <a:pt x="27" y="150"/>
                  </a:lnTo>
                  <a:lnTo>
                    <a:pt x="30" y="148"/>
                  </a:lnTo>
                  <a:lnTo>
                    <a:pt x="30" y="150"/>
                  </a:lnTo>
                  <a:lnTo>
                    <a:pt x="39" y="158"/>
                  </a:lnTo>
                  <a:lnTo>
                    <a:pt x="52" y="163"/>
                  </a:lnTo>
                  <a:lnTo>
                    <a:pt x="55" y="163"/>
                  </a:lnTo>
                  <a:lnTo>
                    <a:pt x="61" y="171"/>
                  </a:lnTo>
                  <a:lnTo>
                    <a:pt x="64" y="176"/>
                  </a:lnTo>
                  <a:lnTo>
                    <a:pt x="70" y="179"/>
                  </a:lnTo>
                  <a:lnTo>
                    <a:pt x="76" y="179"/>
                  </a:lnTo>
                  <a:lnTo>
                    <a:pt x="79" y="179"/>
                  </a:lnTo>
                  <a:lnTo>
                    <a:pt x="82" y="173"/>
                  </a:lnTo>
                  <a:lnTo>
                    <a:pt x="85" y="179"/>
                  </a:lnTo>
                  <a:lnTo>
                    <a:pt x="88" y="181"/>
                  </a:lnTo>
                  <a:lnTo>
                    <a:pt x="94" y="184"/>
                  </a:lnTo>
                  <a:lnTo>
                    <a:pt x="97" y="181"/>
                  </a:lnTo>
                  <a:lnTo>
                    <a:pt x="97" y="179"/>
                  </a:lnTo>
                  <a:lnTo>
                    <a:pt x="103" y="166"/>
                  </a:lnTo>
                  <a:lnTo>
                    <a:pt x="110" y="124"/>
                  </a:lnTo>
                  <a:lnTo>
                    <a:pt x="119" y="62"/>
                  </a:lnTo>
                  <a:lnTo>
                    <a:pt x="116" y="52"/>
                  </a:lnTo>
                  <a:lnTo>
                    <a:pt x="113" y="41"/>
                  </a:lnTo>
                  <a:lnTo>
                    <a:pt x="100" y="23"/>
                  </a:lnTo>
                  <a:lnTo>
                    <a:pt x="88" y="10"/>
                  </a:lnTo>
                  <a:lnTo>
                    <a:pt x="85" y="5"/>
                  </a:lnTo>
                  <a:lnTo>
                    <a:pt x="85" y="0"/>
                  </a:lnTo>
                  <a:lnTo>
                    <a:pt x="82" y="0"/>
                  </a:lnTo>
                  <a:lnTo>
                    <a:pt x="79" y="0"/>
                  </a:lnTo>
                  <a:lnTo>
                    <a:pt x="58" y="0"/>
                  </a:lnTo>
                  <a:lnTo>
                    <a:pt x="73" y="3"/>
                  </a:lnTo>
                  <a:lnTo>
                    <a:pt x="79" y="3"/>
                  </a:lnTo>
                  <a:lnTo>
                    <a:pt x="85" y="10"/>
                  </a:lnTo>
                  <a:lnTo>
                    <a:pt x="97" y="28"/>
                  </a:lnTo>
                  <a:lnTo>
                    <a:pt x="106" y="39"/>
                  </a:lnTo>
                  <a:lnTo>
                    <a:pt x="110" y="49"/>
                  </a:lnTo>
                  <a:lnTo>
                    <a:pt x="110" y="60"/>
                  </a:lnTo>
                  <a:lnTo>
                    <a:pt x="106" y="65"/>
                  </a:lnTo>
                  <a:lnTo>
                    <a:pt x="106" y="72"/>
                  </a:lnTo>
                  <a:lnTo>
                    <a:pt x="103" y="83"/>
                  </a:lnTo>
                  <a:lnTo>
                    <a:pt x="103" y="93"/>
                  </a:lnTo>
                  <a:lnTo>
                    <a:pt x="100" y="101"/>
                  </a:lnTo>
                  <a:lnTo>
                    <a:pt x="97" y="104"/>
                  </a:lnTo>
                  <a:lnTo>
                    <a:pt x="100" y="109"/>
                  </a:lnTo>
                  <a:lnTo>
                    <a:pt x="100" y="135"/>
                  </a:lnTo>
                  <a:lnTo>
                    <a:pt x="100" y="148"/>
                  </a:lnTo>
                  <a:lnTo>
                    <a:pt x="97" y="153"/>
                  </a:lnTo>
                  <a:lnTo>
                    <a:pt x="91" y="155"/>
                  </a:lnTo>
                  <a:lnTo>
                    <a:pt x="82" y="155"/>
                  </a:lnTo>
                  <a:lnTo>
                    <a:pt x="79" y="153"/>
                  </a:lnTo>
                  <a:lnTo>
                    <a:pt x="76" y="145"/>
                  </a:lnTo>
                  <a:lnTo>
                    <a:pt x="76" y="124"/>
                  </a:lnTo>
                  <a:lnTo>
                    <a:pt x="76" y="111"/>
                  </a:lnTo>
                  <a:lnTo>
                    <a:pt x="76" y="109"/>
                  </a:lnTo>
                  <a:lnTo>
                    <a:pt x="73" y="109"/>
                  </a:lnTo>
                  <a:lnTo>
                    <a:pt x="70" y="111"/>
                  </a:lnTo>
                  <a:lnTo>
                    <a:pt x="70" y="119"/>
                  </a:lnTo>
                  <a:lnTo>
                    <a:pt x="70" y="137"/>
                  </a:lnTo>
                  <a:lnTo>
                    <a:pt x="70" y="153"/>
                  </a:lnTo>
                  <a:lnTo>
                    <a:pt x="67" y="158"/>
                  </a:lnTo>
                  <a:lnTo>
                    <a:pt x="61" y="161"/>
                  </a:lnTo>
                  <a:lnTo>
                    <a:pt x="58" y="158"/>
                  </a:lnTo>
                  <a:lnTo>
                    <a:pt x="55" y="155"/>
                  </a:lnTo>
                  <a:lnTo>
                    <a:pt x="52" y="145"/>
                  </a:lnTo>
                  <a:lnTo>
                    <a:pt x="52" y="127"/>
                  </a:lnTo>
                  <a:lnTo>
                    <a:pt x="48" y="117"/>
                  </a:lnTo>
                  <a:lnTo>
                    <a:pt x="48" y="111"/>
                  </a:lnTo>
                  <a:lnTo>
                    <a:pt x="45" y="111"/>
                  </a:lnTo>
                  <a:lnTo>
                    <a:pt x="45" y="117"/>
                  </a:lnTo>
                  <a:lnTo>
                    <a:pt x="48" y="129"/>
                  </a:lnTo>
                  <a:lnTo>
                    <a:pt x="48" y="140"/>
                  </a:lnTo>
                  <a:lnTo>
                    <a:pt x="48" y="145"/>
                  </a:lnTo>
                  <a:lnTo>
                    <a:pt x="45" y="150"/>
                  </a:lnTo>
                  <a:lnTo>
                    <a:pt x="39" y="150"/>
                  </a:lnTo>
                  <a:lnTo>
                    <a:pt x="33" y="148"/>
                  </a:lnTo>
                  <a:lnTo>
                    <a:pt x="30" y="140"/>
                  </a:lnTo>
                  <a:lnTo>
                    <a:pt x="30" y="122"/>
                  </a:lnTo>
                  <a:lnTo>
                    <a:pt x="27" y="106"/>
                  </a:lnTo>
                  <a:lnTo>
                    <a:pt x="27" y="104"/>
                  </a:lnTo>
                  <a:lnTo>
                    <a:pt x="24" y="101"/>
                  </a:lnTo>
                  <a:lnTo>
                    <a:pt x="21" y="104"/>
                  </a:lnTo>
                  <a:lnTo>
                    <a:pt x="24" y="114"/>
                  </a:lnTo>
                  <a:lnTo>
                    <a:pt x="24" y="122"/>
                  </a:lnTo>
                  <a:lnTo>
                    <a:pt x="24" y="129"/>
                  </a:lnTo>
                  <a:lnTo>
                    <a:pt x="21" y="132"/>
                  </a:lnTo>
                  <a:lnTo>
                    <a:pt x="15" y="135"/>
                  </a:lnTo>
                  <a:lnTo>
                    <a:pt x="9" y="129"/>
                  </a:lnTo>
                  <a:lnTo>
                    <a:pt x="3" y="119"/>
                  </a:lnTo>
                  <a:lnTo>
                    <a:pt x="0" y="106"/>
                  </a:lnTo>
                  <a:close/>
                  <a:moveTo>
                    <a:pt x="36" y="0"/>
                  </a:moveTo>
                  <a:lnTo>
                    <a:pt x="36" y="0"/>
                  </a:lnTo>
                  <a:close/>
                </a:path>
              </a:pathLst>
            </a:custGeom>
            <a:solidFill>
              <a:srgbClr val="986960"/>
            </a:solidFill>
            <a:ln w="9525">
              <a:noFill/>
              <a:round/>
              <a:headEnd/>
              <a:tailEnd/>
            </a:ln>
          </p:spPr>
          <p:txBody>
            <a:bodyPr/>
            <a:lstStyle/>
            <a:p>
              <a:endParaRPr lang="ru-RU"/>
            </a:p>
          </p:txBody>
        </p:sp>
        <p:sp>
          <p:nvSpPr>
            <p:cNvPr id="40022" name="Freeform 175"/>
            <p:cNvSpPr>
              <a:spLocks/>
            </p:cNvSpPr>
            <p:nvPr/>
          </p:nvSpPr>
          <p:spPr bwMode="auto">
            <a:xfrm>
              <a:off x="4364" y="2361"/>
              <a:ext cx="94" cy="91"/>
            </a:xfrm>
            <a:custGeom>
              <a:avLst/>
              <a:gdLst>
                <a:gd name="T0" fmla="*/ 79 w 94"/>
                <a:gd name="T1" fmla="*/ 0 h 91"/>
                <a:gd name="T2" fmla="*/ 79 w 94"/>
                <a:gd name="T3" fmla="*/ 0 h 91"/>
                <a:gd name="T4" fmla="*/ 82 w 94"/>
                <a:gd name="T5" fmla="*/ 11 h 91"/>
                <a:gd name="T6" fmla="*/ 91 w 94"/>
                <a:gd name="T7" fmla="*/ 31 h 91"/>
                <a:gd name="T8" fmla="*/ 91 w 94"/>
                <a:gd name="T9" fmla="*/ 31 h 91"/>
                <a:gd name="T10" fmla="*/ 94 w 94"/>
                <a:gd name="T11" fmla="*/ 47 h 91"/>
                <a:gd name="T12" fmla="*/ 94 w 94"/>
                <a:gd name="T13" fmla="*/ 62 h 91"/>
                <a:gd name="T14" fmla="*/ 94 w 94"/>
                <a:gd name="T15" fmla="*/ 80 h 91"/>
                <a:gd name="T16" fmla="*/ 94 w 94"/>
                <a:gd name="T17" fmla="*/ 80 h 91"/>
                <a:gd name="T18" fmla="*/ 94 w 94"/>
                <a:gd name="T19" fmla="*/ 88 h 91"/>
                <a:gd name="T20" fmla="*/ 88 w 94"/>
                <a:gd name="T21" fmla="*/ 91 h 91"/>
                <a:gd name="T22" fmla="*/ 88 w 94"/>
                <a:gd name="T23" fmla="*/ 91 h 91"/>
                <a:gd name="T24" fmla="*/ 82 w 94"/>
                <a:gd name="T25" fmla="*/ 88 h 91"/>
                <a:gd name="T26" fmla="*/ 79 w 94"/>
                <a:gd name="T27" fmla="*/ 86 h 91"/>
                <a:gd name="T28" fmla="*/ 76 w 94"/>
                <a:gd name="T29" fmla="*/ 86 h 91"/>
                <a:gd name="T30" fmla="*/ 73 w 94"/>
                <a:gd name="T31" fmla="*/ 86 h 91"/>
                <a:gd name="T32" fmla="*/ 73 w 94"/>
                <a:gd name="T33" fmla="*/ 86 h 91"/>
                <a:gd name="T34" fmla="*/ 64 w 94"/>
                <a:gd name="T35" fmla="*/ 91 h 91"/>
                <a:gd name="T36" fmla="*/ 58 w 94"/>
                <a:gd name="T37" fmla="*/ 91 h 91"/>
                <a:gd name="T38" fmla="*/ 51 w 94"/>
                <a:gd name="T39" fmla="*/ 91 h 91"/>
                <a:gd name="T40" fmla="*/ 51 w 94"/>
                <a:gd name="T41" fmla="*/ 91 h 91"/>
                <a:gd name="T42" fmla="*/ 45 w 94"/>
                <a:gd name="T43" fmla="*/ 86 h 91"/>
                <a:gd name="T44" fmla="*/ 42 w 94"/>
                <a:gd name="T45" fmla="*/ 83 h 91"/>
                <a:gd name="T46" fmla="*/ 39 w 94"/>
                <a:gd name="T47" fmla="*/ 86 h 91"/>
                <a:gd name="T48" fmla="*/ 39 w 94"/>
                <a:gd name="T49" fmla="*/ 86 h 91"/>
                <a:gd name="T50" fmla="*/ 33 w 94"/>
                <a:gd name="T51" fmla="*/ 88 h 91"/>
                <a:gd name="T52" fmla="*/ 27 w 94"/>
                <a:gd name="T53" fmla="*/ 88 h 91"/>
                <a:gd name="T54" fmla="*/ 24 w 94"/>
                <a:gd name="T55" fmla="*/ 86 h 91"/>
                <a:gd name="T56" fmla="*/ 24 w 94"/>
                <a:gd name="T57" fmla="*/ 86 h 91"/>
                <a:gd name="T58" fmla="*/ 18 w 94"/>
                <a:gd name="T59" fmla="*/ 78 h 91"/>
                <a:gd name="T60" fmla="*/ 9 w 94"/>
                <a:gd name="T61" fmla="*/ 78 h 91"/>
                <a:gd name="T62" fmla="*/ 9 w 94"/>
                <a:gd name="T63" fmla="*/ 78 h 91"/>
                <a:gd name="T64" fmla="*/ 6 w 94"/>
                <a:gd name="T65" fmla="*/ 75 h 91"/>
                <a:gd name="T66" fmla="*/ 0 w 94"/>
                <a:gd name="T67" fmla="*/ 67 h 91"/>
                <a:gd name="T68" fmla="*/ 0 w 94"/>
                <a:gd name="T69" fmla="*/ 57 h 91"/>
                <a:gd name="T70" fmla="*/ 0 w 94"/>
                <a:gd name="T71" fmla="*/ 47 h 91"/>
                <a:gd name="T72" fmla="*/ 0 w 94"/>
                <a:gd name="T73" fmla="*/ 47 h 91"/>
                <a:gd name="T74" fmla="*/ 3 w 94"/>
                <a:gd name="T75" fmla="*/ 39 h 91"/>
                <a:gd name="T76" fmla="*/ 6 w 94"/>
                <a:gd name="T77" fmla="*/ 34 h 91"/>
                <a:gd name="T78" fmla="*/ 15 w 94"/>
                <a:gd name="T79" fmla="*/ 23 h 91"/>
                <a:gd name="T80" fmla="*/ 15 w 94"/>
                <a:gd name="T81" fmla="*/ 23 h 91"/>
                <a:gd name="T82" fmla="*/ 15 w 94"/>
                <a:gd name="T83" fmla="*/ 18 h 91"/>
                <a:gd name="T84" fmla="*/ 15 w 94"/>
                <a:gd name="T85" fmla="*/ 13 h 91"/>
                <a:gd name="T86" fmla="*/ 18 w 94"/>
                <a:gd name="T87" fmla="*/ 8 h 91"/>
                <a:gd name="T88" fmla="*/ 27 w 94"/>
                <a:gd name="T89" fmla="*/ 5 h 91"/>
                <a:gd name="T90" fmla="*/ 27 w 94"/>
                <a:gd name="T91" fmla="*/ 5 h 91"/>
                <a:gd name="T92" fmla="*/ 42 w 94"/>
                <a:gd name="T93" fmla="*/ 3 h 91"/>
                <a:gd name="T94" fmla="*/ 58 w 94"/>
                <a:gd name="T95" fmla="*/ 0 h 91"/>
                <a:gd name="T96" fmla="*/ 73 w 94"/>
                <a:gd name="T97" fmla="*/ 0 h 91"/>
                <a:gd name="T98" fmla="*/ 79 w 94"/>
                <a:gd name="T99" fmla="*/ 0 h 91"/>
                <a:gd name="T100" fmla="*/ 79 w 94"/>
                <a:gd name="T101" fmla="*/ 0 h 9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4"/>
                <a:gd name="T154" fmla="*/ 0 h 91"/>
                <a:gd name="T155" fmla="*/ 94 w 94"/>
                <a:gd name="T156" fmla="*/ 91 h 9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4" h="91">
                  <a:moveTo>
                    <a:pt x="79" y="0"/>
                  </a:moveTo>
                  <a:lnTo>
                    <a:pt x="79" y="0"/>
                  </a:lnTo>
                  <a:lnTo>
                    <a:pt x="82" y="11"/>
                  </a:lnTo>
                  <a:lnTo>
                    <a:pt x="91" y="31"/>
                  </a:lnTo>
                  <a:lnTo>
                    <a:pt x="94" y="47"/>
                  </a:lnTo>
                  <a:lnTo>
                    <a:pt x="94" y="62"/>
                  </a:lnTo>
                  <a:lnTo>
                    <a:pt x="94" y="80"/>
                  </a:lnTo>
                  <a:lnTo>
                    <a:pt x="94" y="88"/>
                  </a:lnTo>
                  <a:lnTo>
                    <a:pt x="88" y="91"/>
                  </a:lnTo>
                  <a:lnTo>
                    <a:pt x="82" y="88"/>
                  </a:lnTo>
                  <a:lnTo>
                    <a:pt x="79" y="86"/>
                  </a:lnTo>
                  <a:lnTo>
                    <a:pt x="76" y="86"/>
                  </a:lnTo>
                  <a:lnTo>
                    <a:pt x="73" y="86"/>
                  </a:lnTo>
                  <a:lnTo>
                    <a:pt x="64" y="91"/>
                  </a:lnTo>
                  <a:lnTo>
                    <a:pt x="58" y="91"/>
                  </a:lnTo>
                  <a:lnTo>
                    <a:pt x="51" y="91"/>
                  </a:lnTo>
                  <a:lnTo>
                    <a:pt x="45" y="86"/>
                  </a:lnTo>
                  <a:lnTo>
                    <a:pt x="42" y="83"/>
                  </a:lnTo>
                  <a:lnTo>
                    <a:pt x="39" y="86"/>
                  </a:lnTo>
                  <a:lnTo>
                    <a:pt x="33" y="88"/>
                  </a:lnTo>
                  <a:lnTo>
                    <a:pt x="27" y="88"/>
                  </a:lnTo>
                  <a:lnTo>
                    <a:pt x="24" y="86"/>
                  </a:lnTo>
                  <a:lnTo>
                    <a:pt x="18" y="78"/>
                  </a:lnTo>
                  <a:lnTo>
                    <a:pt x="9" y="78"/>
                  </a:lnTo>
                  <a:lnTo>
                    <a:pt x="6" y="75"/>
                  </a:lnTo>
                  <a:lnTo>
                    <a:pt x="0" y="67"/>
                  </a:lnTo>
                  <a:lnTo>
                    <a:pt x="0" y="57"/>
                  </a:lnTo>
                  <a:lnTo>
                    <a:pt x="0" y="47"/>
                  </a:lnTo>
                  <a:lnTo>
                    <a:pt x="3" y="39"/>
                  </a:lnTo>
                  <a:lnTo>
                    <a:pt x="6" y="34"/>
                  </a:lnTo>
                  <a:lnTo>
                    <a:pt x="15" y="23"/>
                  </a:lnTo>
                  <a:lnTo>
                    <a:pt x="15" y="18"/>
                  </a:lnTo>
                  <a:lnTo>
                    <a:pt x="15" y="13"/>
                  </a:lnTo>
                  <a:lnTo>
                    <a:pt x="18" y="8"/>
                  </a:lnTo>
                  <a:lnTo>
                    <a:pt x="27" y="5"/>
                  </a:lnTo>
                  <a:lnTo>
                    <a:pt x="42" y="3"/>
                  </a:lnTo>
                  <a:lnTo>
                    <a:pt x="58" y="0"/>
                  </a:lnTo>
                  <a:lnTo>
                    <a:pt x="73" y="0"/>
                  </a:lnTo>
                  <a:lnTo>
                    <a:pt x="79" y="0"/>
                  </a:lnTo>
                  <a:close/>
                </a:path>
              </a:pathLst>
            </a:custGeom>
            <a:solidFill>
              <a:srgbClr val="F4E2B7"/>
            </a:solidFill>
            <a:ln w="9525">
              <a:noFill/>
              <a:round/>
              <a:headEnd/>
              <a:tailEnd/>
            </a:ln>
          </p:spPr>
          <p:txBody>
            <a:bodyPr/>
            <a:lstStyle/>
            <a:p>
              <a:endParaRPr lang="ru-RU"/>
            </a:p>
          </p:txBody>
        </p:sp>
        <p:sp>
          <p:nvSpPr>
            <p:cNvPr id="40023" name="Freeform 176"/>
            <p:cNvSpPr>
              <a:spLocks/>
            </p:cNvSpPr>
            <p:nvPr/>
          </p:nvSpPr>
          <p:spPr bwMode="auto">
            <a:xfrm>
              <a:off x="4446" y="2473"/>
              <a:ext cx="9" cy="31"/>
            </a:xfrm>
            <a:custGeom>
              <a:avLst/>
              <a:gdLst>
                <a:gd name="T0" fmla="*/ 9 w 9"/>
                <a:gd name="T1" fmla="*/ 2 h 31"/>
                <a:gd name="T2" fmla="*/ 9 w 9"/>
                <a:gd name="T3" fmla="*/ 2 h 31"/>
                <a:gd name="T4" fmla="*/ 6 w 9"/>
                <a:gd name="T5" fmla="*/ 25 h 31"/>
                <a:gd name="T6" fmla="*/ 6 w 9"/>
                <a:gd name="T7" fmla="*/ 25 h 31"/>
                <a:gd name="T8" fmla="*/ 6 w 9"/>
                <a:gd name="T9" fmla="*/ 31 h 31"/>
                <a:gd name="T10" fmla="*/ 3 w 9"/>
                <a:gd name="T11" fmla="*/ 31 h 31"/>
                <a:gd name="T12" fmla="*/ 0 w 9"/>
                <a:gd name="T13" fmla="*/ 25 h 31"/>
                <a:gd name="T14" fmla="*/ 0 w 9"/>
                <a:gd name="T15" fmla="*/ 15 h 31"/>
                <a:gd name="T16" fmla="*/ 0 w 9"/>
                <a:gd name="T17" fmla="*/ 15 h 31"/>
                <a:gd name="T18" fmla="*/ 6 w 9"/>
                <a:gd name="T19" fmla="*/ 2 h 31"/>
                <a:gd name="T20" fmla="*/ 9 w 9"/>
                <a:gd name="T21" fmla="*/ 0 h 31"/>
                <a:gd name="T22" fmla="*/ 9 w 9"/>
                <a:gd name="T23" fmla="*/ 2 h 31"/>
                <a:gd name="T24" fmla="*/ 9 w 9"/>
                <a:gd name="T25" fmla="*/ 2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31"/>
                <a:gd name="T41" fmla="*/ 9 w 9"/>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31">
                  <a:moveTo>
                    <a:pt x="9" y="2"/>
                  </a:moveTo>
                  <a:lnTo>
                    <a:pt x="9" y="2"/>
                  </a:lnTo>
                  <a:lnTo>
                    <a:pt x="6" y="25"/>
                  </a:lnTo>
                  <a:lnTo>
                    <a:pt x="6" y="31"/>
                  </a:lnTo>
                  <a:lnTo>
                    <a:pt x="3" y="31"/>
                  </a:lnTo>
                  <a:lnTo>
                    <a:pt x="0" y="25"/>
                  </a:lnTo>
                  <a:lnTo>
                    <a:pt x="0" y="15"/>
                  </a:lnTo>
                  <a:lnTo>
                    <a:pt x="6" y="2"/>
                  </a:lnTo>
                  <a:lnTo>
                    <a:pt x="9" y="0"/>
                  </a:lnTo>
                  <a:lnTo>
                    <a:pt x="9" y="2"/>
                  </a:lnTo>
                  <a:close/>
                </a:path>
              </a:pathLst>
            </a:custGeom>
            <a:solidFill>
              <a:srgbClr val="F4E2B7"/>
            </a:solidFill>
            <a:ln w="9525">
              <a:noFill/>
              <a:round/>
              <a:headEnd/>
              <a:tailEnd/>
            </a:ln>
          </p:spPr>
          <p:txBody>
            <a:bodyPr/>
            <a:lstStyle/>
            <a:p>
              <a:endParaRPr lang="ru-RU"/>
            </a:p>
          </p:txBody>
        </p:sp>
        <p:sp>
          <p:nvSpPr>
            <p:cNvPr id="40024" name="Freeform 177"/>
            <p:cNvSpPr>
              <a:spLocks/>
            </p:cNvSpPr>
            <p:nvPr/>
          </p:nvSpPr>
          <p:spPr bwMode="auto">
            <a:xfrm>
              <a:off x="4935" y="2353"/>
              <a:ext cx="61" cy="78"/>
            </a:xfrm>
            <a:custGeom>
              <a:avLst/>
              <a:gdLst>
                <a:gd name="T0" fmla="*/ 36 w 61"/>
                <a:gd name="T1" fmla="*/ 0 h 78"/>
                <a:gd name="T2" fmla="*/ 39 w 61"/>
                <a:gd name="T3" fmla="*/ 3 h 78"/>
                <a:gd name="T4" fmla="*/ 39 w 61"/>
                <a:gd name="T5" fmla="*/ 3 h 78"/>
                <a:gd name="T6" fmla="*/ 33 w 61"/>
                <a:gd name="T7" fmla="*/ 6 h 78"/>
                <a:gd name="T8" fmla="*/ 30 w 61"/>
                <a:gd name="T9" fmla="*/ 8 h 78"/>
                <a:gd name="T10" fmla="*/ 27 w 61"/>
                <a:gd name="T11" fmla="*/ 11 h 78"/>
                <a:gd name="T12" fmla="*/ 27 w 61"/>
                <a:gd name="T13" fmla="*/ 11 h 78"/>
                <a:gd name="T14" fmla="*/ 18 w 61"/>
                <a:gd name="T15" fmla="*/ 19 h 78"/>
                <a:gd name="T16" fmla="*/ 9 w 61"/>
                <a:gd name="T17" fmla="*/ 24 h 78"/>
                <a:gd name="T18" fmla="*/ 9 w 61"/>
                <a:gd name="T19" fmla="*/ 24 h 78"/>
                <a:gd name="T20" fmla="*/ 6 w 61"/>
                <a:gd name="T21" fmla="*/ 24 h 78"/>
                <a:gd name="T22" fmla="*/ 6 w 61"/>
                <a:gd name="T23" fmla="*/ 26 h 78"/>
                <a:gd name="T24" fmla="*/ 6 w 61"/>
                <a:gd name="T25" fmla="*/ 37 h 78"/>
                <a:gd name="T26" fmla="*/ 6 w 61"/>
                <a:gd name="T27" fmla="*/ 37 h 78"/>
                <a:gd name="T28" fmla="*/ 6 w 61"/>
                <a:gd name="T29" fmla="*/ 55 h 78"/>
                <a:gd name="T30" fmla="*/ 9 w 61"/>
                <a:gd name="T31" fmla="*/ 65 h 78"/>
                <a:gd name="T32" fmla="*/ 9 w 61"/>
                <a:gd name="T33" fmla="*/ 68 h 78"/>
                <a:gd name="T34" fmla="*/ 12 w 61"/>
                <a:gd name="T35" fmla="*/ 68 h 78"/>
                <a:gd name="T36" fmla="*/ 12 w 61"/>
                <a:gd name="T37" fmla="*/ 68 h 78"/>
                <a:gd name="T38" fmla="*/ 21 w 61"/>
                <a:gd name="T39" fmla="*/ 65 h 78"/>
                <a:gd name="T40" fmla="*/ 33 w 61"/>
                <a:gd name="T41" fmla="*/ 60 h 78"/>
                <a:gd name="T42" fmla="*/ 45 w 61"/>
                <a:gd name="T43" fmla="*/ 52 h 78"/>
                <a:gd name="T44" fmla="*/ 52 w 61"/>
                <a:gd name="T45" fmla="*/ 47 h 78"/>
                <a:gd name="T46" fmla="*/ 52 w 61"/>
                <a:gd name="T47" fmla="*/ 47 h 78"/>
                <a:gd name="T48" fmla="*/ 52 w 61"/>
                <a:gd name="T49" fmla="*/ 44 h 78"/>
                <a:gd name="T50" fmla="*/ 55 w 61"/>
                <a:gd name="T51" fmla="*/ 44 h 78"/>
                <a:gd name="T52" fmla="*/ 55 w 61"/>
                <a:gd name="T53" fmla="*/ 44 h 78"/>
                <a:gd name="T54" fmla="*/ 61 w 61"/>
                <a:gd name="T55" fmla="*/ 44 h 78"/>
                <a:gd name="T56" fmla="*/ 3 w 61"/>
                <a:gd name="T57" fmla="*/ 78 h 78"/>
                <a:gd name="T58" fmla="*/ 0 w 61"/>
                <a:gd name="T59" fmla="*/ 24 h 78"/>
                <a:gd name="T60" fmla="*/ 0 w 61"/>
                <a:gd name="T61" fmla="*/ 16 h 78"/>
                <a:gd name="T62" fmla="*/ 0 w 61"/>
                <a:gd name="T63" fmla="*/ 16 h 78"/>
                <a:gd name="T64" fmla="*/ 6 w 61"/>
                <a:gd name="T65" fmla="*/ 8 h 78"/>
                <a:gd name="T66" fmla="*/ 9 w 61"/>
                <a:gd name="T67" fmla="*/ 6 h 78"/>
                <a:gd name="T68" fmla="*/ 15 w 61"/>
                <a:gd name="T69" fmla="*/ 0 h 78"/>
                <a:gd name="T70" fmla="*/ 15 w 61"/>
                <a:gd name="T71" fmla="*/ 0 h 78"/>
                <a:gd name="T72" fmla="*/ 24 w 61"/>
                <a:gd name="T73" fmla="*/ 0 h 78"/>
                <a:gd name="T74" fmla="*/ 30 w 61"/>
                <a:gd name="T75" fmla="*/ 0 h 78"/>
                <a:gd name="T76" fmla="*/ 36 w 61"/>
                <a:gd name="T77" fmla="*/ 0 h 78"/>
                <a:gd name="T78" fmla="*/ 36 w 61"/>
                <a:gd name="T79" fmla="*/ 0 h 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1"/>
                <a:gd name="T121" fmla="*/ 0 h 78"/>
                <a:gd name="T122" fmla="*/ 61 w 61"/>
                <a:gd name="T123" fmla="*/ 78 h 7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1" h="78">
                  <a:moveTo>
                    <a:pt x="36" y="0"/>
                  </a:moveTo>
                  <a:lnTo>
                    <a:pt x="39" y="3"/>
                  </a:lnTo>
                  <a:lnTo>
                    <a:pt x="33" y="6"/>
                  </a:lnTo>
                  <a:lnTo>
                    <a:pt x="30" y="8"/>
                  </a:lnTo>
                  <a:lnTo>
                    <a:pt x="27" y="11"/>
                  </a:lnTo>
                  <a:lnTo>
                    <a:pt x="18" y="19"/>
                  </a:lnTo>
                  <a:lnTo>
                    <a:pt x="9" y="24"/>
                  </a:lnTo>
                  <a:lnTo>
                    <a:pt x="6" y="24"/>
                  </a:lnTo>
                  <a:lnTo>
                    <a:pt x="6" y="26"/>
                  </a:lnTo>
                  <a:lnTo>
                    <a:pt x="6" y="37"/>
                  </a:lnTo>
                  <a:lnTo>
                    <a:pt x="6" y="55"/>
                  </a:lnTo>
                  <a:lnTo>
                    <a:pt x="9" y="65"/>
                  </a:lnTo>
                  <a:lnTo>
                    <a:pt x="9" y="68"/>
                  </a:lnTo>
                  <a:lnTo>
                    <a:pt x="12" y="68"/>
                  </a:lnTo>
                  <a:lnTo>
                    <a:pt x="21" y="65"/>
                  </a:lnTo>
                  <a:lnTo>
                    <a:pt x="33" y="60"/>
                  </a:lnTo>
                  <a:lnTo>
                    <a:pt x="45" y="52"/>
                  </a:lnTo>
                  <a:lnTo>
                    <a:pt x="52" y="47"/>
                  </a:lnTo>
                  <a:lnTo>
                    <a:pt x="52" y="44"/>
                  </a:lnTo>
                  <a:lnTo>
                    <a:pt x="55" y="44"/>
                  </a:lnTo>
                  <a:lnTo>
                    <a:pt x="61" y="44"/>
                  </a:lnTo>
                  <a:lnTo>
                    <a:pt x="3" y="78"/>
                  </a:lnTo>
                  <a:lnTo>
                    <a:pt x="0" y="24"/>
                  </a:lnTo>
                  <a:lnTo>
                    <a:pt x="0" y="16"/>
                  </a:lnTo>
                  <a:lnTo>
                    <a:pt x="6" y="8"/>
                  </a:lnTo>
                  <a:lnTo>
                    <a:pt x="9" y="6"/>
                  </a:lnTo>
                  <a:lnTo>
                    <a:pt x="15" y="0"/>
                  </a:lnTo>
                  <a:lnTo>
                    <a:pt x="24" y="0"/>
                  </a:lnTo>
                  <a:lnTo>
                    <a:pt x="30" y="0"/>
                  </a:lnTo>
                  <a:lnTo>
                    <a:pt x="36" y="0"/>
                  </a:lnTo>
                  <a:close/>
                </a:path>
              </a:pathLst>
            </a:custGeom>
            <a:solidFill>
              <a:srgbClr val="986960"/>
            </a:solidFill>
            <a:ln w="9525">
              <a:noFill/>
              <a:round/>
              <a:headEnd/>
              <a:tailEnd/>
            </a:ln>
          </p:spPr>
          <p:txBody>
            <a:bodyPr/>
            <a:lstStyle/>
            <a:p>
              <a:endParaRPr lang="ru-RU"/>
            </a:p>
          </p:txBody>
        </p:sp>
        <p:sp>
          <p:nvSpPr>
            <p:cNvPr id="40025" name="Freeform 178"/>
            <p:cNvSpPr>
              <a:spLocks noEditPoints="1"/>
            </p:cNvSpPr>
            <p:nvPr/>
          </p:nvSpPr>
          <p:spPr bwMode="auto">
            <a:xfrm>
              <a:off x="4919" y="2418"/>
              <a:ext cx="49" cy="225"/>
            </a:xfrm>
            <a:custGeom>
              <a:avLst/>
              <a:gdLst>
                <a:gd name="T0" fmla="*/ 49 w 49"/>
                <a:gd name="T1" fmla="*/ 0 h 225"/>
                <a:gd name="T2" fmla="*/ 43 w 49"/>
                <a:gd name="T3" fmla="*/ 140 h 225"/>
                <a:gd name="T4" fmla="*/ 31 w 49"/>
                <a:gd name="T5" fmla="*/ 148 h 225"/>
                <a:gd name="T6" fmla="*/ 13 w 49"/>
                <a:gd name="T7" fmla="*/ 225 h 225"/>
                <a:gd name="T8" fmla="*/ 0 w 49"/>
                <a:gd name="T9" fmla="*/ 210 h 225"/>
                <a:gd name="T10" fmla="*/ 7 w 49"/>
                <a:gd name="T11" fmla="*/ 145 h 225"/>
                <a:gd name="T12" fmla="*/ 7 w 49"/>
                <a:gd name="T13" fmla="*/ 145 h 225"/>
                <a:gd name="T14" fmla="*/ 25 w 49"/>
                <a:gd name="T15" fmla="*/ 143 h 225"/>
                <a:gd name="T16" fmla="*/ 22 w 49"/>
                <a:gd name="T17" fmla="*/ 18 h 225"/>
                <a:gd name="T18" fmla="*/ 49 w 49"/>
                <a:gd name="T19" fmla="*/ 0 h 225"/>
                <a:gd name="T20" fmla="*/ 49 w 49"/>
                <a:gd name="T21" fmla="*/ 0 h 225"/>
                <a:gd name="T22" fmla="*/ 13 w 49"/>
                <a:gd name="T23" fmla="*/ 99 h 225"/>
                <a:gd name="T24" fmla="*/ 13 w 49"/>
                <a:gd name="T25" fmla="*/ 99 h 225"/>
                <a:gd name="T26" fmla="*/ 13 w 49"/>
                <a:gd name="T27" fmla="*/ 93 h 225"/>
                <a:gd name="T28" fmla="*/ 13 w 49"/>
                <a:gd name="T29" fmla="*/ 99 h 2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9"/>
                <a:gd name="T46" fmla="*/ 0 h 225"/>
                <a:gd name="T47" fmla="*/ 49 w 49"/>
                <a:gd name="T48" fmla="*/ 225 h 2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9" h="225">
                  <a:moveTo>
                    <a:pt x="49" y="0"/>
                  </a:moveTo>
                  <a:lnTo>
                    <a:pt x="43" y="140"/>
                  </a:lnTo>
                  <a:lnTo>
                    <a:pt x="31" y="148"/>
                  </a:lnTo>
                  <a:lnTo>
                    <a:pt x="13" y="225"/>
                  </a:lnTo>
                  <a:lnTo>
                    <a:pt x="0" y="210"/>
                  </a:lnTo>
                  <a:lnTo>
                    <a:pt x="7" y="145"/>
                  </a:lnTo>
                  <a:lnTo>
                    <a:pt x="25" y="143"/>
                  </a:lnTo>
                  <a:lnTo>
                    <a:pt x="22" y="18"/>
                  </a:lnTo>
                  <a:lnTo>
                    <a:pt x="49" y="0"/>
                  </a:lnTo>
                  <a:close/>
                  <a:moveTo>
                    <a:pt x="13" y="99"/>
                  </a:moveTo>
                  <a:lnTo>
                    <a:pt x="13" y="99"/>
                  </a:lnTo>
                  <a:lnTo>
                    <a:pt x="13" y="93"/>
                  </a:lnTo>
                  <a:lnTo>
                    <a:pt x="13" y="99"/>
                  </a:lnTo>
                  <a:close/>
                </a:path>
              </a:pathLst>
            </a:custGeom>
            <a:solidFill>
              <a:srgbClr val="D5DBE4"/>
            </a:solidFill>
            <a:ln w="9525">
              <a:noFill/>
              <a:round/>
              <a:headEnd/>
              <a:tailEnd/>
            </a:ln>
          </p:spPr>
          <p:txBody>
            <a:bodyPr/>
            <a:lstStyle/>
            <a:p>
              <a:endParaRPr lang="ru-RU"/>
            </a:p>
          </p:txBody>
        </p:sp>
        <p:sp>
          <p:nvSpPr>
            <p:cNvPr id="40026" name="Freeform 179"/>
            <p:cNvSpPr>
              <a:spLocks/>
            </p:cNvSpPr>
            <p:nvPr/>
          </p:nvSpPr>
          <p:spPr bwMode="auto">
            <a:xfrm>
              <a:off x="5142" y="2618"/>
              <a:ext cx="214" cy="181"/>
            </a:xfrm>
            <a:custGeom>
              <a:avLst/>
              <a:gdLst>
                <a:gd name="T0" fmla="*/ 144 w 214"/>
                <a:gd name="T1" fmla="*/ 0 h 181"/>
                <a:gd name="T2" fmla="*/ 144 w 214"/>
                <a:gd name="T3" fmla="*/ 0 h 181"/>
                <a:gd name="T4" fmla="*/ 174 w 214"/>
                <a:gd name="T5" fmla="*/ 15 h 181"/>
                <a:gd name="T6" fmla="*/ 208 w 214"/>
                <a:gd name="T7" fmla="*/ 25 h 181"/>
                <a:gd name="T8" fmla="*/ 208 w 214"/>
                <a:gd name="T9" fmla="*/ 25 h 181"/>
                <a:gd name="T10" fmla="*/ 211 w 214"/>
                <a:gd name="T11" fmla="*/ 44 h 181"/>
                <a:gd name="T12" fmla="*/ 214 w 214"/>
                <a:gd name="T13" fmla="*/ 62 h 181"/>
                <a:gd name="T14" fmla="*/ 214 w 214"/>
                <a:gd name="T15" fmla="*/ 62 h 181"/>
                <a:gd name="T16" fmla="*/ 165 w 214"/>
                <a:gd name="T17" fmla="*/ 95 h 181"/>
                <a:gd name="T18" fmla="*/ 165 w 214"/>
                <a:gd name="T19" fmla="*/ 95 h 181"/>
                <a:gd name="T20" fmla="*/ 104 w 214"/>
                <a:gd name="T21" fmla="*/ 129 h 181"/>
                <a:gd name="T22" fmla="*/ 104 w 214"/>
                <a:gd name="T23" fmla="*/ 129 h 181"/>
                <a:gd name="T24" fmla="*/ 25 w 214"/>
                <a:gd name="T25" fmla="*/ 170 h 181"/>
                <a:gd name="T26" fmla="*/ 0 w 214"/>
                <a:gd name="T27" fmla="*/ 181 h 181"/>
                <a:gd name="T28" fmla="*/ 0 w 214"/>
                <a:gd name="T29" fmla="*/ 181 h 181"/>
                <a:gd name="T30" fmla="*/ 31 w 214"/>
                <a:gd name="T31" fmla="*/ 157 h 181"/>
                <a:gd name="T32" fmla="*/ 61 w 214"/>
                <a:gd name="T33" fmla="*/ 134 h 181"/>
                <a:gd name="T34" fmla="*/ 95 w 214"/>
                <a:gd name="T35" fmla="*/ 101 h 181"/>
                <a:gd name="T36" fmla="*/ 95 w 214"/>
                <a:gd name="T37" fmla="*/ 101 h 181"/>
                <a:gd name="T38" fmla="*/ 110 w 214"/>
                <a:gd name="T39" fmla="*/ 82 h 181"/>
                <a:gd name="T40" fmla="*/ 123 w 214"/>
                <a:gd name="T41" fmla="*/ 67 h 181"/>
                <a:gd name="T42" fmla="*/ 129 w 214"/>
                <a:gd name="T43" fmla="*/ 49 h 181"/>
                <a:gd name="T44" fmla="*/ 132 w 214"/>
                <a:gd name="T45" fmla="*/ 33 h 181"/>
                <a:gd name="T46" fmla="*/ 135 w 214"/>
                <a:gd name="T47" fmla="*/ 7 h 181"/>
                <a:gd name="T48" fmla="*/ 132 w 214"/>
                <a:gd name="T49" fmla="*/ 0 h 181"/>
                <a:gd name="T50" fmla="*/ 132 w 214"/>
                <a:gd name="T51" fmla="*/ 0 h 181"/>
                <a:gd name="T52" fmla="*/ 144 w 214"/>
                <a:gd name="T53" fmla="*/ 0 h 181"/>
                <a:gd name="T54" fmla="*/ 144 w 214"/>
                <a:gd name="T55" fmla="*/ 0 h 18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4"/>
                <a:gd name="T85" fmla="*/ 0 h 181"/>
                <a:gd name="T86" fmla="*/ 214 w 214"/>
                <a:gd name="T87" fmla="*/ 181 h 18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4" h="181">
                  <a:moveTo>
                    <a:pt x="144" y="0"/>
                  </a:moveTo>
                  <a:lnTo>
                    <a:pt x="144" y="0"/>
                  </a:lnTo>
                  <a:lnTo>
                    <a:pt x="174" y="15"/>
                  </a:lnTo>
                  <a:lnTo>
                    <a:pt x="208" y="25"/>
                  </a:lnTo>
                  <a:lnTo>
                    <a:pt x="211" y="44"/>
                  </a:lnTo>
                  <a:lnTo>
                    <a:pt x="214" y="62"/>
                  </a:lnTo>
                  <a:lnTo>
                    <a:pt x="165" y="95"/>
                  </a:lnTo>
                  <a:lnTo>
                    <a:pt x="104" y="129"/>
                  </a:lnTo>
                  <a:lnTo>
                    <a:pt x="25" y="170"/>
                  </a:lnTo>
                  <a:lnTo>
                    <a:pt x="0" y="181"/>
                  </a:lnTo>
                  <a:lnTo>
                    <a:pt x="31" y="157"/>
                  </a:lnTo>
                  <a:lnTo>
                    <a:pt x="61" y="134"/>
                  </a:lnTo>
                  <a:lnTo>
                    <a:pt x="95" y="101"/>
                  </a:lnTo>
                  <a:lnTo>
                    <a:pt x="110" y="82"/>
                  </a:lnTo>
                  <a:lnTo>
                    <a:pt x="123" y="67"/>
                  </a:lnTo>
                  <a:lnTo>
                    <a:pt x="129" y="49"/>
                  </a:lnTo>
                  <a:lnTo>
                    <a:pt x="132" y="33"/>
                  </a:lnTo>
                  <a:lnTo>
                    <a:pt x="135" y="7"/>
                  </a:lnTo>
                  <a:lnTo>
                    <a:pt x="132" y="0"/>
                  </a:lnTo>
                  <a:lnTo>
                    <a:pt x="144" y="0"/>
                  </a:lnTo>
                  <a:close/>
                </a:path>
              </a:pathLst>
            </a:custGeom>
            <a:solidFill>
              <a:srgbClr val="FFFFFF"/>
            </a:solidFill>
            <a:ln w="9525">
              <a:noFill/>
              <a:round/>
              <a:headEnd/>
              <a:tailEnd/>
            </a:ln>
          </p:spPr>
          <p:txBody>
            <a:bodyPr/>
            <a:lstStyle/>
            <a:p>
              <a:endParaRPr lang="ru-RU"/>
            </a:p>
          </p:txBody>
        </p:sp>
        <p:sp>
          <p:nvSpPr>
            <p:cNvPr id="40027" name="Freeform 180"/>
            <p:cNvSpPr>
              <a:spLocks noEditPoints="1"/>
            </p:cNvSpPr>
            <p:nvPr/>
          </p:nvSpPr>
          <p:spPr bwMode="auto">
            <a:xfrm>
              <a:off x="4443" y="1696"/>
              <a:ext cx="370" cy="321"/>
            </a:xfrm>
            <a:custGeom>
              <a:avLst/>
              <a:gdLst>
                <a:gd name="T0" fmla="*/ 15 w 370"/>
                <a:gd name="T1" fmla="*/ 111 h 321"/>
                <a:gd name="T2" fmla="*/ 12 w 370"/>
                <a:gd name="T3" fmla="*/ 111 h 321"/>
                <a:gd name="T4" fmla="*/ 0 w 370"/>
                <a:gd name="T5" fmla="*/ 225 h 321"/>
                <a:gd name="T6" fmla="*/ 37 w 370"/>
                <a:gd name="T7" fmla="*/ 313 h 321"/>
                <a:gd name="T8" fmla="*/ 46 w 370"/>
                <a:gd name="T9" fmla="*/ 321 h 321"/>
                <a:gd name="T10" fmla="*/ 52 w 370"/>
                <a:gd name="T11" fmla="*/ 316 h 321"/>
                <a:gd name="T12" fmla="*/ 55 w 370"/>
                <a:gd name="T13" fmla="*/ 321 h 321"/>
                <a:gd name="T14" fmla="*/ 101 w 370"/>
                <a:gd name="T15" fmla="*/ 303 h 321"/>
                <a:gd name="T16" fmla="*/ 192 w 370"/>
                <a:gd name="T17" fmla="*/ 282 h 321"/>
                <a:gd name="T18" fmla="*/ 229 w 370"/>
                <a:gd name="T19" fmla="*/ 251 h 321"/>
                <a:gd name="T20" fmla="*/ 235 w 370"/>
                <a:gd name="T21" fmla="*/ 209 h 321"/>
                <a:gd name="T22" fmla="*/ 220 w 370"/>
                <a:gd name="T23" fmla="*/ 106 h 321"/>
                <a:gd name="T24" fmla="*/ 266 w 370"/>
                <a:gd name="T25" fmla="*/ 235 h 321"/>
                <a:gd name="T26" fmla="*/ 281 w 370"/>
                <a:gd name="T27" fmla="*/ 253 h 321"/>
                <a:gd name="T28" fmla="*/ 321 w 370"/>
                <a:gd name="T29" fmla="*/ 269 h 321"/>
                <a:gd name="T30" fmla="*/ 360 w 370"/>
                <a:gd name="T31" fmla="*/ 269 h 321"/>
                <a:gd name="T32" fmla="*/ 370 w 370"/>
                <a:gd name="T33" fmla="*/ 266 h 321"/>
                <a:gd name="T34" fmla="*/ 327 w 370"/>
                <a:gd name="T35" fmla="*/ 147 h 321"/>
                <a:gd name="T36" fmla="*/ 284 w 370"/>
                <a:gd name="T37" fmla="*/ 90 h 321"/>
                <a:gd name="T38" fmla="*/ 260 w 370"/>
                <a:gd name="T39" fmla="*/ 80 h 321"/>
                <a:gd name="T40" fmla="*/ 281 w 370"/>
                <a:gd name="T41" fmla="*/ 85 h 321"/>
                <a:gd name="T42" fmla="*/ 299 w 370"/>
                <a:gd name="T43" fmla="*/ 95 h 321"/>
                <a:gd name="T44" fmla="*/ 284 w 370"/>
                <a:gd name="T45" fmla="*/ 85 h 321"/>
                <a:gd name="T46" fmla="*/ 287 w 370"/>
                <a:gd name="T47" fmla="*/ 83 h 321"/>
                <a:gd name="T48" fmla="*/ 299 w 370"/>
                <a:gd name="T49" fmla="*/ 85 h 321"/>
                <a:gd name="T50" fmla="*/ 284 w 370"/>
                <a:gd name="T51" fmla="*/ 72 h 321"/>
                <a:gd name="T52" fmla="*/ 244 w 370"/>
                <a:gd name="T53" fmla="*/ 62 h 321"/>
                <a:gd name="T54" fmla="*/ 226 w 370"/>
                <a:gd name="T55" fmla="*/ 67 h 321"/>
                <a:gd name="T56" fmla="*/ 220 w 370"/>
                <a:gd name="T57" fmla="*/ 103 h 321"/>
                <a:gd name="T58" fmla="*/ 208 w 370"/>
                <a:gd name="T59" fmla="*/ 72 h 321"/>
                <a:gd name="T60" fmla="*/ 195 w 370"/>
                <a:gd name="T61" fmla="*/ 67 h 321"/>
                <a:gd name="T62" fmla="*/ 140 w 370"/>
                <a:gd name="T63" fmla="*/ 57 h 321"/>
                <a:gd name="T64" fmla="*/ 95 w 370"/>
                <a:gd name="T65" fmla="*/ 33 h 321"/>
                <a:gd name="T66" fmla="*/ 64 w 370"/>
                <a:gd name="T67" fmla="*/ 5 h 321"/>
                <a:gd name="T68" fmla="*/ 58 w 370"/>
                <a:gd name="T69" fmla="*/ 2 h 321"/>
                <a:gd name="T70" fmla="*/ 46 w 370"/>
                <a:gd name="T71" fmla="*/ 5 h 321"/>
                <a:gd name="T72" fmla="*/ 37 w 370"/>
                <a:gd name="T73" fmla="*/ 54 h 321"/>
                <a:gd name="T74" fmla="*/ 18 w 370"/>
                <a:gd name="T75" fmla="*/ 88 h 321"/>
                <a:gd name="T76" fmla="*/ 250 w 370"/>
                <a:gd name="T77" fmla="*/ 54 h 321"/>
                <a:gd name="T78" fmla="*/ 263 w 370"/>
                <a:gd name="T79" fmla="*/ 36 h 321"/>
                <a:gd name="T80" fmla="*/ 281 w 370"/>
                <a:gd name="T81" fmla="*/ 33 h 321"/>
                <a:gd name="T82" fmla="*/ 299 w 370"/>
                <a:gd name="T83" fmla="*/ 57 h 321"/>
                <a:gd name="T84" fmla="*/ 299 w 370"/>
                <a:gd name="T85" fmla="*/ 67 h 321"/>
                <a:gd name="T86" fmla="*/ 284 w 370"/>
                <a:gd name="T87" fmla="*/ 57 h 321"/>
                <a:gd name="T88" fmla="*/ 305 w 370"/>
                <a:gd name="T89" fmla="*/ 80 h 321"/>
                <a:gd name="T90" fmla="*/ 302 w 370"/>
                <a:gd name="T91" fmla="*/ 83 h 321"/>
                <a:gd name="T92" fmla="*/ 247 w 370"/>
                <a:gd name="T93" fmla="*/ 59 h 321"/>
                <a:gd name="T94" fmla="*/ 250 w 370"/>
                <a:gd name="T95" fmla="*/ 54 h 32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0"/>
                <a:gd name="T145" fmla="*/ 0 h 321"/>
                <a:gd name="T146" fmla="*/ 370 w 370"/>
                <a:gd name="T147" fmla="*/ 321 h 32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0" h="321">
                  <a:moveTo>
                    <a:pt x="15" y="108"/>
                  </a:moveTo>
                  <a:lnTo>
                    <a:pt x="15" y="111"/>
                  </a:lnTo>
                  <a:lnTo>
                    <a:pt x="12" y="111"/>
                  </a:lnTo>
                  <a:lnTo>
                    <a:pt x="3" y="178"/>
                  </a:lnTo>
                  <a:lnTo>
                    <a:pt x="0" y="207"/>
                  </a:lnTo>
                  <a:lnTo>
                    <a:pt x="0" y="225"/>
                  </a:lnTo>
                  <a:lnTo>
                    <a:pt x="24" y="282"/>
                  </a:lnTo>
                  <a:lnTo>
                    <a:pt x="37" y="313"/>
                  </a:lnTo>
                  <a:lnTo>
                    <a:pt x="43" y="321"/>
                  </a:lnTo>
                  <a:lnTo>
                    <a:pt x="46" y="321"/>
                  </a:lnTo>
                  <a:lnTo>
                    <a:pt x="49" y="316"/>
                  </a:lnTo>
                  <a:lnTo>
                    <a:pt x="52" y="316"/>
                  </a:lnTo>
                  <a:lnTo>
                    <a:pt x="55" y="316"/>
                  </a:lnTo>
                  <a:lnTo>
                    <a:pt x="55" y="321"/>
                  </a:lnTo>
                  <a:lnTo>
                    <a:pt x="67" y="316"/>
                  </a:lnTo>
                  <a:lnTo>
                    <a:pt x="101" y="303"/>
                  </a:lnTo>
                  <a:lnTo>
                    <a:pt x="134" y="295"/>
                  </a:lnTo>
                  <a:lnTo>
                    <a:pt x="174" y="287"/>
                  </a:lnTo>
                  <a:lnTo>
                    <a:pt x="192" y="282"/>
                  </a:lnTo>
                  <a:lnTo>
                    <a:pt x="208" y="274"/>
                  </a:lnTo>
                  <a:lnTo>
                    <a:pt x="223" y="264"/>
                  </a:lnTo>
                  <a:lnTo>
                    <a:pt x="229" y="251"/>
                  </a:lnTo>
                  <a:lnTo>
                    <a:pt x="235" y="233"/>
                  </a:lnTo>
                  <a:lnTo>
                    <a:pt x="235" y="209"/>
                  </a:lnTo>
                  <a:lnTo>
                    <a:pt x="229" y="163"/>
                  </a:lnTo>
                  <a:lnTo>
                    <a:pt x="223" y="124"/>
                  </a:lnTo>
                  <a:lnTo>
                    <a:pt x="220" y="106"/>
                  </a:lnTo>
                  <a:lnTo>
                    <a:pt x="238" y="158"/>
                  </a:lnTo>
                  <a:lnTo>
                    <a:pt x="266" y="235"/>
                  </a:lnTo>
                  <a:lnTo>
                    <a:pt x="272" y="246"/>
                  </a:lnTo>
                  <a:lnTo>
                    <a:pt x="281" y="253"/>
                  </a:lnTo>
                  <a:lnTo>
                    <a:pt x="290" y="261"/>
                  </a:lnTo>
                  <a:lnTo>
                    <a:pt x="299" y="264"/>
                  </a:lnTo>
                  <a:lnTo>
                    <a:pt x="321" y="269"/>
                  </a:lnTo>
                  <a:lnTo>
                    <a:pt x="339" y="269"/>
                  </a:lnTo>
                  <a:lnTo>
                    <a:pt x="360" y="269"/>
                  </a:lnTo>
                  <a:lnTo>
                    <a:pt x="366" y="269"/>
                  </a:lnTo>
                  <a:lnTo>
                    <a:pt x="370" y="266"/>
                  </a:lnTo>
                  <a:lnTo>
                    <a:pt x="348" y="202"/>
                  </a:lnTo>
                  <a:lnTo>
                    <a:pt x="327" y="147"/>
                  </a:lnTo>
                  <a:lnTo>
                    <a:pt x="311" y="119"/>
                  </a:lnTo>
                  <a:lnTo>
                    <a:pt x="296" y="101"/>
                  </a:lnTo>
                  <a:lnTo>
                    <a:pt x="284" y="90"/>
                  </a:lnTo>
                  <a:lnTo>
                    <a:pt x="269" y="85"/>
                  </a:lnTo>
                  <a:lnTo>
                    <a:pt x="260" y="80"/>
                  </a:lnTo>
                  <a:lnTo>
                    <a:pt x="257" y="77"/>
                  </a:lnTo>
                  <a:lnTo>
                    <a:pt x="266" y="80"/>
                  </a:lnTo>
                  <a:lnTo>
                    <a:pt x="281" y="85"/>
                  </a:lnTo>
                  <a:lnTo>
                    <a:pt x="293" y="93"/>
                  </a:lnTo>
                  <a:lnTo>
                    <a:pt x="299" y="95"/>
                  </a:lnTo>
                  <a:lnTo>
                    <a:pt x="296" y="93"/>
                  </a:lnTo>
                  <a:lnTo>
                    <a:pt x="284" y="85"/>
                  </a:lnTo>
                  <a:lnTo>
                    <a:pt x="272" y="75"/>
                  </a:lnTo>
                  <a:lnTo>
                    <a:pt x="287" y="83"/>
                  </a:lnTo>
                  <a:lnTo>
                    <a:pt x="296" y="85"/>
                  </a:lnTo>
                  <a:lnTo>
                    <a:pt x="299" y="85"/>
                  </a:lnTo>
                  <a:lnTo>
                    <a:pt x="296" y="80"/>
                  </a:lnTo>
                  <a:lnTo>
                    <a:pt x="284" y="72"/>
                  </a:lnTo>
                  <a:lnTo>
                    <a:pt x="247" y="59"/>
                  </a:lnTo>
                  <a:lnTo>
                    <a:pt x="244" y="62"/>
                  </a:lnTo>
                  <a:lnTo>
                    <a:pt x="232" y="67"/>
                  </a:lnTo>
                  <a:lnTo>
                    <a:pt x="226" y="67"/>
                  </a:lnTo>
                  <a:lnTo>
                    <a:pt x="223" y="72"/>
                  </a:lnTo>
                  <a:lnTo>
                    <a:pt x="220" y="85"/>
                  </a:lnTo>
                  <a:lnTo>
                    <a:pt x="220" y="103"/>
                  </a:lnTo>
                  <a:lnTo>
                    <a:pt x="214" y="85"/>
                  </a:lnTo>
                  <a:lnTo>
                    <a:pt x="208" y="72"/>
                  </a:lnTo>
                  <a:lnTo>
                    <a:pt x="202" y="70"/>
                  </a:lnTo>
                  <a:lnTo>
                    <a:pt x="195" y="67"/>
                  </a:lnTo>
                  <a:lnTo>
                    <a:pt x="183" y="67"/>
                  </a:lnTo>
                  <a:lnTo>
                    <a:pt x="162" y="64"/>
                  </a:lnTo>
                  <a:lnTo>
                    <a:pt x="140" y="57"/>
                  </a:lnTo>
                  <a:lnTo>
                    <a:pt x="116" y="46"/>
                  </a:lnTo>
                  <a:lnTo>
                    <a:pt x="95" y="33"/>
                  </a:lnTo>
                  <a:lnTo>
                    <a:pt x="79" y="20"/>
                  </a:lnTo>
                  <a:lnTo>
                    <a:pt x="64" y="5"/>
                  </a:lnTo>
                  <a:lnTo>
                    <a:pt x="58" y="2"/>
                  </a:lnTo>
                  <a:lnTo>
                    <a:pt x="55" y="0"/>
                  </a:lnTo>
                  <a:lnTo>
                    <a:pt x="49" y="0"/>
                  </a:lnTo>
                  <a:lnTo>
                    <a:pt x="46" y="5"/>
                  </a:lnTo>
                  <a:lnTo>
                    <a:pt x="43" y="36"/>
                  </a:lnTo>
                  <a:lnTo>
                    <a:pt x="37" y="54"/>
                  </a:lnTo>
                  <a:lnTo>
                    <a:pt x="27" y="70"/>
                  </a:lnTo>
                  <a:lnTo>
                    <a:pt x="18" y="88"/>
                  </a:lnTo>
                  <a:lnTo>
                    <a:pt x="15" y="108"/>
                  </a:lnTo>
                  <a:close/>
                  <a:moveTo>
                    <a:pt x="250" y="54"/>
                  </a:moveTo>
                  <a:lnTo>
                    <a:pt x="250" y="54"/>
                  </a:lnTo>
                  <a:lnTo>
                    <a:pt x="260" y="46"/>
                  </a:lnTo>
                  <a:lnTo>
                    <a:pt x="263" y="36"/>
                  </a:lnTo>
                  <a:lnTo>
                    <a:pt x="266" y="23"/>
                  </a:lnTo>
                  <a:lnTo>
                    <a:pt x="281" y="33"/>
                  </a:lnTo>
                  <a:lnTo>
                    <a:pt x="290" y="44"/>
                  </a:lnTo>
                  <a:lnTo>
                    <a:pt x="299" y="57"/>
                  </a:lnTo>
                  <a:lnTo>
                    <a:pt x="302" y="64"/>
                  </a:lnTo>
                  <a:lnTo>
                    <a:pt x="302" y="67"/>
                  </a:lnTo>
                  <a:lnTo>
                    <a:pt x="299" y="67"/>
                  </a:lnTo>
                  <a:lnTo>
                    <a:pt x="287" y="57"/>
                  </a:lnTo>
                  <a:lnTo>
                    <a:pt x="284" y="57"/>
                  </a:lnTo>
                  <a:lnTo>
                    <a:pt x="287" y="59"/>
                  </a:lnTo>
                  <a:lnTo>
                    <a:pt x="305" y="80"/>
                  </a:lnTo>
                  <a:lnTo>
                    <a:pt x="308" y="85"/>
                  </a:lnTo>
                  <a:lnTo>
                    <a:pt x="302" y="83"/>
                  </a:lnTo>
                  <a:lnTo>
                    <a:pt x="290" y="72"/>
                  </a:lnTo>
                  <a:lnTo>
                    <a:pt x="275" y="67"/>
                  </a:lnTo>
                  <a:lnTo>
                    <a:pt x="247" y="59"/>
                  </a:lnTo>
                  <a:lnTo>
                    <a:pt x="250" y="54"/>
                  </a:lnTo>
                  <a:close/>
                </a:path>
              </a:pathLst>
            </a:custGeom>
            <a:solidFill>
              <a:srgbClr val="4F6071"/>
            </a:solidFill>
            <a:ln w="9525">
              <a:noFill/>
              <a:round/>
              <a:headEnd/>
              <a:tailEnd/>
            </a:ln>
          </p:spPr>
          <p:txBody>
            <a:bodyPr/>
            <a:lstStyle/>
            <a:p>
              <a:endParaRPr lang="ru-RU"/>
            </a:p>
          </p:txBody>
        </p:sp>
        <p:sp>
          <p:nvSpPr>
            <p:cNvPr id="40028" name="Freeform 181"/>
            <p:cNvSpPr>
              <a:spLocks/>
            </p:cNvSpPr>
            <p:nvPr/>
          </p:nvSpPr>
          <p:spPr bwMode="auto">
            <a:xfrm>
              <a:off x="4623" y="1786"/>
              <a:ext cx="80" cy="29"/>
            </a:xfrm>
            <a:custGeom>
              <a:avLst/>
              <a:gdLst>
                <a:gd name="T0" fmla="*/ 64 w 80"/>
                <a:gd name="T1" fmla="*/ 0 h 29"/>
                <a:gd name="T2" fmla="*/ 64 w 80"/>
                <a:gd name="T3" fmla="*/ 0 h 29"/>
                <a:gd name="T4" fmla="*/ 70 w 80"/>
                <a:gd name="T5" fmla="*/ 0 h 29"/>
                <a:gd name="T6" fmla="*/ 73 w 80"/>
                <a:gd name="T7" fmla="*/ 3 h 29"/>
                <a:gd name="T8" fmla="*/ 77 w 80"/>
                <a:gd name="T9" fmla="*/ 8 h 29"/>
                <a:gd name="T10" fmla="*/ 80 w 80"/>
                <a:gd name="T11" fmla="*/ 13 h 29"/>
                <a:gd name="T12" fmla="*/ 80 w 80"/>
                <a:gd name="T13" fmla="*/ 13 h 29"/>
                <a:gd name="T14" fmla="*/ 77 w 80"/>
                <a:gd name="T15" fmla="*/ 16 h 29"/>
                <a:gd name="T16" fmla="*/ 73 w 80"/>
                <a:gd name="T17" fmla="*/ 21 h 29"/>
                <a:gd name="T18" fmla="*/ 70 w 80"/>
                <a:gd name="T19" fmla="*/ 24 h 29"/>
                <a:gd name="T20" fmla="*/ 64 w 80"/>
                <a:gd name="T21" fmla="*/ 24 h 29"/>
                <a:gd name="T22" fmla="*/ 64 w 80"/>
                <a:gd name="T23" fmla="*/ 24 h 29"/>
                <a:gd name="T24" fmla="*/ 58 w 80"/>
                <a:gd name="T25" fmla="*/ 21 h 29"/>
                <a:gd name="T26" fmla="*/ 52 w 80"/>
                <a:gd name="T27" fmla="*/ 18 h 29"/>
                <a:gd name="T28" fmla="*/ 52 w 80"/>
                <a:gd name="T29" fmla="*/ 18 h 29"/>
                <a:gd name="T30" fmla="*/ 52 w 80"/>
                <a:gd name="T31" fmla="*/ 18 h 29"/>
                <a:gd name="T32" fmla="*/ 49 w 80"/>
                <a:gd name="T33" fmla="*/ 16 h 29"/>
                <a:gd name="T34" fmla="*/ 40 w 80"/>
                <a:gd name="T35" fmla="*/ 16 h 29"/>
                <a:gd name="T36" fmla="*/ 40 w 80"/>
                <a:gd name="T37" fmla="*/ 16 h 29"/>
                <a:gd name="T38" fmla="*/ 34 w 80"/>
                <a:gd name="T39" fmla="*/ 18 h 29"/>
                <a:gd name="T40" fmla="*/ 28 w 80"/>
                <a:gd name="T41" fmla="*/ 18 h 29"/>
                <a:gd name="T42" fmla="*/ 28 w 80"/>
                <a:gd name="T43" fmla="*/ 18 h 29"/>
                <a:gd name="T44" fmla="*/ 25 w 80"/>
                <a:gd name="T45" fmla="*/ 26 h 29"/>
                <a:gd name="T46" fmla="*/ 18 w 80"/>
                <a:gd name="T47" fmla="*/ 29 h 29"/>
                <a:gd name="T48" fmla="*/ 15 w 80"/>
                <a:gd name="T49" fmla="*/ 29 h 29"/>
                <a:gd name="T50" fmla="*/ 15 w 80"/>
                <a:gd name="T51" fmla="*/ 29 h 29"/>
                <a:gd name="T52" fmla="*/ 9 w 80"/>
                <a:gd name="T53" fmla="*/ 29 h 29"/>
                <a:gd name="T54" fmla="*/ 6 w 80"/>
                <a:gd name="T55" fmla="*/ 26 h 29"/>
                <a:gd name="T56" fmla="*/ 3 w 80"/>
                <a:gd name="T57" fmla="*/ 21 h 29"/>
                <a:gd name="T58" fmla="*/ 0 w 80"/>
                <a:gd name="T59" fmla="*/ 18 h 29"/>
                <a:gd name="T60" fmla="*/ 0 w 80"/>
                <a:gd name="T61" fmla="*/ 18 h 29"/>
                <a:gd name="T62" fmla="*/ 3 w 80"/>
                <a:gd name="T63" fmla="*/ 13 h 29"/>
                <a:gd name="T64" fmla="*/ 6 w 80"/>
                <a:gd name="T65" fmla="*/ 8 h 29"/>
                <a:gd name="T66" fmla="*/ 9 w 80"/>
                <a:gd name="T67" fmla="*/ 5 h 29"/>
                <a:gd name="T68" fmla="*/ 15 w 80"/>
                <a:gd name="T69" fmla="*/ 5 h 29"/>
                <a:gd name="T70" fmla="*/ 15 w 80"/>
                <a:gd name="T71" fmla="*/ 5 h 29"/>
                <a:gd name="T72" fmla="*/ 22 w 80"/>
                <a:gd name="T73" fmla="*/ 8 h 29"/>
                <a:gd name="T74" fmla="*/ 28 w 80"/>
                <a:gd name="T75" fmla="*/ 13 h 29"/>
                <a:gd name="T76" fmla="*/ 28 w 80"/>
                <a:gd name="T77" fmla="*/ 13 h 29"/>
                <a:gd name="T78" fmla="*/ 34 w 80"/>
                <a:gd name="T79" fmla="*/ 13 h 29"/>
                <a:gd name="T80" fmla="*/ 43 w 80"/>
                <a:gd name="T81" fmla="*/ 11 h 29"/>
                <a:gd name="T82" fmla="*/ 43 w 80"/>
                <a:gd name="T83" fmla="*/ 11 h 29"/>
                <a:gd name="T84" fmla="*/ 52 w 80"/>
                <a:gd name="T85" fmla="*/ 8 h 29"/>
                <a:gd name="T86" fmla="*/ 52 w 80"/>
                <a:gd name="T87" fmla="*/ 8 h 29"/>
                <a:gd name="T88" fmla="*/ 52 w 80"/>
                <a:gd name="T89" fmla="*/ 8 h 29"/>
                <a:gd name="T90" fmla="*/ 55 w 80"/>
                <a:gd name="T91" fmla="*/ 3 h 29"/>
                <a:gd name="T92" fmla="*/ 64 w 80"/>
                <a:gd name="T93" fmla="*/ 0 h 29"/>
                <a:gd name="T94" fmla="*/ 64 w 80"/>
                <a:gd name="T95" fmla="*/ 0 h 2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0"/>
                <a:gd name="T145" fmla="*/ 0 h 29"/>
                <a:gd name="T146" fmla="*/ 80 w 80"/>
                <a:gd name="T147" fmla="*/ 29 h 2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0" h="29">
                  <a:moveTo>
                    <a:pt x="64" y="0"/>
                  </a:moveTo>
                  <a:lnTo>
                    <a:pt x="64" y="0"/>
                  </a:lnTo>
                  <a:lnTo>
                    <a:pt x="70" y="0"/>
                  </a:lnTo>
                  <a:lnTo>
                    <a:pt x="73" y="3"/>
                  </a:lnTo>
                  <a:lnTo>
                    <a:pt x="77" y="8"/>
                  </a:lnTo>
                  <a:lnTo>
                    <a:pt x="80" y="13"/>
                  </a:lnTo>
                  <a:lnTo>
                    <a:pt x="77" y="16"/>
                  </a:lnTo>
                  <a:lnTo>
                    <a:pt x="73" y="21"/>
                  </a:lnTo>
                  <a:lnTo>
                    <a:pt x="70" y="24"/>
                  </a:lnTo>
                  <a:lnTo>
                    <a:pt x="64" y="24"/>
                  </a:lnTo>
                  <a:lnTo>
                    <a:pt x="58" y="21"/>
                  </a:lnTo>
                  <a:lnTo>
                    <a:pt x="52" y="18"/>
                  </a:lnTo>
                  <a:lnTo>
                    <a:pt x="49" y="16"/>
                  </a:lnTo>
                  <a:lnTo>
                    <a:pt x="40" y="16"/>
                  </a:lnTo>
                  <a:lnTo>
                    <a:pt x="34" y="18"/>
                  </a:lnTo>
                  <a:lnTo>
                    <a:pt x="28" y="18"/>
                  </a:lnTo>
                  <a:lnTo>
                    <a:pt x="25" y="26"/>
                  </a:lnTo>
                  <a:lnTo>
                    <a:pt x="18" y="29"/>
                  </a:lnTo>
                  <a:lnTo>
                    <a:pt x="15" y="29"/>
                  </a:lnTo>
                  <a:lnTo>
                    <a:pt x="9" y="29"/>
                  </a:lnTo>
                  <a:lnTo>
                    <a:pt x="6" y="26"/>
                  </a:lnTo>
                  <a:lnTo>
                    <a:pt x="3" y="21"/>
                  </a:lnTo>
                  <a:lnTo>
                    <a:pt x="0" y="18"/>
                  </a:lnTo>
                  <a:lnTo>
                    <a:pt x="3" y="13"/>
                  </a:lnTo>
                  <a:lnTo>
                    <a:pt x="6" y="8"/>
                  </a:lnTo>
                  <a:lnTo>
                    <a:pt x="9" y="5"/>
                  </a:lnTo>
                  <a:lnTo>
                    <a:pt x="15" y="5"/>
                  </a:lnTo>
                  <a:lnTo>
                    <a:pt x="22" y="8"/>
                  </a:lnTo>
                  <a:lnTo>
                    <a:pt x="28" y="13"/>
                  </a:lnTo>
                  <a:lnTo>
                    <a:pt x="34" y="13"/>
                  </a:lnTo>
                  <a:lnTo>
                    <a:pt x="43" y="11"/>
                  </a:lnTo>
                  <a:lnTo>
                    <a:pt x="52" y="8"/>
                  </a:lnTo>
                  <a:lnTo>
                    <a:pt x="55" y="3"/>
                  </a:lnTo>
                  <a:lnTo>
                    <a:pt x="64" y="0"/>
                  </a:lnTo>
                  <a:close/>
                </a:path>
              </a:pathLst>
            </a:custGeom>
            <a:solidFill>
              <a:srgbClr val="000000"/>
            </a:solidFill>
            <a:ln w="9525">
              <a:noFill/>
              <a:round/>
              <a:headEnd/>
              <a:tailEnd/>
            </a:ln>
          </p:spPr>
          <p:txBody>
            <a:bodyPr/>
            <a:lstStyle/>
            <a:p>
              <a:endParaRPr lang="ru-RU"/>
            </a:p>
          </p:txBody>
        </p:sp>
        <p:sp>
          <p:nvSpPr>
            <p:cNvPr id="40029" name="Freeform 182"/>
            <p:cNvSpPr>
              <a:spLocks noEditPoints="1"/>
            </p:cNvSpPr>
            <p:nvPr/>
          </p:nvSpPr>
          <p:spPr bwMode="auto">
            <a:xfrm>
              <a:off x="4492" y="1693"/>
              <a:ext cx="321" cy="339"/>
            </a:xfrm>
            <a:custGeom>
              <a:avLst/>
              <a:gdLst>
                <a:gd name="T0" fmla="*/ 3 w 321"/>
                <a:gd name="T1" fmla="*/ 339 h 339"/>
                <a:gd name="T2" fmla="*/ 18 w 321"/>
                <a:gd name="T3" fmla="*/ 329 h 339"/>
                <a:gd name="T4" fmla="*/ 73 w 321"/>
                <a:gd name="T5" fmla="*/ 311 h 339"/>
                <a:gd name="T6" fmla="*/ 110 w 321"/>
                <a:gd name="T7" fmla="*/ 303 h 339"/>
                <a:gd name="T8" fmla="*/ 180 w 321"/>
                <a:gd name="T9" fmla="*/ 282 h 339"/>
                <a:gd name="T10" fmla="*/ 192 w 321"/>
                <a:gd name="T11" fmla="*/ 272 h 339"/>
                <a:gd name="T12" fmla="*/ 195 w 321"/>
                <a:gd name="T13" fmla="*/ 262 h 339"/>
                <a:gd name="T14" fmla="*/ 198 w 321"/>
                <a:gd name="T15" fmla="*/ 249 h 339"/>
                <a:gd name="T16" fmla="*/ 204 w 321"/>
                <a:gd name="T17" fmla="*/ 251 h 339"/>
                <a:gd name="T18" fmla="*/ 214 w 321"/>
                <a:gd name="T19" fmla="*/ 262 h 339"/>
                <a:gd name="T20" fmla="*/ 226 w 321"/>
                <a:gd name="T21" fmla="*/ 272 h 339"/>
                <a:gd name="T22" fmla="*/ 235 w 321"/>
                <a:gd name="T23" fmla="*/ 275 h 339"/>
                <a:gd name="T24" fmla="*/ 311 w 321"/>
                <a:gd name="T25" fmla="*/ 275 h 339"/>
                <a:gd name="T26" fmla="*/ 321 w 321"/>
                <a:gd name="T27" fmla="*/ 269 h 339"/>
                <a:gd name="T28" fmla="*/ 317 w 321"/>
                <a:gd name="T29" fmla="*/ 272 h 339"/>
                <a:gd name="T30" fmla="*/ 290 w 321"/>
                <a:gd name="T31" fmla="*/ 272 h 339"/>
                <a:gd name="T32" fmla="*/ 272 w 321"/>
                <a:gd name="T33" fmla="*/ 272 h 339"/>
                <a:gd name="T34" fmla="*/ 241 w 321"/>
                <a:gd name="T35" fmla="*/ 264 h 339"/>
                <a:gd name="T36" fmla="*/ 223 w 321"/>
                <a:gd name="T37" fmla="*/ 249 h 339"/>
                <a:gd name="T38" fmla="*/ 217 w 321"/>
                <a:gd name="T39" fmla="*/ 238 h 339"/>
                <a:gd name="T40" fmla="*/ 171 w 321"/>
                <a:gd name="T41" fmla="*/ 109 h 339"/>
                <a:gd name="T42" fmla="*/ 174 w 321"/>
                <a:gd name="T43" fmla="*/ 127 h 339"/>
                <a:gd name="T44" fmla="*/ 186 w 321"/>
                <a:gd name="T45" fmla="*/ 212 h 339"/>
                <a:gd name="T46" fmla="*/ 180 w 321"/>
                <a:gd name="T47" fmla="*/ 254 h 339"/>
                <a:gd name="T48" fmla="*/ 174 w 321"/>
                <a:gd name="T49" fmla="*/ 267 h 339"/>
                <a:gd name="T50" fmla="*/ 143 w 321"/>
                <a:gd name="T51" fmla="*/ 285 h 339"/>
                <a:gd name="T52" fmla="*/ 85 w 321"/>
                <a:gd name="T53" fmla="*/ 298 h 339"/>
                <a:gd name="T54" fmla="*/ 52 w 321"/>
                <a:gd name="T55" fmla="*/ 306 h 339"/>
                <a:gd name="T56" fmla="*/ 6 w 321"/>
                <a:gd name="T57" fmla="*/ 324 h 339"/>
                <a:gd name="T58" fmla="*/ 3 w 321"/>
                <a:gd name="T59" fmla="*/ 319 h 339"/>
                <a:gd name="T60" fmla="*/ 0 w 321"/>
                <a:gd name="T61" fmla="*/ 319 h 339"/>
                <a:gd name="T62" fmla="*/ 3 w 321"/>
                <a:gd name="T63" fmla="*/ 339 h 339"/>
                <a:gd name="T64" fmla="*/ 201 w 321"/>
                <a:gd name="T65" fmla="*/ 62 h 339"/>
                <a:gd name="T66" fmla="*/ 198 w 321"/>
                <a:gd name="T67" fmla="*/ 62 h 339"/>
                <a:gd name="T68" fmla="*/ 201 w 321"/>
                <a:gd name="T69" fmla="*/ 62 h 339"/>
                <a:gd name="T70" fmla="*/ 198 w 321"/>
                <a:gd name="T71" fmla="*/ 62 h 339"/>
                <a:gd name="T72" fmla="*/ 183 w 321"/>
                <a:gd name="T73" fmla="*/ 65 h 339"/>
                <a:gd name="T74" fmla="*/ 156 w 321"/>
                <a:gd name="T75" fmla="*/ 67 h 339"/>
                <a:gd name="T76" fmla="*/ 116 w 321"/>
                <a:gd name="T77" fmla="*/ 65 h 339"/>
                <a:gd name="T78" fmla="*/ 107 w 321"/>
                <a:gd name="T79" fmla="*/ 62 h 339"/>
                <a:gd name="T80" fmla="*/ 55 w 321"/>
                <a:gd name="T81" fmla="*/ 36 h 339"/>
                <a:gd name="T82" fmla="*/ 36 w 321"/>
                <a:gd name="T83" fmla="*/ 23 h 339"/>
                <a:gd name="T84" fmla="*/ 6 w 321"/>
                <a:gd name="T85" fmla="*/ 3 h 339"/>
                <a:gd name="T86" fmla="*/ 9 w 321"/>
                <a:gd name="T87" fmla="*/ 5 h 339"/>
                <a:gd name="T88" fmla="*/ 9 w 321"/>
                <a:gd name="T89" fmla="*/ 5 h 339"/>
                <a:gd name="T90" fmla="*/ 15 w 321"/>
                <a:gd name="T91" fmla="*/ 8 h 339"/>
                <a:gd name="T92" fmla="*/ 46 w 321"/>
                <a:gd name="T93" fmla="*/ 36 h 339"/>
                <a:gd name="T94" fmla="*/ 67 w 321"/>
                <a:gd name="T95" fmla="*/ 49 h 339"/>
                <a:gd name="T96" fmla="*/ 113 w 321"/>
                <a:gd name="T97" fmla="*/ 67 h 339"/>
                <a:gd name="T98" fmla="*/ 146 w 321"/>
                <a:gd name="T99" fmla="*/ 70 h 339"/>
                <a:gd name="T100" fmla="*/ 153 w 321"/>
                <a:gd name="T101" fmla="*/ 73 h 339"/>
                <a:gd name="T102" fmla="*/ 165 w 321"/>
                <a:gd name="T103" fmla="*/ 88 h 339"/>
                <a:gd name="T104" fmla="*/ 171 w 321"/>
                <a:gd name="T105" fmla="*/ 106 h 339"/>
                <a:gd name="T106" fmla="*/ 174 w 321"/>
                <a:gd name="T107" fmla="*/ 75 h 339"/>
                <a:gd name="T108" fmla="*/ 183 w 321"/>
                <a:gd name="T109" fmla="*/ 70 h 339"/>
                <a:gd name="T110" fmla="*/ 195 w 321"/>
                <a:gd name="T111" fmla="*/ 65 h 339"/>
                <a:gd name="T112" fmla="*/ 198 w 321"/>
                <a:gd name="T113" fmla="*/ 62 h 339"/>
                <a:gd name="T114" fmla="*/ 3 w 321"/>
                <a:gd name="T115" fmla="*/ 0 h 339"/>
                <a:gd name="T116" fmla="*/ 3 w 321"/>
                <a:gd name="T117" fmla="*/ 0 h 3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21"/>
                <a:gd name="T178" fmla="*/ 0 h 339"/>
                <a:gd name="T179" fmla="*/ 321 w 321"/>
                <a:gd name="T180" fmla="*/ 339 h 33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21" h="339">
                  <a:moveTo>
                    <a:pt x="3" y="339"/>
                  </a:moveTo>
                  <a:lnTo>
                    <a:pt x="3" y="339"/>
                  </a:lnTo>
                  <a:lnTo>
                    <a:pt x="6" y="334"/>
                  </a:lnTo>
                  <a:lnTo>
                    <a:pt x="18" y="329"/>
                  </a:lnTo>
                  <a:lnTo>
                    <a:pt x="40" y="319"/>
                  </a:lnTo>
                  <a:lnTo>
                    <a:pt x="73" y="311"/>
                  </a:lnTo>
                  <a:lnTo>
                    <a:pt x="110" y="303"/>
                  </a:lnTo>
                  <a:lnTo>
                    <a:pt x="149" y="293"/>
                  </a:lnTo>
                  <a:lnTo>
                    <a:pt x="180" y="282"/>
                  </a:lnTo>
                  <a:lnTo>
                    <a:pt x="189" y="277"/>
                  </a:lnTo>
                  <a:lnTo>
                    <a:pt x="192" y="272"/>
                  </a:lnTo>
                  <a:lnTo>
                    <a:pt x="195" y="262"/>
                  </a:lnTo>
                  <a:lnTo>
                    <a:pt x="198" y="254"/>
                  </a:lnTo>
                  <a:lnTo>
                    <a:pt x="198" y="249"/>
                  </a:lnTo>
                  <a:lnTo>
                    <a:pt x="204" y="251"/>
                  </a:lnTo>
                  <a:lnTo>
                    <a:pt x="211" y="254"/>
                  </a:lnTo>
                  <a:lnTo>
                    <a:pt x="214" y="262"/>
                  </a:lnTo>
                  <a:lnTo>
                    <a:pt x="223" y="269"/>
                  </a:lnTo>
                  <a:lnTo>
                    <a:pt x="226" y="272"/>
                  </a:lnTo>
                  <a:lnTo>
                    <a:pt x="235" y="275"/>
                  </a:lnTo>
                  <a:lnTo>
                    <a:pt x="290" y="275"/>
                  </a:lnTo>
                  <a:lnTo>
                    <a:pt x="311" y="275"/>
                  </a:lnTo>
                  <a:lnTo>
                    <a:pt x="317" y="272"/>
                  </a:lnTo>
                  <a:lnTo>
                    <a:pt x="321" y="269"/>
                  </a:lnTo>
                  <a:lnTo>
                    <a:pt x="317" y="272"/>
                  </a:lnTo>
                  <a:lnTo>
                    <a:pt x="311" y="272"/>
                  </a:lnTo>
                  <a:lnTo>
                    <a:pt x="290" y="272"/>
                  </a:lnTo>
                  <a:lnTo>
                    <a:pt x="272" y="272"/>
                  </a:lnTo>
                  <a:lnTo>
                    <a:pt x="250" y="267"/>
                  </a:lnTo>
                  <a:lnTo>
                    <a:pt x="241" y="264"/>
                  </a:lnTo>
                  <a:lnTo>
                    <a:pt x="232" y="256"/>
                  </a:lnTo>
                  <a:lnTo>
                    <a:pt x="223" y="249"/>
                  </a:lnTo>
                  <a:lnTo>
                    <a:pt x="217" y="238"/>
                  </a:lnTo>
                  <a:lnTo>
                    <a:pt x="189" y="161"/>
                  </a:lnTo>
                  <a:lnTo>
                    <a:pt x="171" y="109"/>
                  </a:lnTo>
                  <a:lnTo>
                    <a:pt x="174" y="127"/>
                  </a:lnTo>
                  <a:lnTo>
                    <a:pt x="180" y="166"/>
                  </a:lnTo>
                  <a:lnTo>
                    <a:pt x="186" y="212"/>
                  </a:lnTo>
                  <a:lnTo>
                    <a:pt x="186" y="236"/>
                  </a:lnTo>
                  <a:lnTo>
                    <a:pt x="180" y="254"/>
                  </a:lnTo>
                  <a:lnTo>
                    <a:pt x="174" y="267"/>
                  </a:lnTo>
                  <a:lnTo>
                    <a:pt x="159" y="277"/>
                  </a:lnTo>
                  <a:lnTo>
                    <a:pt x="143" y="285"/>
                  </a:lnTo>
                  <a:lnTo>
                    <a:pt x="125" y="290"/>
                  </a:lnTo>
                  <a:lnTo>
                    <a:pt x="85" y="298"/>
                  </a:lnTo>
                  <a:lnTo>
                    <a:pt x="52" y="306"/>
                  </a:lnTo>
                  <a:lnTo>
                    <a:pt x="18" y="319"/>
                  </a:lnTo>
                  <a:lnTo>
                    <a:pt x="6" y="324"/>
                  </a:lnTo>
                  <a:lnTo>
                    <a:pt x="3" y="319"/>
                  </a:lnTo>
                  <a:lnTo>
                    <a:pt x="0" y="319"/>
                  </a:lnTo>
                  <a:lnTo>
                    <a:pt x="3" y="339"/>
                  </a:lnTo>
                  <a:close/>
                  <a:moveTo>
                    <a:pt x="201" y="62"/>
                  </a:moveTo>
                  <a:lnTo>
                    <a:pt x="201" y="62"/>
                  </a:lnTo>
                  <a:lnTo>
                    <a:pt x="198" y="62"/>
                  </a:lnTo>
                  <a:lnTo>
                    <a:pt x="201" y="62"/>
                  </a:lnTo>
                  <a:close/>
                  <a:moveTo>
                    <a:pt x="198" y="62"/>
                  </a:moveTo>
                  <a:lnTo>
                    <a:pt x="198" y="62"/>
                  </a:lnTo>
                  <a:lnTo>
                    <a:pt x="183" y="65"/>
                  </a:lnTo>
                  <a:lnTo>
                    <a:pt x="156" y="67"/>
                  </a:lnTo>
                  <a:lnTo>
                    <a:pt x="128" y="67"/>
                  </a:lnTo>
                  <a:lnTo>
                    <a:pt x="116" y="65"/>
                  </a:lnTo>
                  <a:lnTo>
                    <a:pt x="107" y="62"/>
                  </a:lnTo>
                  <a:lnTo>
                    <a:pt x="76" y="49"/>
                  </a:lnTo>
                  <a:lnTo>
                    <a:pt x="55" y="36"/>
                  </a:lnTo>
                  <a:lnTo>
                    <a:pt x="36" y="23"/>
                  </a:lnTo>
                  <a:lnTo>
                    <a:pt x="15" y="8"/>
                  </a:lnTo>
                  <a:lnTo>
                    <a:pt x="6" y="3"/>
                  </a:lnTo>
                  <a:lnTo>
                    <a:pt x="9" y="5"/>
                  </a:lnTo>
                  <a:lnTo>
                    <a:pt x="15" y="8"/>
                  </a:lnTo>
                  <a:lnTo>
                    <a:pt x="30" y="23"/>
                  </a:lnTo>
                  <a:lnTo>
                    <a:pt x="46" y="36"/>
                  </a:lnTo>
                  <a:lnTo>
                    <a:pt x="67" y="49"/>
                  </a:lnTo>
                  <a:lnTo>
                    <a:pt x="91" y="60"/>
                  </a:lnTo>
                  <a:lnTo>
                    <a:pt x="113" y="67"/>
                  </a:lnTo>
                  <a:lnTo>
                    <a:pt x="134" y="70"/>
                  </a:lnTo>
                  <a:lnTo>
                    <a:pt x="146" y="70"/>
                  </a:lnTo>
                  <a:lnTo>
                    <a:pt x="153" y="73"/>
                  </a:lnTo>
                  <a:lnTo>
                    <a:pt x="159" y="75"/>
                  </a:lnTo>
                  <a:lnTo>
                    <a:pt x="165" y="88"/>
                  </a:lnTo>
                  <a:lnTo>
                    <a:pt x="171" y="106"/>
                  </a:lnTo>
                  <a:lnTo>
                    <a:pt x="171" y="88"/>
                  </a:lnTo>
                  <a:lnTo>
                    <a:pt x="174" y="75"/>
                  </a:lnTo>
                  <a:lnTo>
                    <a:pt x="177" y="70"/>
                  </a:lnTo>
                  <a:lnTo>
                    <a:pt x="183" y="70"/>
                  </a:lnTo>
                  <a:lnTo>
                    <a:pt x="195" y="65"/>
                  </a:lnTo>
                  <a:lnTo>
                    <a:pt x="198" y="62"/>
                  </a:lnTo>
                  <a:close/>
                  <a:moveTo>
                    <a:pt x="3" y="0"/>
                  </a:moveTo>
                  <a:lnTo>
                    <a:pt x="3" y="0"/>
                  </a:lnTo>
                  <a:close/>
                </a:path>
              </a:pathLst>
            </a:custGeom>
            <a:solidFill>
              <a:srgbClr val="000000"/>
            </a:solidFill>
            <a:ln w="9525">
              <a:noFill/>
              <a:round/>
              <a:headEnd/>
              <a:tailEnd/>
            </a:ln>
          </p:spPr>
          <p:txBody>
            <a:bodyPr/>
            <a:lstStyle/>
            <a:p>
              <a:endParaRPr lang="ru-RU"/>
            </a:p>
          </p:txBody>
        </p:sp>
        <p:sp>
          <p:nvSpPr>
            <p:cNvPr id="40030" name="Freeform 183"/>
            <p:cNvSpPr>
              <a:spLocks/>
            </p:cNvSpPr>
            <p:nvPr/>
          </p:nvSpPr>
          <p:spPr bwMode="auto">
            <a:xfrm>
              <a:off x="4748" y="2594"/>
              <a:ext cx="181" cy="720"/>
            </a:xfrm>
            <a:custGeom>
              <a:avLst/>
              <a:gdLst>
                <a:gd name="T0" fmla="*/ 6 w 181"/>
                <a:gd name="T1" fmla="*/ 16 h 720"/>
                <a:gd name="T2" fmla="*/ 13 w 181"/>
                <a:gd name="T3" fmla="*/ 80 h 720"/>
                <a:gd name="T4" fmla="*/ 10 w 181"/>
                <a:gd name="T5" fmla="*/ 96 h 720"/>
                <a:gd name="T6" fmla="*/ 0 w 181"/>
                <a:gd name="T7" fmla="*/ 145 h 720"/>
                <a:gd name="T8" fmla="*/ 10 w 181"/>
                <a:gd name="T9" fmla="*/ 189 h 720"/>
                <a:gd name="T10" fmla="*/ 19 w 181"/>
                <a:gd name="T11" fmla="*/ 210 h 720"/>
                <a:gd name="T12" fmla="*/ 31 w 181"/>
                <a:gd name="T13" fmla="*/ 262 h 720"/>
                <a:gd name="T14" fmla="*/ 28 w 181"/>
                <a:gd name="T15" fmla="*/ 288 h 720"/>
                <a:gd name="T16" fmla="*/ 22 w 181"/>
                <a:gd name="T17" fmla="*/ 306 h 720"/>
                <a:gd name="T18" fmla="*/ 16 w 181"/>
                <a:gd name="T19" fmla="*/ 350 h 720"/>
                <a:gd name="T20" fmla="*/ 22 w 181"/>
                <a:gd name="T21" fmla="*/ 422 h 720"/>
                <a:gd name="T22" fmla="*/ 40 w 181"/>
                <a:gd name="T23" fmla="*/ 523 h 720"/>
                <a:gd name="T24" fmla="*/ 46 w 181"/>
                <a:gd name="T25" fmla="*/ 588 h 720"/>
                <a:gd name="T26" fmla="*/ 40 w 181"/>
                <a:gd name="T27" fmla="*/ 622 h 720"/>
                <a:gd name="T28" fmla="*/ 34 w 181"/>
                <a:gd name="T29" fmla="*/ 632 h 720"/>
                <a:gd name="T30" fmla="*/ 19 w 181"/>
                <a:gd name="T31" fmla="*/ 684 h 720"/>
                <a:gd name="T32" fmla="*/ 19 w 181"/>
                <a:gd name="T33" fmla="*/ 686 h 720"/>
                <a:gd name="T34" fmla="*/ 37 w 181"/>
                <a:gd name="T35" fmla="*/ 710 h 720"/>
                <a:gd name="T36" fmla="*/ 58 w 181"/>
                <a:gd name="T37" fmla="*/ 718 h 720"/>
                <a:gd name="T38" fmla="*/ 71 w 181"/>
                <a:gd name="T39" fmla="*/ 720 h 720"/>
                <a:gd name="T40" fmla="*/ 107 w 181"/>
                <a:gd name="T41" fmla="*/ 718 h 720"/>
                <a:gd name="T42" fmla="*/ 132 w 181"/>
                <a:gd name="T43" fmla="*/ 705 h 720"/>
                <a:gd name="T44" fmla="*/ 126 w 181"/>
                <a:gd name="T45" fmla="*/ 684 h 720"/>
                <a:gd name="T46" fmla="*/ 123 w 181"/>
                <a:gd name="T47" fmla="*/ 655 h 720"/>
                <a:gd name="T48" fmla="*/ 129 w 181"/>
                <a:gd name="T49" fmla="*/ 617 h 720"/>
                <a:gd name="T50" fmla="*/ 156 w 181"/>
                <a:gd name="T51" fmla="*/ 490 h 720"/>
                <a:gd name="T52" fmla="*/ 174 w 181"/>
                <a:gd name="T53" fmla="*/ 404 h 720"/>
                <a:gd name="T54" fmla="*/ 178 w 181"/>
                <a:gd name="T55" fmla="*/ 324 h 720"/>
                <a:gd name="T56" fmla="*/ 174 w 181"/>
                <a:gd name="T57" fmla="*/ 306 h 720"/>
                <a:gd name="T58" fmla="*/ 159 w 181"/>
                <a:gd name="T59" fmla="*/ 249 h 720"/>
                <a:gd name="T60" fmla="*/ 156 w 181"/>
                <a:gd name="T61" fmla="*/ 218 h 720"/>
                <a:gd name="T62" fmla="*/ 159 w 181"/>
                <a:gd name="T63" fmla="*/ 125 h 720"/>
                <a:gd name="T64" fmla="*/ 156 w 181"/>
                <a:gd name="T65" fmla="*/ 88 h 720"/>
                <a:gd name="T66" fmla="*/ 159 w 181"/>
                <a:gd name="T67" fmla="*/ 70 h 720"/>
                <a:gd name="T68" fmla="*/ 178 w 181"/>
                <a:gd name="T69" fmla="*/ 3 h 720"/>
                <a:gd name="T70" fmla="*/ 178 w 181"/>
                <a:gd name="T71" fmla="*/ 0 h 720"/>
                <a:gd name="T72" fmla="*/ 174 w 181"/>
                <a:gd name="T73" fmla="*/ 0 h 720"/>
                <a:gd name="T74" fmla="*/ 77 w 181"/>
                <a:gd name="T75" fmla="*/ 13 h 720"/>
                <a:gd name="T76" fmla="*/ 6 w 181"/>
                <a:gd name="T77" fmla="*/ 16 h 72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81"/>
                <a:gd name="T118" fmla="*/ 0 h 720"/>
                <a:gd name="T119" fmla="*/ 181 w 181"/>
                <a:gd name="T120" fmla="*/ 720 h 72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81" h="720">
                  <a:moveTo>
                    <a:pt x="6" y="16"/>
                  </a:moveTo>
                  <a:lnTo>
                    <a:pt x="6" y="16"/>
                  </a:lnTo>
                  <a:lnTo>
                    <a:pt x="13" y="60"/>
                  </a:lnTo>
                  <a:lnTo>
                    <a:pt x="13" y="80"/>
                  </a:lnTo>
                  <a:lnTo>
                    <a:pt x="10" y="96"/>
                  </a:lnTo>
                  <a:lnTo>
                    <a:pt x="3" y="119"/>
                  </a:lnTo>
                  <a:lnTo>
                    <a:pt x="0" y="145"/>
                  </a:lnTo>
                  <a:lnTo>
                    <a:pt x="3" y="169"/>
                  </a:lnTo>
                  <a:lnTo>
                    <a:pt x="10" y="189"/>
                  </a:lnTo>
                  <a:lnTo>
                    <a:pt x="19" y="210"/>
                  </a:lnTo>
                  <a:lnTo>
                    <a:pt x="28" y="236"/>
                  </a:lnTo>
                  <a:lnTo>
                    <a:pt x="31" y="262"/>
                  </a:lnTo>
                  <a:lnTo>
                    <a:pt x="31" y="275"/>
                  </a:lnTo>
                  <a:lnTo>
                    <a:pt x="28" y="288"/>
                  </a:lnTo>
                  <a:lnTo>
                    <a:pt x="22" y="306"/>
                  </a:lnTo>
                  <a:lnTo>
                    <a:pt x="19" y="326"/>
                  </a:lnTo>
                  <a:lnTo>
                    <a:pt x="16" y="350"/>
                  </a:lnTo>
                  <a:lnTo>
                    <a:pt x="16" y="373"/>
                  </a:lnTo>
                  <a:lnTo>
                    <a:pt x="22" y="422"/>
                  </a:lnTo>
                  <a:lnTo>
                    <a:pt x="31" y="474"/>
                  </a:lnTo>
                  <a:lnTo>
                    <a:pt x="40" y="523"/>
                  </a:lnTo>
                  <a:lnTo>
                    <a:pt x="43" y="567"/>
                  </a:lnTo>
                  <a:lnTo>
                    <a:pt x="46" y="588"/>
                  </a:lnTo>
                  <a:lnTo>
                    <a:pt x="43" y="606"/>
                  </a:lnTo>
                  <a:lnTo>
                    <a:pt x="40" y="622"/>
                  </a:lnTo>
                  <a:lnTo>
                    <a:pt x="34" y="632"/>
                  </a:lnTo>
                  <a:lnTo>
                    <a:pt x="25" y="655"/>
                  </a:lnTo>
                  <a:lnTo>
                    <a:pt x="19" y="684"/>
                  </a:lnTo>
                  <a:lnTo>
                    <a:pt x="19" y="686"/>
                  </a:lnTo>
                  <a:lnTo>
                    <a:pt x="25" y="697"/>
                  </a:lnTo>
                  <a:lnTo>
                    <a:pt x="37" y="710"/>
                  </a:lnTo>
                  <a:lnTo>
                    <a:pt x="46" y="715"/>
                  </a:lnTo>
                  <a:lnTo>
                    <a:pt x="58" y="718"/>
                  </a:lnTo>
                  <a:lnTo>
                    <a:pt x="71" y="720"/>
                  </a:lnTo>
                  <a:lnTo>
                    <a:pt x="83" y="720"/>
                  </a:lnTo>
                  <a:lnTo>
                    <a:pt x="107" y="718"/>
                  </a:lnTo>
                  <a:lnTo>
                    <a:pt x="126" y="710"/>
                  </a:lnTo>
                  <a:lnTo>
                    <a:pt x="132" y="705"/>
                  </a:lnTo>
                  <a:lnTo>
                    <a:pt x="126" y="684"/>
                  </a:lnTo>
                  <a:lnTo>
                    <a:pt x="123" y="668"/>
                  </a:lnTo>
                  <a:lnTo>
                    <a:pt x="123" y="655"/>
                  </a:lnTo>
                  <a:lnTo>
                    <a:pt x="129" y="617"/>
                  </a:lnTo>
                  <a:lnTo>
                    <a:pt x="135" y="575"/>
                  </a:lnTo>
                  <a:lnTo>
                    <a:pt x="156" y="490"/>
                  </a:lnTo>
                  <a:lnTo>
                    <a:pt x="168" y="448"/>
                  </a:lnTo>
                  <a:lnTo>
                    <a:pt x="174" y="404"/>
                  </a:lnTo>
                  <a:lnTo>
                    <a:pt x="181" y="365"/>
                  </a:lnTo>
                  <a:lnTo>
                    <a:pt x="178" y="324"/>
                  </a:lnTo>
                  <a:lnTo>
                    <a:pt x="174" y="306"/>
                  </a:lnTo>
                  <a:lnTo>
                    <a:pt x="168" y="280"/>
                  </a:lnTo>
                  <a:lnTo>
                    <a:pt x="159" y="249"/>
                  </a:lnTo>
                  <a:lnTo>
                    <a:pt x="156" y="218"/>
                  </a:lnTo>
                  <a:lnTo>
                    <a:pt x="159" y="125"/>
                  </a:lnTo>
                  <a:lnTo>
                    <a:pt x="156" y="101"/>
                  </a:lnTo>
                  <a:lnTo>
                    <a:pt x="156" y="88"/>
                  </a:lnTo>
                  <a:lnTo>
                    <a:pt x="159" y="70"/>
                  </a:lnTo>
                  <a:lnTo>
                    <a:pt x="168" y="39"/>
                  </a:lnTo>
                  <a:lnTo>
                    <a:pt x="178" y="3"/>
                  </a:lnTo>
                  <a:lnTo>
                    <a:pt x="178" y="0"/>
                  </a:lnTo>
                  <a:lnTo>
                    <a:pt x="174" y="0"/>
                  </a:lnTo>
                  <a:lnTo>
                    <a:pt x="132" y="8"/>
                  </a:lnTo>
                  <a:lnTo>
                    <a:pt x="77" y="13"/>
                  </a:lnTo>
                  <a:lnTo>
                    <a:pt x="6" y="16"/>
                  </a:lnTo>
                  <a:close/>
                </a:path>
              </a:pathLst>
            </a:custGeom>
            <a:solidFill>
              <a:srgbClr val="000000"/>
            </a:solidFill>
            <a:ln w="9525">
              <a:noFill/>
              <a:round/>
              <a:headEnd/>
              <a:tailEnd/>
            </a:ln>
          </p:spPr>
          <p:txBody>
            <a:bodyPr/>
            <a:lstStyle/>
            <a:p>
              <a:endParaRPr lang="ru-RU"/>
            </a:p>
          </p:txBody>
        </p:sp>
        <p:sp>
          <p:nvSpPr>
            <p:cNvPr id="40031" name="Freeform 184"/>
            <p:cNvSpPr>
              <a:spLocks noEditPoints="1"/>
            </p:cNvSpPr>
            <p:nvPr/>
          </p:nvSpPr>
          <p:spPr bwMode="auto">
            <a:xfrm>
              <a:off x="4748" y="2669"/>
              <a:ext cx="156" cy="498"/>
            </a:xfrm>
            <a:custGeom>
              <a:avLst/>
              <a:gdLst>
                <a:gd name="T0" fmla="*/ 6 w 156"/>
                <a:gd name="T1" fmla="*/ 37 h 498"/>
                <a:gd name="T2" fmla="*/ 98 w 156"/>
                <a:gd name="T3" fmla="*/ 26 h 498"/>
                <a:gd name="T4" fmla="*/ 116 w 156"/>
                <a:gd name="T5" fmla="*/ 18 h 498"/>
                <a:gd name="T6" fmla="*/ 116 w 156"/>
                <a:gd name="T7" fmla="*/ 3 h 498"/>
                <a:gd name="T8" fmla="*/ 89 w 156"/>
                <a:gd name="T9" fmla="*/ 3 h 498"/>
                <a:gd name="T10" fmla="*/ 40 w 156"/>
                <a:gd name="T11" fmla="*/ 13 h 498"/>
                <a:gd name="T12" fmla="*/ 13 w 156"/>
                <a:gd name="T13" fmla="*/ 13 h 498"/>
                <a:gd name="T14" fmla="*/ 3 w 156"/>
                <a:gd name="T15" fmla="*/ 99 h 498"/>
                <a:gd name="T16" fmla="*/ 10 w 156"/>
                <a:gd name="T17" fmla="*/ 114 h 498"/>
                <a:gd name="T18" fmla="*/ 89 w 156"/>
                <a:gd name="T19" fmla="*/ 114 h 498"/>
                <a:gd name="T20" fmla="*/ 132 w 156"/>
                <a:gd name="T21" fmla="*/ 101 h 498"/>
                <a:gd name="T22" fmla="*/ 150 w 156"/>
                <a:gd name="T23" fmla="*/ 86 h 498"/>
                <a:gd name="T24" fmla="*/ 126 w 156"/>
                <a:gd name="T25" fmla="*/ 78 h 498"/>
                <a:gd name="T26" fmla="*/ 80 w 156"/>
                <a:gd name="T27" fmla="*/ 83 h 498"/>
                <a:gd name="T28" fmla="*/ 0 w 156"/>
                <a:gd name="T29" fmla="*/ 81 h 498"/>
                <a:gd name="T30" fmla="*/ 25 w 156"/>
                <a:gd name="T31" fmla="*/ 153 h 498"/>
                <a:gd name="T32" fmla="*/ 31 w 156"/>
                <a:gd name="T33" fmla="*/ 187 h 498"/>
                <a:gd name="T34" fmla="*/ 74 w 156"/>
                <a:gd name="T35" fmla="*/ 187 h 498"/>
                <a:gd name="T36" fmla="*/ 138 w 156"/>
                <a:gd name="T37" fmla="*/ 169 h 498"/>
                <a:gd name="T38" fmla="*/ 156 w 156"/>
                <a:gd name="T39" fmla="*/ 151 h 498"/>
                <a:gd name="T40" fmla="*/ 129 w 156"/>
                <a:gd name="T41" fmla="*/ 148 h 498"/>
                <a:gd name="T42" fmla="*/ 25 w 156"/>
                <a:gd name="T43" fmla="*/ 153 h 498"/>
                <a:gd name="T44" fmla="*/ 22 w 156"/>
                <a:gd name="T45" fmla="*/ 228 h 498"/>
                <a:gd name="T46" fmla="*/ 16 w 156"/>
                <a:gd name="T47" fmla="*/ 270 h 498"/>
                <a:gd name="T48" fmla="*/ 98 w 156"/>
                <a:gd name="T49" fmla="*/ 264 h 498"/>
                <a:gd name="T50" fmla="*/ 150 w 156"/>
                <a:gd name="T51" fmla="*/ 244 h 498"/>
                <a:gd name="T52" fmla="*/ 150 w 156"/>
                <a:gd name="T53" fmla="*/ 233 h 498"/>
                <a:gd name="T54" fmla="*/ 135 w 156"/>
                <a:gd name="T55" fmla="*/ 226 h 498"/>
                <a:gd name="T56" fmla="*/ 98 w 156"/>
                <a:gd name="T57" fmla="*/ 226 h 498"/>
                <a:gd name="T58" fmla="*/ 37 w 156"/>
                <a:gd name="T59" fmla="*/ 231 h 498"/>
                <a:gd name="T60" fmla="*/ 22 w 156"/>
                <a:gd name="T61" fmla="*/ 228 h 498"/>
                <a:gd name="T62" fmla="*/ 19 w 156"/>
                <a:gd name="T63" fmla="*/ 327 h 498"/>
                <a:gd name="T64" fmla="*/ 61 w 156"/>
                <a:gd name="T65" fmla="*/ 347 h 498"/>
                <a:gd name="T66" fmla="*/ 135 w 156"/>
                <a:gd name="T67" fmla="*/ 334 h 498"/>
                <a:gd name="T68" fmla="*/ 150 w 156"/>
                <a:gd name="T69" fmla="*/ 311 h 498"/>
                <a:gd name="T70" fmla="*/ 147 w 156"/>
                <a:gd name="T71" fmla="*/ 298 h 498"/>
                <a:gd name="T72" fmla="*/ 119 w 156"/>
                <a:gd name="T73" fmla="*/ 296 h 498"/>
                <a:gd name="T74" fmla="*/ 31 w 156"/>
                <a:gd name="T75" fmla="*/ 308 h 498"/>
                <a:gd name="T76" fmla="*/ 19 w 156"/>
                <a:gd name="T77" fmla="*/ 308 h 498"/>
                <a:gd name="T78" fmla="*/ 37 w 156"/>
                <a:gd name="T79" fmla="*/ 433 h 498"/>
                <a:gd name="T80" fmla="*/ 101 w 156"/>
                <a:gd name="T81" fmla="*/ 428 h 498"/>
                <a:gd name="T82" fmla="*/ 132 w 156"/>
                <a:gd name="T83" fmla="*/ 415 h 498"/>
                <a:gd name="T84" fmla="*/ 144 w 156"/>
                <a:gd name="T85" fmla="*/ 389 h 498"/>
                <a:gd name="T86" fmla="*/ 119 w 156"/>
                <a:gd name="T87" fmla="*/ 381 h 498"/>
                <a:gd name="T88" fmla="*/ 77 w 156"/>
                <a:gd name="T89" fmla="*/ 389 h 498"/>
                <a:gd name="T90" fmla="*/ 40 w 156"/>
                <a:gd name="T91" fmla="*/ 461 h 498"/>
                <a:gd name="T92" fmla="*/ 43 w 156"/>
                <a:gd name="T93" fmla="*/ 490 h 498"/>
                <a:gd name="T94" fmla="*/ 110 w 156"/>
                <a:gd name="T95" fmla="*/ 490 h 498"/>
                <a:gd name="T96" fmla="*/ 116 w 156"/>
                <a:gd name="T97" fmla="*/ 466 h 498"/>
                <a:gd name="T98" fmla="*/ 107 w 156"/>
                <a:gd name="T99" fmla="*/ 461 h 498"/>
                <a:gd name="T100" fmla="*/ 40 w 156"/>
                <a:gd name="T101" fmla="*/ 461 h 4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6"/>
                <a:gd name="T154" fmla="*/ 0 h 498"/>
                <a:gd name="T155" fmla="*/ 156 w 156"/>
                <a:gd name="T156" fmla="*/ 498 h 49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6" h="498">
                  <a:moveTo>
                    <a:pt x="13" y="13"/>
                  </a:moveTo>
                  <a:lnTo>
                    <a:pt x="13" y="13"/>
                  </a:lnTo>
                  <a:lnTo>
                    <a:pt x="6" y="37"/>
                  </a:lnTo>
                  <a:lnTo>
                    <a:pt x="55" y="31"/>
                  </a:lnTo>
                  <a:lnTo>
                    <a:pt x="98" y="26"/>
                  </a:lnTo>
                  <a:lnTo>
                    <a:pt x="110" y="21"/>
                  </a:lnTo>
                  <a:lnTo>
                    <a:pt x="116" y="18"/>
                  </a:lnTo>
                  <a:lnTo>
                    <a:pt x="119" y="13"/>
                  </a:lnTo>
                  <a:lnTo>
                    <a:pt x="119" y="8"/>
                  </a:lnTo>
                  <a:lnTo>
                    <a:pt x="116" y="3"/>
                  </a:lnTo>
                  <a:lnTo>
                    <a:pt x="110" y="0"/>
                  </a:lnTo>
                  <a:lnTo>
                    <a:pt x="101" y="0"/>
                  </a:lnTo>
                  <a:lnTo>
                    <a:pt x="89" y="3"/>
                  </a:lnTo>
                  <a:lnTo>
                    <a:pt x="65" y="11"/>
                  </a:lnTo>
                  <a:lnTo>
                    <a:pt x="40" y="13"/>
                  </a:lnTo>
                  <a:lnTo>
                    <a:pt x="13" y="13"/>
                  </a:lnTo>
                  <a:close/>
                  <a:moveTo>
                    <a:pt x="0" y="81"/>
                  </a:moveTo>
                  <a:lnTo>
                    <a:pt x="0" y="81"/>
                  </a:lnTo>
                  <a:lnTo>
                    <a:pt x="3" y="99"/>
                  </a:lnTo>
                  <a:lnTo>
                    <a:pt x="10" y="114"/>
                  </a:lnTo>
                  <a:lnTo>
                    <a:pt x="37" y="114"/>
                  </a:lnTo>
                  <a:lnTo>
                    <a:pt x="61" y="117"/>
                  </a:lnTo>
                  <a:lnTo>
                    <a:pt x="89" y="114"/>
                  </a:lnTo>
                  <a:lnTo>
                    <a:pt x="116" y="109"/>
                  </a:lnTo>
                  <a:lnTo>
                    <a:pt x="132" y="101"/>
                  </a:lnTo>
                  <a:lnTo>
                    <a:pt x="144" y="96"/>
                  </a:lnTo>
                  <a:lnTo>
                    <a:pt x="150" y="91"/>
                  </a:lnTo>
                  <a:lnTo>
                    <a:pt x="150" y="86"/>
                  </a:lnTo>
                  <a:lnTo>
                    <a:pt x="147" y="81"/>
                  </a:lnTo>
                  <a:lnTo>
                    <a:pt x="138" y="78"/>
                  </a:lnTo>
                  <a:lnTo>
                    <a:pt x="126" y="78"/>
                  </a:lnTo>
                  <a:lnTo>
                    <a:pt x="107" y="78"/>
                  </a:lnTo>
                  <a:lnTo>
                    <a:pt x="80" y="83"/>
                  </a:lnTo>
                  <a:lnTo>
                    <a:pt x="52" y="83"/>
                  </a:lnTo>
                  <a:lnTo>
                    <a:pt x="25" y="83"/>
                  </a:lnTo>
                  <a:lnTo>
                    <a:pt x="0" y="81"/>
                  </a:lnTo>
                  <a:close/>
                  <a:moveTo>
                    <a:pt x="25" y="153"/>
                  </a:moveTo>
                  <a:lnTo>
                    <a:pt x="25" y="153"/>
                  </a:lnTo>
                  <a:lnTo>
                    <a:pt x="31" y="171"/>
                  </a:lnTo>
                  <a:lnTo>
                    <a:pt x="31" y="187"/>
                  </a:lnTo>
                  <a:lnTo>
                    <a:pt x="52" y="189"/>
                  </a:lnTo>
                  <a:lnTo>
                    <a:pt x="74" y="187"/>
                  </a:lnTo>
                  <a:lnTo>
                    <a:pt x="92" y="184"/>
                  </a:lnTo>
                  <a:lnTo>
                    <a:pt x="107" y="182"/>
                  </a:lnTo>
                  <a:lnTo>
                    <a:pt x="138" y="169"/>
                  </a:lnTo>
                  <a:lnTo>
                    <a:pt x="156" y="158"/>
                  </a:lnTo>
                  <a:lnTo>
                    <a:pt x="156" y="151"/>
                  </a:lnTo>
                  <a:lnTo>
                    <a:pt x="156" y="143"/>
                  </a:lnTo>
                  <a:lnTo>
                    <a:pt x="129" y="148"/>
                  </a:lnTo>
                  <a:lnTo>
                    <a:pt x="98" y="151"/>
                  </a:lnTo>
                  <a:lnTo>
                    <a:pt x="61" y="153"/>
                  </a:lnTo>
                  <a:lnTo>
                    <a:pt x="25" y="153"/>
                  </a:lnTo>
                  <a:close/>
                  <a:moveTo>
                    <a:pt x="22" y="228"/>
                  </a:moveTo>
                  <a:lnTo>
                    <a:pt x="22" y="228"/>
                  </a:lnTo>
                  <a:lnTo>
                    <a:pt x="16" y="249"/>
                  </a:lnTo>
                  <a:lnTo>
                    <a:pt x="16" y="270"/>
                  </a:lnTo>
                  <a:lnTo>
                    <a:pt x="43" y="270"/>
                  </a:lnTo>
                  <a:lnTo>
                    <a:pt x="71" y="267"/>
                  </a:lnTo>
                  <a:lnTo>
                    <a:pt x="98" y="264"/>
                  </a:lnTo>
                  <a:lnTo>
                    <a:pt x="119" y="259"/>
                  </a:lnTo>
                  <a:lnTo>
                    <a:pt x="138" y="251"/>
                  </a:lnTo>
                  <a:lnTo>
                    <a:pt x="150" y="244"/>
                  </a:lnTo>
                  <a:lnTo>
                    <a:pt x="153" y="241"/>
                  </a:lnTo>
                  <a:lnTo>
                    <a:pt x="153" y="239"/>
                  </a:lnTo>
                  <a:lnTo>
                    <a:pt x="150" y="233"/>
                  </a:lnTo>
                  <a:lnTo>
                    <a:pt x="147" y="231"/>
                  </a:lnTo>
                  <a:lnTo>
                    <a:pt x="135" y="226"/>
                  </a:lnTo>
                  <a:lnTo>
                    <a:pt x="123" y="223"/>
                  </a:lnTo>
                  <a:lnTo>
                    <a:pt x="110" y="223"/>
                  </a:lnTo>
                  <a:lnTo>
                    <a:pt x="98" y="226"/>
                  </a:lnTo>
                  <a:lnTo>
                    <a:pt x="68" y="231"/>
                  </a:lnTo>
                  <a:lnTo>
                    <a:pt x="52" y="231"/>
                  </a:lnTo>
                  <a:lnTo>
                    <a:pt x="37" y="231"/>
                  </a:lnTo>
                  <a:lnTo>
                    <a:pt x="22" y="228"/>
                  </a:lnTo>
                  <a:close/>
                  <a:moveTo>
                    <a:pt x="19" y="308"/>
                  </a:moveTo>
                  <a:lnTo>
                    <a:pt x="19" y="308"/>
                  </a:lnTo>
                  <a:lnTo>
                    <a:pt x="19" y="327"/>
                  </a:lnTo>
                  <a:lnTo>
                    <a:pt x="22" y="347"/>
                  </a:lnTo>
                  <a:lnTo>
                    <a:pt x="61" y="347"/>
                  </a:lnTo>
                  <a:lnTo>
                    <a:pt x="95" y="345"/>
                  </a:lnTo>
                  <a:lnTo>
                    <a:pt x="116" y="340"/>
                  </a:lnTo>
                  <a:lnTo>
                    <a:pt x="135" y="334"/>
                  </a:lnTo>
                  <a:lnTo>
                    <a:pt x="144" y="327"/>
                  </a:lnTo>
                  <a:lnTo>
                    <a:pt x="150" y="319"/>
                  </a:lnTo>
                  <a:lnTo>
                    <a:pt x="150" y="311"/>
                  </a:lnTo>
                  <a:lnTo>
                    <a:pt x="150" y="303"/>
                  </a:lnTo>
                  <a:lnTo>
                    <a:pt x="147" y="298"/>
                  </a:lnTo>
                  <a:lnTo>
                    <a:pt x="141" y="296"/>
                  </a:lnTo>
                  <a:lnTo>
                    <a:pt x="132" y="296"/>
                  </a:lnTo>
                  <a:lnTo>
                    <a:pt x="119" y="296"/>
                  </a:lnTo>
                  <a:lnTo>
                    <a:pt x="83" y="303"/>
                  </a:lnTo>
                  <a:lnTo>
                    <a:pt x="31" y="308"/>
                  </a:lnTo>
                  <a:lnTo>
                    <a:pt x="25" y="308"/>
                  </a:lnTo>
                  <a:lnTo>
                    <a:pt x="19" y="308"/>
                  </a:lnTo>
                  <a:close/>
                  <a:moveTo>
                    <a:pt x="28" y="389"/>
                  </a:moveTo>
                  <a:lnTo>
                    <a:pt x="28" y="389"/>
                  </a:lnTo>
                  <a:lnTo>
                    <a:pt x="37" y="433"/>
                  </a:lnTo>
                  <a:lnTo>
                    <a:pt x="71" y="430"/>
                  </a:lnTo>
                  <a:lnTo>
                    <a:pt x="101" y="428"/>
                  </a:lnTo>
                  <a:lnTo>
                    <a:pt x="119" y="422"/>
                  </a:lnTo>
                  <a:lnTo>
                    <a:pt x="132" y="415"/>
                  </a:lnTo>
                  <a:lnTo>
                    <a:pt x="138" y="407"/>
                  </a:lnTo>
                  <a:lnTo>
                    <a:pt x="141" y="397"/>
                  </a:lnTo>
                  <a:lnTo>
                    <a:pt x="144" y="389"/>
                  </a:lnTo>
                  <a:lnTo>
                    <a:pt x="138" y="381"/>
                  </a:lnTo>
                  <a:lnTo>
                    <a:pt x="132" y="378"/>
                  </a:lnTo>
                  <a:lnTo>
                    <a:pt x="119" y="381"/>
                  </a:lnTo>
                  <a:lnTo>
                    <a:pt x="98" y="386"/>
                  </a:lnTo>
                  <a:lnTo>
                    <a:pt x="77" y="389"/>
                  </a:lnTo>
                  <a:lnTo>
                    <a:pt x="28" y="389"/>
                  </a:lnTo>
                  <a:close/>
                  <a:moveTo>
                    <a:pt x="40" y="461"/>
                  </a:moveTo>
                  <a:lnTo>
                    <a:pt x="40" y="461"/>
                  </a:lnTo>
                  <a:lnTo>
                    <a:pt x="43" y="490"/>
                  </a:lnTo>
                  <a:lnTo>
                    <a:pt x="107" y="498"/>
                  </a:lnTo>
                  <a:lnTo>
                    <a:pt x="110" y="490"/>
                  </a:lnTo>
                  <a:lnTo>
                    <a:pt x="116" y="477"/>
                  </a:lnTo>
                  <a:lnTo>
                    <a:pt x="119" y="472"/>
                  </a:lnTo>
                  <a:lnTo>
                    <a:pt x="116" y="466"/>
                  </a:lnTo>
                  <a:lnTo>
                    <a:pt x="113" y="461"/>
                  </a:lnTo>
                  <a:lnTo>
                    <a:pt x="107" y="461"/>
                  </a:lnTo>
                  <a:lnTo>
                    <a:pt x="80" y="464"/>
                  </a:lnTo>
                  <a:lnTo>
                    <a:pt x="40" y="461"/>
                  </a:lnTo>
                  <a:close/>
                </a:path>
              </a:pathLst>
            </a:custGeom>
            <a:solidFill>
              <a:srgbClr val="FFFFFF"/>
            </a:solidFill>
            <a:ln w="9525">
              <a:noFill/>
              <a:round/>
              <a:headEnd/>
              <a:tailEnd/>
            </a:ln>
          </p:spPr>
          <p:txBody>
            <a:bodyPr/>
            <a:lstStyle/>
            <a:p>
              <a:endParaRPr lang="ru-RU"/>
            </a:p>
          </p:txBody>
        </p:sp>
        <p:sp>
          <p:nvSpPr>
            <p:cNvPr id="40032" name="Freeform 185"/>
            <p:cNvSpPr>
              <a:spLocks/>
            </p:cNvSpPr>
            <p:nvPr/>
          </p:nvSpPr>
          <p:spPr bwMode="auto">
            <a:xfrm>
              <a:off x="4797" y="3187"/>
              <a:ext cx="70" cy="36"/>
            </a:xfrm>
            <a:custGeom>
              <a:avLst/>
              <a:gdLst>
                <a:gd name="T0" fmla="*/ 3 w 70"/>
                <a:gd name="T1" fmla="*/ 0 h 36"/>
                <a:gd name="T2" fmla="*/ 3 w 70"/>
                <a:gd name="T3" fmla="*/ 0 h 36"/>
                <a:gd name="T4" fmla="*/ 12 w 70"/>
                <a:gd name="T5" fmla="*/ 3 h 36"/>
                <a:gd name="T6" fmla="*/ 25 w 70"/>
                <a:gd name="T7" fmla="*/ 5 h 36"/>
                <a:gd name="T8" fmla="*/ 43 w 70"/>
                <a:gd name="T9" fmla="*/ 5 h 36"/>
                <a:gd name="T10" fmla="*/ 43 w 70"/>
                <a:gd name="T11" fmla="*/ 5 h 36"/>
                <a:gd name="T12" fmla="*/ 64 w 70"/>
                <a:gd name="T13" fmla="*/ 3 h 36"/>
                <a:gd name="T14" fmla="*/ 67 w 70"/>
                <a:gd name="T15" fmla="*/ 5 h 36"/>
                <a:gd name="T16" fmla="*/ 67 w 70"/>
                <a:gd name="T17" fmla="*/ 8 h 36"/>
                <a:gd name="T18" fmla="*/ 67 w 70"/>
                <a:gd name="T19" fmla="*/ 8 h 36"/>
                <a:gd name="T20" fmla="*/ 70 w 70"/>
                <a:gd name="T21" fmla="*/ 16 h 36"/>
                <a:gd name="T22" fmla="*/ 67 w 70"/>
                <a:gd name="T23" fmla="*/ 26 h 36"/>
                <a:gd name="T24" fmla="*/ 64 w 70"/>
                <a:gd name="T25" fmla="*/ 29 h 36"/>
                <a:gd name="T26" fmla="*/ 61 w 70"/>
                <a:gd name="T27" fmla="*/ 34 h 36"/>
                <a:gd name="T28" fmla="*/ 52 w 70"/>
                <a:gd name="T29" fmla="*/ 36 h 36"/>
                <a:gd name="T30" fmla="*/ 40 w 70"/>
                <a:gd name="T31" fmla="*/ 36 h 36"/>
                <a:gd name="T32" fmla="*/ 40 w 70"/>
                <a:gd name="T33" fmla="*/ 36 h 36"/>
                <a:gd name="T34" fmla="*/ 19 w 70"/>
                <a:gd name="T35" fmla="*/ 34 h 36"/>
                <a:gd name="T36" fmla="*/ 6 w 70"/>
                <a:gd name="T37" fmla="*/ 29 h 36"/>
                <a:gd name="T38" fmla="*/ 3 w 70"/>
                <a:gd name="T39" fmla="*/ 24 h 36"/>
                <a:gd name="T40" fmla="*/ 0 w 70"/>
                <a:gd name="T41" fmla="*/ 18 h 36"/>
                <a:gd name="T42" fmla="*/ 0 w 70"/>
                <a:gd name="T43" fmla="*/ 18 h 36"/>
                <a:gd name="T44" fmla="*/ 3 w 70"/>
                <a:gd name="T45" fmla="*/ 0 h 36"/>
                <a:gd name="T46" fmla="*/ 3 w 70"/>
                <a:gd name="T47" fmla="*/ 0 h 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0"/>
                <a:gd name="T73" fmla="*/ 0 h 36"/>
                <a:gd name="T74" fmla="*/ 70 w 70"/>
                <a:gd name="T75" fmla="*/ 36 h 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0" h="36">
                  <a:moveTo>
                    <a:pt x="3" y="0"/>
                  </a:moveTo>
                  <a:lnTo>
                    <a:pt x="3" y="0"/>
                  </a:lnTo>
                  <a:lnTo>
                    <a:pt x="12" y="3"/>
                  </a:lnTo>
                  <a:lnTo>
                    <a:pt x="25" y="5"/>
                  </a:lnTo>
                  <a:lnTo>
                    <a:pt x="43" y="5"/>
                  </a:lnTo>
                  <a:lnTo>
                    <a:pt x="64" y="3"/>
                  </a:lnTo>
                  <a:lnTo>
                    <a:pt x="67" y="5"/>
                  </a:lnTo>
                  <a:lnTo>
                    <a:pt x="67" y="8"/>
                  </a:lnTo>
                  <a:lnTo>
                    <a:pt x="70" y="16"/>
                  </a:lnTo>
                  <a:lnTo>
                    <a:pt x="67" y="26"/>
                  </a:lnTo>
                  <a:lnTo>
                    <a:pt x="64" y="29"/>
                  </a:lnTo>
                  <a:lnTo>
                    <a:pt x="61" y="34"/>
                  </a:lnTo>
                  <a:lnTo>
                    <a:pt x="52" y="36"/>
                  </a:lnTo>
                  <a:lnTo>
                    <a:pt x="40" y="36"/>
                  </a:lnTo>
                  <a:lnTo>
                    <a:pt x="19" y="34"/>
                  </a:lnTo>
                  <a:lnTo>
                    <a:pt x="6" y="29"/>
                  </a:lnTo>
                  <a:lnTo>
                    <a:pt x="3" y="24"/>
                  </a:lnTo>
                  <a:lnTo>
                    <a:pt x="0" y="18"/>
                  </a:lnTo>
                  <a:lnTo>
                    <a:pt x="3" y="0"/>
                  </a:lnTo>
                  <a:close/>
                </a:path>
              </a:pathLst>
            </a:custGeom>
            <a:solidFill>
              <a:srgbClr val="FFFFFF"/>
            </a:solidFill>
            <a:ln w="9525">
              <a:noFill/>
              <a:round/>
              <a:headEnd/>
              <a:tailEnd/>
            </a:ln>
          </p:spPr>
          <p:txBody>
            <a:bodyPr/>
            <a:lstStyle/>
            <a:p>
              <a:endParaRPr lang="ru-RU"/>
            </a:p>
          </p:txBody>
        </p:sp>
        <p:sp>
          <p:nvSpPr>
            <p:cNvPr id="40033" name="Freeform 186"/>
            <p:cNvSpPr>
              <a:spLocks/>
            </p:cNvSpPr>
            <p:nvPr/>
          </p:nvSpPr>
          <p:spPr bwMode="auto">
            <a:xfrm>
              <a:off x="4782" y="3231"/>
              <a:ext cx="79" cy="29"/>
            </a:xfrm>
            <a:custGeom>
              <a:avLst/>
              <a:gdLst>
                <a:gd name="T0" fmla="*/ 12 w 79"/>
                <a:gd name="T1" fmla="*/ 0 h 29"/>
                <a:gd name="T2" fmla="*/ 12 w 79"/>
                <a:gd name="T3" fmla="*/ 0 h 29"/>
                <a:gd name="T4" fmla="*/ 24 w 79"/>
                <a:gd name="T5" fmla="*/ 3 h 29"/>
                <a:gd name="T6" fmla="*/ 40 w 79"/>
                <a:gd name="T7" fmla="*/ 5 h 29"/>
                <a:gd name="T8" fmla="*/ 55 w 79"/>
                <a:gd name="T9" fmla="*/ 8 h 29"/>
                <a:gd name="T10" fmla="*/ 67 w 79"/>
                <a:gd name="T11" fmla="*/ 8 h 29"/>
                <a:gd name="T12" fmla="*/ 67 w 79"/>
                <a:gd name="T13" fmla="*/ 8 h 29"/>
                <a:gd name="T14" fmla="*/ 76 w 79"/>
                <a:gd name="T15" fmla="*/ 5 h 29"/>
                <a:gd name="T16" fmla="*/ 79 w 79"/>
                <a:gd name="T17" fmla="*/ 8 h 29"/>
                <a:gd name="T18" fmla="*/ 79 w 79"/>
                <a:gd name="T19" fmla="*/ 16 h 29"/>
                <a:gd name="T20" fmla="*/ 79 w 79"/>
                <a:gd name="T21" fmla="*/ 16 h 29"/>
                <a:gd name="T22" fmla="*/ 79 w 79"/>
                <a:gd name="T23" fmla="*/ 21 h 29"/>
                <a:gd name="T24" fmla="*/ 76 w 79"/>
                <a:gd name="T25" fmla="*/ 26 h 29"/>
                <a:gd name="T26" fmla="*/ 70 w 79"/>
                <a:gd name="T27" fmla="*/ 29 h 29"/>
                <a:gd name="T28" fmla="*/ 58 w 79"/>
                <a:gd name="T29" fmla="*/ 26 h 29"/>
                <a:gd name="T30" fmla="*/ 58 w 79"/>
                <a:gd name="T31" fmla="*/ 26 h 29"/>
                <a:gd name="T32" fmla="*/ 27 w 79"/>
                <a:gd name="T33" fmla="*/ 21 h 29"/>
                <a:gd name="T34" fmla="*/ 12 w 79"/>
                <a:gd name="T35" fmla="*/ 21 h 29"/>
                <a:gd name="T36" fmla="*/ 3 w 79"/>
                <a:gd name="T37" fmla="*/ 24 h 29"/>
                <a:gd name="T38" fmla="*/ 3 w 79"/>
                <a:gd name="T39" fmla="*/ 24 h 29"/>
                <a:gd name="T40" fmla="*/ 0 w 79"/>
                <a:gd name="T41" fmla="*/ 24 h 29"/>
                <a:gd name="T42" fmla="*/ 0 w 79"/>
                <a:gd name="T43" fmla="*/ 21 h 29"/>
                <a:gd name="T44" fmla="*/ 0 w 79"/>
                <a:gd name="T45" fmla="*/ 13 h 29"/>
                <a:gd name="T46" fmla="*/ 6 w 79"/>
                <a:gd name="T47" fmla="*/ 5 h 29"/>
                <a:gd name="T48" fmla="*/ 12 w 79"/>
                <a:gd name="T49" fmla="*/ 0 h 29"/>
                <a:gd name="T50" fmla="*/ 12 w 79"/>
                <a:gd name="T51" fmla="*/ 0 h 2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9"/>
                <a:gd name="T79" fmla="*/ 0 h 29"/>
                <a:gd name="T80" fmla="*/ 79 w 79"/>
                <a:gd name="T81" fmla="*/ 29 h 2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9" h="29">
                  <a:moveTo>
                    <a:pt x="12" y="0"/>
                  </a:moveTo>
                  <a:lnTo>
                    <a:pt x="12" y="0"/>
                  </a:lnTo>
                  <a:lnTo>
                    <a:pt x="24" y="3"/>
                  </a:lnTo>
                  <a:lnTo>
                    <a:pt x="40" y="5"/>
                  </a:lnTo>
                  <a:lnTo>
                    <a:pt x="55" y="8"/>
                  </a:lnTo>
                  <a:lnTo>
                    <a:pt x="67" y="8"/>
                  </a:lnTo>
                  <a:lnTo>
                    <a:pt x="76" y="5"/>
                  </a:lnTo>
                  <a:lnTo>
                    <a:pt x="79" y="8"/>
                  </a:lnTo>
                  <a:lnTo>
                    <a:pt x="79" y="16"/>
                  </a:lnTo>
                  <a:lnTo>
                    <a:pt x="79" y="21"/>
                  </a:lnTo>
                  <a:lnTo>
                    <a:pt x="76" y="26"/>
                  </a:lnTo>
                  <a:lnTo>
                    <a:pt x="70" y="29"/>
                  </a:lnTo>
                  <a:lnTo>
                    <a:pt x="58" y="26"/>
                  </a:lnTo>
                  <a:lnTo>
                    <a:pt x="27" y="21"/>
                  </a:lnTo>
                  <a:lnTo>
                    <a:pt x="12" y="21"/>
                  </a:lnTo>
                  <a:lnTo>
                    <a:pt x="3" y="24"/>
                  </a:lnTo>
                  <a:lnTo>
                    <a:pt x="0" y="24"/>
                  </a:lnTo>
                  <a:lnTo>
                    <a:pt x="0" y="21"/>
                  </a:lnTo>
                  <a:lnTo>
                    <a:pt x="0" y="13"/>
                  </a:lnTo>
                  <a:lnTo>
                    <a:pt x="6" y="5"/>
                  </a:lnTo>
                  <a:lnTo>
                    <a:pt x="12" y="0"/>
                  </a:lnTo>
                  <a:close/>
                </a:path>
              </a:pathLst>
            </a:custGeom>
            <a:solidFill>
              <a:srgbClr val="FFFFFF"/>
            </a:solidFill>
            <a:ln w="9525">
              <a:noFill/>
              <a:round/>
              <a:headEnd/>
              <a:tailEnd/>
            </a:ln>
          </p:spPr>
          <p:txBody>
            <a:bodyPr/>
            <a:lstStyle/>
            <a:p>
              <a:endParaRPr lang="ru-RU"/>
            </a:p>
          </p:txBody>
        </p:sp>
        <p:sp>
          <p:nvSpPr>
            <p:cNvPr id="40034" name="Freeform 187"/>
            <p:cNvSpPr>
              <a:spLocks/>
            </p:cNvSpPr>
            <p:nvPr/>
          </p:nvSpPr>
          <p:spPr bwMode="auto">
            <a:xfrm>
              <a:off x="4779" y="3265"/>
              <a:ext cx="85" cy="21"/>
            </a:xfrm>
            <a:custGeom>
              <a:avLst/>
              <a:gdLst>
                <a:gd name="T0" fmla="*/ 0 w 85"/>
                <a:gd name="T1" fmla="*/ 10 h 21"/>
                <a:gd name="T2" fmla="*/ 0 w 85"/>
                <a:gd name="T3" fmla="*/ 10 h 21"/>
                <a:gd name="T4" fmla="*/ 18 w 85"/>
                <a:gd name="T5" fmla="*/ 2 h 21"/>
                <a:gd name="T6" fmla="*/ 34 w 85"/>
                <a:gd name="T7" fmla="*/ 0 h 21"/>
                <a:gd name="T8" fmla="*/ 49 w 85"/>
                <a:gd name="T9" fmla="*/ 0 h 21"/>
                <a:gd name="T10" fmla="*/ 49 w 85"/>
                <a:gd name="T11" fmla="*/ 0 h 21"/>
                <a:gd name="T12" fmla="*/ 82 w 85"/>
                <a:gd name="T13" fmla="*/ 5 h 21"/>
                <a:gd name="T14" fmla="*/ 82 w 85"/>
                <a:gd name="T15" fmla="*/ 5 h 21"/>
                <a:gd name="T16" fmla="*/ 85 w 85"/>
                <a:gd name="T17" fmla="*/ 13 h 21"/>
                <a:gd name="T18" fmla="*/ 85 w 85"/>
                <a:gd name="T19" fmla="*/ 18 h 21"/>
                <a:gd name="T20" fmla="*/ 85 w 85"/>
                <a:gd name="T21" fmla="*/ 21 h 21"/>
                <a:gd name="T22" fmla="*/ 85 w 85"/>
                <a:gd name="T23" fmla="*/ 21 h 21"/>
                <a:gd name="T24" fmla="*/ 85 w 85"/>
                <a:gd name="T25" fmla="*/ 21 h 21"/>
                <a:gd name="T26" fmla="*/ 67 w 85"/>
                <a:gd name="T27" fmla="*/ 18 h 21"/>
                <a:gd name="T28" fmla="*/ 52 w 85"/>
                <a:gd name="T29" fmla="*/ 18 h 21"/>
                <a:gd name="T30" fmla="*/ 34 w 85"/>
                <a:gd name="T31" fmla="*/ 21 h 21"/>
                <a:gd name="T32" fmla="*/ 34 w 85"/>
                <a:gd name="T33" fmla="*/ 21 h 21"/>
                <a:gd name="T34" fmla="*/ 15 w 85"/>
                <a:gd name="T35" fmla="*/ 21 h 21"/>
                <a:gd name="T36" fmla="*/ 6 w 85"/>
                <a:gd name="T37" fmla="*/ 18 h 21"/>
                <a:gd name="T38" fmla="*/ 0 w 85"/>
                <a:gd name="T39" fmla="*/ 13 h 21"/>
                <a:gd name="T40" fmla="*/ 0 w 85"/>
                <a:gd name="T41" fmla="*/ 10 h 21"/>
                <a:gd name="T42" fmla="*/ 0 w 85"/>
                <a:gd name="T43" fmla="*/ 10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5"/>
                <a:gd name="T67" fmla="*/ 0 h 21"/>
                <a:gd name="T68" fmla="*/ 85 w 85"/>
                <a:gd name="T69" fmla="*/ 21 h 2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5" h="21">
                  <a:moveTo>
                    <a:pt x="0" y="10"/>
                  </a:moveTo>
                  <a:lnTo>
                    <a:pt x="0" y="10"/>
                  </a:lnTo>
                  <a:lnTo>
                    <a:pt x="18" y="2"/>
                  </a:lnTo>
                  <a:lnTo>
                    <a:pt x="34" y="0"/>
                  </a:lnTo>
                  <a:lnTo>
                    <a:pt x="49" y="0"/>
                  </a:lnTo>
                  <a:lnTo>
                    <a:pt x="82" y="5"/>
                  </a:lnTo>
                  <a:lnTo>
                    <a:pt x="85" y="13"/>
                  </a:lnTo>
                  <a:lnTo>
                    <a:pt x="85" y="18"/>
                  </a:lnTo>
                  <a:lnTo>
                    <a:pt x="85" y="21"/>
                  </a:lnTo>
                  <a:lnTo>
                    <a:pt x="67" y="18"/>
                  </a:lnTo>
                  <a:lnTo>
                    <a:pt x="52" y="18"/>
                  </a:lnTo>
                  <a:lnTo>
                    <a:pt x="34" y="21"/>
                  </a:lnTo>
                  <a:lnTo>
                    <a:pt x="15" y="21"/>
                  </a:lnTo>
                  <a:lnTo>
                    <a:pt x="6" y="18"/>
                  </a:lnTo>
                  <a:lnTo>
                    <a:pt x="0" y="13"/>
                  </a:lnTo>
                  <a:lnTo>
                    <a:pt x="0" y="10"/>
                  </a:lnTo>
                  <a:close/>
                </a:path>
              </a:pathLst>
            </a:custGeom>
            <a:solidFill>
              <a:srgbClr val="FFFFFF"/>
            </a:solidFill>
            <a:ln w="9525">
              <a:noFill/>
              <a:round/>
              <a:headEnd/>
              <a:tailEnd/>
            </a:ln>
          </p:spPr>
          <p:txBody>
            <a:bodyPr/>
            <a:lstStyle/>
            <a:p>
              <a:endParaRPr lang="ru-RU"/>
            </a:p>
          </p:txBody>
        </p:sp>
        <p:sp>
          <p:nvSpPr>
            <p:cNvPr id="40035" name="Freeform 188"/>
            <p:cNvSpPr>
              <a:spLocks/>
            </p:cNvSpPr>
            <p:nvPr/>
          </p:nvSpPr>
          <p:spPr bwMode="auto">
            <a:xfrm>
              <a:off x="4800" y="3299"/>
              <a:ext cx="74" cy="13"/>
            </a:xfrm>
            <a:custGeom>
              <a:avLst/>
              <a:gdLst>
                <a:gd name="T0" fmla="*/ 3 w 74"/>
                <a:gd name="T1" fmla="*/ 5 h 13"/>
                <a:gd name="T2" fmla="*/ 3 w 74"/>
                <a:gd name="T3" fmla="*/ 5 h 13"/>
                <a:gd name="T4" fmla="*/ 46 w 74"/>
                <a:gd name="T5" fmla="*/ 0 h 13"/>
                <a:gd name="T6" fmla="*/ 46 w 74"/>
                <a:gd name="T7" fmla="*/ 0 h 13"/>
                <a:gd name="T8" fmla="*/ 61 w 74"/>
                <a:gd name="T9" fmla="*/ 0 h 13"/>
                <a:gd name="T10" fmla="*/ 71 w 74"/>
                <a:gd name="T11" fmla="*/ 0 h 13"/>
                <a:gd name="T12" fmla="*/ 74 w 74"/>
                <a:gd name="T13" fmla="*/ 2 h 13"/>
                <a:gd name="T14" fmla="*/ 71 w 74"/>
                <a:gd name="T15" fmla="*/ 2 h 13"/>
                <a:gd name="T16" fmla="*/ 71 w 74"/>
                <a:gd name="T17" fmla="*/ 2 h 13"/>
                <a:gd name="T18" fmla="*/ 55 w 74"/>
                <a:gd name="T19" fmla="*/ 10 h 13"/>
                <a:gd name="T20" fmla="*/ 40 w 74"/>
                <a:gd name="T21" fmla="*/ 13 h 13"/>
                <a:gd name="T22" fmla="*/ 25 w 74"/>
                <a:gd name="T23" fmla="*/ 13 h 13"/>
                <a:gd name="T24" fmla="*/ 25 w 74"/>
                <a:gd name="T25" fmla="*/ 13 h 13"/>
                <a:gd name="T26" fmla="*/ 9 w 74"/>
                <a:gd name="T27" fmla="*/ 13 h 13"/>
                <a:gd name="T28" fmla="*/ 3 w 74"/>
                <a:gd name="T29" fmla="*/ 10 h 13"/>
                <a:gd name="T30" fmla="*/ 0 w 74"/>
                <a:gd name="T31" fmla="*/ 7 h 13"/>
                <a:gd name="T32" fmla="*/ 3 w 74"/>
                <a:gd name="T33" fmla="*/ 5 h 13"/>
                <a:gd name="T34" fmla="*/ 3 w 74"/>
                <a:gd name="T35" fmla="*/ 5 h 1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4"/>
                <a:gd name="T55" fmla="*/ 0 h 13"/>
                <a:gd name="T56" fmla="*/ 74 w 74"/>
                <a:gd name="T57" fmla="*/ 13 h 1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4" h="13">
                  <a:moveTo>
                    <a:pt x="3" y="5"/>
                  </a:moveTo>
                  <a:lnTo>
                    <a:pt x="3" y="5"/>
                  </a:lnTo>
                  <a:lnTo>
                    <a:pt x="46" y="0"/>
                  </a:lnTo>
                  <a:lnTo>
                    <a:pt x="61" y="0"/>
                  </a:lnTo>
                  <a:lnTo>
                    <a:pt x="71" y="0"/>
                  </a:lnTo>
                  <a:lnTo>
                    <a:pt x="74" y="2"/>
                  </a:lnTo>
                  <a:lnTo>
                    <a:pt x="71" y="2"/>
                  </a:lnTo>
                  <a:lnTo>
                    <a:pt x="55" y="10"/>
                  </a:lnTo>
                  <a:lnTo>
                    <a:pt x="40" y="13"/>
                  </a:lnTo>
                  <a:lnTo>
                    <a:pt x="25" y="13"/>
                  </a:lnTo>
                  <a:lnTo>
                    <a:pt x="9" y="13"/>
                  </a:lnTo>
                  <a:lnTo>
                    <a:pt x="3" y="10"/>
                  </a:lnTo>
                  <a:lnTo>
                    <a:pt x="0" y="7"/>
                  </a:lnTo>
                  <a:lnTo>
                    <a:pt x="3" y="5"/>
                  </a:lnTo>
                  <a:close/>
                </a:path>
              </a:pathLst>
            </a:custGeom>
            <a:solidFill>
              <a:srgbClr val="FFFFFF"/>
            </a:solidFill>
            <a:ln w="9525">
              <a:noFill/>
              <a:round/>
              <a:headEnd/>
              <a:tailEnd/>
            </a:ln>
          </p:spPr>
          <p:txBody>
            <a:bodyPr/>
            <a:lstStyle/>
            <a:p>
              <a:endParaRPr lang="ru-RU"/>
            </a:p>
          </p:txBody>
        </p:sp>
        <p:sp>
          <p:nvSpPr>
            <p:cNvPr id="40036" name="Freeform 190"/>
            <p:cNvSpPr>
              <a:spLocks noEditPoints="1"/>
            </p:cNvSpPr>
            <p:nvPr/>
          </p:nvSpPr>
          <p:spPr bwMode="auto">
            <a:xfrm>
              <a:off x="4956" y="2457"/>
              <a:ext cx="67" cy="85"/>
            </a:xfrm>
            <a:custGeom>
              <a:avLst/>
              <a:gdLst>
                <a:gd name="T0" fmla="*/ 61 w 67"/>
                <a:gd name="T1" fmla="*/ 85 h 85"/>
                <a:gd name="T2" fmla="*/ 64 w 67"/>
                <a:gd name="T3" fmla="*/ 85 h 85"/>
                <a:gd name="T4" fmla="*/ 67 w 67"/>
                <a:gd name="T5" fmla="*/ 80 h 85"/>
                <a:gd name="T6" fmla="*/ 61 w 67"/>
                <a:gd name="T7" fmla="*/ 75 h 85"/>
                <a:gd name="T8" fmla="*/ 58 w 67"/>
                <a:gd name="T9" fmla="*/ 78 h 85"/>
                <a:gd name="T10" fmla="*/ 58 w 67"/>
                <a:gd name="T11" fmla="*/ 72 h 85"/>
                <a:gd name="T12" fmla="*/ 61 w 67"/>
                <a:gd name="T13" fmla="*/ 67 h 85"/>
                <a:gd name="T14" fmla="*/ 58 w 67"/>
                <a:gd name="T15" fmla="*/ 60 h 85"/>
                <a:gd name="T16" fmla="*/ 55 w 67"/>
                <a:gd name="T17" fmla="*/ 60 h 85"/>
                <a:gd name="T18" fmla="*/ 49 w 67"/>
                <a:gd name="T19" fmla="*/ 62 h 85"/>
                <a:gd name="T20" fmla="*/ 46 w 67"/>
                <a:gd name="T21" fmla="*/ 62 h 85"/>
                <a:gd name="T22" fmla="*/ 52 w 67"/>
                <a:gd name="T23" fmla="*/ 47 h 85"/>
                <a:gd name="T24" fmla="*/ 52 w 67"/>
                <a:gd name="T25" fmla="*/ 47 h 85"/>
                <a:gd name="T26" fmla="*/ 43 w 67"/>
                <a:gd name="T27" fmla="*/ 44 h 85"/>
                <a:gd name="T28" fmla="*/ 43 w 67"/>
                <a:gd name="T29" fmla="*/ 44 h 85"/>
                <a:gd name="T30" fmla="*/ 37 w 67"/>
                <a:gd name="T31" fmla="*/ 47 h 85"/>
                <a:gd name="T32" fmla="*/ 37 w 67"/>
                <a:gd name="T33" fmla="*/ 28 h 85"/>
                <a:gd name="T34" fmla="*/ 34 w 67"/>
                <a:gd name="T35" fmla="*/ 26 h 85"/>
                <a:gd name="T36" fmla="*/ 28 w 67"/>
                <a:gd name="T37" fmla="*/ 26 h 85"/>
                <a:gd name="T38" fmla="*/ 21 w 67"/>
                <a:gd name="T39" fmla="*/ 28 h 85"/>
                <a:gd name="T40" fmla="*/ 12 w 67"/>
                <a:gd name="T41" fmla="*/ 31 h 85"/>
                <a:gd name="T42" fmla="*/ 18 w 67"/>
                <a:gd name="T43" fmla="*/ 23 h 85"/>
                <a:gd name="T44" fmla="*/ 21 w 67"/>
                <a:gd name="T45" fmla="*/ 8 h 85"/>
                <a:gd name="T46" fmla="*/ 15 w 67"/>
                <a:gd name="T47" fmla="*/ 3 h 85"/>
                <a:gd name="T48" fmla="*/ 6 w 67"/>
                <a:gd name="T49" fmla="*/ 5 h 85"/>
                <a:gd name="T50" fmla="*/ 3 w 67"/>
                <a:gd name="T51" fmla="*/ 5 h 85"/>
                <a:gd name="T52" fmla="*/ 0 w 67"/>
                <a:gd name="T53" fmla="*/ 0 h 85"/>
                <a:gd name="T54" fmla="*/ 0 w 67"/>
                <a:gd name="T55" fmla="*/ 10 h 85"/>
                <a:gd name="T56" fmla="*/ 18 w 67"/>
                <a:gd name="T57" fmla="*/ 8 h 85"/>
                <a:gd name="T58" fmla="*/ 18 w 67"/>
                <a:gd name="T59" fmla="*/ 8 h 85"/>
                <a:gd name="T60" fmla="*/ 12 w 67"/>
                <a:gd name="T61" fmla="*/ 31 h 85"/>
                <a:gd name="T62" fmla="*/ 15 w 67"/>
                <a:gd name="T63" fmla="*/ 34 h 85"/>
                <a:gd name="T64" fmla="*/ 24 w 67"/>
                <a:gd name="T65" fmla="*/ 34 h 85"/>
                <a:gd name="T66" fmla="*/ 31 w 67"/>
                <a:gd name="T67" fmla="*/ 31 h 85"/>
                <a:gd name="T68" fmla="*/ 37 w 67"/>
                <a:gd name="T69" fmla="*/ 31 h 85"/>
                <a:gd name="T70" fmla="*/ 37 w 67"/>
                <a:gd name="T71" fmla="*/ 31 h 85"/>
                <a:gd name="T72" fmla="*/ 34 w 67"/>
                <a:gd name="T73" fmla="*/ 44 h 85"/>
                <a:gd name="T74" fmla="*/ 34 w 67"/>
                <a:gd name="T75" fmla="*/ 54 h 85"/>
                <a:gd name="T76" fmla="*/ 40 w 67"/>
                <a:gd name="T77" fmla="*/ 52 h 85"/>
                <a:gd name="T78" fmla="*/ 46 w 67"/>
                <a:gd name="T79" fmla="*/ 49 h 85"/>
                <a:gd name="T80" fmla="*/ 43 w 67"/>
                <a:gd name="T81" fmla="*/ 57 h 85"/>
                <a:gd name="T82" fmla="*/ 43 w 67"/>
                <a:gd name="T83" fmla="*/ 67 h 85"/>
                <a:gd name="T84" fmla="*/ 43 w 67"/>
                <a:gd name="T85" fmla="*/ 70 h 85"/>
                <a:gd name="T86" fmla="*/ 49 w 67"/>
                <a:gd name="T87" fmla="*/ 67 h 85"/>
                <a:gd name="T88" fmla="*/ 52 w 67"/>
                <a:gd name="T89" fmla="*/ 65 h 85"/>
                <a:gd name="T90" fmla="*/ 58 w 67"/>
                <a:gd name="T91" fmla="*/ 65 h 85"/>
                <a:gd name="T92" fmla="*/ 52 w 67"/>
                <a:gd name="T93" fmla="*/ 72 h 85"/>
                <a:gd name="T94" fmla="*/ 55 w 67"/>
                <a:gd name="T95" fmla="*/ 75 h 85"/>
                <a:gd name="T96" fmla="*/ 55 w 67"/>
                <a:gd name="T97" fmla="*/ 80 h 85"/>
                <a:gd name="T98" fmla="*/ 61 w 67"/>
                <a:gd name="T99" fmla="*/ 83 h 85"/>
                <a:gd name="T100" fmla="*/ 21 w 67"/>
                <a:gd name="T101" fmla="*/ 8 h 85"/>
                <a:gd name="T102" fmla="*/ 21 w 67"/>
                <a:gd name="T103" fmla="*/ 8 h 8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7"/>
                <a:gd name="T157" fmla="*/ 0 h 85"/>
                <a:gd name="T158" fmla="*/ 67 w 67"/>
                <a:gd name="T159" fmla="*/ 85 h 8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7" h="85">
                  <a:moveTo>
                    <a:pt x="61" y="83"/>
                  </a:moveTo>
                  <a:lnTo>
                    <a:pt x="61" y="83"/>
                  </a:lnTo>
                  <a:lnTo>
                    <a:pt x="61" y="85"/>
                  </a:lnTo>
                  <a:lnTo>
                    <a:pt x="64" y="85"/>
                  </a:lnTo>
                  <a:lnTo>
                    <a:pt x="67" y="80"/>
                  </a:lnTo>
                  <a:lnTo>
                    <a:pt x="64" y="75"/>
                  </a:lnTo>
                  <a:lnTo>
                    <a:pt x="61" y="75"/>
                  </a:lnTo>
                  <a:lnTo>
                    <a:pt x="58" y="78"/>
                  </a:lnTo>
                  <a:lnTo>
                    <a:pt x="55" y="78"/>
                  </a:lnTo>
                  <a:lnTo>
                    <a:pt x="58" y="72"/>
                  </a:lnTo>
                  <a:lnTo>
                    <a:pt x="61" y="70"/>
                  </a:lnTo>
                  <a:lnTo>
                    <a:pt x="61" y="67"/>
                  </a:lnTo>
                  <a:lnTo>
                    <a:pt x="58" y="60"/>
                  </a:lnTo>
                  <a:lnTo>
                    <a:pt x="55" y="60"/>
                  </a:lnTo>
                  <a:lnTo>
                    <a:pt x="49" y="62"/>
                  </a:lnTo>
                  <a:lnTo>
                    <a:pt x="46" y="62"/>
                  </a:lnTo>
                  <a:lnTo>
                    <a:pt x="52" y="52"/>
                  </a:lnTo>
                  <a:lnTo>
                    <a:pt x="52" y="47"/>
                  </a:lnTo>
                  <a:lnTo>
                    <a:pt x="46" y="44"/>
                  </a:lnTo>
                  <a:lnTo>
                    <a:pt x="43" y="44"/>
                  </a:lnTo>
                  <a:lnTo>
                    <a:pt x="37" y="47"/>
                  </a:lnTo>
                  <a:lnTo>
                    <a:pt x="40" y="36"/>
                  </a:lnTo>
                  <a:lnTo>
                    <a:pt x="37" y="28"/>
                  </a:lnTo>
                  <a:lnTo>
                    <a:pt x="34" y="26"/>
                  </a:lnTo>
                  <a:lnTo>
                    <a:pt x="31" y="26"/>
                  </a:lnTo>
                  <a:lnTo>
                    <a:pt x="28" y="26"/>
                  </a:lnTo>
                  <a:lnTo>
                    <a:pt x="21" y="28"/>
                  </a:lnTo>
                  <a:lnTo>
                    <a:pt x="18" y="31"/>
                  </a:lnTo>
                  <a:lnTo>
                    <a:pt x="12" y="31"/>
                  </a:lnTo>
                  <a:lnTo>
                    <a:pt x="18" y="23"/>
                  </a:lnTo>
                  <a:lnTo>
                    <a:pt x="21" y="10"/>
                  </a:lnTo>
                  <a:lnTo>
                    <a:pt x="21" y="8"/>
                  </a:lnTo>
                  <a:lnTo>
                    <a:pt x="18" y="3"/>
                  </a:lnTo>
                  <a:lnTo>
                    <a:pt x="15" y="3"/>
                  </a:lnTo>
                  <a:lnTo>
                    <a:pt x="6" y="5"/>
                  </a:lnTo>
                  <a:lnTo>
                    <a:pt x="3" y="5"/>
                  </a:lnTo>
                  <a:lnTo>
                    <a:pt x="3" y="3"/>
                  </a:lnTo>
                  <a:lnTo>
                    <a:pt x="0" y="0"/>
                  </a:lnTo>
                  <a:lnTo>
                    <a:pt x="0" y="8"/>
                  </a:lnTo>
                  <a:lnTo>
                    <a:pt x="0" y="10"/>
                  </a:lnTo>
                  <a:lnTo>
                    <a:pt x="9" y="8"/>
                  </a:lnTo>
                  <a:lnTo>
                    <a:pt x="18" y="8"/>
                  </a:lnTo>
                  <a:lnTo>
                    <a:pt x="15" y="18"/>
                  </a:lnTo>
                  <a:lnTo>
                    <a:pt x="12" y="31"/>
                  </a:lnTo>
                  <a:lnTo>
                    <a:pt x="12" y="34"/>
                  </a:lnTo>
                  <a:lnTo>
                    <a:pt x="15" y="34"/>
                  </a:lnTo>
                  <a:lnTo>
                    <a:pt x="18" y="36"/>
                  </a:lnTo>
                  <a:lnTo>
                    <a:pt x="24" y="34"/>
                  </a:lnTo>
                  <a:lnTo>
                    <a:pt x="31" y="31"/>
                  </a:lnTo>
                  <a:lnTo>
                    <a:pt x="34" y="31"/>
                  </a:lnTo>
                  <a:lnTo>
                    <a:pt x="37" y="31"/>
                  </a:lnTo>
                  <a:lnTo>
                    <a:pt x="37" y="34"/>
                  </a:lnTo>
                  <a:lnTo>
                    <a:pt x="34" y="44"/>
                  </a:lnTo>
                  <a:lnTo>
                    <a:pt x="31" y="52"/>
                  </a:lnTo>
                  <a:lnTo>
                    <a:pt x="34" y="54"/>
                  </a:lnTo>
                  <a:lnTo>
                    <a:pt x="40" y="52"/>
                  </a:lnTo>
                  <a:lnTo>
                    <a:pt x="46" y="49"/>
                  </a:lnTo>
                  <a:lnTo>
                    <a:pt x="49" y="47"/>
                  </a:lnTo>
                  <a:lnTo>
                    <a:pt x="43" y="57"/>
                  </a:lnTo>
                  <a:lnTo>
                    <a:pt x="40" y="65"/>
                  </a:lnTo>
                  <a:lnTo>
                    <a:pt x="43" y="67"/>
                  </a:lnTo>
                  <a:lnTo>
                    <a:pt x="43" y="70"/>
                  </a:lnTo>
                  <a:lnTo>
                    <a:pt x="49" y="67"/>
                  </a:lnTo>
                  <a:lnTo>
                    <a:pt x="52" y="65"/>
                  </a:lnTo>
                  <a:lnTo>
                    <a:pt x="58" y="65"/>
                  </a:lnTo>
                  <a:lnTo>
                    <a:pt x="55" y="67"/>
                  </a:lnTo>
                  <a:lnTo>
                    <a:pt x="52" y="72"/>
                  </a:lnTo>
                  <a:lnTo>
                    <a:pt x="55" y="75"/>
                  </a:lnTo>
                  <a:lnTo>
                    <a:pt x="55" y="80"/>
                  </a:lnTo>
                  <a:lnTo>
                    <a:pt x="58" y="83"/>
                  </a:lnTo>
                  <a:lnTo>
                    <a:pt x="61" y="83"/>
                  </a:lnTo>
                  <a:close/>
                  <a:moveTo>
                    <a:pt x="21" y="8"/>
                  </a:moveTo>
                  <a:lnTo>
                    <a:pt x="21" y="8"/>
                  </a:lnTo>
                  <a:close/>
                </a:path>
              </a:pathLst>
            </a:custGeom>
            <a:solidFill>
              <a:srgbClr val="000000"/>
            </a:solidFill>
            <a:ln w="9525">
              <a:noFill/>
              <a:round/>
              <a:headEnd/>
              <a:tailEnd/>
            </a:ln>
          </p:spPr>
          <p:txBody>
            <a:bodyPr/>
            <a:lstStyle/>
            <a:p>
              <a:endParaRPr lang="ru-RU"/>
            </a:p>
          </p:txBody>
        </p:sp>
        <p:sp>
          <p:nvSpPr>
            <p:cNvPr id="40037" name="Freeform 191"/>
            <p:cNvSpPr>
              <a:spLocks noEditPoints="1"/>
            </p:cNvSpPr>
            <p:nvPr/>
          </p:nvSpPr>
          <p:spPr bwMode="auto">
            <a:xfrm>
              <a:off x="5094" y="2592"/>
              <a:ext cx="232" cy="129"/>
            </a:xfrm>
            <a:custGeom>
              <a:avLst/>
              <a:gdLst>
                <a:gd name="T0" fmla="*/ 113 w 232"/>
                <a:gd name="T1" fmla="*/ 2 h 129"/>
                <a:gd name="T2" fmla="*/ 116 w 232"/>
                <a:gd name="T3" fmla="*/ 26 h 129"/>
                <a:gd name="T4" fmla="*/ 131 w 232"/>
                <a:gd name="T5" fmla="*/ 26 h 129"/>
                <a:gd name="T6" fmla="*/ 161 w 232"/>
                <a:gd name="T7" fmla="*/ 36 h 129"/>
                <a:gd name="T8" fmla="*/ 155 w 232"/>
                <a:gd name="T9" fmla="*/ 51 h 129"/>
                <a:gd name="T10" fmla="*/ 171 w 232"/>
                <a:gd name="T11" fmla="*/ 51 h 129"/>
                <a:gd name="T12" fmla="*/ 186 w 232"/>
                <a:gd name="T13" fmla="*/ 67 h 129"/>
                <a:gd name="T14" fmla="*/ 232 w 232"/>
                <a:gd name="T15" fmla="*/ 70 h 129"/>
                <a:gd name="T16" fmla="*/ 201 w 232"/>
                <a:gd name="T17" fmla="*/ 72 h 129"/>
                <a:gd name="T18" fmla="*/ 189 w 232"/>
                <a:gd name="T19" fmla="*/ 57 h 129"/>
                <a:gd name="T20" fmla="*/ 158 w 232"/>
                <a:gd name="T21" fmla="*/ 57 h 129"/>
                <a:gd name="T22" fmla="*/ 152 w 232"/>
                <a:gd name="T23" fmla="*/ 44 h 129"/>
                <a:gd name="T24" fmla="*/ 134 w 232"/>
                <a:gd name="T25" fmla="*/ 33 h 129"/>
                <a:gd name="T26" fmla="*/ 113 w 232"/>
                <a:gd name="T27" fmla="*/ 20 h 129"/>
                <a:gd name="T28" fmla="*/ 97 w 232"/>
                <a:gd name="T29" fmla="*/ 5 h 129"/>
                <a:gd name="T30" fmla="*/ 27 w 232"/>
                <a:gd name="T31" fmla="*/ 44 h 129"/>
                <a:gd name="T32" fmla="*/ 0 w 232"/>
                <a:gd name="T33" fmla="*/ 41 h 129"/>
                <a:gd name="T34" fmla="*/ 42 w 232"/>
                <a:gd name="T35" fmla="*/ 62 h 129"/>
                <a:gd name="T36" fmla="*/ 42 w 232"/>
                <a:gd name="T37" fmla="*/ 70 h 129"/>
                <a:gd name="T38" fmla="*/ 45 w 232"/>
                <a:gd name="T39" fmla="*/ 77 h 129"/>
                <a:gd name="T40" fmla="*/ 76 w 232"/>
                <a:gd name="T41" fmla="*/ 77 h 129"/>
                <a:gd name="T42" fmla="*/ 88 w 232"/>
                <a:gd name="T43" fmla="*/ 75 h 129"/>
                <a:gd name="T44" fmla="*/ 61 w 232"/>
                <a:gd name="T45" fmla="*/ 85 h 129"/>
                <a:gd name="T46" fmla="*/ 73 w 232"/>
                <a:gd name="T47" fmla="*/ 90 h 129"/>
                <a:gd name="T48" fmla="*/ 100 w 232"/>
                <a:gd name="T49" fmla="*/ 88 h 129"/>
                <a:gd name="T50" fmla="*/ 88 w 232"/>
                <a:gd name="T51" fmla="*/ 106 h 129"/>
                <a:gd name="T52" fmla="*/ 109 w 232"/>
                <a:gd name="T53" fmla="*/ 108 h 129"/>
                <a:gd name="T54" fmla="*/ 122 w 232"/>
                <a:gd name="T55" fmla="*/ 121 h 129"/>
                <a:gd name="T56" fmla="*/ 137 w 232"/>
                <a:gd name="T57" fmla="*/ 129 h 129"/>
                <a:gd name="T58" fmla="*/ 161 w 232"/>
                <a:gd name="T59" fmla="*/ 119 h 129"/>
                <a:gd name="T60" fmla="*/ 161 w 232"/>
                <a:gd name="T61" fmla="*/ 111 h 129"/>
                <a:gd name="T62" fmla="*/ 113 w 232"/>
                <a:gd name="T63" fmla="*/ 119 h 129"/>
                <a:gd name="T64" fmla="*/ 119 w 232"/>
                <a:gd name="T65" fmla="*/ 106 h 129"/>
                <a:gd name="T66" fmla="*/ 106 w 232"/>
                <a:gd name="T67" fmla="*/ 93 h 129"/>
                <a:gd name="T68" fmla="*/ 100 w 232"/>
                <a:gd name="T69" fmla="*/ 77 h 129"/>
                <a:gd name="T70" fmla="*/ 58 w 232"/>
                <a:gd name="T71" fmla="*/ 70 h 129"/>
                <a:gd name="T72" fmla="*/ 73 w 232"/>
                <a:gd name="T73" fmla="*/ 57 h 129"/>
                <a:gd name="T74" fmla="*/ 64 w 232"/>
                <a:gd name="T75" fmla="*/ 54 h 129"/>
                <a:gd name="T76" fmla="*/ 42 w 232"/>
                <a:gd name="T77" fmla="*/ 49 h 129"/>
                <a:gd name="T78" fmla="*/ 21 w 232"/>
                <a:gd name="T79" fmla="*/ 31 h 129"/>
                <a:gd name="T80" fmla="*/ 45 w 232"/>
                <a:gd name="T81" fmla="*/ 77 h 129"/>
                <a:gd name="T82" fmla="*/ 161 w 232"/>
                <a:gd name="T83" fmla="*/ 116 h 129"/>
                <a:gd name="T84" fmla="*/ 64 w 232"/>
                <a:gd name="T85" fmla="*/ 23 h 129"/>
                <a:gd name="T86" fmla="*/ 73 w 232"/>
                <a:gd name="T87" fmla="*/ 36 h 129"/>
                <a:gd name="T88" fmla="*/ 97 w 232"/>
                <a:gd name="T89" fmla="*/ 46 h 129"/>
                <a:gd name="T90" fmla="*/ 106 w 232"/>
                <a:gd name="T91" fmla="*/ 59 h 129"/>
                <a:gd name="T92" fmla="*/ 131 w 232"/>
                <a:gd name="T93" fmla="*/ 70 h 129"/>
                <a:gd name="T94" fmla="*/ 174 w 232"/>
                <a:gd name="T95" fmla="*/ 88 h 129"/>
                <a:gd name="T96" fmla="*/ 143 w 232"/>
                <a:gd name="T97" fmla="*/ 95 h 129"/>
                <a:gd name="T98" fmla="*/ 146 w 232"/>
                <a:gd name="T99" fmla="*/ 101 h 129"/>
                <a:gd name="T100" fmla="*/ 180 w 232"/>
                <a:gd name="T101" fmla="*/ 103 h 129"/>
                <a:gd name="T102" fmla="*/ 186 w 232"/>
                <a:gd name="T103" fmla="*/ 95 h 129"/>
                <a:gd name="T104" fmla="*/ 177 w 232"/>
                <a:gd name="T105" fmla="*/ 85 h 129"/>
                <a:gd name="T106" fmla="*/ 146 w 232"/>
                <a:gd name="T107" fmla="*/ 80 h 129"/>
                <a:gd name="T108" fmla="*/ 137 w 232"/>
                <a:gd name="T109" fmla="*/ 62 h 129"/>
                <a:gd name="T110" fmla="*/ 106 w 232"/>
                <a:gd name="T111" fmla="*/ 44 h 129"/>
                <a:gd name="T112" fmla="*/ 97 w 232"/>
                <a:gd name="T113" fmla="*/ 41 h 129"/>
                <a:gd name="T114" fmla="*/ 76 w 232"/>
                <a:gd name="T115" fmla="*/ 41 h 129"/>
                <a:gd name="T116" fmla="*/ 58 w 232"/>
                <a:gd name="T117" fmla="*/ 18 h 129"/>
                <a:gd name="T118" fmla="*/ 109 w 232"/>
                <a:gd name="T119" fmla="*/ 62 h 12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32"/>
                <a:gd name="T181" fmla="*/ 0 h 129"/>
                <a:gd name="T182" fmla="*/ 232 w 232"/>
                <a:gd name="T183" fmla="*/ 129 h 12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32" h="129">
                  <a:moveTo>
                    <a:pt x="97" y="5"/>
                  </a:moveTo>
                  <a:lnTo>
                    <a:pt x="97" y="5"/>
                  </a:lnTo>
                  <a:lnTo>
                    <a:pt x="97" y="2"/>
                  </a:lnTo>
                  <a:lnTo>
                    <a:pt x="94" y="0"/>
                  </a:lnTo>
                  <a:lnTo>
                    <a:pt x="97" y="0"/>
                  </a:lnTo>
                  <a:lnTo>
                    <a:pt x="113" y="2"/>
                  </a:lnTo>
                  <a:lnTo>
                    <a:pt x="116" y="2"/>
                  </a:lnTo>
                  <a:lnTo>
                    <a:pt x="119" y="5"/>
                  </a:lnTo>
                  <a:lnTo>
                    <a:pt x="122" y="10"/>
                  </a:lnTo>
                  <a:lnTo>
                    <a:pt x="122" y="15"/>
                  </a:lnTo>
                  <a:lnTo>
                    <a:pt x="119" y="18"/>
                  </a:lnTo>
                  <a:lnTo>
                    <a:pt x="116" y="26"/>
                  </a:lnTo>
                  <a:lnTo>
                    <a:pt x="119" y="26"/>
                  </a:lnTo>
                  <a:lnTo>
                    <a:pt x="122" y="28"/>
                  </a:lnTo>
                  <a:lnTo>
                    <a:pt x="131" y="26"/>
                  </a:lnTo>
                  <a:lnTo>
                    <a:pt x="152" y="28"/>
                  </a:lnTo>
                  <a:lnTo>
                    <a:pt x="158" y="31"/>
                  </a:lnTo>
                  <a:lnTo>
                    <a:pt x="161" y="36"/>
                  </a:lnTo>
                  <a:lnTo>
                    <a:pt x="161" y="38"/>
                  </a:lnTo>
                  <a:lnTo>
                    <a:pt x="161" y="44"/>
                  </a:lnTo>
                  <a:lnTo>
                    <a:pt x="155" y="49"/>
                  </a:lnTo>
                  <a:lnTo>
                    <a:pt x="155" y="51"/>
                  </a:lnTo>
                  <a:lnTo>
                    <a:pt x="167" y="51"/>
                  </a:lnTo>
                  <a:lnTo>
                    <a:pt x="171" y="51"/>
                  </a:lnTo>
                  <a:lnTo>
                    <a:pt x="177" y="51"/>
                  </a:lnTo>
                  <a:lnTo>
                    <a:pt x="192" y="51"/>
                  </a:lnTo>
                  <a:lnTo>
                    <a:pt x="195" y="57"/>
                  </a:lnTo>
                  <a:lnTo>
                    <a:pt x="192" y="62"/>
                  </a:lnTo>
                  <a:lnTo>
                    <a:pt x="186" y="67"/>
                  </a:lnTo>
                  <a:lnTo>
                    <a:pt x="198" y="67"/>
                  </a:lnTo>
                  <a:lnTo>
                    <a:pt x="222" y="64"/>
                  </a:lnTo>
                  <a:lnTo>
                    <a:pt x="229" y="67"/>
                  </a:lnTo>
                  <a:lnTo>
                    <a:pt x="232" y="70"/>
                  </a:lnTo>
                  <a:lnTo>
                    <a:pt x="232" y="72"/>
                  </a:lnTo>
                  <a:lnTo>
                    <a:pt x="229" y="77"/>
                  </a:lnTo>
                  <a:lnTo>
                    <a:pt x="222" y="75"/>
                  </a:lnTo>
                  <a:lnTo>
                    <a:pt x="222" y="72"/>
                  </a:lnTo>
                  <a:lnTo>
                    <a:pt x="201" y="72"/>
                  </a:lnTo>
                  <a:lnTo>
                    <a:pt x="186" y="72"/>
                  </a:lnTo>
                  <a:lnTo>
                    <a:pt x="186" y="70"/>
                  </a:lnTo>
                  <a:lnTo>
                    <a:pt x="183" y="67"/>
                  </a:lnTo>
                  <a:lnTo>
                    <a:pt x="183" y="64"/>
                  </a:lnTo>
                  <a:lnTo>
                    <a:pt x="189" y="57"/>
                  </a:lnTo>
                  <a:lnTo>
                    <a:pt x="180" y="57"/>
                  </a:lnTo>
                  <a:lnTo>
                    <a:pt x="174" y="57"/>
                  </a:lnTo>
                  <a:lnTo>
                    <a:pt x="171" y="57"/>
                  </a:lnTo>
                  <a:lnTo>
                    <a:pt x="158" y="57"/>
                  </a:lnTo>
                  <a:lnTo>
                    <a:pt x="152" y="51"/>
                  </a:lnTo>
                  <a:lnTo>
                    <a:pt x="152" y="46"/>
                  </a:lnTo>
                  <a:lnTo>
                    <a:pt x="152" y="44"/>
                  </a:lnTo>
                  <a:lnTo>
                    <a:pt x="152" y="41"/>
                  </a:lnTo>
                  <a:lnTo>
                    <a:pt x="158" y="36"/>
                  </a:lnTo>
                  <a:lnTo>
                    <a:pt x="155" y="33"/>
                  </a:lnTo>
                  <a:lnTo>
                    <a:pt x="146" y="33"/>
                  </a:lnTo>
                  <a:lnTo>
                    <a:pt x="134" y="33"/>
                  </a:lnTo>
                  <a:lnTo>
                    <a:pt x="119" y="33"/>
                  </a:lnTo>
                  <a:lnTo>
                    <a:pt x="116" y="31"/>
                  </a:lnTo>
                  <a:lnTo>
                    <a:pt x="113" y="28"/>
                  </a:lnTo>
                  <a:lnTo>
                    <a:pt x="113" y="23"/>
                  </a:lnTo>
                  <a:lnTo>
                    <a:pt x="113" y="20"/>
                  </a:lnTo>
                  <a:lnTo>
                    <a:pt x="116" y="13"/>
                  </a:lnTo>
                  <a:lnTo>
                    <a:pt x="119" y="7"/>
                  </a:lnTo>
                  <a:lnTo>
                    <a:pt x="119" y="10"/>
                  </a:lnTo>
                  <a:lnTo>
                    <a:pt x="116" y="7"/>
                  </a:lnTo>
                  <a:lnTo>
                    <a:pt x="97" y="5"/>
                  </a:lnTo>
                  <a:close/>
                  <a:moveTo>
                    <a:pt x="27" y="36"/>
                  </a:moveTo>
                  <a:lnTo>
                    <a:pt x="27" y="36"/>
                  </a:lnTo>
                  <a:lnTo>
                    <a:pt x="36" y="36"/>
                  </a:lnTo>
                  <a:lnTo>
                    <a:pt x="42" y="38"/>
                  </a:lnTo>
                  <a:lnTo>
                    <a:pt x="42" y="41"/>
                  </a:lnTo>
                  <a:lnTo>
                    <a:pt x="36" y="44"/>
                  </a:lnTo>
                  <a:lnTo>
                    <a:pt x="27" y="44"/>
                  </a:lnTo>
                  <a:lnTo>
                    <a:pt x="21" y="44"/>
                  </a:lnTo>
                  <a:lnTo>
                    <a:pt x="15" y="41"/>
                  </a:lnTo>
                  <a:lnTo>
                    <a:pt x="6" y="38"/>
                  </a:lnTo>
                  <a:lnTo>
                    <a:pt x="0" y="38"/>
                  </a:lnTo>
                  <a:lnTo>
                    <a:pt x="0" y="41"/>
                  </a:lnTo>
                  <a:lnTo>
                    <a:pt x="6" y="46"/>
                  </a:lnTo>
                  <a:lnTo>
                    <a:pt x="12" y="49"/>
                  </a:lnTo>
                  <a:lnTo>
                    <a:pt x="24" y="51"/>
                  </a:lnTo>
                  <a:lnTo>
                    <a:pt x="36" y="57"/>
                  </a:lnTo>
                  <a:lnTo>
                    <a:pt x="42" y="62"/>
                  </a:lnTo>
                  <a:lnTo>
                    <a:pt x="48" y="62"/>
                  </a:lnTo>
                  <a:lnTo>
                    <a:pt x="54" y="62"/>
                  </a:lnTo>
                  <a:lnTo>
                    <a:pt x="58" y="62"/>
                  </a:lnTo>
                  <a:lnTo>
                    <a:pt x="45" y="70"/>
                  </a:lnTo>
                  <a:lnTo>
                    <a:pt x="42" y="70"/>
                  </a:lnTo>
                  <a:lnTo>
                    <a:pt x="42" y="75"/>
                  </a:lnTo>
                  <a:lnTo>
                    <a:pt x="45" y="77"/>
                  </a:lnTo>
                  <a:lnTo>
                    <a:pt x="51" y="77"/>
                  </a:lnTo>
                  <a:lnTo>
                    <a:pt x="61" y="77"/>
                  </a:lnTo>
                  <a:lnTo>
                    <a:pt x="76" y="77"/>
                  </a:lnTo>
                  <a:lnTo>
                    <a:pt x="82" y="77"/>
                  </a:lnTo>
                  <a:lnTo>
                    <a:pt x="88" y="75"/>
                  </a:lnTo>
                  <a:lnTo>
                    <a:pt x="94" y="72"/>
                  </a:lnTo>
                  <a:lnTo>
                    <a:pt x="97" y="75"/>
                  </a:lnTo>
                  <a:lnTo>
                    <a:pt x="88" y="75"/>
                  </a:lnTo>
                  <a:lnTo>
                    <a:pt x="88" y="77"/>
                  </a:lnTo>
                  <a:lnTo>
                    <a:pt x="70" y="80"/>
                  </a:lnTo>
                  <a:lnTo>
                    <a:pt x="61" y="85"/>
                  </a:lnTo>
                  <a:lnTo>
                    <a:pt x="64" y="88"/>
                  </a:lnTo>
                  <a:lnTo>
                    <a:pt x="67" y="90"/>
                  </a:lnTo>
                  <a:lnTo>
                    <a:pt x="67" y="88"/>
                  </a:lnTo>
                  <a:lnTo>
                    <a:pt x="67" y="90"/>
                  </a:lnTo>
                  <a:lnTo>
                    <a:pt x="73" y="90"/>
                  </a:lnTo>
                  <a:lnTo>
                    <a:pt x="85" y="88"/>
                  </a:lnTo>
                  <a:lnTo>
                    <a:pt x="97" y="88"/>
                  </a:lnTo>
                  <a:lnTo>
                    <a:pt x="100" y="88"/>
                  </a:lnTo>
                  <a:lnTo>
                    <a:pt x="97" y="95"/>
                  </a:lnTo>
                  <a:lnTo>
                    <a:pt x="94" y="95"/>
                  </a:lnTo>
                  <a:lnTo>
                    <a:pt x="88" y="98"/>
                  </a:lnTo>
                  <a:lnTo>
                    <a:pt x="85" y="101"/>
                  </a:lnTo>
                  <a:lnTo>
                    <a:pt x="85" y="106"/>
                  </a:lnTo>
                  <a:lnTo>
                    <a:pt x="88" y="106"/>
                  </a:lnTo>
                  <a:lnTo>
                    <a:pt x="94" y="106"/>
                  </a:lnTo>
                  <a:lnTo>
                    <a:pt x="103" y="101"/>
                  </a:lnTo>
                  <a:lnTo>
                    <a:pt x="106" y="106"/>
                  </a:lnTo>
                  <a:lnTo>
                    <a:pt x="113" y="108"/>
                  </a:lnTo>
                  <a:lnTo>
                    <a:pt x="109" y="108"/>
                  </a:lnTo>
                  <a:lnTo>
                    <a:pt x="106" y="116"/>
                  </a:lnTo>
                  <a:lnTo>
                    <a:pt x="109" y="121"/>
                  </a:lnTo>
                  <a:lnTo>
                    <a:pt x="116" y="121"/>
                  </a:lnTo>
                  <a:lnTo>
                    <a:pt x="122" y="121"/>
                  </a:lnTo>
                  <a:lnTo>
                    <a:pt x="134" y="121"/>
                  </a:lnTo>
                  <a:lnTo>
                    <a:pt x="131" y="124"/>
                  </a:lnTo>
                  <a:lnTo>
                    <a:pt x="137" y="129"/>
                  </a:lnTo>
                  <a:lnTo>
                    <a:pt x="137" y="127"/>
                  </a:lnTo>
                  <a:lnTo>
                    <a:pt x="143" y="127"/>
                  </a:lnTo>
                  <a:lnTo>
                    <a:pt x="152" y="124"/>
                  </a:lnTo>
                  <a:lnTo>
                    <a:pt x="161" y="119"/>
                  </a:lnTo>
                  <a:lnTo>
                    <a:pt x="164" y="116"/>
                  </a:lnTo>
                  <a:lnTo>
                    <a:pt x="161" y="111"/>
                  </a:lnTo>
                  <a:lnTo>
                    <a:pt x="155" y="111"/>
                  </a:lnTo>
                  <a:lnTo>
                    <a:pt x="149" y="111"/>
                  </a:lnTo>
                  <a:lnTo>
                    <a:pt x="119" y="116"/>
                  </a:lnTo>
                  <a:lnTo>
                    <a:pt x="113" y="119"/>
                  </a:lnTo>
                  <a:lnTo>
                    <a:pt x="116" y="116"/>
                  </a:lnTo>
                  <a:lnTo>
                    <a:pt x="119" y="111"/>
                  </a:lnTo>
                  <a:lnTo>
                    <a:pt x="119" y="106"/>
                  </a:lnTo>
                  <a:lnTo>
                    <a:pt x="113" y="103"/>
                  </a:lnTo>
                  <a:lnTo>
                    <a:pt x="109" y="103"/>
                  </a:lnTo>
                  <a:lnTo>
                    <a:pt x="106" y="98"/>
                  </a:lnTo>
                  <a:lnTo>
                    <a:pt x="103" y="98"/>
                  </a:lnTo>
                  <a:lnTo>
                    <a:pt x="106" y="93"/>
                  </a:lnTo>
                  <a:lnTo>
                    <a:pt x="103" y="88"/>
                  </a:lnTo>
                  <a:lnTo>
                    <a:pt x="100" y="85"/>
                  </a:lnTo>
                  <a:lnTo>
                    <a:pt x="97" y="82"/>
                  </a:lnTo>
                  <a:lnTo>
                    <a:pt x="94" y="82"/>
                  </a:lnTo>
                  <a:lnTo>
                    <a:pt x="97" y="80"/>
                  </a:lnTo>
                  <a:lnTo>
                    <a:pt x="100" y="77"/>
                  </a:lnTo>
                  <a:lnTo>
                    <a:pt x="97" y="75"/>
                  </a:lnTo>
                  <a:lnTo>
                    <a:pt x="88" y="72"/>
                  </a:lnTo>
                  <a:lnTo>
                    <a:pt x="70" y="70"/>
                  </a:lnTo>
                  <a:lnTo>
                    <a:pt x="58" y="70"/>
                  </a:lnTo>
                  <a:lnTo>
                    <a:pt x="64" y="67"/>
                  </a:lnTo>
                  <a:lnTo>
                    <a:pt x="70" y="64"/>
                  </a:lnTo>
                  <a:lnTo>
                    <a:pt x="73" y="62"/>
                  </a:lnTo>
                  <a:lnTo>
                    <a:pt x="76" y="62"/>
                  </a:lnTo>
                  <a:lnTo>
                    <a:pt x="73" y="57"/>
                  </a:lnTo>
                  <a:lnTo>
                    <a:pt x="70" y="54"/>
                  </a:lnTo>
                  <a:lnTo>
                    <a:pt x="64" y="54"/>
                  </a:lnTo>
                  <a:lnTo>
                    <a:pt x="51" y="57"/>
                  </a:lnTo>
                  <a:lnTo>
                    <a:pt x="39" y="57"/>
                  </a:lnTo>
                  <a:lnTo>
                    <a:pt x="33" y="54"/>
                  </a:lnTo>
                  <a:lnTo>
                    <a:pt x="33" y="51"/>
                  </a:lnTo>
                  <a:lnTo>
                    <a:pt x="42" y="49"/>
                  </a:lnTo>
                  <a:lnTo>
                    <a:pt x="45" y="46"/>
                  </a:lnTo>
                  <a:lnTo>
                    <a:pt x="48" y="44"/>
                  </a:lnTo>
                  <a:lnTo>
                    <a:pt x="42" y="36"/>
                  </a:lnTo>
                  <a:lnTo>
                    <a:pt x="33" y="31"/>
                  </a:lnTo>
                  <a:lnTo>
                    <a:pt x="21" y="31"/>
                  </a:lnTo>
                  <a:lnTo>
                    <a:pt x="24" y="33"/>
                  </a:lnTo>
                  <a:lnTo>
                    <a:pt x="24" y="36"/>
                  </a:lnTo>
                  <a:lnTo>
                    <a:pt x="27" y="36"/>
                  </a:lnTo>
                  <a:close/>
                  <a:moveTo>
                    <a:pt x="45" y="77"/>
                  </a:moveTo>
                  <a:lnTo>
                    <a:pt x="45" y="77"/>
                  </a:lnTo>
                  <a:close/>
                  <a:moveTo>
                    <a:pt x="67" y="90"/>
                  </a:moveTo>
                  <a:lnTo>
                    <a:pt x="67" y="90"/>
                  </a:lnTo>
                  <a:close/>
                  <a:moveTo>
                    <a:pt x="161" y="116"/>
                  </a:moveTo>
                  <a:lnTo>
                    <a:pt x="161" y="116"/>
                  </a:lnTo>
                  <a:close/>
                  <a:moveTo>
                    <a:pt x="140" y="119"/>
                  </a:moveTo>
                  <a:lnTo>
                    <a:pt x="134" y="121"/>
                  </a:lnTo>
                  <a:lnTo>
                    <a:pt x="140" y="119"/>
                  </a:lnTo>
                  <a:close/>
                  <a:moveTo>
                    <a:pt x="64" y="23"/>
                  </a:moveTo>
                  <a:lnTo>
                    <a:pt x="64" y="23"/>
                  </a:lnTo>
                  <a:lnTo>
                    <a:pt x="70" y="23"/>
                  </a:lnTo>
                  <a:lnTo>
                    <a:pt x="76" y="23"/>
                  </a:lnTo>
                  <a:lnTo>
                    <a:pt x="76" y="26"/>
                  </a:lnTo>
                  <a:lnTo>
                    <a:pt x="73" y="36"/>
                  </a:lnTo>
                  <a:lnTo>
                    <a:pt x="73" y="38"/>
                  </a:lnTo>
                  <a:lnTo>
                    <a:pt x="76" y="44"/>
                  </a:lnTo>
                  <a:lnTo>
                    <a:pt x="82" y="46"/>
                  </a:lnTo>
                  <a:lnTo>
                    <a:pt x="88" y="46"/>
                  </a:lnTo>
                  <a:lnTo>
                    <a:pt x="97" y="46"/>
                  </a:lnTo>
                  <a:lnTo>
                    <a:pt x="100" y="49"/>
                  </a:lnTo>
                  <a:lnTo>
                    <a:pt x="106" y="51"/>
                  </a:lnTo>
                  <a:lnTo>
                    <a:pt x="109" y="51"/>
                  </a:lnTo>
                  <a:lnTo>
                    <a:pt x="106" y="54"/>
                  </a:lnTo>
                  <a:lnTo>
                    <a:pt x="103" y="57"/>
                  </a:lnTo>
                  <a:lnTo>
                    <a:pt x="106" y="59"/>
                  </a:lnTo>
                  <a:lnTo>
                    <a:pt x="103" y="59"/>
                  </a:lnTo>
                  <a:lnTo>
                    <a:pt x="106" y="64"/>
                  </a:lnTo>
                  <a:lnTo>
                    <a:pt x="116" y="64"/>
                  </a:lnTo>
                  <a:lnTo>
                    <a:pt x="134" y="67"/>
                  </a:lnTo>
                  <a:lnTo>
                    <a:pt x="131" y="70"/>
                  </a:lnTo>
                  <a:lnTo>
                    <a:pt x="128" y="72"/>
                  </a:lnTo>
                  <a:lnTo>
                    <a:pt x="128" y="75"/>
                  </a:lnTo>
                  <a:lnTo>
                    <a:pt x="128" y="80"/>
                  </a:lnTo>
                  <a:lnTo>
                    <a:pt x="131" y="82"/>
                  </a:lnTo>
                  <a:lnTo>
                    <a:pt x="137" y="85"/>
                  </a:lnTo>
                  <a:lnTo>
                    <a:pt x="149" y="85"/>
                  </a:lnTo>
                  <a:lnTo>
                    <a:pt x="174" y="88"/>
                  </a:lnTo>
                  <a:lnTo>
                    <a:pt x="171" y="88"/>
                  </a:lnTo>
                  <a:lnTo>
                    <a:pt x="161" y="93"/>
                  </a:lnTo>
                  <a:lnTo>
                    <a:pt x="149" y="93"/>
                  </a:lnTo>
                  <a:lnTo>
                    <a:pt x="143" y="95"/>
                  </a:lnTo>
                  <a:lnTo>
                    <a:pt x="140" y="95"/>
                  </a:lnTo>
                  <a:lnTo>
                    <a:pt x="140" y="98"/>
                  </a:lnTo>
                  <a:lnTo>
                    <a:pt x="137" y="98"/>
                  </a:lnTo>
                  <a:lnTo>
                    <a:pt x="140" y="101"/>
                  </a:lnTo>
                  <a:lnTo>
                    <a:pt x="146" y="101"/>
                  </a:lnTo>
                  <a:lnTo>
                    <a:pt x="149" y="101"/>
                  </a:lnTo>
                  <a:lnTo>
                    <a:pt x="152" y="101"/>
                  </a:lnTo>
                  <a:lnTo>
                    <a:pt x="164" y="98"/>
                  </a:lnTo>
                  <a:lnTo>
                    <a:pt x="174" y="101"/>
                  </a:lnTo>
                  <a:lnTo>
                    <a:pt x="180" y="103"/>
                  </a:lnTo>
                  <a:lnTo>
                    <a:pt x="186" y="103"/>
                  </a:lnTo>
                  <a:lnTo>
                    <a:pt x="189" y="101"/>
                  </a:lnTo>
                  <a:lnTo>
                    <a:pt x="189" y="98"/>
                  </a:lnTo>
                  <a:lnTo>
                    <a:pt x="186" y="95"/>
                  </a:lnTo>
                  <a:lnTo>
                    <a:pt x="180" y="95"/>
                  </a:lnTo>
                  <a:lnTo>
                    <a:pt x="174" y="95"/>
                  </a:lnTo>
                  <a:lnTo>
                    <a:pt x="177" y="95"/>
                  </a:lnTo>
                  <a:lnTo>
                    <a:pt x="180" y="90"/>
                  </a:lnTo>
                  <a:lnTo>
                    <a:pt x="180" y="88"/>
                  </a:lnTo>
                  <a:lnTo>
                    <a:pt x="177" y="85"/>
                  </a:lnTo>
                  <a:lnTo>
                    <a:pt x="174" y="82"/>
                  </a:lnTo>
                  <a:lnTo>
                    <a:pt x="161" y="80"/>
                  </a:lnTo>
                  <a:lnTo>
                    <a:pt x="146" y="80"/>
                  </a:lnTo>
                  <a:lnTo>
                    <a:pt x="134" y="77"/>
                  </a:lnTo>
                  <a:lnTo>
                    <a:pt x="128" y="77"/>
                  </a:lnTo>
                  <a:lnTo>
                    <a:pt x="137" y="75"/>
                  </a:lnTo>
                  <a:lnTo>
                    <a:pt x="140" y="70"/>
                  </a:lnTo>
                  <a:lnTo>
                    <a:pt x="140" y="67"/>
                  </a:lnTo>
                  <a:lnTo>
                    <a:pt x="137" y="62"/>
                  </a:lnTo>
                  <a:lnTo>
                    <a:pt x="131" y="62"/>
                  </a:lnTo>
                  <a:lnTo>
                    <a:pt x="113" y="59"/>
                  </a:lnTo>
                  <a:lnTo>
                    <a:pt x="116" y="57"/>
                  </a:lnTo>
                  <a:lnTo>
                    <a:pt x="113" y="51"/>
                  </a:lnTo>
                  <a:lnTo>
                    <a:pt x="109" y="46"/>
                  </a:lnTo>
                  <a:lnTo>
                    <a:pt x="106" y="44"/>
                  </a:lnTo>
                  <a:lnTo>
                    <a:pt x="100" y="44"/>
                  </a:lnTo>
                  <a:lnTo>
                    <a:pt x="100" y="41"/>
                  </a:lnTo>
                  <a:lnTo>
                    <a:pt x="97" y="41"/>
                  </a:lnTo>
                  <a:lnTo>
                    <a:pt x="91" y="41"/>
                  </a:lnTo>
                  <a:lnTo>
                    <a:pt x="85" y="41"/>
                  </a:lnTo>
                  <a:lnTo>
                    <a:pt x="79" y="41"/>
                  </a:lnTo>
                  <a:lnTo>
                    <a:pt x="76" y="41"/>
                  </a:lnTo>
                  <a:lnTo>
                    <a:pt x="79" y="33"/>
                  </a:lnTo>
                  <a:lnTo>
                    <a:pt x="82" y="31"/>
                  </a:lnTo>
                  <a:lnTo>
                    <a:pt x="82" y="26"/>
                  </a:lnTo>
                  <a:lnTo>
                    <a:pt x="82" y="23"/>
                  </a:lnTo>
                  <a:lnTo>
                    <a:pt x="73" y="18"/>
                  </a:lnTo>
                  <a:lnTo>
                    <a:pt x="58" y="18"/>
                  </a:lnTo>
                  <a:lnTo>
                    <a:pt x="58" y="20"/>
                  </a:lnTo>
                  <a:lnTo>
                    <a:pt x="64" y="23"/>
                  </a:lnTo>
                  <a:close/>
                  <a:moveTo>
                    <a:pt x="109" y="62"/>
                  </a:moveTo>
                  <a:lnTo>
                    <a:pt x="109" y="62"/>
                  </a:lnTo>
                  <a:lnTo>
                    <a:pt x="109" y="64"/>
                  </a:lnTo>
                  <a:lnTo>
                    <a:pt x="109" y="62"/>
                  </a:lnTo>
                  <a:close/>
                </a:path>
              </a:pathLst>
            </a:custGeom>
            <a:solidFill>
              <a:srgbClr val="000000"/>
            </a:solidFill>
            <a:ln w="9525">
              <a:noFill/>
              <a:round/>
              <a:headEnd/>
              <a:tailEnd/>
            </a:ln>
          </p:spPr>
          <p:txBody>
            <a:bodyPr/>
            <a:lstStyle/>
            <a:p>
              <a:endParaRPr lang="ru-RU"/>
            </a:p>
          </p:txBody>
        </p:sp>
        <p:sp>
          <p:nvSpPr>
            <p:cNvPr id="40038" name="Freeform 192"/>
            <p:cNvSpPr>
              <a:spLocks/>
            </p:cNvSpPr>
            <p:nvPr/>
          </p:nvSpPr>
          <p:spPr bwMode="auto">
            <a:xfrm>
              <a:off x="4504" y="2123"/>
              <a:ext cx="373" cy="80"/>
            </a:xfrm>
            <a:custGeom>
              <a:avLst/>
              <a:gdLst>
                <a:gd name="T0" fmla="*/ 6 w 373"/>
                <a:gd name="T1" fmla="*/ 36 h 80"/>
                <a:gd name="T2" fmla="*/ 6 w 373"/>
                <a:gd name="T3" fmla="*/ 36 h 80"/>
                <a:gd name="T4" fmla="*/ 9 w 373"/>
                <a:gd name="T5" fmla="*/ 39 h 80"/>
                <a:gd name="T6" fmla="*/ 9 w 373"/>
                <a:gd name="T7" fmla="*/ 41 h 80"/>
                <a:gd name="T8" fmla="*/ 15 w 373"/>
                <a:gd name="T9" fmla="*/ 44 h 80"/>
                <a:gd name="T10" fmla="*/ 24 w 373"/>
                <a:gd name="T11" fmla="*/ 47 h 80"/>
                <a:gd name="T12" fmla="*/ 40 w 373"/>
                <a:gd name="T13" fmla="*/ 49 h 80"/>
                <a:gd name="T14" fmla="*/ 64 w 373"/>
                <a:gd name="T15" fmla="*/ 52 h 80"/>
                <a:gd name="T16" fmla="*/ 95 w 373"/>
                <a:gd name="T17" fmla="*/ 52 h 80"/>
                <a:gd name="T18" fmla="*/ 95 w 373"/>
                <a:gd name="T19" fmla="*/ 52 h 80"/>
                <a:gd name="T20" fmla="*/ 162 w 373"/>
                <a:gd name="T21" fmla="*/ 47 h 80"/>
                <a:gd name="T22" fmla="*/ 226 w 373"/>
                <a:gd name="T23" fmla="*/ 41 h 80"/>
                <a:gd name="T24" fmla="*/ 281 w 373"/>
                <a:gd name="T25" fmla="*/ 31 h 80"/>
                <a:gd name="T26" fmla="*/ 324 w 373"/>
                <a:gd name="T27" fmla="*/ 21 h 80"/>
                <a:gd name="T28" fmla="*/ 324 w 373"/>
                <a:gd name="T29" fmla="*/ 21 h 80"/>
                <a:gd name="T30" fmla="*/ 348 w 373"/>
                <a:gd name="T31" fmla="*/ 13 h 80"/>
                <a:gd name="T32" fmla="*/ 363 w 373"/>
                <a:gd name="T33" fmla="*/ 5 h 80"/>
                <a:gd name="T34" fmla="*/ 367 w 373"/>
                <a:gd name="T35" fmla="*/ 0 h 80"/>
                <a:gd name="T36" fmla="*/ 367 w 373"/>
                <a:gd name="T37" fmla="*/ 0 h 80"/>
                <a:gd name="T38" fmla="*/ 373 w 373"/>
                <a:gd name="T39" fmla="*/ 21 h 80"/>
                <a:gd name="T40" fmla="*/ 373 w 373"/>
                <a:gd name="T41" fmla="*/ 21 h 80"/>
                <a:gd name="T42" fmla="*/ 318 w 373"/>
                <a:gd name="T43" fmla="*/ 34 h 80"/>
                <a:gd name="T44" fmla="*/ 260 w 373"/>
                <a:gd name="T45" fmla="*/ 44 h 80"/>
                <a:gd name="T46" fmla="*/ 189 w 373"/>
                <a:gd name="T47" fmla="*/ 52 h 80"/>
                <a:gd name="T48" fmla="*/ 189 w 373"/>
                <a:gd name="T49" fmla="*/ 52 h 80"/>
                <a:gd name="T50" fmla="*/ 122 w 373"/>
                <a:gd name="T51" fmla="*/ 57 h 80"/>
                <a:gd name="T52" fmla="*/ 73 w 373"/>
                <a:gd name="T53" fmla="*/ 57 h 80"/>
                <a:gd name="T54" fmla="*/ 18 w 373"/>
                <a:gd name="T55" fmla="*/ 57 h 80"/>
                <a:gd name="T56" fmla="*/ 18 w 373"/>
                <a:gd name="T57" fmla="*/ 57 h 80"/>
                <a:gd name="T58" fmla="*/ 12 w 373"/>
                <a:gd name="T59" fmla="*/ 59 h 80"/>
                <a:gd name="T60" fmla="*/ 12 w 373"/>
                <a:gd name="T61" fmla="*/ 59 h 80"/>
                <a:gd name="T62" fmla="*/ 15 w 373"/>
                <a:gd name="T63" fmla="*/ 62 h 80"/>
                <a:gd name="T64" fmla="*/ 15 w 373"/>
                <a:gd name="T65" fmla="*/ 62 h 80"/>
                <a:gd name="T66" fmla="*/ 21 w 373"/>
                <a:gd name="T67" fmla="*/ 67 h 80"/>
                <a:gd name="T68" fmla="*/ 46 w 373"/>
                <a:gd name="T69" fmla="*/ 70 h 80"/>
                <a:gd name="T70" fmla="*/ 86 w 373"/>
                <a:gd name="T71" fmla="*/ 70 h 80"/>
                <a:gd name="T72" fmla="*/ 137 w 373"/>
                <a:gd name="T73" fmla="*/ 70 h 80"/>
                <a:gd name="T74" fmla="*/ 137 w 373"/>
                <a:gd name="T75" fmla="*/ 70 h 80"/>
                <a:gd name="T76" fmla="*/ 202 w 373"/>
                <a:gd name="T77" fmla="*/ 65 h 80"/>
                <a:gd name="T78" fmla="*/ 260 w 373"/>
                <a:gd name="T79" fmla="*/ 57 h 80"/>
                <a:gd name="T80" fmla="*/ 321 w 373"/>
                <a:gd name="T81" fmla="*/ 49 h 80"/>
                <a:gd name="T82" fmla="*/ 321 w 373"/>
                <a:gd name="T83" fmla="*/ 49 h 80"/>
                <a:gd name="T84" fmla="*/ 312 w 373"/>
                <a:gd name="T85" fmla="*/ 52 h 80"/>
                <a:gd name="T86" fmla="*/ 284 w 373"/>
                <a:gd name="T87" fmla="*/ 59 h 80"/>
                <a:gd name="T88" fmla="*/ 238 w 373"/>
                <a:gd name="T89" fmla="*/ 67 h 80"/>
                <a:gd name="T90" fmla="*/ 171 w 373"/>
                <a:gd name="T91" fmla="*/ 72 h 80"/>
                <a:gd name="T92" fmla="*/ 171 w 373"/>
                <a:gd name="T93" fmla="*/ 72 h 80"/>
                <a:gd name="T94" fmla="*/ 101 w 373"/>
                <a:gd name="T95" fmla="*/ 78 h 80"/>
                <a:gd name="T96" fmla="*/ 49 w 373"/>
                <a:gd name="T97" fmla="*/ 80 h 80"/>
                <a:gd name="T98" fmla="*/ 6 w 373"/>
                <a:gd name="T99" fmla="*/ 78 h 80"/>
                <a:gd name="T100" fmla="*/ 0 w 373"/>
                <a:gd name="T101" fmla="*/ 47 h 80"/>
                <a:gd name="T102" fmla="*/ 6 w 373"/>
                <a:gd name="T103" fmla="*/ 36 h 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73"/>
                <a:gd name="T157" fmla="*/ 0 h 80"/>
                <a:gd name="T158" fmla="*/ 373 w 373"/>
                <a:gd name="T159" fmla="*/ 80 h 8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73" h="80">
                  <a:moveTo>
                    <a:pt x="6" y="36"/>
                  </a:moveTo>
                  <a:lnTo>
                    <a:pt x="6" y="36"/>
                  </a:lnTo>
                  <a:lnTo>
                    <a:pt x="9" y="39"/>
                  </a:lnTo>
                  <a:lnTo>
                    <a:pt x="9" y="41"/>
                  </a:lnTo>
                  <a:lnTo>
                    <a:pt x="15" y="44"/>
                  </a:lnTo>
                  <a:lnTo>
                    <a:pt x="24" y="47"/>
                  </a:lnTo>
                  <a:lnTo>
                    <a:pt x="40" y="49"/>
                  </a:lnTo>
                  <a:lnTo>
                    <a:pt x="64" y="52"/>
                  </a:lnTo>
                  <a:lnTo>
                    <a:pt x="95" y="52"/>
                  </a:lnTo>
                  <a:lnTo>
                    <a:pt x="162" y="47"/>
                  </a:lnTo>
                  <a:lnTo>
                    <a:pt x="226" y="41"/>
                  </a:lnTo>
                  <a:lnTo>
                    <a:pt x="281" y="31"/>
                  </a:lnTo>
                  <a:lnTo>
                    <a:pt x="324" y="21"/>
                  </a:lnTo>
                  <a:lnTo>
                    <a:pt x="348" y="13"/>
                  </a:lnTo>
                  <a:lnTo>
                    <a:pt x="363" y="5"/>
                  </a:lnTo>
                  <a:lnTo>
                    <a:pt x="367" y="0"/>
                  </a:lnTo>
                  <a:lnTo>
                    <a:pt x="373" y="21"/>
                  </a:lnTo>
                  <a:lnTo>
                    <a:pt x="318" y="34"/>
                  </a:lnTo>
                  <a:lnTo>
                    <a:pt x="260" y="44"/>
                  </a:lnTo>
                  <a:lnTo>
                    <a:pt x="189" y="52"/>
                  </a:lnTo>
                  <a:lnTo>
                    <a:pt x="122" y="57"/>
                  </a:lnTo>
                  <a:lnTo>
                    <a:pt x="73" y="57"/>
                  </a:lnTo>
                  <a:lnTo>
                    <a:pt x="18" y="57"/>
                  </a:lnTo>
                  <a:lnTo>
                    <a:pt x="12" y="59"/>
                  </a:lnTo>
                  <a:lnTo>
                    <a:pt x="15" y="62"/>
                  </a:lnTo>
                  <a:lnTo>
                    <a:pt x="21" y="67"/>
                  </a:lnTo>
                  <a:lnTo>
                    <a:pt x="46" y="70"/>
                  </a:lnTo>
                  <a:lnTo>
                    <a:pt x="86" y="70"/>
                  </a:lnTo>
                  <a:lnTo>
                    <a:pt x="137" y="70"/>
                  </a:lnTo>
                  <a:lnTo>
                    <a:pt x="202" y="65"/>
                  </a:lnTo>
                  <a:lnTo>
                    <a:pt x="260" y="57"/>
                  </a:lnTo>
                  <a:lnTo>
                    <a:pt x="321" y="49"/>
                  </a:lnTo>
                  <a:lnTo>
                    <a:pt x="312" y="52"/>
                  </a:lnTo>
                  <a:lnTo>
                    <a:pt x="284" y="59"/>
                  </a:lnTo>
                  <a:lnTo>
                    <a:pt x="238" y="67"/>
                  </a:lnTo>
                  <a:lnTo>
                    <a:pt x="171" y="72"/>
                  </a:lnTo>
                  <a:lnTo>
                    <a:pt x="101" y="78"/>
                  </a:lnTo>
                  <a:lnTo>
                    <a:pt x="49" y="80"/>
                  </a:lnTo>
                  <a:lnTo>
                    <a:pt x="6" y="78"/>
                  </a:lnTo>
                  <a:lnTo>
                    <a:pt x="0" y="47"/>
                  </a:lnTo>
                  <a:lnTo>
                    <a:pt x="6" y="36"/>
                  </a:lnTo>
                  <a:close/>
                </a:path>
              </a:pathLst>
            </a:custGeom>
            <a:solidFill>
              <a:srgbClr val="000000"/>
            </a:solidFill>
            <a:ln w="9525">
              <a:noFill/>
              <a:round/>
              <a:headEnd/>
              <a:tailEnd/>
            </a:ln>
          </p:spPr>
          <p:txBody>
            <a:bodyPr/>
            <a:lstStyle/>
            <a:p>
              <a:endParaRPr lang="ru-RU"/>
            </a:p>
          </p:txBody>
        </p:sp>
      </p:grpSp>
    </p:spTree>
    <p:extLst>
      <p:ext uri="{BB962C8B-B14F-4D97-AF65-F5344CB8AC3E}">
        <p14:creationId xmlns:p14="http://schemas.microsoft.com/office/powerpoint/2010/main" val="3565261804"/>
      </p:ext>
    </p:extLst>
  </p:cSld>
  <p:clrMapOvr>
    <a:masterClrMapping/>
  </p:clrMapOvr>
  <p:transition spd="slow">
    <p:wedg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571472" y="188640"/>
            <a:ext cx="8429684" cy="634082"/>
          </a:xfrm>
        </p:spPr>
        <p:txBody>
          <a:bodyPr>
            <a:normAutofit/>
          </a:bodyPr>
          <a:lstStyle/>
          <a:p>
            <a:r>
              <a:rPr lang="ru-RU" sz="3200" dirty="0">
                <a:solidFill>
                  <a:srgbClr val="0070C0"/>
                </a:solidFill>
                <a:effectLst>
                  <a:outerShdw blurRad="38100" dist="38100" dir="2700000" algn="tl">
                    <a:srgbClr val="000000">
                      <a:alpha val="43137"/>
                    </a:srgbClr>
                  </a:outerShdw>
                </a:effectLst>
              </a:rPr>
              <a:t>Авторская программа Босовой Л.Л.</a:t>
            </a:r>
          </a:p>
        </p:txBody>
      </p:sp>
      <p:pic>
        <p:nvPicPr>
          <p:cNvPr id="41986" name="Picture 2" descr="Информатика. Программа для основной школы : 5–6 классы. 7-9 классы"/>
          <p:cNvPicPr>
            <a:picLocks noChangeAspect="1" noChangeArrowheads="1"/>
          </p:cNvPicPr>
          <p:nvPr/>
        </p:nvPicPr>
        <p:blipFill>
          <a:blip r:embed="rId2"/>
          <a:srcRect/>
          <a:stretch>
            <a:fillRect/>
          </a:stretch>
        </p:blipFill>
        <p:spPr bwMode="auto">
          <a:xfrm>
            <a:off x="971600" y="1412776"/>
            <a:ext cx="2200275" cy="3333750"/>
          </a:xfrm>
          <a:prstGeom prst="rect">
            <a:avLst/>
          </a:prstGeom>
          <a:noFill/>
        </p:spPr>
      </p:pic>
      <p:sp>
        <p:nvSpPr>
          <p:cNvPr id="7" name="TextBox 6"/>
          <p:cNvSpPr txBox="1"/>
          <p:nvPr/>
        </p:nvSpPr>
        <p:spPr>
          <a:xfrm>
            <a:off x="3419872" y="5445224"/>
            <a:ext cx="4932072" cy="369332"/>
          </a:xfrm>
          <a:prstGeom prst="rect">
            <a:avLst/>
          </a:prstGeom>
          <a:noFill/>
        </p:spPr>
        <p:txBody>
          <a:bodyPr wrap="square" rtlCol="0">
            <a:spAutoFit/>
          </a:bodyPr>
          <a:lstStyle/>
          <a:p>
            <a:r>
              <a:rPr lang="en-US" dirty="0" smtClean="0">
                <a:hlinkClick r:id="rId3"/>
              </a:rPr>
              <a:t>http://metodist.lbz.ru/authors/informatika/3/</a:t>
            </a:r>
            <a:endParaRPr lang="ru-RU" dirty="0"/>
          </a:p>
        </p:txBody>
      </p:sp>
      <p:sp>
        <p:nvSpPr>
          <p:cNvPr id="8" name="Скругленный прямоугольник 7"/>
          <p:cNvSpPr/>
          <p:nvPr/>
        </p:nvSpPr>
        <p:spPr>
          <a:xfrm>
            <a:off x="1107324" y="5179231"/>
            <a:ext cx="1928826" cy="78581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sz="4000" dirty="0" smtClean="0"/>
              <a:t>ФГОС</a:t>
            </a:r>
            <a:endParaRPr lang="ru-RU" sz="4000" dirty="0"/>
          </a:p>
        </p:txBody>
      </p:sp>
      <p:pic>
        <p:nvPicPr>
          <p:cNvPr id="2" name="Рисунок 1"/>
          <p:cNvPicPr>
            <a:picLocks noChangeAspect="1"/>
          </p:cNvPicPr>
          <p:nvPr/>
        </p:nvPicPr>
        <p:blipFill>
          <a:blip r:embed="rId4"/>
          <a:stretch>
            <a:fillRect/>
          </a:stretch>
        </p:blipFill>
        <p:spPr>
          <a:xfrm>
            <a:off x="3419872" y="1413211"/>
            <a:ext cx="5515244" cy="3681586"/>
          </a:xfrm>
          <a:prstGeom prst="rect">
            <a:avLst/>
          </a:prstGeom>
        </p:spPr>
      </p:pic>
    </p:spTree>
    <p:extLst>
      <p:ext uri="{BB962C8B-B14F-4D97-AF65-F5344CB8AC3E}">
        <p14:creationId xmlns:p14="http://schemas.microsoft.com/office/powerpoint/2010/main" val="2944756119"/>
      </p:ext>
    </p:extLst>
  </p:cSld>
  <p:clrMapOvr>
    <a:masterClrMapping/>
  </p:clrMapOvr>
  <p:transition spd="slow">
    <p:wedg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Название 1"/>
          <p:cNvSpPr>
            <a:spLocks noGrp="1"/>
          </p:cNvSpPr>
          <p:nvPr>
            <p:ph type="title"/>
          </p:nvPr>
        </p:nvSpPr>
        <p:spPr>
          <a:xfrm>
            <a:off x="612775" y="228600"/>
            <a:ext cx="8153400" cy="990600"/>
          </a:xfrm>
        </p:spPr>
        <p:txBody>
          <a:bodyPr/>
          <a:lstStyle/>
          <a:p>
            <a:r>
              <a:rPr lang="ru-RU" sz="3200" dirty="0">
                <a:solidFill>
                  <a:srgbClr val="0070C0"/>
                </a:solidFill>
                <a:effectLst>
                  <a:outerShdw blurRad="38100" dist="38100" dir="2700000" algn="tl">
                    <a:srgbClr val="000000">
                      <a:alpha val="43137"/>
                    </a:srgbClr>
                  </a:outerShdw>
                </a:effectLst>
              </a:rPr>
              <a:t>Исходные положения</a:t>
            </a:r>
          </a:p>
        </p:txBody>
      </p:sp>
      <p:graphicFrame>
        <p:nvGraphicFramePr>
          <p:cNvPr id="4" name="Содержимое 3"/>
          <p:cNvGraphicFramePr>
            <a:graphicFrameLocks noGrp="1"/>
          </p:cNvGraphicFramePr>
          <p:nvPr>
            <p:ph idx="1"/>
            <p:extLst>
              <p:ext uri="{D42A27DB-BD31-4B8C-83A1-F6EECF244321}">
                <p14:modId xmlns:p14="http://schemas.microsoft.com/office/powerpoint/2010/main" val="1143626717"/>
              </p:ext>
            </p:extLst>
          </p:nvPr>
        </p:nvGraphicFramePr>
        <p:xfrm>
          <a:off x="755576" y="1052736"/>
          <a:ext cx="8153400" cy="40324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5496" y="4725144"/>
            <a:ext cx="2957516" cy="471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Прямая соединительная линия 2"/>
          <p:cNvCxnSpPr/>
          <p:nvPr/>
        </p:nvCxnSpPr>
        <p:spPr>
          <a:xfrm>
            <a:off x="827584" y="5517232"/>
            <a:ext cx="7992888" cy="72008"/>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6" name="Овал 5"/>
          <p:cNvSpPr/>
          <p:nvPr/>
        </p:nvSpPr>
        <p:spPr>
          <a:xfrm>
            <a:off x="1331640" y="5373216"/>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Овал 8"/>
          <p:cNvSpPr/>
          <p:nvPr/>
        </p:nvSpPr>
        <p:spPr>
          <a:xfrm>
            <a:off x="3007532" y="5372566"/>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Овал 9"/>
          <p:cNvSpPr/>
          <p:nvPr/>
        </p:nvSpPr>
        <p:spPr>
          <a:xfrm>
            <a:off x="4824028" y="5397618"/>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вал 10"/>
          <p:cNvSpPr/>
          <p:nvPr/>
        </p:nvSpPr>
        <p:spPr>
          <a:xfrm>
            <a:off x="6588224" y="5409220"/>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Овал 11"/>
          <p:cNvSpPr/>
          <p:nvPr/>
        </p:nvSpPr>
        <p:spPr>
          <a:xfrm>
            <a:off x="8172400" y="5409220"/>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5474" y="5777922"/>
            <a:ext cx="2952750" cy="49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366603" y="5665321"/>
            <a:ext cx="2303834" cy="523220"/>
          </a:xfrm>
          <a:prstGeom prst="rect">
            <a:avLst/>
          </a:prstGeom>
          <a:noFill/>
        </p:spPr>
        <p:txBody>
          <a:bodyPr wrap="square" rtlCol="0">
            <a:spAutoFit/>
          </a:bodyPr>
          <a:lstStyle/>
          <a:p>
            <a:r>
              <a:rPr lang="ru-RU" sz="2800" b="1" dirty="0" smtClean="0"/>
              <a:t>5               6</a:t>
            </a:r>
            <a:endParaRPr lang="ru-RU" sz="2800" b="1" dirty="0"/>
          </a:p>
        </p:txBody>
      </p:sp>
      <p:sp>
        <p:nvSpPr>
          <p:cNvPr id="15" name="TextBox 14"/>
          <p:cNvSpPr txBox="1"/>
          <p:nvPr/>
        </p:nvSpPr>
        <p:spPr>
          <a:xfrm>
            <a:off x="4788024" y="4922004"/>
            <a:ext cx="4032448" cy="523220"/>
          </a:xfrm>
          <a:prstGeom prst="rect">
            <a:avLst/>
          </a:prstGeom>
          <a:noFill/>
        </p:spPr>
        <p:txBody>
          <a:bodyPr wrap="square" rtlCol="0">
            <a:spAutoFit/>
          </a:bodyPr>
          <a:lstStyle/>
          <a:p>
            <a:r>
              <a:rPr lang="ru-RU" sz="2800" b="1" dirty="0" smtClean="0"/>
              <a:t>7                8              9</a:t>
            </a:r>
            <a:endParaRPr lang="ru-RU" sz="2800" b="1" dirty="0"/>
          </a:p>
        </p:txBody>
      </p:sp>
    </p:spTree>
    <p:extLst>
      <p:ext uri="{BB962C8B-B14F-4D97-AF65-F5344CB8AC3E}">
        <p14:creationId xmlns:p14="http://schemas.microsoft.com/office/powerpoint/2010/main" val="1588049734"/>
      </p:ext>
    </p:extLst>
  </p:cSld>
  <p:clrMapOvr>
    <a:masterClrMapping/>
  </p:clrMapOvr>
  <p:transition spd="slow">
    <p:wedg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Содержимое 2"/>
          <p:cNvSpPr>
            <a:spLocks noGrp="1"/>
          </p:cNvSpPr>
          <p:nvPr>
            <p:ph sz="quarter" idx="1"/>
          </p:nvPr>
        </p:nvSpPr>
        <p:spPr>
          <a:xfrm>
            <a:off x="612775" y="1600200"/>
            <a:ext cx="8153400" cy="4495800"/>
          </a:xfrm>
        </p:spPr>
        <p:txBody>
          <a:bodyPr/>
          <a:lstStyle/>
          <a:p>
            <a:pPr marL="0" indent="0"/>
            <a:r>
              <a:rPr lang="ru-RU" sz="2400" b="0" dirty="0" smtClean="0">
                <a:latin typeface="Calibri" panose="020F0502020204030204" pitchFamily="34" charset="0"/>
              </a:rPr>
              <a:t> Уверенная ориентация учащихся в различных предметных областях за счет осознанного использования при изучении  школьных дисциплин таких </a:t>
            </a:r>
            <a:r>
              <a:rPr lang="ru-RU" sz="2400" b="0" dirty="0" err="1" smtClean="0">
                <a:latin typeface="Calibri" panose="020F0502020204030204" pitchFamily="34" charset="0"/>
              </a:rPr>
              <a:t>общепредметных</a:t>
            </a:r>
            <a:r>
              <a:rPr lang="ru-RU" sz="2400" b="0" dirty="0" smtClean="0">
                <a:latin typeface="Calibri" panose="020F0502020204030204" pitchFamily="34" charset="0"/>
              </a:rPr>
              <a:t> понятий как: </a:t>
            </a:r>
          </a:p>
          <a:p>
            <a:pPr lvl="1">
              <a:buClrTx/>
              <a:buFont typeface="Arial" panose="020B0604020202020204" pitchFamily="34" charset="0"/>
              <a:buChar char="•"/>
            </a:pPr>
            <a:r>
              <a:rPr lang="ru-RU" sz="2400" dirty="0" smtClean="0">
                <a:latin typeface="Calibri" panose="020F0502020204030204" pitchFamily="34" charset="0"/>
                <a:cs typeface="Arial" charset="0"/>
              </a:rPr>
              <a:t>«объект», </a:t>
            </a:r>
          </a:p>
          <a:p>
            <a:pPr lvl="1">
              <a:buClrTx/>
              <a:buFont typeface="Arial" panose="020B0604020202020204" pitchFamily="34" charset="0"/>
              <a:buChar char="•"/>
            </a:pPr>
            <a:r>
              <a:rPr lang="ru-RU" sz="2400" dirty="0" smtClean="0">
                <a:latin typeface="Calibri" panose="020F0502020204030204" pitchFamily="34" charset="0"/>
                <a:cs typeface="Arial" charset="0"/>
              </a:rPr>
              <a:t>«система», </a:t>
            </a:r>
          </a:p>
          <a:p>
            <a:pPr lvl="1">
              <a:buClrTx/>
              <a:buFont typeface="Arial" panose="020B0604020202020204" pitchFamily="34" charset="0"/>
              <a:buChar char="•"/>
            </a:pPr>
            <a:r>
              <a:rPr lang="ru-RU" sz="2400" dirty="0" smtClean="0">
                <a:latin typeface="Calibri" panose="020F0502020204030204" pitchFamily="34" charset="0"/>
                <a:cs typeface="Arial" charset="0"/>
              </a:rPr>
              <a:t>«модель», </a:t>
            </a:r>
          </a:p>
          <a:p>
            <a:pPr lvl="1">
              <a:buClrTx/>
              <a:buFont typeface="Arial" panose="020B0604020202020204" pitchFamily="34" charset="0"/>
              <a:buChar char="•"/>
            </a:pPr>
            <a:r>
              <a:rPr lang="ru-RU" sz="2400" dirty="0" smtClean="0">
                <a:latin typeface="Calibri" panose="020F0502020204030204" pitchFamily="34" charset="0"/>
                <a:cs typeface="Arial" charset="0"/>
              </a:rPr>
              <a:t>«алгоритм», </a:t>
            </a:r>
          </a:p>
          <a:p>
            <a:pPr lvl="1">
              <a:buClrTx/>
              <a:buFont typeface="Arial" panose="020B0604020202020204" pitchFamily="34" charset="0"/>
              <a:buChar char="•"/>
            </a:pPr>
            <a:r>
              <a:rPr lang="ru-RU" sz="2400" dirty="0" smtClean="0">
                <a:latin typeface="Calibri" panose="020F0502020204030204" pitchFamily="34" charset="0"/>
                <a:cs typeface="Arial" charset="0"/>
              </a:rPr>
              <a:t>«исполнитель» и др.</a:t>
            </a:r>
          </a:p>
          <a:p>
            <a:endParaRPr lang="ru-RU" dirty="0" smtClean="0"/>
          </a:p>
        </p:txBody>
      </p:sp>
      <p:pic>
        <p:nvPicPr>
          <p:cNvPr id="102402" name="Picture 2" descr="изобразительное искусство,инуиты,инуксук,инуксуки,инукшук,инукшуки,искусство,камни,Канада,канадцы,резьба по камню,указательный столб"/>
          <p:cNvPicPr>
            <a:picLocks noChangeAspect="1" noChangeArrowheads="1"/>
          </p:cNvPicPr>
          <p:nvPr/>
        </p:nvPicPr>
        <p:blipFill>
          <a:blip r:embed="rId2"/>
          <a:srcRect/>
          <a:stretch>
            <a:fillRect/>
          </a:stretch>
        </p:blipFill>
        <p:spPr bwMode="auto">
          <a:xfrm>
            <a:off x="6012160" y="3068960"/>
            <a:ext cx="2375545" cy="2375545"/>
          </a:xfrm>
          <a:prstGeom prst="rect">
            <a:avLst/>
          </a:prstGeom>
          <a:noFill/>
        </p:spPr>
      </p:pic>
      <p:sp>
        <p:nvSpPr>
          <p:cNvPr id="7" name="Заголовок 1"/>
          <p:cNvSpPr txBox="1">
            <a:spLocks/>
          </p:cNvSpPr>
          <p:nvPr/>
        </p:nvSpPr>
        <p:spPr>
          <a:xfrm>
            <a:off x="612775" y="228600"/>
            <a:ext cx="8153400" cy="9906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ru-RU" sz="3200" smtClean="0">
                <a:solidFill>
                  <a:srgbClr val="0070C0"/>
                </a:solidFill>
                <a:effectLst>
                  <a:outerShdw blurRad="38100" dist="38100" dir="2700000" algn="tl">
                    <a:srgbClr val="000000">
                      <a:alpha val="43137"/>
                    </a:srgbClr>
                  </a:outerShdw>
                </a:effectLst>
              </a:rPr>
              <a:t>Метапредметные результаты</a:t>
            </a:r>
            <a:endParaRPr lang="ru-RU" sz="3200"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090967"/>
      </p:ext>
    </p:extLst>
  </p:cSld>
  <p:clrMapOvr>
    <a:masterClrMapping/>
  </p:clrMapOvr>
  <p:transition spd="slow">
    <p:wedg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Содержимое 2"/>
          <p:cNvSpPr>
            <a:spLocks noGrp="1"/>
          </p:cNvSpPr>
          <p:nvPr>
            <p:ph sz="quarter" idx="1"/>
          </p:nvPr>
        </p:nvSpPr>
        <p:spPr>
          <a:xfrm>
            <a:off x="251520" y="1052736"/>
            <a:ext cx="8409017" cy="4495800"/>
          </a:xfrm>
        </p:spPr>
        <p:txBody>
          <a:bodyPr>
            <a:normAutofit lnSpcReduction="10000"/>
          </a:bodyPr>
          <a:lstStyle/>
          <a:p>
            <a:pPr marL="0" indent="0"/>
            <a:r>
              <a:rPr lang="ru-RU" sz="2800" b="0" dirty="0" smtClean="0">
                <a:solidFill>
                  <a:srgbClr val="000000"/>
                </a:solidFill>
                <a:latin typeface="Calibri" panose="020F0502020204030204" pitchFamily="34" charset="0"/>
              </a:rPr>
              <a:t>Владение основными </a:t>
            </a:r>
            <a:r>
              <a:rPr lang="ru-RU" sz="2800" b="0" dirty="0" err="1" smtClean="0">
                <a:solidFill>
                  <a:srgbClr val="000000"/>
                </a:solidFill>
                <a:latin typeface="Calibri" panose="020F0502020204030204" pitchFamily="34" charset="0"/>
              </a:rPr>
              <a:t>общеучебными</a:t>
            </a:r>
            <a:r>
              <a:rPr lang="ru-RU" sz="2800" b="0" dirty="0" smtClean="0">
                <a:solidFill>
                  <a:srgbClr val="000000"/>
                </a:solidFill>
                <a:latin typeface="Calibri" panose="020F0502020204030204" pitchFamily="34" charset="0"/>
              </a:rPr>
              <a:t> умениями информационно-логического характера: </a:t>
            </a:r>
          </a:p>
          <a:p>
            <a:pPr lvl="1">
              <a:buClrTx/>
              <a:buFont typeface="Arial" panose="020B0604020202020204" pitchFamily="34" charset="0"/>
              <a:buChar char="•"/>
            </a:pPr>
            <a:r>
              <a:rPr lang="ru-RU" sz="2400" dirty="0" smtClean="0">
                <a:solidFill>
                  <a:srgbClr val="000000"/>
                </a:solidFill>
                <a:latin typeface="Calibri" panose="020F0502020204030204" pitchFamily="34" charset="0"/>
                <a:cs typeface="Arial" charset="0"/>
              </a:rPr>
              <a:t>анализ объектов и ситуаций;  </a:t>
            </a:r>
          </a:p>
          <a:p>
            <a:pPr lvl="1">
              <a:buClrTx/>
              <a:buFont typeface="Arial" panose="020B0604020202020204" pitchFamily="34" charset="0"/>
              <a:buChar char="•"/>
            </a:pPr>
            <a:r>
              <a:rPr lang="ru-RU" sz="2400" dirty="0" smtClean="0">
                <a:solidFill>
                  <a:srgbClr val="000000"/>
                </a:solidFill>
                <a:latin typeface="Calibri" panose="020F0502020204030204" pitchFamily="34" charset="0"/>
                <a:cs typeface="Arial" charset="0"/>
              </a:rPr>
              <a:t>синтез как составление целого из частей и самостоятельное достраивание недостающих компонентов; </a:t>
            </a:r>
          </a:p>
          <a:p>
            <a:pPr lvl="1">
              <a:buClrTx/>
              <a:buFont typeface="Arial" panose="020B0604020202020204" pitchFamily="34" charset="0"/>
              <a:buChar char="•"/>
            </a:pPr>
            <a:r>
              <a:rPr lang="ru-RU" sz="2400" dirty="0" smtClean="0">
                <a:solidFill>
                  <a:srgbClr val="000000"/>
                </a:solidFill>
                <a:latin typeface="Calibri" panose="020F0502020204030204" pitchFamily="34" charset="0"/>
                <a:cs typeface="Arial" charset="0"/>
              </a:rPr>
              <a:t>выбор оснований и критериев для сравнения, </a:t>
            </a:r>
            <a:r>
              <a:rPr lang="ru-RU" sz="2400" dirty="0" err="1" smtClean="0">
                <a:solidFill>
                  <a:srgbClr val="000000"/>
                </a:solidFill>
                <a:latin typeface="Calibri" panose="020F0502020204030204" pitchFamily="34" charset="0"/>
                <a:cs typeface="Arial" charset="0"/>
              </a:rPr>
              <a:t>сериации</a:t>
            </a:r>
            <a:r>
              <a:rPr lang="ru-RU" sz="2400" dirty="0" smtClean="0">
                <a:solidFill>
                  <a:srgbClr val="000000"/>
                </a:solidFill>
                <a:latin typeface="Calibri" panose="020F0502020204030204" pitchFamily="34" charset="0"/>
                <a:cs typeface="Arial" charset="0"/>
              </a:rPr>
              <a:t>, классификации объектов;  </a:t>
            </a:r>
          </a:p>
          <a:p>
            <a:pPr lvl="1">
              <a:buClrTx/>
              <a:buFont typeface="Arial" panose="020B0604020202020204" pitchFamily="34" charset="0"/>
              <a:buChar char="•"/>
            </a:pPr>
            <a:r>
              <a:rPr lang="ru-RU" sz="2400" dirty="0" smtClean="0">
                <a:solidFill>
                  <a:srgbClr val="000000"/>
                </a:solidFill>
                <a:latin typeface="Calibri" panose="020F0502020204030204" pitchFamily="34" charset="0"/>
                <a:cs typeface="Arial" charset="0"/>
              </a:rPr>
              <a:t>обобщение и сравнение данных; </a:t>
            </a:r>
          </a:p>
          <a:p>
            <a:pPr lvl="1">
              <a:buClrTx/>
              <a:buFont typeface="Arial" panose="020B0604020202020204" pitchFamily="34" charset="0"/>
              <a:buChar char="•"/>
            </a:pPr>
            <a:r>
              <a:rPr lang="ru-RU" sz="2400" dirty="0" smtClean="0">
                <a:solidFill>
                  <a:srgbClr val="000000"/>
                </a:solidFill>
                <a:latin typeface="Calibri" panose="020F0502020204030204" pitchFamily="34" charset="0"/>
                <a:cs typeface="Arial" charset="0"/>
              </a:rPr>
              <a:t>подведение под понятие, выведение следствий; </a:t>
            </a:r>
          </a:p>
          <a:p>
            <a:pPr lvl="1">
              <a:buClrTx/>
              <a:buFont typeface="Arial" panose="020B0604020202020204" pitchFamily="34" charset="0"/>
              <a:buChar char="•"/>
            </a:pPr>
            <a:r>
              <a:rPr lang="ru-RU" sz="2400" dirty="0" smtClean="0">
                <a:solidFill>
                  <a:srgbClr val="000000"/>
                </a:solidFill>
                <a:latin typeface="Calibri" panose="020F0502020204030204" pitchFamily="34" charset="0"/>
                <a:cs typeface="Arial" charset="0"/>
              </a:rPr>
              <a:t>установление причинно-следственных связей; </a:t>
            </a:r>
          </a:p>
          <a:p>
            <a:pPr lvl="1">
              <a:buClrTx/>
              <a:buFont typeface="Arial" panose="020B0604020202020204" pitchFamily="34" charset="0"/>
              <a:buChar char="•"/>
            </a:pPr>
            <a:r>
              <a:rPr lang="ru-RU" sz="2400" dirty="0" smtClean="0">
                <a:solidFill>
                  <a:srgbClr val="000000"/>
                </a:solidFill>
                <a:latin typeface="Calibri" panose="020F0502020204030204" pitchFamily="34" charset="0"/>
                <a:cs typeface="Arial" charset="0"/>
              </a:rPr>
              <a:t>построение логических цепочек рассуждений и т.д</a:t>
            </a:r>
            <a:r>
              <a:rPr lang="ru-RU" sz="2000" dirty="0" smtClean="0">
                <a:solidFill>
                  <a:srgbClr val="000000"/>
                </a:solidFill>
                <a:latin typeface="Calibri" panose="020F0502020204030204" pitchFamily="34" charset="0"/>
                <a:cs typeface="Arial" charset="0"/>
              </a:rPr>
              <a:t>. </a:t>
            </a:r>
          </a:p>
          <a:p>
            <a:endParaRPr lang="ru-RU" dirty="0" smtClean="0"/>
          </a:p>
        </p:txBody>
      </p:sp>
      <p:pic>
        <p:nvPicPr>
          <p:cNvPr id="101378" name="Picture 2" descr="Fotolia,анатомия,биологический,биология,биохимия,клетки,лекарства,люди,медицинский,микрокомпьютеры,наука,нейроны,нервы,организмы,разум,тельца,ядра"/>
          <p:cNvPicPr>
            <a:picLocks noChangeAspect="1" noChangeArrowheads="1"/>
          </p:cNvPicPr>
          <p:nvPr/>
        </p:nvPicPr>
        <p:blipFill>
          <a:blip r:embed="rId2"/>
          <a:srcRect l="12308" t="16154" b="16922"/>
          <a:stretch>
            <a:fillRect/>
          </a:stretch>
        </p:blipFill>
        <p:spPr bwMode="auto">
          <a:xfrm>
            <a:off x="6804248" y="5157192"/>
            <a:ext cx="2051720" cy="1565805"/>
          </a:xfrm>
          <a:prstGeom prst="rect">
            <a:avLst/>
          </a:prstGeom>
          <a:noFill/>
        </p:spPr>
      </p:pic>
      <p:sp>
        <p:nvSpPr>
          <p:cNvPr id="7" name="Заголовок 1"/>
          <p:cNvSpPr txBox="1">
            <a:spLocks/>
          </p:cNvSpPr>
          <p:nvPr/>
        </p:nvSpPr>
        <p:spPr>
          <a:xfrm>
            <a:off x="612775" y="228600"/>
            <a:ext cx="8153400" cy="9906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ru-RU" sz="3200" smtClean="0">
                <a:solidFill>
                  <a:srgbClr val="0070C0"/>
                </a:solidFill>
                <a:effectLst>
                  <a:outerShdw blurRad="38100" dist="38100" dir="2700000" algn="tl">
                    <a:srgbClr val="000000">
                      <a:alpha val="43137"/>
                    </a:srgbClr>
                  </a:outerShdw>
                </a:effectLst>
              </a:rPr>
              <a:t>Метапредметные результаты</a:t>
            </a:r>
            <a:endParaRPr lang="ru-RU" sz="3200"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36027375"/>
      </p:ext>
    </p:extLst>
  </p:cSld>
  <p:clrMapOvr>
    <a:masterClrMapping/>
  </p:clrMapOvr>
  <p:transition spd="slow">
    <p:wedg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Содержимое 2"/>
          <p:cNvSpPr>
            <a:spLocks noGrp="1"/>
          </p:cNvSpPr>
          <p:nvPr>
            <p:ph sz="quarter" idx="1"/>
          </p:nvPr>
        </p:nvSpPr>
        <p:spPr>
          <a:xfrm>
            <a:off x="526535" y="1409702"/>
            <a:ext cx="7858121" cy="1071570"/>
          </a:xfrm>
        </p:spPr>
        <p:txBody>
          <a:bodyPr/>
          <a:lstStyle/>
          <a:p>
            <a:pPr marL="0" indent="0"/>
            <a:r>
              <a:rPr lang="ru-RU" sz="2800" b="0" dirty="0">
                <a:solidFill>
                  <a:srgbClr val="000000"/>
                </a:solidFill>
                <a:latin typeface="Calibri" panose="020F0502020204030204" pitchFamily="34" charset="0"/>
              </a:rPr>
              <a:t>В</a:t>
            </a:r>
            <a:r>
              <a:rPr lang="ru-RU" sz="2800" b="0" dirty="0" smtClean="0">
                <a:solidFill>
                  <a:srgbClr val="000000"/>
                </a:solidFill>
                <a:latin typeface="Calibri" panose="020F0502020204030204" pitchFamily="34" charset="0"/>
              </a:rPr>
              <a:t>ладение умениями организации собственной учебной деятельности: </a:t>
            </a:r>
            <a:endParaRPr lang="ru-RU" sz="1800" b="0" dirty="0" smtClean="0">
              <a:solidFill>
                <a:srgbClr val="000000"/>
              </a:solidFill>
              <a:latin typeface="Calibri" panose="020F0502020204030204" pitchFamily="34" charset="0"/>
            </a:endParaRPr>
          </a:p>
          <a:p>
            <a:endParaRPr lang="ru-RU" dirty="0" smtClean="0"/>
          </a:p>
        </p:txBody>
      </p:sp>
      <p:sp>
        <p:nvSpPr>
          <p:cNvPr id="5" name="Выноска со стрелкой вниз 4"/>
          <p:cNvSpPr/>
          <p:nvPr/>
        </p:nvSpPr>
        <p:spPr>
          <a:xfrm>
            <a:off x="5429256" y="2060848"/>
            <a:ext cx="2857520" cy="714380"/>
          </a:xfrm>
          <a:prstGeom prst="downArrowCallou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t>целеполагание</a:t>
            </a:r>
            <a:endParaRPr lang="ru-RU" sz="2400" b="1" dirty="0"/>
          </a:p>
        </p:txBody>
      </p:sp>
      <p:sp>
        <p:nvSpPr>
          <p:cNvPr id="6" name="Выноска со стрелкой вниз 5"/>
          <p:cNvSpPr/>
          <p:nvPr/>
        </p:nvSpPr>
        <p:spPr>
          <a:xfrm>
            <a:off x="5429256" y="2775228"/>
            <a:ext cx="2857520" cy="714380"/>
          </a:xfrm>
          <a:prstGeom prst="downArrow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t>планирование</a:t>
            </a:r>
            <a:endParaRPr lang="ru-RU" sz="2400" b="1" dirty="0"/>
          </a:p>
        </p:txBody>
      </p:sp>
      <p:sp>
        <p:nvSpPr>
          <p:cNvPr id="7" name="Выноска со стрелкой вниз 6"/>
          <p:cNvSpPr/>
          <p:nvPr/>
        </p:nvSpPr>
        <p:spPr>
          <a:xfrm>
            <a:off x="5429256" y="3489608"/>
            <a:ext cx="2857520" cy="71438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t>прогнозирование</a:t>
            </a:r>
            <a:endParaRPr lang="ru-RU" sz="2400" b="1" dirty="0"/>
          </a:p>
        </p:txBody>
      </p:sp>
      <p:sp>
        <p:nvSpPr>
          <p:cNvPr id="8" name="Выноска со стрелкой вниз 7"/>
          <p:cNvSpPr/>
          <p:nvPr/>
        </p:nvSpPr>
        <p:spPr>
          <a:xfrm>
            <a:off x="5429256" y="4203988"/>
            <a:ext cx="2857520" cy="714380"/>
          </a:xfrm>
          <a:prstGeom prst="downArrowCallou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t>контроль</a:t>
            </a:r>
          </a:p>
        </p:txBody>
      </p:sp>
      <p:sp>
        <p:nvSpPr>
          <p:cNvPr id="9" name="Выноска со стрелкой вниз 8"/>
          <p:cNvSpPr/>
          <p:nvPr/>
        </p:nvSpPr>
        <p:spPr>
          <a:xfrm>
            <a:off x="5429256" y="4918368"/>
            <a:ext cx="2857520" cy="714380"/>
          </a:xfrm>
          <a:prstGeom prst="downArrow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t>коррекция</a:t>
            </a:r>
          </a:p>
        </p:txBody>
      </p:sp>
      <p:sp>
        <p:nvSpPr>
          <p:cNvPr id="10" name="Выноска со стрелкой вниз 9"/>
          <p:cNvSpPr/>
          <p:nvPr/>
        </p:nvSpPr>
        <p:spPr>
          <a:xfrm>
            <a:off x="5429256" y="5632748"/>
            <a:ext cx="2857520" cy="71438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t>оценка</a:t>
            </a:r>
            <a:endParaRPr lang="ru-RU" sz="2400" b="1" dirty="0"/>
          </a:p>
        </p:txBody>
      </p:sp>
      <p:pic>
        <p:nvPicPr>
          <p:cNvPr id="100356" name="Picture 4" descr="http://ifinansick.ru/wp-content/uploads/2013/06/%D0%9F%D0%BB%D0%B0%D0%BD%D0%B8%D1%80%D0%BE%D0%B2%D0%B0%D0%BD%D0%B8%D0%B5.jpg"/>
          <p:cNvPicPr>
            <a:picLocks noChangeAspect="1" noChangeArrowheads="1"/>
          </p:cNvPicPr>
          <p:nvPr/>
        </p:nvPicPr>
        <p:blipFill>
          <a:blip r:embed="rId2"/>
          <a:srcRect/>
          <a:stretch>
            <a:fillRect/>
          </a:stretch>
        </p:blipFill>
        <p:spPr bwMode="auto">
          <a:xfrm>
            <a:off x="526535" y="3299764"/>
            <a:ext cx="4762500" cy="2686051"/>
          </a:xfrm>
          <a:prstGeom prst="rect">
            <a:avLst/>
          </a:prstGeom>
          <a:noFill/>
        </p:spPr>
      </p:pic>
      <p:sp>
        <p:nvSpPr>
          <p:cNvPr id="13" name="Заголовок 1"/>
          <p:cNvSpPr txBox="1">
            <a:spLocks/>
          </p:cNvSpPr>
          <p:nvPr/>
        </p:nvSpPr>
        <p:spPr>
          <a:xfrm>
            <a:off x="612775" y="228600"/>
            <a:ext cx="8153400" cy="9906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ru-RU" sz="3200" smtClean="0">
                <a:solidFill>
                  <a:srgbClr val="0070C0"/>
                </a:solidFill>
                <a:effectLst>
                  <a:outerShdw blurRad="38100" dist="38100" dir="2700000" algn="tl">
                    <a:srgbClr val="000000">
                      <a:alpha val="43137"/>
                    </a:srgbClr>
                  </a:outerShdw>
                </a:effectLst>
              </a:rPr>
              <a:t>Метапредметные результаты</a:t>
            </a:r>
            <a:endParaRPr lang="ru-RU" sz="3200"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76459762"/>
      </p:ext>
    </p:extLst>
  </p:cSld>
  <p:clrMapOvr>
    <a:masterClrMapping/>
  </p:clrMapOvr>
  <p:transition spd="slow">
    <p:wedg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Содержимое 2"/>
          <p:cNvSpPr>
            <a:spLocks noGrp="1"/>
          </p:cNvSpPr>
          <p:nvPr>
            <p:ph sz="quarter" idx="1"/>
          </p:nvPr>
        </p:nvSpPr>
        <p:spPr>
          <a:xfrm>
            <a:off x="428596" y="1500174"/>
            <a:ext cx="8153400" cy="4495800"/>
          </a:xfrm>
        </p:spPr>
        <p:txBody>
          <a:bodyPr/>
          <a:lstStyle/>
          <a:p>
            <a:pPr marL="0" indent="0"/>
            <a:r>
              <a:rPr lang="ru-RU" dirty="0" smtClean="0"/>
              <a:t> </a:t>
            </a:r>
            <a:r>
              <a:rPr lang="ru-RU" sz="2400" b="0" dirty="0">
                <a:solidFill>
                  <a:srgbClr val="000000"/>
                </a:solidFill>
                <a:latin typeface="Calibri" panose="020F0502020204030204" pitchFamily="34" charset="0"/>
              </a:rPr>
              <a:t>В</a:t>
            </a:r>
            <a:r>
              <a:rPr lang="ru-RU" sz="2400" b="0" dirty="0" smtClean="0">
                <a:solidFill>
                  <a:srgbClr val="000000"/>
                </a:solidFill>
                <a:latin typeface="Calibri" panose="020F0502020204030204" pitchFamily="34" charset="0"/>
              </a:rPr>
              <a:t>ладение основными универсальными умениями информационного характера:</a:t>
            </a:r>
          </a:p>
          <a:p>
            <a:pPr lvl="1">
              <a:buClrTx/>
              <a:buFont typeface="Arial" panose="020B0604020202020204" pitchFamily="34" charset="0"/>
              <a:buChar char="•"/>
            </a:pPr>
            <a:r>
              <a:rPr lang="ru-RU" sz="2000" dirty="0" smtClean="0">
                <a:solidFill>
                  <a:srgbClr val="000000"/>
                </a:solidFill>
                <a:latin typeface="Calibri" panose="020F0502020204030204" pitchFamily="34" charset="0"/>
                <a:cs typeface="Arial" charset="0"/>
              </a:rPr>
              <a:t> постановка и формулирование проблемы; </a:t>
            </a:r>
          </a:p>
          <a:p>
            <a:pPr lvl="1">
              <a:buClrTx/>
              <a:buFont typeface="Arial" panose="020B0604020202020204" pitchFamily="34" charset="0"/>
              <a:buChar char="•"/>
            </a:pPr>
            <a:r>
              <a:rPr lang="ru-RU" sz="2000" dirty="0" smtClean="0">
                <a:solidFill>
                  <a:srgbClr val="000000"/>
                </a:solidFill>
                <a:latin typeface="Calibri" panose="020F0502020204030204" pitchFamily="34" charset="0"/>
                <a:cs typeface="Arial" charset="0"/>
              </a:rPr>
              <a:t>поиск и выделение необходимой информации, применение методов информационного поиска;</a:t>
            </a:r>
          </a:p>
          <a:p>
            <a:pPr lvl="1">
              <a:buClrTx/>
              <a:buFont typeface="Arial" panose="020B0604020202020204" pitchFamily="34" charset="0"/>
              <a:buChar char="•"/>
            </a:pPr>
            <a:r>
              <a:rPr lang="ru-RU" sz="2000" dirty="0" smtClean="0">
                <a:solidFill>
                  <a:srgbClr val="000000"/>
                </a:solidFill>
                <a:latin typeface="Calibri" panose="020F0502020204030204" pitchFamily="34" charset="0"/>
                <a:cs typeface="Arial" charset="0"/>
              </a:rPr>
              <a:t> структурирование и визуализация информации;</a:t>
            </a:r>
          </a:p>
          <a:p>
            <a:pPr lvl="1">
              <a:buClrTx/>
              <a:buFont typeface="Arial" panose="020B0604020202020204" pitchFamily="34" charset="0"/>
              <a:buChar char="•"/>
            </a:pPr>
            <a:r>
              <a:rPr lang="ru-RU" sz="2000" dirty="0" smtClean="0">
                <a:solidFill>
                  <a:srgbClr val="000000"/>
                </a:solidFill>
                <a:latin typeface="Calibri" panose="020F0502020204030204" pitchFamily="34" charset="0"/>
                <a:cs typeface="Arial" charset="0"/>
              </a:rPr>
              <a:t> выбор наиболее эффективных способов решения задач в зависимости от конкретных условий;</a:t>
            </a:r>
          </a:p>
          <a:p>
            <a:pPr lvl="1">
              <a:buClrTx/>
              <a:buFont typeface="Arial" panose="020B0604020202020204" pitchFamily="34" charset="0"/>
              <a:buChar char="•"/>
            </a:pPr>
            <a:r>
              <a:rPr lang="ru-RU" sz="2000" dirty="0" smtClean="0">
                <a:solidFill>
                  <a:srgbClr val="000000"/>
                </a:solidFill>
                <a:latin typeface="Calibri" panose="020F0502020204030204" pitchFamily="34" charset="0"/>
                <a:cs typeface="Arial" charset="0"/>
              </a:rPr>
              <a:t> самостоятельное создание алгоритмов деятельности при решении проблем творческого и поискового характера</a:t>
            </a:r>
          </a:p>
          <a:p>
            <a:endParaRPr lang="ru-RU" sz="2400" dirty="0" smtClean="0">
              <a:solidFill>
                <a:srgbClr val="000000"/>
              </a:solidFill>
            </a:endParaRPr>
          </a:p>
        </p:txBody>
      </p:sp>
      <p:pic>
        <p:nvPicPr>
          <p:cNvPr id="99332" name="Picture 4" descr="i,PNG,буквы,вырезанные изображения,значки,информация,кадрированные изображения,прозрачный фон,символы,фрагменты изображения"/>
          <p:cNvPicPr>
            <a:picLocks noChangeAspect="1" noChangeArrowheads="1"/>
          </p:cNvPicPr>
          <p:nvPr/>
        </p:nvPicPr>
        <p:blipFill>
          <a:blip r:embed="rId2">
            <a:clrChange>
              <a:clrFrom>
                <a:srgbClr val="FFFFFF"/>
              </a:clrFrom>
              <a:clrTo>
                <a:srgbClr val="FFFFFF">
                  <a:alpha val="0"/>
                </a:srgbClr>
              </a:clrTo>
            </a:clrChange>
            <a:duotone>
              <a:prstClr val="black"/>
              <a:schemeClr val="accent1">
                <a:tint val="45000"/>
                <a:satMod val="400000"/>
              </a:schemeClr>
            </a:duotone>
          </a:blip>
          <a:srcRect l="30000" t="21539" r="33076" b="20769"/>
          <a:stretch>
            <a:fillRect/>
          </a:stretch>
        </p:blipFill>
        <p:spPr bwMode="auto">
          <a:xfrm>
            <a:off x="7417550" y="4581128"/>
            <a:ext cx="1143040" cy="1785950"/>
          </a:xfrm>
          <a:prstGeom prst="rect">
            <a:avLst/>
          </a:prstGeom>
          <a:noFill/>
        </p:spPr>
      </p:pic>
      <p:sp>
        <p:nvSpPr>
          <p:cNvPr id="7" name="Заголовок 1"/>
          <p:cNvSpPr txBox="1">
            <a:spLocks/>
          </p:cNvSpPr>
          <p:nvPr/>
        </p:nvSpPr>
        <p:spPr>
          <a:xfrm>
            <a:off x="612775" y="228600"/>
            <a:ext cx="8153400" cy="9906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ru-RU" sz="3200" smtClean="0">
                <a:solidFill>
                  <a:srgbClr val="0070C0"/>
                </a:solidFill>
                <a:effectLst>
                  <a:outerShdw blurRad="38100" dist="38100" dir="2700000" algn="tl">
                    <a:srgbClr val="000000">
                      <a:alpha val="43137"/>
                    </a:srgbClr>
                  </a:outerShdw>
                </a:effectLst>
              </a:rPr>
              <a:t>Метапредметные результаты</a:t>
            </a:r>
            <a:endParaRPr lang="ru-RU" sz="3200"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40339700"/>
      </p:ext>
    </p:extLst>
  </p:cSld>
  <p:clrMapOvr>
    <a:masterClrMapping/>
  </p:clrMapOvr>
  <p:transition spd="slow">
    <p:wedg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971600" y="404664"/>
            <a:ext cx="6904611" cy="549275"/>
          </a:xfrm>
        </p:spPr>
        <p:txBody>
          <a:bodyPr>
            <a:normAutofit fontScale="90000"/>
          </a:bodyPr>
          <a:lstStyle/>
          <a:p>
            <a:pPr algn="l"/>
            <a:r>
              <a:rPr lang="ru-RU" sz="3600" dirty="0" smtClean="0">
                <a:solidFill>
                  <a:srgbClr val="0070C0"/>
                </a:solidFill>
                <a:effectLst>
                  <a:outerShdw blurRad="38100" dist="38100" dir="2700000" algn="tl">
                    <a:srgbClr val="000000">
                      <a:alpha val="43137"/>
                    </a:srgbClr>
                  </a:outerShdw>
                </a:effectLst>
              </a:rPr>
              <a:t>Основные вопросы</a:t>
            </a:r>
            <a:endParaRPr lang="ru-RU" sz="3600" dirty="0">
              <a:solidFill>
                <a:srgbClr val="0070C0"/>
              </a:solidFill>
              <a:effectLst>
                <a:outerShdw blurRad="38100" dist="38100" dir="2700000" algn="tl">
                  <a:srgbClr val="000000">
                    <a:alpha val="43137"/>
                  </a:srgbClr>
                </a:outerShdw>
              </a:effectLst>
            </a:endParaRPr>
          </a:p>
        </p:txBody>
      </p:sp>
      <p:sp>
        <p:nvSpPr>
          <p:cNvPr id="3" name="Объект 2"/>
          <p:cNvSpPr>
            <a:spLocks noGrp="1"/>
          </p:cNvSpPr>
          <p:nvPr>
            <p:ph idx="4294967295"/>
          </p:nvPr>
        </p:nvSpPr>
        <p:spPr>
          <a:xfrm>
            <a:off x="611560" y="1052736"/>
            <a:ext cx="7704708" cy="4537075"/>
          </a:xfrm>
        </p:spPr>
        <p:txBody>
          <a:bodyPr>
            <a:noAutofit/>
          </a:bodyPr>
          <a:lstStyle/>
          <a:p>
            <a:pPr marL="360000" indent="0">
              <a:spcBef>
                <a:spcPts val="1200"/>
              </a:spcBef>
              <a:buNone/>
            </a:pPr>
            <a:r>
              <a:rPr lang="ru-RU" sz="2200" b="0" dirty="0"/>
              <a:t>1. </a:t>
            </a:r>
            <a:r>
              <a:rPr lang="ru-RU" sz="2200" b="0" dirty="0" smtClean="0"/>
              <a:t>Современное состояние подготовки школьников в области информатики и информационных технологий</a:t>
            </a:r>
            <a:endParaRPr lang="ru-RU" sz="2200" b="0" dirty="0"/>
          </a:p>
          <a:p>
            <a:pPr marL="360000" indent="0">
              <a:spcBef>
                <a:spcPts val="1200"/>
              </a:spcBef>
              <a:buNone/>
            </a:pPr>
            <a:r>
              <a:rPr lang="ru-RU" sz="2200" b="0" dirty="0" smtClean="0"/>
              <a:t>2</a:t>
            </a:r>
            <a:r>
              <a:rPr lang="ru-RU" sz="2200" b="0" dirty="0"/>
              <a:t>. </a:t>
            </a:r>
            <a:r>
              <a:rPr lang="ru-RU" sz="2200" b="0" dirty="0" smtClean="0"/>
              <a:t>Примерная, авторская и рабочая </a:t>
            </a:r>
            <a:r>
              <a:rPr lang="ru-RU" sz="2200" b="0" dirty="0"/>
              <a:t>программа </a:t>
            </a:r>
            <a:r>
              <a:rPr lang="ru-RU" sz="2200" b="0" dirty="0" smtClean="0"/>
              <a:t>непрерывного </a:t>
            </a:r>
            <a:r>
              <a:rPr lang="ru-RU" sz="2200" b="0" dirty="0"/>
              <a:t>курса </a:t>
            </a:r>
            <a:r>
              <a:rPr lang="ru-RU" sz="2200" b="0" dirty="0" smtClean="0"/>
              <a:t>информатики в основной школе</a:t>
            </a:r>
            <a:endParaRPr lang="ru-RU" sz="2200" b="0" dirty="0"/>
          </a:p>
          <a:p>
            <a:pPr marL="360000" indent="0">
              <a:spcBef>
                <a:spcPts val="1200"/>
              </a:spcBef>
              <a:buNone/>
            </a:pPr>
            <a:r>
              <a:rPr lang="ru-RU" sz="2200" b="0" dirty="0" smtClean="0"/>
              <a:t>3</a:t>
            </a:r>
            <a:r>
              <a:rPr lang="ru-RU" sz="2200" b="0" dirty="0"/>
              <a:t>. </a:t>
            </a:r>
            <a:r>
              <a:rPr lang="ru-RU" sz="2200" b="0" dirty="0" smtClean="0"/>
              <a:t> Электронные образовательные ресурсы для курса информатики</a:t>
            </a:r>
          </a:p>
          <a:p>
            <a:pPr marL="360000" indent="0">
              <a:spcBef>
                <a:spcPts val="1200"/>
              </a:spcBef>
              <a:buNone/>
            </a:pPr>
            <a:r>
              <a:rPr lang="ru-RU" sz="2200" b="0" dirty="0" smtClean="0"/>
              <a:t>4. Современный урок информатики в школе с учетом требований ФГОС</a:t>
            </a:r>
          </a:p>
          <a:p>
            <a:pPr marL="360000" indent="0">
              <a:spcBef>
                <a:spcPts val="1200"/>
              </a:spcBef>
              <a:buNone/>
            </a:pPr>
            <a:r>
              <a:rPr lang="ru-RU" sz="2200" b="0" dirty="0" smtClean="0"/>
              <a:t>5. Вопросы преемственности подготовки учащихся основной и старшей школы к ГИА: от ОГЭ к ЕГЭ</a:t>
            </a:r>
            <a:endParaRPr lang="ru-RU" sz="2200" b="0" dirty="0"/>
          </a:p>
        </p:txBody>
      </p:sp>
    </p:spTree>
    <p:extLst>
      <p:ext uri="{BB962C8B-B14F-4D97-AF65-F5344CB8AC3E}">
        <p14:creationId xmlns:p14="http://schemas.microsoft.com/office/powerpoint/2010/main" val="985454459"/>
      </p:ext>
    </p:extLst>
  </p:cSld>
  <p:clrMapOvr>
    <a:masterClrMapping/>
  </p:clrMapOvr>
  <p:transition spd="slow">
    <p:wedg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Содержимое 2"/>
          <p:cNvSpPr>
            <a:spLocks noGrp="1"/>
          </p:cNvSpPr>
          <p:nvPr>
            <p:ph sz="quarter" idx="1"/>
          </p:nvPr>
        </p:nvSpPr>
        <p:spPr>
          <a:xfrm>
            <a:off x="251520" y="1219200"/>
            <a:ext cx="8153400" cy="4495800"/>
          </a:xfrm>
        </p:spPr>
        <p:txBody>
          <a:bodyPr>
            <a:normAutofit/>
          </a:bodyPr>
          <a:lstStyle/>
          <a:p>
            <a:pPr marL="0" indent="0"/>
            <a:r>
              <a:rPr lang="ru-RU" sz="2400" b="0" dirty="0">
                <a:solidFill>
                  <a:srgbClr val="000000"/>
                </a:solidFill>
                <a:latin typeface="Calibri" panose="020F0502020204030204" pitchFamily="34" charset="0"/>
              </a:rPr>
              <a:t>Владение</a:t>
            </a:r>
            <a:r>
              <a:rPr lang="ru-RU" sz="2400" b="0" dirty="0" smtClean="0">
                <a:solidFill>
                  <a:srgbClr val="000000"/>
                </a:solidFill>
                <a:latin typeface="Calibri" panose="020F0502020204030204" pitchFamily="34" charset="0"/>
              </a:rPr>
              <a:t> информационным моделированием как основным методом приобретения знаний: </a:t>
            </a:r>
          </a:p>
          <a:p>
            <a:pPr lvl="1">
              <a:buClrTx/>
              <a:buFont typeface="Arial" panose="020B0604020202020204" pitchFamily="34" charset="0"/>
              <a:buChar char="•"/>
            </a:pPr>
            <a:r>
              <a:rPr lang="ru-RU" sz="2000" dirty="0" smtClean="0">
                <a:solidFill>
                  <a:srgbClr val="000000"/>
                </a:solidFill>
                <a:latin typeface="Calibri" panose="020F0502020204030204" pitchFamily="34" charset="0"/>
                <a:cs typeface="Arial" charset="0"/>
              </a:rPr>
              <a:t>умение преобразовывать объект из чувственной формы в пространственно-графическую или знаково-символическую модель; </a:t>
            </a:r>
          </a:p>
          <a:p>
            <a:pPr lvl="1">
              <a:buClrTx/>
              <a:buFont typeface="Arial" panose="020B0604020202020204" pitchFamily="34" charset="0"/>
              <a:buChar char="•"/>
            </a:pPr>
            <a:r>
              <a:rPr lang="ru-RU" sz="2000" dirty="0" smtClean="0">
                <a:solidFill>
                  <a:srgbClr val="000000"/>
                </a:solidFill>
                <a:latin typeface="Calibri" panose="020F0502020204030204" pitchFamily="34" charset="0"/>
                <a:cs typeface="Arial" charset="0"/>
              </a:rPr>
              <a:t>умение строить разнообразные информационные структуры для описания объектов;</a:t>
            </a:r>
          </a:p>
          <a:p>
            <a:pPr lvl="1">
              <a:buClrTx/>
              <a:buFont typeface="Arial" panose="020B0604020202020204" pitchFamily="34" charset="0"/>
              <a:buChar char="•"/>
            </a:pPr>
            <a:r>
              <a:rPr lang="ru-RU" sz="2000" dirty="0" smtClean="0">
                <a:solidFill>
                  <a:srgbClr val="000000"/>
                </a:solidFill>
                <a:latin typeface="Calibri" panose="020F0502020204030204" pitchFamily="34" charset="0"/>
                <a:cs typeface="Arial" charset="0"/>
              </a:rPr>
              <a:t>умение «читать» таблицы, графики, диаграммы, схемы и т.д., самостоятельно перекодировать информацию из одной знаковой системы в другую; </a:t>
            </a:r>
          </a:p>
          <a:p>
            <a:pPr lvl="1">
              <a:buClrTx/>
              <a:buFont typeface="Arial" panose="020B0604020202020204" pitchFamily="34" charset="0"/>
              <a:buChar char="•"/>
            </a:pPr>
            <a:r>
              <a:rPr lang="ru-RU" sz="2000" dirty="0" smtClean="0">
                <a:solidFill>
                  <a:srgbClr val="000000"/>
                </a:solidFill>
                <a:latin typeface="Calibri" panose="020F0502020204030204" pitchFamily="34" charset="0"/>
                <a:cs typeface="Arial" charset="0"/>
              </a:rPr>
              <a:t>умение выбирать форму представления информации в зависимости от стоящей задачи,  проверять </a:t>
            </a:r>
            <a:br>
              <a:rPr lang="ru-RU" sz="2000" dirty="0" smtClean="0">
                <a:solidFill>
                  <a:srgbClr val="000000"/>
                </a:solidFill>
                <a:latin typeface="Calibri" panose="020F0502020204030204" pitchFamily="34" charset="0"/>
                <a:cs typeface="Arial" charset="0"/>
              </a:rPr>
            </a:br>
            <a:r>
              <a:rPr lang="ru-RU" sz="2000" dirty="0" smtClean="0">
                <a:solidFill>
                  <a:srgbClr val="000000"/>
                </a:solidFill>
                <a:latin typeface="Calibri" panose="020F0502020204030204" pitchFamily="34" charset="0"/>
                <a:cs typeface="Arial" charset="0"/>
              </a:rPr>
              <a:t>адекватность модели объекту и цели моделирования</a:t>
            </a:r>
          </a:p>
          <a:p>
            <a:endParaRPr lang="ru-RU" dirty="0" smtClean="0"/>
          </a:p>
        </p:txBody>
      </p:sp>
      <p:pic>
        <p:nvPicPr>
          <p:cNvPr id="98306" name="Picture 2" descr="бизнес,гистограммы,графики,диаграммы,секторные диаграммы,финансы"/>
          <p:cNvPicPr>
            <a:picLocks noChangeAspect="1" noChangeArrowheads="1"/>
          </p:cNvPicPr>
          <p:nvPr/>
        </p:nvPicPr>
        <p:blipFill>
          <a:blip r:embed="rId2">
            <a:clrChange>
              <a:clrFrom>
                <a:srgbClr val="FEFEFF"/>
              </a:clrFrom>
              <a:clrTo>
                <a:srgbClr val="FEFEFF">
                  <a:alpha val="0"/>
                </a:srgbClr>
              </a:clrTo>
            </a:clrChange>
          </a:blip>
          <a:srcRect/>
          <a:stretch>
            <a:fillRect/>
          </a:stretch>
        </p:blipFill>
        <p:spPr bwMode="auto">
          <a:xfrm>
            <a:off x="7350520" y="4797152"/>
            <a:ext cx="1412776" cy="1412776"/>
          </a:xfrm>
          <a:prstGeom prst="rect">
            <a:avLst/>
          </a:prstGeom>
          <a:noFill/>
        </p:spPr>
      </p:pic>
      <p:sp>
        <p:nvSpPr>
          <p:cNvPr id="7" name="Заголовок 1"/>
          <p:cNvSpPr txBox="1">
            <a:spLocks/>
          </p:cNvSpPr>
          <p:nvPr/>
        </p:nvSpPr>
        <p:spPr>
          <a:xfrm>
            <a:off x="612775" y="228600"/>
            <a:ext cx="8153400" cy="9906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ru-RU" sz="3200" smtClean="0">
                <a:solidFill>
                  <a:srgbClr val="0070C0"/>
                </a:solidFill>
                <a:effectLst>
                  <a:outerShdw blurRad="38100" dist="38100" dir="2700000" algn="tl">
                    <a:srgbClr val="000000">
                      <a:alpha val="43137"/>
                    </a:srgbClr>
                  </a:outerShdw>
                </a:effectLst>
              </a:rPr>
              <a:t>Метапредметные результаты</a:t>
            </a:r>
            <a:endParaRPr lang="ru-RU" sz="3200"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04911682"/>
      </p:ext>
    </p:extLst>
  </p:cSld>
  <p:clrMapOvr>
    <a:masterClrMapping/>
  </p:clrMapOvr>
  <p:transition spd="slow">
    <p:wedg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Содержимое 2"/>
          <p:cNvSpPr>
            <a:spLocks noGrp="1"/>
          </p:cNvSpPr>
          <p:nvPr>
            <p:ph sz="quarter" idx="1"/>
          </p:nvPr>
        </p:nvSpPr>
        <p:spPr>
          <a:xfrm>
            <a:off x="428625" y="1357313"/>
            <a:ext cx="7643837" cy="5240337"/>
          </a:xfrm>
        </p:spPr>
        <p:txBody>
          <a:bodyPr/>
          <a:lstStyle/>
          <a:p>
            <a:pPr marL="0" indent="0">
              <a:lnSpc>
                <a:spcPct val="90000"/>
              </a:lnSpc>
            </a:pPr>
            <a:r>
              <a:rPr lang="ru-RU" sz="2400" b="0" dirty="0" smtClean="0">
                <a:solidFill>
                  <a:srgbClr val="000000"/>
                </a:solidFill>
                <a:latin typeface="Calibri" panose="020F0502020204030204" pitchFamily="34" charset="0"/>
              </a:rPr>
              <a:t>Широкий спектр умений и навыков использования средств информационных и коммуникационных технологий для сбора, хранения, преобразования и передачи различных видов информации:</a:t>
            </a:r>
          </a:p>
          <a:p>
            <a:pPr lvl="1">
              <a:lnSpc>
                <a:spcPct val="90000"/>
              </a:lnSpc>
              <a:buClrTx/>
              <a:buFont typeface="Arial" panose="020B0604020202020204" pitchFamily="34" charset="0"/>
              <a:buChar char="•"/>
            </a:pPr>
            <a:r>
              <a:rPr lang="ru-RU" sz="2000" dirty="0" smtClean="0">
                <a:solidFill>
                  <a:srgbClr val="000000"/>
                </a:solidFill>
                <a:latin typeface="Calibri" panose="020F0502020204030204" pitchFamily="34" charset="0"/>
                <a:cs typeface="Arial" charset="0"/>
              </a:rPr>
              <a:t>работа с текстом, гипертекстом, звуком и графикой в среде соответствующих редакторов; </a:t>
            </a:r>
          </a:p>
          <a:p>
            <a:pPr lvl="1">
              <a:lnSpc>
                <a:spcPct val="90000"/>
              </a:lnSpc>
              <a:buClrTx/>
              <a:buFont typeface="Arial" panose="020B0604020202020204" pitchFamily="34" charset="0"/>
              <a:buChar char="•"/>
            </a:pPr>
            <a:r>
              <a:rPr lang="ru-RU" sz="2000" dirty="0" smtClean="0">
                <a:solidFill>
                  <a:srgbClr val="000000"/>
                </a:solidFill>
                <a:latin typeface="Calibri" panose="020F0502020204030204" pitchFamily="34" charset="0"/>
                <a:cs typeface="Arial" charset="0"/>
              </a:rPr>
              <a:t>создание и редактирование расчетных таблиц для автоматизации расчетов и визуализации числовой информации в среде табличных процессоров; </a:t>
            </a:r>
          </a:p>
          <a:p>
            <a:pPr lvl="1">
              <a:lnSpc>
                <a:spcPct val="90000"/>
              </a:lnSpc>
              <a:buClrTx/>
              <a:buFont typeface="Arial" panose="020B0604020202020204" pitchFamily="34" charset="0"/>
              <a:buChar char="•"/>
            </a:pPr>
            <a:r>
              <a:rPr lang="ru-RU" sz="2000" dirty="0" smtClean="0">
                <a:solidFill>
                  <a:srgbClr val="000000"/>
                </a:solidFill>
                <a:latin typeface="Calibri" panose="020F0502020204030204" pitchFamily="34" charset="0"/>
                <a:cs typeface="Arial" charset="0"/>
              </a:rPr>
              <a:t>хранение и обработка информации в базах данных;</a:t>
            </a:r>
          </a:p>
          <a:p>
            <a:pPr lvl="1">
              <a:lnSpc>
                <a:spcPct val="90000"/>
              </a:lnSpc>
              <a:buClrTx/>
              <a:buFont typeface="Arial" panose="020B0604020202020204" pitchFamily="34" charset="0"/>
              <a:buChar char="•"/>
            </a:pPr>
            <a:r>
              <a:rPr lang="ru-RU" sz="2000" dirty="0" smtClean="0">
                <a:solidFill>
                  <a:srgbClr val="000000"/>
                </a:solidFill>
                <a:latin typeface="Calibri" panose="020F0502020204030204" pitchFamily="34" charset="0"/>
                <a:cs typeface="Arial" charset="0"/>
              </a:rPr>
              <a:t> поиск, передача и размещение информации в компьютерных сетях</a:t>
            </a:r>
          </a:p>
          <a:p>
            <a:pPr marL="0" indent="0">
              <a:lnSpc>
                <a:spcPct val="90000"/>
              </a:lnSpc>
            </a:pPr>
            <a:r>
              <a:rPr lang="ru-RU" sz="2400" b="0" dirty="0" smtClean="0">
                <a:solidFill>
                  <a:srgbClr val="000000"/>
                </a:solidFill>
                <a:latin typeface="Calibri" panose="020F0502020204030204" pitchFamily="34" charset="0"/>
              </a:rPr>
              <a:t>Навыки создания личного информационного пространства</a:t>
            </a:r>
          </a:p>
          <a:p>
            <a:pPr>
              <a:lnSpc>
                <a:spcPct val="90000"/>
              </a:lnSpc>
            </a:pPr>
            <a:endParaRPr lang="ru-RU" dirty="0" smtClean="0"/>
          </a:p>
        </p:txBody>
      </p:sp>
      <p:pic>
        <p:nvPicPr>
          <p:cNvPr id="97282" name="Picture 2" descr="девочки,компьютер,компьютеры,люди,ноутбук,портативные компьютеры"/>
          <p:cNvPicPr>
            <a:picLocks noChangeAspect="1" noChangeArrowheads="1"/>
          </p:cNvPicPr>
          <p:nvPr/>
        </p:nvPicPr>
        <p:blipFill>
          <a:blip r:embed="rId2"/>
          <a:srcRect/>
          <a:stretch>
            <a:fillRect/>
          </a:stretch>
        </p:blipFill>
        <p:spPr bwMode="auto">
          <a:xfrm>
            <a:off x="6948264" y="4509120"/>
            <a:ext cx="1952617" cy="1952617"/>
          </a:xfrm>
          <a:prstGeom prst="rect">
            <a:avLst/>
          </a:prstGeom>
          <a:noFill/>
        </p:spPr>
      </p:pic>
      <p:sp>
        <p:nvSpPr>
          <p:cNvPr id="7" name="Заголовок 1"/>
          <p:cNvSpPr txBox="1">
            <a:spLocks/>
          </p:cNvSpPr>
          <p:nvPr/>
        </p:nvSpPr>
        <p:spPr>
          <a:xfrm>
            <a:off x="612775" y="228600"/>
            <a:ext cx="8153400" cy="9906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ru-RU" sz="3200" smtClean="0">
                <a:solidFill>
                  <a:srgbClr val="0070C0"/>
                </a:solidFill>
                <a:effectLst>
                  <a:outerShdw blurRad="38100" dist="38100" dir="2700000" algn="tl">
                    <a:srgbClr val="000000">
                      <a:alpha val="43137"/>
                    </a:srgbClr>
                  </a:outerShdw>
                </a:effectLst>
              </a:rPr>
              <a:t>Метапредметные результаты</a:t>
            </a:r>
            <a:endParaRPr lang="ru-RU" sz="3200"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49576457"/>
      </p:ext>
    </p:extLst>
  </p:cSld>
  <p:clrMapOvr>
    <a:masterClrMapping/>
  </p:clrMapOvr>
  <p:transition spd="slow">
    <p:wedg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Содержимое 2"/>
          <p:cNvSpPr>
            <a:spLocks noGrp="1"/>
          </p:cNvSpPr>
          <p:nvPr>
            <p:ph sz="quarter" idx="1"/>
          </p:nvPr>
        </p:nvSpPr>
        <p:spPr>
          <a:xfrm>
            <a:off x="4071933" y="1600200"/>
            <a:ext cx="4694241" cy="4495800"/>
          </a:xfrm>
        </p:spPr>
        <p:txBody>
          <a:bodyPr>
            <a:normAutofit/>
          </a:bodyPr>
          <a:lstStyle/>
          <a:p>
            <a:pPr marL="0" indent="0"/>
            <a:r>
              <a:rPr lang="ru-RU" sz="2400" b="0" dirty="0" smtClean="0">
                <a:solidFill>
                  <a:srgbClr val="000000"/>
                </a:solidFill>
                <a:latin typeface="Calibri" panose="020F0502020204030204" pitchFamily="34" charset="0"/>
              </a:rPr>
              <a:t>Опыт принятия решений и управления объектами (исполнителями) с помощью составленных для них алгоритмов (программ)</a:t>
            </a:r>
          </a:p>
          <a:p>
            <a:pPr marL="0" indent="0"/>
            <a:r>
              <a:rPr lang="ru-RU" sz="2400" b="0" dirty="0">
                <a:solidFill>
                  <a:srgbClr val="000000"/>
                </a:solidFill>
                <a:latin typeface="Calibri" panose="020F0502020204030204" pitchFamily="34" charset="0"/>
              </a:rPr>
              <a:t>В</a:t>
            </a:r>
            <a:r>
              <a:rPr lang="ru-RU" sz="2400" b="0" dirty="0" smtClean="0">
                <a:solidFill>
                  <a:srgbClr val="000000"/>
                </a:solidFill>
                <a:latin typeface="Calibri" panose="020F0502020204030204" pitchFamily="34" charset="0"/>
              </a:rPr>
              <a:t>ладение базовыми навыками исследовательской деятельности, проведения виртуальных экспериментов; владение способами и методами освоения новых инструментальных средств</a:t>
            </a:r>
          </a:p>
          <a:p>
            <a:endParaRPr lang="ru-RU" dirty="0" smtClean="0"/>
          </a:p>
        </p:txBody>
      </p:sp>
      <p:pic>
        <p:nvPicPr>
          <p:cNvPr id="96258" name="Picture 2" descr="https://qwintry.com/sites/default/files/robot.jpg"/>
          <p:cNvPicPr>
            <a:picLocks noChangeAspect="1" noChangeArrowheads="1"/>
          </p:cNvPicPr>
          <p:nvPr/>
        </p:nvPicPr>
        <p:blipFill>
          <a:blip r:embed="rId2"/>
          <a:srcRect l="49415" b="390"/>
          <a:stretch>
            <a:fillRect/>
          </a:stretch>
        </p:blipFill>
        <p:spPr bwMode="auto">
          <a:xfrm>
            <a:off x="571472" y="1714488"/>
            <a:ext cx="3548972" cy="3929090"/>
          </a:xfrm>
          <a:prstGeom prst="rect">
            <a:avLst/>
          </a:prstGeom>
          <a:noFill/>
        </p:spPr>
      </p:pic>
      <p:sp>
        <p:nvSpPr>
          <p:cNvPr id="7" name="Заголовок 1"/>
          <p:cNvSpPr txBox="1">
            <a:spLocks/>
          </p:cNvSpPr>
          <p:nvPr/>
        </p:nvSpPr>
        <p:spPr>
          <a:xfrm>
            <a:off x="612775" y="228600"/>
            <a:ext cx="8153400" cy="9906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ru-RU" sz="3200" smtClean="0">
                <a:solidFill>
                  <a:srgbClr val="0070C0"/>
                </a:solidFill>
                <a:effectLst>
                  <a:outerShdw blurRad="38100" dist="38100" dir="2700000" algn="tl">
                    <a:srgbClr val="000000">
                      <a:alpha val="43137"/>
                    </a:srgbClr>
                  </a:outerShdw>
                </a:effectLst>
              </a:rPr>
              <a:t>Метапредметные результаты</a:t>
            </a:r>
            <a:endParaRPr lang="ru-RU" sz="3200"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27280998"/>
      </p:ext>
    </p:extLst>
  </p:cSld>
  <p:clrMapOvr>
    <a:masterClrMapping/>
  </p:clrMapOvr>
  <p:transition spd="slow">
    <p:wedg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Содержимое 2"/>
          <p:cNvSpPr>
            <a:spLocks noGrp="1"/>
          </p:cNvSpPr>
          <p:nvPr>
            <p:ph sz="quarter" idx="1"/>
          </p:nvPr>
        </p:nvSpPr>
        <p:spPr>
          <a:xfrm>
            <a:off x="500002" y="1357298"/>
            <a:ext cx="8643998" cy="4495800"/>
          </a:xfrm>
        </p:spPr>
        <p:txBody>
          <a:bodyPr/>
          <a:lstStyle/>
          <a:p>
            <a:pPr marL="0" indent="0"/>
            <a:r>
              <a:rPr lang="ru-RU" sz="2400" b="0" dirty="0" smtClean="0">
                <a:solidFill>
                  <a:srgbClr val="000000"/>
                </a:solidFill>
                <a:latin typeface="Calibri" panose="020F0502020204030204" pitchFamily="34" charset="0"/>
              </a:rPr>
              <a:t>Владение основами продуктивного взаимодействия и сотрудничества со сверстниками и взрослыми: </a:t>
            </a:r>
          </a:p>
          <a:p>
            <a:pPr lvl="1">
              <a:buClrTx/>
              <a:buFont typeface="Arial" panose="020B0604020202020204" pitchFamily="34" charset="0"/>
              <a:buChar char="•"/>
            </a:pPr>
            <a:r>
              <a:rPr lang="ru-RU" sz="2000" dirty="0" smtClean="0">
                <a:solidFill>
                  <a:srgbClr val="000000"/>
                </a:solidFill>
                <a:latin typeface="Calibri" panose="020F0502020204030204" pitchFamily="34" charset="0"/>
                <a:cs typeface="Arial" charset="0"/>
              </a:rPr>
              <a:t>умение правильно, четко и однозначно сформулировать мысль в понятной собеседнику форме; </a:t>
            </a:r>
          </a:p>
          <a:p>
            <a:pPr lvl="1">
              <a:buClrTx/>
              <a:buFont typeface="Arial" panose="020B0604020202020204" pitchFamily="34" charset="0"/>
              <a:buChar char="•"/>
            </a:pPr>
            <a:r>
              <a:rPr lang="ru-RU" sz="2000" dirty="0" smtClean="0">
                <a:solidFill>
                  <a:srgbClr val="000000"/>
                </a:solidFill>
                <a:latin typeface="Calibri" panose="020F0502020204030204" pitchFamily="34" charset="0"/>
                <a:cs typeface="Arial" charset="0"/>
              </a:rPr>
              <a:t>умение осуществлять в коллективе совместную информационную деятельность, в частности при выполнении проекта; </a:t>
            </a:r>
          </a:p>
          <a:p>
            <a:pPr lvl="1">
              <a:buClrTx/>
              <a:buFont typeface="Arial" panose="020B0604020202020204" pitchFamily="34" charset="0"/>
              <a:buChar char="•"/>
            </a:pPr>
            <a:r>
              <a:rPr lang="ru-RU" sz="2000" dirty="0" smtClean="0">
                <a:solidFill>
                  <a:srgbClr val="000000"/>
                </a:solidFill>
                <a:latin typeface="Calibri" panose="020F0502020204030204" pitchFamily="34" charset="0"/>
                <a:cs typeface="Arial" charset="0"/>
              </a:rPr>
              <a:t>умение выступать перед аудиторией, представляя ей результаты своей работы с помощью средств ИКТ;</a:t>
            </a:r>
          </a:p>
          <a:p>
            <a:pPr lvl="1">
              <a:buClrTx/>
              <a:buFont typeface="Arial" panose="020B0604020202020204" pitchFamily="34" charset="0"/>
              <a:buChar char="•"/>
            </a:pPr>
            <a:r>
              <a:rPr lang="ru-RU" sz="2000" dirty="0" smtClean="0">
                <a:solidFill>
                  <a:srgbClr val="000000"/>
                </a:solidFill>
                <a:latin typeface="Calibri" panose="020F0502020204030204" pitchFamily="34" charset="0"/>
                <a:cs typeface="Arial" charset="0"/>
              </a:rPr>
              <a:t> использование коммуникационных технологий в учебной деятельности и повседневной жизни.</a:t>
            </a:r>
          </a:p>
          <a:p>
            <a:endParaRPr lang="ru-RU" dirty="0" smtClean="0"/>
          </a:p>
        </p:txBody>
      </p:sp>
      <p:pic>
        <p:nvPicPr>
          <p:cNvPr id="95234" name="Picture 2" descr="Америка,американцы,взаимодействие,глобальный,глобусы,держать,единство,земля,люди,международный,мир во всем мире,миры,разнообразие,руки,Северная Америка,совместная работа,фотографии"/>
          <p:cNvPicPr>
            <a:picLocks noChangeAspect="1" noChangeArrowheads="1"/>
          </p:cNvPicPr>
          <p:nvPr/>
        </p:nvPicPr>
        <p:blipFill>
          <a:blip r:embed="rId2"/>
          <a:srcRect t="18462" b="19230"/>
          <a:stretch>
            <a:fillRect/>
          </a:stretch>
        </p:blipFill>
        <p:spPr bwMode="auto">
          <a:xfrm>
            <a:off x="3563888" y="4581128"/>
            <a:ext cx="2714644" cy="1691444"/>
          </a:xfrm>
          <a:prstGeom prst="rect">
            <a:avLst/>
          </a:prstGeom>
          <a:noFill/>
        </p:spPr>
      </p:pic>
      <p:sp>
        <p:nvSpPr>
          <p:cNvPr id="7" name="Заголовок 1"/>
          <p:cNvSpPr txBox="1">
            <a:spLocks/>
          </p:cNvSpPr>
          <p:nvPr/>
        </p:nvSpPr>
        <p:spPr>
          <a:xfrm>
            <a:off x="612775" y="228600"/>
            <a:ext cx="8153400" cy="9906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ru-RU" sz="3200" smtClean="0">
                <a:solidFill>
                  <a:srgbClr val="0070C0"/>
                </a:solidFill>
                <a:effectLst>
                  <a:outerShdw blurRad="38100" dist="38100" dir="2700000" algn="tl">
                    <a:srgbClr val="000000">
                      <a:alpha val="43137"/>
                    </a:srgbClr>
                  </a:outerShdw>
                </a:effectLst>
              </a:rPr>
              <a:t>Метапредметные результаты</a:t>
            </a:r>
            <a:endParaRPr lang="ru-RU" sz="3200"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22217729"/>
      </p:ext>
    </p:extLst>
  </p:cSld>
  <p:clrMapOvr>
    <a:masterClrMapping/>
  </p:clrMapOvr>
  <p:transition spd="slow">
    <p:wedg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весы справедливости,закон,правительство,символы,справедливость,чаши весов"/>
          <p:cNvPicPr>
            <a:picLocks noChangeAspect="1" noChangeArrowheads="1"/>
          </p:cNvPicPr>
          <p:nvPr/>
        </p:nvPicPr>
        <p:blipFill>
          <a:blip r:embed="rId2">
            <a:duotone>
              <a:schemeClr val="bg2">
                <a:shade val="45000"/>
                <a:satMod val="135000"/>
              </a:schemeClr>
              <a:prstClr val="white"/>
            </a:duotone>
          </a:blip>
          <a:srcRect/>
          <a:stretch>
            <a:fillRect/>
          </a:stretch>
        </p:blipFill>
        <p:spPr bwMode="auto">
          <a:xfrm>
            <a:off x="3458176" y="998990"/>
            <a:ext cx="2286016" cy="2286016"/>
          </a:xfrm>
          <a:prstGeom prst="rect">
            <a:avLst/>
          </a:prstGeom>
          <a:solidFill>
            <a:srgbClr val="D4E2ED"/>
          </a:solidFill>
        </p:spPr>
      </p:pic>
      <p:sp>
        <p:nvSpPr>
          <p:cNvPr id="5" name="TextBox 4"/>
          <p:cNvSpPr txBox="1">
            <a:spLocks noChangeArrowheads="1"/>
          </p:cNvSpPr>
          <p:nvPr/>
        </p:nvSpPr>
        <p:spPr bwMode="auto">
          <a:xfrm>
            <a:off x="1233326" y="2661750"/>
            <a:ext cx="2214562" cy="646112"/>
          </a:xfrm>
          <a:prstGeom prst="rect">
            <a:avLst/>
          </a:prstGeom>
          <a:gradFill rotWithShape="1">
            <a:gsLst>
              <a:gs pos="0">
                <a:srgbClr val="2C5D98"/>
              </a:gs>
              <a:gs pos="80000">
                <a:srgbClr val="3C7BC7"/>
              </a:gs>
              <a:gs pos="100000">
                <a:srgbClr val="3A7CCB"/>
              </a:gs>
            </a:gsLst>
            <a:lin ang="16200000"/>
          </a:gradFill>
          <a:ln w="9525">
            <a:solidFill>
              <a:srgbClr val="4A7EBB"/>
            </a:solidFill>
            <a:miter lim="800000"/>
            <a:headEnd/>
            <a:tailEnd/>
          </a:ln>
          <a:effectLst>
            <a:outerShdw blurRad="63500" dist="23000" dir="5400000" rotWithShape="0">
              <a:srgbClr val="000000">
                <a:alpha val="34999"/>
              </a:srgbClr>
            </a:outerShdw>
          </a:effectLst>
        </p:spPr>
        <p:txBody>
          <a:bodyPr>
            <a:spAutoFit/>
          </a:bodyPr>
          <a:lstStyle/>
          <a:p>
            <a:pPr algn="ctr"/>
            <a:r>
              <a:rPr lang="ru-RU" b="1" dirty="0">
                <a:solidFill>
                  <a:srgbClr val="FFFFFF"/>
                </a:solidFill>
                <a:latin typeface="Georgia" pitchFamily="18" charset="0"/>
              </a:rPr>
              <a:t>Теоретические аспекты</a:t>
            </a:r>
          </a:p>
        </p:txBody>
      </p:sp>
      <p:sp>
        <p:nvSpPr>
          <p:cNvPr id="6" name="TextBox 5"/>
          <p:cNvSpPr txBox="1">
            <a:spLocks noChangeArrowheads="1"/>
          </p:cNvSpPr>
          <p:nvPr/>
        </p:nvSpPr>
        <p:spPr bwMode="auto">
          <a:xfrm>
            <a:off x="6429377" y="1571612"/>
            <a:ext cx="2357437" cy="646113"/>
          </a:xfrm>
          <a:prstGeom prst="rect">
            <a:avLst/>
          </a:prstGeom>
          <a:gradFill rotWithShape="1">
            <a:gsLst>
              <a:gs pos="0">
                <a:srgbClr val="2C5D98"/>
              </a:gs>
              <a:gs pos="80000">
                <a:srgbClr val="3C7BC7"/>
              </a:gs>
              <a:gs pos="100000">
                <a:srgbClr val="3A7CCB"/>
              </a:gs>
            </a:gsLst>
            <a:lin ang="16200000"/>
          </a:gradFill>
          <a:ln w="9525">
            <a:solidFill>
              <a:srgbClr val="4A7EBB"/>
            </a:solidFill>
            <a:miter lim="800000"/>
            <a:headEnd/>
            <a:tailEnd/>
          </a:ln>
          <a:effectLst>
            <a:outerShdw blurRad="63500" dist="23000" dir="5400000" rotWithShape="0">
              <a:srgbClr val="000000">
                <a:alpha val="34999"/>
              </a:srgbClr>
            </a:outerShdw>
          </a:effectLst>
        </p:spPr>
        <p:txBody>
          <a:bodyPr>
            <a:spAutoFit/>
          </a:bodyPr>
          <a:lstStyle/>
          <a:p>
            <a:pPr algn="ctr"/>
            <a:r>
              <a:rPr lang="ru-RU" b="1">
                <a:solidFill>
                  <a:srgbClr val="FFFFFF"/>
                </a:solidFill>
                <a:latin typeface="Georgia" pitchFamily="18" charset="0"/>
              </a:rPr>
              <a:t>Прикладные</a:t>
            </a:r>
            <a:br>
              <a:rPr lang="ru-RU" b="1">
                <a:solidFill>
                  <a:srgbClr val="FFFFFF"/>
                </a:solidFill>
                <a:latin typeface="Georgia" pitchFamily="18" charset="0"/>
              </a:rPr>
            </a:br>
            <a:r>
              <a:rPr lang="ru-RU" b="1">
                <a:solidFill>
                  <a:srgbClr val="FFFFFF"/>
                </a:solidFill>
                <a:latin typeface="Georgia" pitchFamily="18" charset="0"/>
              </a:rPr>
              <a:t>аспекты</a:t>
            </a:r>
          </a:p>
        </p:txBody>
      </p:sp>
      <p:sp>
        <p:nvSpPr>
          <p:cNvPr id="28676" name="TextBox 6"/>
          <p:cNvSpPr txBox="1">
            <a:spLocks noChangeArrowheads="1"/>
          </p:cNvSpPr>
          <p:nvPr/>
        </p:nvSpPr>
        <p:spPr bwMode="auto">
          <a:xfrm>
            <a:off x="5035426" y="4941168"/>
            <a:ext cx="3929062" cy="1323439"/>
          </a:xfrm>
          <a:prstGeom prst="rect">
            <a:avLst/>
          </a:prstGeom>
          <a:solidFill>
            <a:srgbClr val="D4E2ED"/>
          </a:solidFill>
          <a:ln w="9525">
            <a:noFill/>
            <a:miter lim="800000"/>
            <a:headEnd/>
            <a:tailEnd/>
          </a:ln>
        </p:spPr>
        <p:txBody>
          <a:bodyPr wrap="square">
            <a:spAutoFit/>
          </a:bodyPr>
          <a:lstStyle/>
          <a:p>
            <a:pPr algn="ctr"/>
            <a:r>
              <a:rPr lang="ru-RU" sz="2000" dirty="0" smtClean="0">
                <a:latin typeface="Calibri" panose="020F0502020204030204" pitchFamily="34" charset="0"/>
              </a:rPr>
              <a:t>в 7-9 классах </a:t>
            </a:r>
            <a:r>
              <a:rPr lang="ru-RU" sz="2000" dirty="0">
                <a:latin typeface="Calibri" panose="020F0502020204030204" pitchFamily="34" charset="0"/>
              </a:rPr>
              <a:t>остаются электронные таблицы, базы данных и коммуникационные технологии </a:t>
            </a:r>
            <a:endParaRPr lang="ru-RU" dirty="0">
              <a:latin typeface="Calibri" panose="020F0502020204030204" pitchFamily="34" charset="0"/>
            </a:endParaRPr>
          </a:p>
        </p:txBody>
      </p:sp>
      <p:sp>
        <p:nvSpPr>
          <p:cNvPr id="28677" name="TextBox 7"/>
          <p:cNvSpPr txBox="1">
            <a:spLocks noChangeArrowheads="1"/>
          </p:cNvSpPr>
          <p:nvPr/>
        </p:nvSpPr>
        <p:spPr bwMode="auto">
          <a:xfrm>
            <a:off x="578125" y="3429000"/>
            <a:ext cx="3312368" cy="2862322"/>
          </a:xfrm>
          <a:prstGeom prst="rect">
            <a:avLst/>
          </a:prstGeom>
          <a:solidFill>
            <a:srgbClr val="D4E2ED"/>
          </a:solidFill>
          <a:ln w="9525">
            <a:noFill/>
            <a:miter lim="800000"/>
            <a:headEnd/>
            <a:tailEnd/>
          </a:ln>
        </p:spPr>
        <p:txBody>
          <a:bodyPr wrap="square">
            <a:spAutoFit/>
          </a:bodyPr>
          <a:lstStyle/>
          <a:p>
            <a:pPr algn="ctr"/>
            <a:r>
              <a:rPr lang="ru-RU" sz="2000" dirty="0"/>
              <a:t> </a:t>
            </a:r>
            <a:r>
              <a:rPr lang="ru-RU" sz="2000" dirty="0">
                <a:latin typeface="Calibri" panose="020F0502020204030204" pitchFamily="34" charset="0"/>
              </a:rPr>
              <a:t>усиливается фундаментальная </a:t>
            </a:r>
            <a:r>
              <a:rPr lang="ru-RU" sz="2000" dirty="0" smtClean="0">
                <a:latin typeface="Calibri" panose="020F0502020204030204" pitchFamily="34" charset="0"/>
              </a:rPr>
              <a:t>составляющая курса,</a:t>
            </a:r>
            <a:br>
              <a:rPr lang="ru-RU" sz="2000" dirty="0" smtClean="0">
                <a:latin typeface="Calibri" panose="020F0502020204030204" pitchFamily="34" charset="0"/>
              </a:rPr>
            </a:br>
            <a:r>
              <a:rPr lang="ru-RU" sz="2000" dirty="0" smtClean="0">
                <a:latin typeface="Calibri" panose="020F0502020204030204" pitchFamily="34" charset="0"/>
              </a:rPr>
              <a:t>за </a:t>
            </a:r>
            <a:r>
              <a:rPr lang="ru-RU" sz="2000" dirty="0">
                <a:latin typeface="Calibri" panose="020F0502020204030204" pitchFamily="34" charset="0"/>
              </a:rPr>
              <a:t>счет изучения </a:t>
            </a:r>
            <a:r>
              <a:rPr lang="ru-RU" sz="2000" dirty="0" smtClean="0">
                <a:latin typeface="Calibri" panose="020F0502020204030204" pitchFamily="34" charset="0"/>
              </a:rPr>
              <a:t>математического содержания в том числе -  </a:t>
            </a:r>
            <a:r>
              <a:rPr lang="ru-RU" sz="2000" b="1" dirty="0" smtClean="0">
                <a:latin typeface="Calibri" panose="020F0502020204030204" pitchFamily="34" charset="0"/>
              </a:rPr>
              <a:t>алгоритмизации, разворачивающейся в 5-6 классах</a:t>
            </a:r>
            <a:endParaRPr lang="ru-RU" b="1" dirty="0">
              <a:latin typeface="Calibri" panose="020F0502020204030204" pitchFamily="34" charset="0"/>
            </a:endParaRPr>
          </a:p>
        </p:txBody>
      </p:sp>
      <p:sp>
        <p:nvSpPr>
          <p:cNvPr id="28678" name="Заголовок 1"/>
          <p:cNvSpPr>
            <a:spLocks noGrp="1"/>
          </p:cNvSpPr>
          <p:nvPr>
            <p:ph type="title"/>
          </p:nvPr>
        </p:nvSpPr>
        <p:spPr>
          <a:xfrm>
            <a:off x="612775" y="228600"/>
            <a:ext cx="8153400" cy="990600"/>
          </a:xfrm>
        </p:spPr>
        <p:txBody>
          <a:bodyPr/>
          <a:lstStyle/>
          <a:p>
            <a:r>
              <a:rPr lang="ru-RU" sz="3200" dirty="0">
                <a:solidFill>
                  <a:srgbClr val="0070C0"/>
                </a:solidFill>
                <a:effectLst>
                  <a:outerShdw blurRad="38100" dist="38100" dir="2700000" algn="tl">
                    <a:srgbClr val="000000">
                      <a:alpha val="43137"/>
                    </a:srgbClr>
                  </a:outerShdw>
                </a:effectLst>
              </a:rPr>
              <a:t>Трансформация содержания</a:t>
            </a:r>
          </a:p>
        </p:txBody>
      </p:sp>
      <p:sp>
        <p:nvSpPr>
          <p:cNvPr id="9" name="TextBox 7"/>
          <p:cNvSpPr txBox="1">
            <a:spLocks noChangeArrowheads="1"/>
          </p:cNvSpPr>
          <p:nvPr/>
        </p:nvSpPr>
        <p:spPr bwMode="auto">
          <a:xfrm>
            <a:off x="5035426" y="3470569"/>
            <a:ext cx="3929062" cy="1323439"/>
          </a:xfrm>
          <a:prstGeom prst="rect">
            <a:avLst/>
          </a:prstGeom>
          <a:solidFill>
            <a:srgbClr val="D4E2ED"/>
          </a:solidFill>
          <a:ln w="9525">
            <a:noFill/>
            <a:miter lim="800000"/>
            <a:headEnd/>
            <a:tailEnd/>
          </a:ln>
        </p:spPr>
        <p:txBody>
          <a:bodyPr wrap="square">
            <a:spAutoFit/>
          </a:bodyPr>
          <a:lstStyle/>
          <a:p>
            <a:pPr algn="ctr"/>
            <a:r>
              <a:rPr lang="ru-RU" sz="2000" b="1" dirty="0" smtClean="0">
                <a:latin typeface="Calibri" panose="020F0502020204030204" pitchFamily="34" charset="0"/>
              </a:rPr>
              <a:t>в  5-6 классы «переходят» технологии обработки текстовой, графической,</a:t>
            </a:r>
            <a:br>
              <a:rPr lang="ru-RU" sz="2000" b="1" dirty="0" smtClean="0">
                <a:latin typeface="Calibri" panose="020F0502020204030204" pitchFamily="34" charset="0"/>
              </a:rPr>
            </a:br>
            <a:r>
              <a:rPr lang="ru-RU" sz="2000" b="1" dirty="0" smtClean="0">
                <a:latin typeface="Calibri" panose="020F0502020204030204" pitchFamily="34" charset="0"/>
              </a:rPr>
              <a:t> мультимедийной информации;</a:t>
            </a:r>
            <a:endParaRPr lang="ru-RU" b="1" dirty="0">
              <a:latin typeface="Calibri" panose="020F0502020204030204" pitchFamily="34" charset="0"/>
            </a:endParaRPr>
          </a:p>
        </p:txBody>
      </p:sp>
    </p:spTree>
    <p:extLst>
      <p:ext uri="{BB962C8B-B14F-4D97-AF65-F5344CB8AC3E}">
        <p14:creationId xmlns:p14="http://schemas.microsoft.com/office/powerpoint/2010/main" val="1947026947"/>
      </p:ext>
    </p:extLst>
  </p:cSld>
  <p:clrMapOvr>
    <a:masterClrMapping/>
  </p:clrMapOvr>
  <p:transition spd="slow">
    <p:wedg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Название 1"/>
          <p:cNvSpPr>
            <a:spLocks noGrp="1"/>
          </p:cNvSpPr>
          <p:nvPr>
            <p:ph type="title"/>
          </p:nvPr>
        </p:nvSpPr>
        <p:spPr>
          <a:xfrm>
            <a:off x="612775" y="228600"/>
            <a:ext cx="8153400" cy="990600"/>
          </a:xfrm>
        </p:spPr>
        <p:txBody>
          <a:bodyPr/>
          <a:lstStyle/>
          <a:p>
            <a:r>
              <a:rPr lang="ru-RU" sz="3200" dirty="0">
                <a:solidFill>
                  <a:srgbClr val="0070C0"/>
                </a:solidFill>
                <a:effectLst>
                  <a:outerShdw blurRad="38100" dist="38100" dir="2700000" algn="tl">
                    <a:srgbClr val="000000">
                      <a:alpha val="43137"/>
                    </a:srgbClr>
                  </a:outerShdw>
                </a:effectLst>
              </a:rPr>
              <a:t>Содержание учебного предмета</a:t>
            </a:r>
          </a:p>
        </p:txBody>
      </p:sp>
      <p:sp>
        <p:nvSpPr>
          <p:cNvPr id="3" name="Содержимое 2"/>
          <p:cNvSpPr>
            <a:spLocks noGrp="1"/>
          </p:cNvSpPr>
          <p:nvPr>
            <p:ph idx="1"/>
          </p:nvPr>
        </p:nvSpPr>
        <p:spPr>
          <a:xfrm>
            <a:off x="611560" y="1484784"/>
            <a:ext cx="7780472" cy="4167198"/>
          </a:xfrm>
          <a:noFill/>
        </p:spPr>
        <p:txBody>
          <a:bodyPr>
            <a:normAutofit/>
          </a:bodyPr>
          <a:lstStyle/>
          <a:p>
            <a:pPr marL="514350" indent="-514350"/>
            <a:r>
              <a:rPr kumimoji="0" lang="ru-RU" sz="2400" b="1" dirty="0" smtClean="0">
                <a:latin typeface="Calibri" panose="020F0502020204030204" pitchFamily="34" charset="0"/>
              </a:rPr>
              <a:t>5-6 классы</a:t>
            </a:r>
          </a:p>
          <a:p>
            <a:pPr marL="539750" lvl="1" indent="-173038">
              <a:buClrTx/>
              <a:buFont typeface="Symbol" panose="05050102010706020507" pitchFamily="18" charset="2"/>
              <a:buChar char=""/>
            </a:pPr>
            <a:r>
              <a:rPr lang="ru-RU" sz="2400" dirty="0" smtClean="0">
                <a:solidFill>
                  <a:schemeClr val="tx1"/>
                </a:solidFill>
                <a:latin typeface="Calibri" panose="020F0502020204030204" pitchFamily="34" charset="0"/>
              </a:rPr>
              <a:t>информация вокруг нас</a:t>
            </a:r>
          </a:p>
          <a:p>
            <a:pPr marL="539750" lvl="1" indent="-173038">
              <a:buClrTx/>
              <a:buFont typeface="Symbol" panose="05050102010706020507" pitchFamily="18" charset="2"/>
              <a:buChar char=""/>
            </a:pPr>
            <a:r>
              <a:rPr lang="ru-RU" sz="2400" dirty="0" smtClean="0">
                <a:solidFill>
                  <a:schemeClr val="tx1"/>
                </a:solidFill>
                <a:latin typeface="Calibri" panose="020F0502020204030204" pitchFamily="34" charset="0"/>
              </a:rPr>
              <a:t>информационные технологии</a:t>
            </a:r>
          </a:p>
          <a:p>
            <a:pPr marL="539750" lvl="1" indent="-173038">
              <a:buClrTx/>
              <a:buFont typeface="Symbol" panose="05050102010706020507" pitchFamily="18" charset="2"/>
              <a:buChar char=""/>
            </a:pPr>
            <a:r>
              <a:rPr lang="ru-RU" sz="2400" dirty="0" smtClean="0">
                <a:solidFill>
                  <a:schemeClr val="tx1"/>
                </a:solidFill>
                <a:latin typeface="Calibri" panose="020F0502020204030204" pitchFamily="34" charset="0"/>
              </a:rPr>
              <a:t>информационное моделирование</a:t>
            </a:r>
          </a:p>
          <a:p>
            <a:pPr marL="539750" lvl="1" indent="-173038">
              <a:buClrTx/>
              <a:buFont typeface="Symbol" panose="05050102010706020507" pitchFamily="18" charset="2"/>
              <a:buChar char=""/>
            </a:pPr>
            <a:r>
              <a:rPr lang="ru-RU" sz="2400" dirty="0" err="1" smtClean="0">
                <a:solidFill>
                  <a:schemeClr val="tx1"/>
                </a:solidFill>
                <a:latin typeface="Calibri" panose="020F0502020204030204" pitchFamily="34" charset="0"/>
              </a:rPr>
              <a:t>алгоритмика</a:t>
            </a:r>
            <a:endParaRPr lang="ru-RU" sz="2400" dirty="0" smtClean="0">
              <a:solidFill>
                <a:schemeClr val="tx1"/>
              </a:solidFill>
              <a:latin typeface="Calibri" panose="020F0502020204030204" pitchFamily="34" charset="0"/>
            </a:endParaRPr>
          </a:p>
          <a:p>
            <a:pPr marL="514350" indent="-514350"/>
            <a:endParaRPr kumimoji="0" lang="ru-RU" dirty="0" smtClean="0"/>
          </a:p>
        </p:txBody>
      </p:sp>
    </p:spTree>
    <p:extLst>
      <p:ext uri="{BB962C8B-B14F-4D97-AF65-F5344CB8AC3E}">
        <p14:creationId xmlns:p14="http://schemas.microsoft.com/office/powerpoint/2010/main" val="3280136342"/>
      </p:ext>
    </p:extLst>
  </p:cSld>
  <p:clrMapOvr>
    <a:masterClrMapping/>
  </p:clrMapOvr>
  <p:transition spd="slow">
    <p:wedg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Заголовок 1"/>
          <p:cNvSpPr>
            <a:spLocks noGrp="1"/>
          </p:cNvSpPr>
          <p:nvPr>
            <p:ph type="title"/>
          </p:nvPr>
        </p:nvSpPr>
        <p:spPr/>
        <p:txBody>
          <a:bodyPr>
            <a:noAutofit/>
          </a:bodyPr>
          <a:lstStyle/>
          <a:p>
            <a:r>
              <a:rPr lang="ru-RU" sz="3200" dirty="0">
                <a:solidFill>
                  <a:srgbClr val="0070C0"/>
                </a:solidFill>
                <a:effectLst>
                  <a:outerShdw blurRad="38100" dist="38100" dir="2700000" algn="tl">
                    <a:srgbClr val="000000">
                      <a:alpha val="43137"/>
                    </a:srgbClr>
                  </a:outerShdw>
                </a:effectLst>
              </a:rPr>
              <a:t>Информатика. 5 класс</a:t>
            </a:r>
          </a:p>
        </p:txBody>
      </p:sp>
      <p:sp>
        <p:nvSpPr>
          <p:cNvPr id="3" name="Содержимое 2"/>
          <p:cNvSpPr>
            <a:spLocks noGrp="1"/>
          </p:cNvSpPr>
          <p:nvPr>
            <p:ph idx="1"/>
          </p:nvPr>
        </p:nvSpPr>
        <p:spPr>
          <a:xfrm>
            <a:off x="683568" y="1124744"/>
            <a:ext cx="7526610" cy="4951437"/>
          </a:xfrm>
          <a:noFill/>
          <a:ln>
            <a:noFill/>
          </a:ln>
        </p:spPr>
        <p:txBody>
          <a:bodyPr>
            <a:normAutofit fontScale="92500" lnSpcReduction="10000"/>
          </a:bodyPr>
          <a:lstStyle/>
          <a:p>
            <a:pPr marL="0" indent="357188">
              <a:buClrTx/>
              <a:buFont typeface="Trebuchet MS" pitchFamily="34" charset="0"/>
              <a:buAutoNum type="arabicPeriod"/>
              <a:tabLst>
                <a:tab pos="539750" algn="l"/>
              </a:tabLst>
            </a:pPr>
            <a:r>
              <a:rPr lang="ru-RU" sz="2400" b="0" dirty="0" smtClean="0">
                <a:latin typeface="Calibri" panose="020F0502020204030204" pitchFamily="34" charset="0"/>
              </a:rPr>
              <a:t>Информация вокруг нас</a:t>
            </a:r>
          </a:p>
          <a:p>
            <a:pPr marL="357188" indent="-357188">
              <a:buClrTx/>
              <a:buFont typeface="Trebuchet MS" pitchFamily="34" charset="0"/>
              <a:buAutoNum type="arabicPeriod"/>
              <a:tabLst>
                <a:tab pos="539750" algn="l"/>
              </a:tabLst>
            </a:pPr>
            <a:r>
              <a:rPr lang="ru-RU" sz="2400" b="0" dirty="0" smtClean="0">
                <a:latin typeface="Calibri" panose="020F0502020204030204" pitchFamily="34" charset="0"/>
              </a:rPr>
              <a:t>Компьютер – универсальная машина для работы с информацией</a:t>
            </a:r>
          </a:p>
          <a:p>
            <a:pPr marL="0" indent="357188">
              <a:buClrTx/>
              <a:buFont typeface="Trebuchet MS" pitchFamily="34" charset="0"/>
              <a:buAutoNum type="arabicPeriod"/>
              <a:tabLst>
                <a:tab pos="539750" algn="l"/>
              </a:tabLst>
            </a:pPr>
            <a:r>
              <a:rPr lang="ru-RU" sz="2400" b="0" dirty="0" smtClean="0">
                <a:latin typeface="Calibri" panose="020F0502020204030204" pitchFamily="34" charset="0"/>
              </a:rPr>
              <a:t>Ввод информации в память компьютера</a:t>
            </a:r>
          </a:p>
          <a:p>
            <a:pPr marL="0" indent="357188">
              <a:buClrTx/>
              <a:buFont typeface="Trebuchet MS" pitchFamily="34" charset="0"/>
              <a:buAutoNum type="arabicPeriod"/>
              <a:tabLst>
                <a:tab pos="539750" algn="l"/>
              </a:tabLst>
            </a:pPr>
            <a:r>
              <a:rPr lang="ru-RU" sz="2400" b="0" dirty="0" smtClean="0">
                <a:latin typeface="Calibri" panose="020F0502020204030204" pitchFamily="34" charset="0"/>
              </a:rPr>
              <a:t>Управление компьютером</a:t>
            </a:r>
          </a:p>
          <a:p>
            <a:pPr marL="0" indent="357188">
              <a:buClrTx/>
              <a:buFont typeface="Trebuchet MS" pitchFamily="34" charset="0"/>
              <a:buAutoNum type="arabicPeriod"/>
              <a:tabLst>
                <a:tab pos="539750" algn="l"/>
              </a:tabLst>
            </a:pPr>
            <a:r>
              <a:rPr lang="ru-RU" sz="2400" b="0" dirty="0" smtClean="0">
                <a:latin typeface="Calibri" panose="020F0502020204030204" pitchFamily="34" charset="0"/>
              </a:rPr>
              <a:t>Хранение информации</a:t>
            </a:r>
          </a:p>
          <a:p>
            <a:pPr marL="0" indent="357188">
              <a:buClrTx/>
              <a:buFont typeface="Trebuchet MS" pitchFamily="34" charset="0"/>
              <a:buAutoNum type="arabicPeriod"/>
              <a:tabLst>
                <a:tab pos="539750" algn="l"/>
              </a:tabLst>
            </a:pPr>
            <a:r>
              <a:rPr lang="ru-RU" sz="2400" b="0" dirty="0" smtClean="0">
                <a:latin typeface="Calibri" panose="020F0502020204030204" pitchFamily="34" charset="0"/>
              </a:rPr>
              <a:t>Передача информации</a:t>
            </a:r>
          </a:p>
          <a:p>
            <a:pPr marL="0" indent="357188">
              <a:buClrTx/>
              <a:buFont typeface="Trebuchet MS" pitchFamily="34" charset="0"/>
              <a:buAutoNum type="arabicPeriod"/>
              <a:tabLst>
                <a:tab pos="539750" algn="l"/>
              </a:tabLst>
            </a:pPr>
            <a:r>
              <a:rPr lang="ru-RU" sz="2400" b="0" dirty="0" smtClean="0">
                <a:latin typeface="Calibri" panose="020F0502020204030204" pitchFamily="34" charset="0"/>
              </a:rPr>
              <a:t>Кодирование информации</a:t>
            </a:r>
          </a:p>
          <a:p>
            <a:pPr marL="0" indent="357188">
              <a:buClrTx/>
              <a:buFont typeface="Trebuchet MS" pitchFamily="34" charset="0"/>
              <a:buAutoNum type="arabicPeriod"/>
              <a:tabLst>
                <a:tab pos="539750" algn="l"/>
              </a:tabLst>
            </a:pPr>
            <a:r>
              <a:rPr lang="ru-RU" sz="2400" b="0" dirty="0" smtClean="0">
                <a:latin typeface="Calibri" panose="020F0502020204030204" pitchFamily="34" charset="0"/>
              </a:rPr>
              <a:t>Текстовая информация</a:t>
            </a:r>
          </a:p>
          <a:p>
            <a:pPr marL="0" indent="357188">
              <a:buClrTx/>
              <a:buFont typeface="Trebuchet MS" pitchFamily="34" charset="0"/>
              <a:buAutoNum type="arabicPeriod"/>
              <a:tabLst>
                <a:tab pos="539750" algn="l"/>
              </a:tabLst>
            </a:pPr>
            <a:r>
              <a:rPr lang="ru-RU" sz="2400" b="0" dirty="0" smtClean="0">
                <a:latin typeface="Calibri" panose="020F0502020204030204" pitchFamily="34" charset="0"/>
              </a:rPr>
              <a:t>Представление информации в форме таблиц</a:t>
            </a:r>
          </a:p>
          <a:p>
            <a:pPr marL="0" indent="357188">
              <a:buClrTx/>
              <a:buFont typeface="Trebuchet MS" pitchFamily="34" charset="0"/>
              <a:buAutoNum type="arabicPeriod"/>
              <a:tabLst>
                <a:tab pos="539750" algn="l"/>
              </a:tabLst>
            </a:pPr>
            <a:r>
              <a:rPr lang="ru-RU" sz="2400" b="0" dirty="0" smtClean="0">
                <a:latin typeface="Calibri" panose="020F0502020204030204" pitchFamily="34" charset="0"/>
              </a:rPr>
              <a:t> Наглядные формы представления информации</a:t>
            </a:r>
          </a:p>
          <a:p>
            <a:pPr marL="0" indent="357188">
              <a:buClrTx/>
              <a:buFont typeface="Trebuchet MS" pitchFamily="34" charset="0"/>
              <a:buAutoNum type="arabicPeriod"/>
              <a:tabLst>
                <a:tab pos="539750" algn="l"/>
              </a:tabLst>
            </a:pPr>
            <a:r>
              <a:rPr lang="ru-RU" sz="2400" b="0" dirty="0" smtClean="0">
                <a:latin typeface="Calibri" panose="020F0502020204030204" pitchFamily="34" charset="0"/>
              </a:rPr>
              <a:t> Компьютерная графика</a:t>
            </a:r>
          </a:p>
        </p:txBody>
      </p:sp>
    </p:spTree>
    <p:extLst>
      <p:ext uri="{BB962C8B-B14F-4D97-AF65-F5344CB8AC3E}">
        <p14:creationId xmlns:p14="http://schemas.microsoft.com/office/powerpoint/2010/main" val="1490165151"/>
      </p:ext>
    </p:extLst>
  </p:cSld>
  <p:clrMapOvr>
    <a:masterClrMapping/>
  </p:clrMapOvr>
  <p:transition spd="slow">
    <p:wedg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Заголовок 1"/>
          <p:cNvSpPr>
            <a:spLocks noGrp="1"/>
          </p:cNvSpPr>
          <p:nvPr>
            <p:ph type="title"/>
          </p:nvPr>
        </p:nvSpPr>
        <p:spPr/>
        <p:txBody>
          <a:bodyPr>
            <a:noAutofit/>
          </a:bodyPr>
          <a:lstStyle/>
          <a:p>
            <a:r>
              <a:rPr lang="ru-RU" sz="3200" dirty="0">
                <a:solidFill>
                  <a:srgbClr val="0070C0"/>
                </a:solidFill>
                <a:effectLst>
                  <a:outerShdw blurRad="38100" dist="38100" dir="2700000" algn="tl">
                    <a:srgbClr val="000000">
                      <a:alpha val="43137"/>
                    </a:srgbClr>
                  </a:outerShdw>
                </a:effectLst>
              </a:rPr>
              <a:t>Информатика. 5 класс</a:t>
            </a:r>
          </a:p>
        </p:txBody>
      </p:sp>
      <p:sp>
        <p:nvSpPr>
          <p:cNvPr id="3" name="Содержимое 2"/>
          <p:cNvSpPr>
            <a:spLocks noGrp="1"/>
          </p:cNvSpPr>
          <p:nvPr>
            <p:ph idx="1"/>
          </p:nvPr>
        </p:nvSpPr>
        <p:spPr>
          <a:xfrm>
            <a:off x="899592" y="1124744"/>
            <a:ext cx="7382594" cy="4896544"/>
          </a:xfrm>
          <a:noFill/>
          <a:ln>
            <a:noFill/>
          </a:ln>
        </p:spPr>
        <p:txBody>
          <a:bodyPr>
            <a:normAutofit/>
          </a:bodyPr>
          <a:lstStyle/>
          <a:p>
            <a:pPr marL="0" indent="0">
              <a:buFont typeface="Arial" charset="0"/>
              <a:buNone/>
            </a:pPr>
            <a:r>
              <a:rPr lang="ru-RU" sz="2400" b="0" dirty="0" smtClean="0">
                <a:latin typeface="Calibri" panose="020F0502020204030204" pitchFamily="34" charset="0"/>
              </a:rPr>
              <a:t>12. Обработка информации</a:t>
            </a:r>
          </a:p>
          <a:p>
            <a:pPr marL="357188" indent="0"/>
            <a:r>
              <a:rPr lang="ru-RU" sz="2400" b="0" dirty="0" smtClean="0">
                <a:latin typeface="Calibri" panose="020F0502020204030204" pitchFamily="34" charset="0"/>
              </a:rPr>
              <a:t> Разнообразие задач обработки информации</a:t>
            </a:r>
          </a:p>
          <a:p>
            <a:pPr marL="357188" indent="0"/>
            <a:r>
              <a:rPr lang="ru-RU" sz="2400" b="0" dirty="0" smtClean="0">
                <a:latin typeface="Calibri" panose="020F0502020204030204" pitchFamily="34" charset="0"/>
              </a:rPr>
              <a:t> Систематизация информации</a:t>
            </a:r>
          </a:p>
          <a:p>
            <a:pPr marL="357188" indent="0"/>
            <a:r>
              <a:rPr lang="ru-RU" sz="2400" b="0" dirty="0" smtClean="0">
                <a:latin typeface="Calibri" panose="020F0502020204030204" pitchFamily="34" charset="0"/>
              </a:rPr>
              <a:t> Поиск информации</a:t>
            </a:r>
          </a:p>
          <a:p>
            <a:pPr marL="357188" indent="0"/>
            <a:r>
              <a:rPr lang="ru-RU" sz="2400" b="0" dirty="0" smtClean="0">
                <a:latin typeface="Calibri" panose="020F0502020204030204" pitchFamily="34" charset="0"/>
              </a:rPr>
              <a:t> Изменение формы представления информации</a:t>
            </a:r>
          </a:p>
          <a:p>
            <a:pPr marL="357188" indent="0"/>
            <a:r>
              <a:rPr lang="ru-RU" sz="2400" b="0" dirty="0" smtClean="0">
                <a:latin typeface="Calibri" panose="020F0502020204030204" pitchFamily="34" charset="0"/>
              </a:rPr>
              <a:t> Преобразование информации по заданным правилам</a:t>
            </a:r>
          </a:p>
          <a:p>
            <a:pPr marL="357188" indent="0"/>
            <a:r>
              <a:rPr lang="ru-RU" sz="2400" b="0" dirty="0" smtClean="0">
                <a:latin typeface="Calibri" panose="020F0502020204030204" pitchFamily="34" charset="0"/>
              </a:rPr>
              <a:t> Преобразование информации путём рассуждений</a:t>
            </a:r>
          </a:p>
          <a:p>
            <a:pPr marL="357188" indent="0"/>
            <a:r>
              <a:rPr lang="ru-RU" sz="2400" b="0" dirty="0" smtClean="0">
                <a:latin typeface="Calibri" panose="020F0502020204030204" pitchFamily="34" charset="0"/>
              </a:rPr>
              <a:t> Разработка плана действий и его запись</a:t>
            </a:r>
          </a:p>
          <a:p>
            <a:pPr marL="357188" indent="0"/>
            <a:r>
              <a:rPr lang="ru-RU" sz="2400" b="0" dirty="0" smtClean="0">
                <a:latin typeface="Calibri" panose="020F0502020204030204" pitchFamily="34" charset="0"/>
              </a:rPr>
              <a:t> Создание движущихся изображений</a:t>
            </a:r>
          </a:p>
        </p:txBody>
      </p:sp>
    </p:spTree>
    <p:extLst>
      <p:ext uri="{BB962C8B-B14F-4D97-AF65-F5344CB8AC3E}">
        <p14:creationId xmlns:p14="http://schemas.microsoft.com/office/powerpoint/2010/main" val="1528104853"/>
      </p:ext>
    </p:extLst>
  </p:cSld>
  <p:clrMapOvr>
    <a:masterClrMapping/>
  </p:clrMapOvr>
  <p:transition spd="slow">
    <p:wedg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Заголовок 1"/>
          <p:cNvSpPr>
            <a:spLocks noGrp="1"/>
          </p:cNvSpPr>
          <p:nvPr>
            <p:ph type="title"/>
          </p:nvPr>
        </p:nvSpPr>
        <p:spPr/>
        <p:txBody>
          <a:bodyPr>
            <a:noAutofit/>
          </a:bodyPr>
          <a:lstStyle/>
          <a:p>
            <a:r>
              <a:rPr lang="ru-RU" sz="3200" dirty="0">
                <a:solidFill>
                  <a:srgbClr val="0070C0"/>
                </a:solidFill>
                <a:effectLst>
                  <a:outerShdw blurRad="38100" dist="38100" dir="2700000" algn="tl">
                    <a:srgbClr val="000000">
                      <a:alpha val="43137"/>
                    </a:srgbClr>
                  </a:outerShdw>
                </a:effectLst>
              </a:rPr>
              <a:t>Компьютерный практикум-5</a:t>
            </a:r>
          </a:p>
        </p:txBody>
      </p:sp>
      <p:sp>
        <p:nvSpPr>
          <p:cNvPr id="3" name="Содержимое 2"/>
          <p:cNvSpPr>
            <a:spLocks noGrp="1"/>
          </p:cNvSpPr>
          <p:nvPr>
            <p:ph idx="1"/>
          </p:nvPr>
        </p:nvSpPr>
        <p:spPr>
          <a:xfrm>
            <a:off x="107504" y="1052736"/>
            <a:ext cx="8329613" cy="3888432"/>
          </a:xfrm>
          <a:noFill/>
          <a:ln>
            <a:noFill/>
          </a:ln>
        </p:spPr>
        <p:txBody>
          <a:bodyPr>
            <a:normAutofit/>
          </a:bodyPr>
          <a:lstStyle/>
          <a:p>
            <a:pPr marL="184150" indent="0">
              <a:buClrTx/>
              <a:buFont typeface="Trebuchet MS" pitchFamily="34" charset="0"/>
              <a:buAutoNum type="arabicPeriod"/>
            </a:pPr>
            <a:r>
              <a:rPr lang="ru-RU" sz="1800" b="0" dirty="0" smtClean="0">
                <a:latin typeface="Calibri" panose="020F0502020204030204" pitchFamily="34" charset="0"/>
              </a:rPr>
              <a:t> Вспоминаем клавиатуру</a:t>
            </a:r>
          </a:p>
          <a:p>
            <a:pPr marL="184150" indent="0">
              <a:buClrTx/>
              <a:buFont typeface="Trebuchet MS" pitchFamily="34" charset="0"/>
              <a:buAutoNum type="arabicPeriod"/>
            </a:pPr>
            <a:r>
              <a:rPr lang="ru-RU" sz="1800" b="0" dirty="0" smtClean="0">
                <a:latin typeface="Calibri" panose="020F0502020204030204" pitchFamily="34" charset="0"/>
              </a:rPr>
              <a:t> Вспоминаем приёмы управления компьютером</a:t>
            </a:r>
          </a:p>
          <a:p>
            <a:pPr marL="184150" indent="0">
              <a:buClrTx/>
              <a:buFont typeface="Trebuchet MS" pitchFamily="34" charset="0"/>
              <a:buAutoNum type="arabicPeriod"/>
            </a:pPr>
            <a:r>
              <a:rPr lang="ru-RU" sz="1800" b="0" dirty="0" smtClean="0">
                <a:latin typeface="Calibri" panose="020F0502020204030204" pitchFamily="34" charset="0"/>
              </a:rPr>
              <a:t> Создаём и сохраняем файлы</a:t>
            </a:r>
          </a:p>
          <a:p>
            <a:pPr marL="184150" indent="0">
              <a:buClrTx/>
              <a:buFont typeface="Trebuchet MS" pitchFamily="34" charset="0"/>
              <a:buAutoNum type="arabicPeriod"/>
            </a:pPr>
            <a:r>
              <a:rPr lang="ru-RU" sz="1800" b="0" dirty="0" smtClean="0">
                <a:latin typeface="Calibri" panose="020F0502020204030204" pitchFamily="34" charset="0"/>
              </a:rPr>
              <a:t> Работаем с электронной почтой</a:t>
            </a:r>
          </a:p>
          <a:p>
            <a:pPr marL="184150" indent="0">
              <a:buClrTx/>
              <a:buFont typeface="Trebuchet MS" pitchFamily="34" charset="0"/>
              <a:buAutoNum type="arabicPeriod"/>
            </a:pPr>
            <a:r>
              <a:rPr lang="ru-RU" sz="1800" b="0" dirty="0" smtClean="0">
                <a:latin typeface="Calibri" panose="020F0502020204030204" pitchFamily="34" charset="0"/>
              </a:rPr>
              <a:t> Вводим текст</a:t>
            </a:r>
          </a:p>
          <a:p>
            <a:pPr marL="184150" indent="0">
              <a:buClrTx/>
              <a:buFont typeface="Trebuchet MS" pitchFamily="34" charset="0"/>
              <a:buAutoNum type="arabicPeriod"/>
            </a:pPr>
            <a:r>
              <a:rPr lang="ru-RU" sz="1800" b="0" dirty="0" smtClean="0">
                <a:latin typeface="Calibri" panose="020F0502020204030204" pitchFamily="34" charset="0"/>
              </a:rPr>
              <a:t> Редактируем текст</a:t>
            </a:r>
          </a:p>
          <a:p>
            <a:pPr marL="184150" indent="0">
              <a:buClrTx/>
              <a:buFont typeface="Trebuchet MS" pitchFamily="34" charset="0"/>
              <a:buAutoNum type="arabicPeriod"/>
            </a:pPr>
            <a:r>
              <a:rPr lang="ru-RU" sz="1800" b="0" dirty="0" smtClean="0">
                <a:latin typeface="Calibri" panose="020F0502020204030204" pitchFamily="34" charset="0"/>
              </a:rPr>
              <a:t> Работаем с фрагментами текста</a:t>
            </a:r>
          </a:p>
          <a:p>
            <a:pPr marL="184150" indent="0">
              <a:buClrTx/>
              <a:buFont typeface="Trebuchet MS" pitchFamily="34" charset="0"/>
              <a:buAutoNum type="arabicPeriod"/>
            </a:pPr>
            <a:r>
              <a:rPr lang="ru-RU" sz="1800" b="0" dirty="0" smtClean="0">
                <a:latin typeface="Calibri" panose="020F0502020204030204" pitchFamily="34" charset="0"/>
              </a:rPr>
              <a:t> Форматируем текст</a:t>
            </a:r>
          </a:p>
          <a:p>
            <a:pPr marL="184150" indent="0">
              <a:buClrTx/>
              <a:buFont typeface="Trebuchet MS" pitchFamily="34" charset="0"/>
              <a:buAutoNum type="arabicPeriod"/>
            </a:pPr>
            <a:r>
              <a:rPr lang="ru-RU" sz="1800" b="0" dirty="0" smtClean="0">
                <a:latin typeface="Calibri" panose="020F0502020204030204" pitchFamily="34" charset="0"/>
              </a:rPr>
              <a:t> Создаём простые таблицы</a:t>
            </a:r>
          </a:p>
          <a:p>
            <a:pPr marL="184150" indent="0">
              <a:buClrTx/>
              <a:buFont typeface="Trebuchet MS" pitchFamily="34" charset="0"/>
              <a:buAutoNum type="arabicPeriod"/>
            </a:pPr>
            <a:r>
              <a:rPr lang="ru-RU" sz="1800" b="0" dirty="0" smtClean="0">
                <a:latin typeface="Calibri" panose="020F0502020204030204" pitchFamily="34" charset="0"/>
              </a:rPr>
              <a:t> Строим диаграммы</a:t>
            </a:r>
          </a:p>
        </p:txBody>
      </p:sp>
      <p:pic>
        <p:nvPicPr>
          <p:cNvPr id="75781" name="Picture 1"/>
          <p:cNvPicPr>
            <a:picLocks noChangeAspect="1" noChangeArrowheads="1"/>
          </p:cNvPicPr>
          <p:nvPr/>
        </p:nvPicPr>
        <p:blipFill>
          <a:blip r:embed="rId2"/>
          <a:srcRect/>
          <a:stretch>
            <a:fillRect/>
          </a:stretch>
        </p:blipFill>
        <p:spPr bwMode="auto">
          <a:xfrm>
            <a:off x="6500813" y="1428750"/>
            <a:ext cx="2286000" cy="1219200"/>
          </a:xfrm>
          <a:prstGeom prst="rect">
            <a:avLst/>
          </a:prstGeom>
          <a:noFill/>
          <a:ln w="9525">
            <a:noFill/>
            <a:miter lim="800000"/>
            <a:headEnd/>
            <a:tailEnd/>
          </a:ln>
        </p:spPr>
      </p:pic>
      <p:sp>
        <p:nvSpPr>
          <p:cNvPr id="2" name="TextBox 1"/>
          <p:cNvSpPr txBox="1"/>
          <p:nvPr/>
        </p:nvSpPr>
        <p:spPr>
          <a:xfrm>
            <a:off x="3491880" y="2564904"/>
            <a:ext cx="5544616" cy="3431709"/>
          </a:xfrm>
          <a:prstGeom prst="rect">
            <a:avLst/>
          </a:prstGeom>
          <a:noFill/>
        </p:spPr>
        <p:txBody>
          <a:bodyPr wrap="square" rtlCol="0">
            <a:spAutoFit/>
          </a:bodyPr>
          <a:lstStyle/>
          <a:p>
            <a:pPr marL="527050" indent="-342900">
              <a:spcBef>
                <a:spcPts val="600"/>
              </a:spcBef>
              <a:buClrTx/>
              <a:buFont typeface="+mj-lt"/>
              <a:buAutoNum type="arabicPeriod" startAt="11"/>
            </a:pPr>
            <a:r>
              <a:rPr lang="ru-RU" dirty="0"/>
              <a:t>Изучаем инструменты графического редактора</a:t>
            </a:r>
          </a:p>
          <a:p>
            <a:pPr marL="527050" indent="-342900">
              <a:spcBef>
                <a:spcPts val="600"/>
              </a:spcBef>
              <a:buClrTx/>
              <a:buFont typeface="+mj-lt"/>
              <a:buAutoNum type="arabicPeriod" startAt="11"/>
            </a:pPr>
            <a:r>
              <a:rPr lang="ru-RU" dirty="0"/>
              <a:t> Работаем с графическими фрагментами</a:t>
            </a:r>
          </a:p>
          <a:p>
            <a:pPr marL="527050" indent="-342900">
              <a:spcBef>
                <a:spcPts val="600"/>
              </a:spcBef>
              <a:buClrTx/>
              <a:buFont typeface="+mj-lt"/>
              <a:buAutoNum type="arabicPeriod" startAt="11"/>
            </a:pPr>
            <a:r>
              <a:rPr lang="ru-RU" dirty="0"/>
              <a:t> Планируем работу в графическом редакторе</a:t>
            </a:r>
          </a:p>
          <a:p>
            <a:pPr marL="527050" indent="-342900">
              <a:spcBef>
                <a:spcPts val="600"/>
              </a:spcBef>
              <a:buClrTx/>
              <a:buFont typeface="+mj-lt"/>
              <a:buAutoNum type="arabicPeriod" startAt="11"/>
            </a:pPr>
            <a:r>
              <a:rPr lang="ru-RU" dirty="0"/>
              <a:t> Создаём списки</a:t>
            </a:r>
          </a:p>
          <a:p>
            <a:pPr marL="527050" indent="-342900">
              <a:spcBef>
                <a:spcPts val="600"/>
              </a:spcBef>
              <a:buClrTx/>
              <a:buFont typeface="+mj-lt"/>
              <a:buAutoNum type="arabicPeriod" startAt="11"/>
            </a:pPr>
            <a:r>
              <a:rPr lang="ru-RU" dirty="0"/>
              <a:t> Ищем информацию в сети Интернет</a:t>
            </a:r>
          </a:p>
          <a:p>
            <a:pPr marL="641350" indent="-457200">
              <a:spcBef>
                <a:spcPts val="600"/>
              </a:spcBef>
              <a:buClrTx/>
              <a:buFont typeface="+mj-lt"/>
              <a:buAutoNum type="arabicPeriod" startAt="11"/>
            </a:pPr>
            <a:r>
              <a:rPr lang="ru-RU" dirty="0" smtClean="0"/>
              <a:t>Выполняем </a:t>
            </a:r>
            <a:r>
              <a:rPr lang="ru-RU" dirty="0"/>
              <a:t>вычисления с помощью Калькулятора</a:t>
            </a:r>
          </a:p>
          <a:p>
            <a:pPr marL="527050" indent="-342900">
              <a:spcBef>
                <a:spcPts val="600"/>
              </a:spcBef>
              <a:buClrTx/>
              <a:buFont typeface="+mj-lt"/>
              <a:buAutoNum type="arabicPeriod" startAt="11"/>
            </a:pPr>
            <a:r>
              <a:rPr lang="ru-RU" dirty="0"/>
              <a:t> Создаём анимацию</a:t>
            </a:r>
          </a:p>
          <a:p>
            <a:pPr marL="527050" indent="-342900">
              <a:spcBef>
                <a:spcPts val="600"/>
              </a:spcBef>
              <a:buClrTx/>
              <a:buFont typeface="+mj-lt"/>
              <a:buAutoNum type="arabicPeriod" startAt="11"/>
            </a:pPr>
            <a:r>
              <a:rPr lang="ru-RU" dirty="0"/>
              <a:t> Создаём слайд-шоу</a:t>
            </a:r>
          </a:p>
          <a:p>
            <a:endParaRPr lang="ru-RU" dirty="0"/>
          </a:p>
        </p:txBody>
      </p:sp>
    </p:spTree>
    <p:extLst>
      <p:ext uri="{BB962C8B-B14F-4D97-AF65-F5344CB8AC3E}">
        <p14:creationId xmlns:p14="http://schemas.microsoft.com/office/powerpoint/2010/main" val="3079500552"/>
      </p:ext>
    </p:extLst>
  </p:cSld>
  <p:clrMapOvr>
    <a:masterClrMapping/>
  </p:clrMapOvr>
  <p:transition spd="slow">
    <p:wedg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Заголовок 1"/>
          <p:cNvSpPr>
            <a:spLocks noGrp="1"/>
          </p:cNvSpPr>
          <p:nvPr>
            <p:ph type="title"/>
          </p:nvPr>
        </p:nvSpPr>
        <p:spPr/>
        <p:txBody>
          <a:bodyPr>
            <a:noAutofit/>
          </a:bodyPr>
          <a:lstStyle/>
          <a:p>
            <a:r>
              <a:rPr lang="ru-RU" sz="3200" dirty="0">
                <a:solidFill>
                  <a:srgbClr val="0070C0"/>
                </a:solidFill>
                <a:effectLst>
                  <a:outerShdw blurRad="38100" dist="38100" dir="2700000" algn="tl">
                    <a:srgbClr val="000000">
                      <a:alpha val="43137"/>
                    </a:srgbClr>
                  </a:outerShdw>
                </a:effectLst>
              </a:rPr>
              <a:t>Информатика. 6 класс</a:t>
            </a:r>
          </a:p>
        </p:txBody>
      </p:sp>
      <p:sp>
        <p:nvSpPr>
          <p:cNvPr id="3" name="Содержимое 2"/>
          <p:cNvSpPr>
            <a:spLocks noGrp="1"/>
          </p:cNvSpPr>
          <p:nvPr>
            <p:ph idx="1"/>
          </p:nvPr>
        </p:nvSpPr>
        <p:spPr>
          <a:xfrm>
            <a:off x="971600" y="1196752"/>
            <a:ext cx="7668344" cy="4663405"/>
          </a:xfrm>
          <a:noFill/>
          <a:ln>
            <a:noFill/>
          </a:ln>
        </p:spPr>
        <p:txBody>
          <a:bodyPr>
            <a:normAutofit fontScale="92500" lnSpcReduction="10000"/>
          </a:bodyPr>
          <a:lstStyle/>
          <a:p>
            <a:pPr marL="460375" indent="-457200">
              <a:buClrTx/>
              <a:buFont typeface="+mj-lt"/>
              <a:buAutoNum type="arabicPeriod"/>
            </a:pPr>
            <a:r>
              <a:rPr lang="ru-RU" sz="2400" b="0" dirty="0" smtClean="0">
                <a:latin typeface="Calibri" panose="020F0502020204030204" pitchFamily="34" charset="0"/>
              </a:rPr>
              <a:t>Объекты окружающего мира</a:t>
            </a:r>
          </a:p>
          <a:p>
            <a:pPr marL="460375" indent="-457200">
              <a:buClrTx/>
              <a:buFont typeface="+mj-lt"/>
              <a:buAutoNum type="arabicPeriod"/>
            </a:pPr>
            <a:r>
              <a:rPr lang="ru-RU" sz="2400" b="0" dirty="0" smtClean="0">
                <a:latin typeface="Calibri" panose="020F0502020204030204" pitchFamily="34" charset="0"/>
              </a:rPr>
              <a:t> Компьютерные объекты</a:t>
            </a:r>
          </a:p>
          <a:p>
            <a:pPr marL="460375" indent="-457200">
              <a:buClrTx/>
              <a:buFont typeface="+mj-lt"/>
              <a:buAutoNum type="arabicPeriod"/>
            </a:pPr>
            <a:r>
              <a:rPr lang="ru-RU" sz="2400" b="0" dirty="0" smtClean="0">
                <a:latin typeface="Calibri" panose="020F0502020204030204" pitchFamily="34" charset="0"/>
              </a:rPr>
              <a:t> Отношения объектов и их множеств</a:t>
            </a:r>
          </a:p>
          <a:p>
            <a:pPr marL="460375" indent="-457200">
              <a:buClrTx/>
              <a:buFont typeface="+mj-lt"/>
              <a:buAutoNum type="arabicPeriod"/>
            </a:pPr>
            <a:r>
              <a:rPr lang="ru-RU" sz="2400" b="0" dirty="0" smtClean="0">
                <a:latin typeface="Calibri" panose="020F0502020204030204" pitchFamily="34" charset="0"/>
              </a:rPr>
              <a:t>  Разновидности объектов и их классификация</a:t>
            </a:r>
          </a:p>
          <a:p>
            <a:pPr marL="460375" indent="-457200">
              <a:buClrTx/>
              <a:buFont typeface="+mj-lt"/>
              <a:buAutoNum type="arabicPeriod"/>
            </a:pPr>
            <a:r>
              <a:rPr lang="ru-RU" sz="2400" b="0" dirty="0" smtClean="0">
                <a:latin typeface="Calibri" panose="020F0502020204030204" pitchFamily="34" charset="0"/>
              </a:rPr>
              <a:t> Системы объектов</a:t>
            </a:r>
          </a:p>
          <a:p>
            <a:pPr marL="460375" indent="-457200">
              <a:buClrTx/>
              <a:buFont typeface="+mj-lt"/>
              <a:buAutoNum type="arabicPeriod"/>
            </a:pPr>
            <a:r>
              <a:rPr lang="ru-RU" sz="2400" b="0" dirty="0" smtClean="0">
                <a:latin typeface="Calibri" panose="020F0502020204030204" pitchFamily="34" charset="0"/>
              </a:rPr>
              <a:t> Персональный компьютер как система</a:t>
            </a:r>
          </a:p>
          <a:p>
            <a:pPr marL="460375" indent="-457200">
              <a:buClrTx/>
              <a:buFont typeface="+mj-lt"/>
              <a:buAutoNum type="arabicPeriod"/>
            </a:pPr>
            <a:r>
              <a:rPr lang="ru-RU" sz="2400" b="0" dirty="0" smtClean="0">
                <a:latin typeface="Calibri" panose="020F0502020204030204" pitchFamily="34" charset="0"/>
              </a:rPr>
              <a:t> Как мы познаём окружающий мир</a:t>
            </a:r>
          </a:p>
          <a:p>
            <a:pPr marL="460375" indent="-457200">
              <a:buClrTx/>
              <a:buFont typeface="+mj-lt"/>
              <a:buAutoNum type="arabicPeriod"/>
            </a:pPr>
            <a:r>
              <a:rPr lang="ru-RU" sz="2400" b="0" dirty="0" smtClean="0">
                <a:latin typeface="Calibri" panose="020F0502020204030204" pitchFamily="34" charset="0"/>
              </a:rPr>
              <a:t> Понятие как форма мышления</a:t>
            </a:r>
          </a:p>
          <a:p>
            <a:pPr marL="460375" indent="-457200">
              <a:buClrTx/>
              <a:buFont typeface="+mj-lt"/>
              <a:buAutoNum type="arabicPeriod"/>
            </a:pPr>
            <a:r>
              <a:rPr lang="ru-RU" sz="2400" b="0" dirty="0" smtClean="0">
                <a:latin typeface="Calibri" panose="020F0502020204030204" pitchFamily="34" charset="0"/>
              </a:rPr>
              <a:t> Информационное моделирование</a:t>
            </a:r>
          </a:p>
          <a:p>
            <a:pPr marL="460375" indent="-457200">
              <a:buClrTx/>
              <a:buFont typeface="+mj-lt"/>
              <a:buAutoNum type="arabicPeriod"/>
            </a:pPr>
            <a:r>
              <a:rPr lang="ru-RU" sz="2400" b="0" dirty="0" smtClean="0">
                <a:latin typeface="Calibri" panose="020F0502020204030204" pitchFamily="34" charset="0"/>
              </a:rPr>
              <a:t> Знаковые информационные модели</a:t>
            </a:r>
          </a:p>
          <a:p>
            <a:pPr marL="460375" indent="-457200">
              <a:buClrTx/>
              <a:buFont typeface="+mj-lt"/>
              <a:buAutoNum type="arabicPeriod"/>
            </a:pPr>
            <a:r>
              <a:rPr lang="ru-RU" sz="2400" b="0" dirty="0" smtClean="0">
                <a:latin typeface="Calibri" panose="020F0502020204030204" pitchFamily="34" charset="0"/>
              </a:rPr>
              <a:t> Табличные информационные модели</a:t>
            </a:r>
          </a:p>
        </p:txBody>
      </p:sp>
    </p:spTree>
    <p:extLst>
      <p:ext uri="{BB962C8B-B14F-4D97-AF65-F5344CB8AC3E}">
        <p14:creationId xmlns:p14="http://schemas.microsoft.com/office/powerpoint/2010/main" val="595340528"/>
      </p:ext>
    </p:extLst>
  </p:cSld>
  <p:clrMapOvr>
    <a:masterClrMapping/>
  </p:clrMapOvr>
  <p:transition spd="slow">
    <p:wedg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395536" y="3068960"/>
            <a:ext cx="8388424" cy="1035050"/>
          </a:xfrm>
        </p:spPr>
        <p:txBody>
          <a:bodyPr>
            <a:noAutofit/>
          </a:bodyPr>
          <a:lstStyle/>
          <a:p>
            <a:pPr marL="360000" indent="0" algn="r">
              <a:spcBef>
                <a:spcPts val="1200"/>
              </a:spcBef>
            </a:pPr>
            <a:r>
              <a:rPr lang="ru-RU" sz="3600" dirty="0"/>
              <a:t>Примерная, авторская и рабочая программа непрерывного курса информатики в основной школе</a:t>
            </a:r>
          </a:p>
        </p:txBody>
      </p:sp>
    </p:spTree>
    <p:extLst>
      <p:ext uri="{BB962C8B-B14F-4D97-AF65-F5344CB8AC3E}">
        <p14:creationId xmlns:p14="http://schemas.microsoft.com/office/powerpoint/2010/main" val="270503309"/>
      </p:ext>
    </p:extLst>
  </p:cSld>
  <p:clrMapOvr>
    <a:masterClrMapping/>
  </p:clrMapOvr>
  <p:transition spd="slow">
    <p:wedg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Заголовок 1"/>
          <p:cNvSpPr>
            <a:spLocks noGrp="1"/>
          </p:cNvSpPr>
          <p:nvPr>
            <p:ph type="title"/>
          </p:nvPr>
        </p:nvSpPr>
        <p:spPr/>
        <p:txBody>
          <a:bodyPr>
            <a:noAutofit/>
          </a:bodyPr>
          <a:lstStyle/>
          <a:p>
            <a:r>
              <a:rPr lang="ru-RU" sz="3200" dirty="0">
                <a:solidFill>
                  <a:srgbClr val="0070C0"/>
                </a:solidFill>
                <a:effectLst>
                  <a:outerShdw blurRad="38100" dist="38100" dir="2700000" algn="tl">
                    <a:srgbClr val="000000">
                      <a:alpha val="43137"/>
                    </a:srgbClr>
                  </a:outerShdw>
                </a:effectLst>
              </a:rPr>
              <a:t>Информатика. 6 класс</a:t>
            </a:r>
          </a:p>
        </p:txBody>
      </p:sp>
      <p:sp>
        <p:nvSpPr>
          <p:cNvPr id="3" name="Содержимое 2"/>
          <p:cNvSpPr>
            <a:spLocks noGrp="1"/>
          </p:cNvSpPr>
          <p:nvPr>
            <p:ph idx="1"/>
          </p:nvPr>
        </p:nvSpPr>
        <p:spPr>
          <a:xfrm>
            <a:off x="611560" y="1052736"/>
            <a:ext cx="7500938" cy="3286125"/>
          </a:xfrm>
          <a:noFill/>
          <a:ln>
            <a:solidFill>
              <a:schemeClr val="accent1">
                <a:lumMod val="20000"/>
                <a:lumOff val="80000"/>
              </a:schemeClr>
            </a:solidFill>
          </a:ln>
        </p:spPr>
        <p:txBody>
          <a:bodyPr/>
          <a:lstStyle/>
          <a:p>
            <a:pPr marL="0" indent="357188">
              <a:buFont typeface="Arial" charset="0"/>
              <a:buNone/>
            </a:pPr>
            <a:r>
              <a:rPr lang="ru-RU" sz="2400" b="0" dirty="0" smtClean="0">
                <a:latin typeface="Calibri" panose="020F0502020204030204" pitchFamily="34" charset="0"/>
              </a:rPr>
              <a:t>12. Графики и диаграммы</a:t>
            </a:r>
          </a:p>
          <a:p>
            <a:pPr marL="0" indent="357188">
              <a:buFont typeface="Arial" charset="0"/>
              <a:buNone/>
            </a:pPr>
            <a:r>
              <a:rPr lang="ru-RU" sz="2400" b="0" dirty="0" smtClean="0">
                <a:latin typeface="Calibri" panose="020F0502020204030204" pitchFamily="34" charset="0"/>
              </a:rPr>
              <a:t>13. Схемы</a:t>
            </a:r>
          </a:p>
          <a:p>
            <a:pPr marL="0" indent="357188">
              <a:buFont typeface="Arial" charset="0"/>
              <a:buNone/>
            </a:pPr>
            <a:r>
              <a:rPr lang="ru-RU" sz="2400" b="0" dirty="0" smtClean="0">
                <a:latin typeface="Calibri" panose="020F0502020204030204" pitchFamily="34" charset="0"/>
              </a:rPr>
              <a:t>14. Что такое алгоритм</a:t>
            </a:r>
          </a:p>
          <a:p>
            <a:pPr marL="0" indent="357188">
              <a:buFont typeface="Arial" charset="0"/>
              <a:buNone/>
            </a:pPr>
            <a:r>
              <a:rPr lang="ru-RU" sz="2400" b="0" dirty="0" smtClean="0">
                <a:latin typeface="Calibri" panose="020F0502020204030204" pitchFamily="34" charset="0"/>
              </a:rPr>
              <a:t>15. Исполнители вокруг нас</a:t>
            </a:r>
          </a:p>
          <a:p>
            <a:pPr marL="0" indent="357188">
              <a:buFont typeface="Arial" charset="0"/>
              <a:buNone/>
            </a:pPr>
            <a:r>
              <a:rPr lang="ru-RU" sz="2400" b="0" dirty="0" smtClean="0">
                <a:latin typeface="Calibri" panose="020F0502020204030204" pitchFamily="34" charset="0"/>
              </a:rPr>
              <a:t>16. Формы записи алгоритмов</a:t>
            </a:r>
          </a:p>
          <a:p>
            <a:pPr marL="0" indent="357188">
              <a:buFont typeface="Arial" charset="0"/>
              <a:buNone/>
            </a:pPr>
            <a:r>
              <a:rPr lang="ru-RU" sz="2400" b="0" dirty="0" smtClean="0">
                <a:latin typeface="Calibri" panose="020F0502020204030204" pitchFamily="34" charset="0"/>
              </a:rPr>
              <a:t>17. Типы алгоритмов</a:t>
            </a:r>
          </a:p>
          <a:p>
            <a:pPr marL="0" indent="357188">
              <a:buFont typeface="Arial" charset="0"/>
              <a:buNone/>
            </a:pPr>
            <a:r>
              <a:rPr lang="ru-RU" sz="2400" b="0" dirty="0" smtClean="0">
                <a:latin typeface="Calibri" panose="020F0502020204030204" pitchFamily="34" charset="0"/>
              </a:rPr>
              <a:t>18. Управление исполнителем Чертёжник</a:t>
            </a:r>
          </a:p>
          <a:p>
            <a:pPr marL="2152650" indent="-180975">
              <a:buFont typeface="Arial" charset="0"/>
              <a:buNone/>
            </a:pPr>
            <a:endParaRPr lang="ru-RU" sz="2400" dirty="0" smtClean="0"/>
          </a:p>
          <a:p>
            <a:pPr marL="2152650" indent="-180975">
              <a:buFont typeface="Arial" charset="0"/>
              <a:buNone/>
            </a:pPr>
            <a:endParaRPr lang="ru-RU" sz="2400" dirty="0" smtClean="0"/>
          </a:p>
          <a:p>
            <a:pPr marL="2152650" indent="-180975">
              <a:buFont typeface="Arial" charset="0"/>
              <a:buNone/>
            </a:pPr>
            <a:endParaRPr lang="ru-RU" sz="2000" dirty="0" smtClean="0"/>
          </a:p>
        </p:txBody>
      </p:sp>
      <p:pic>
        <p:nvPicPr>
          <p:cNvPr id="77829" name="Рисунок 4" descr="screen.png"/>
          <p:cNvPicPr>
            <a:picLocks noChangeAspect="1"/>
          </p:cNvPicPr>
          <p:nvPr/>
        </p:nvPicPr>
        <p:blipFill>
          <a:blip r:embed="rId2"/>
          <a:srcRect/>
          <a:stretch>
            <a:fillRect/>
          </a:stretch>
        </p:blipFill>
        <p:spPr bwMode="auto">
          <a:xfrm>
            <a:off x="5948705" y="4221088"/>
            <a:ext cx="2860478" cy="2060848"/>
          </a:xfrm>
          <a:prstGeom prst="rect">
            <a:avLst/>
          </a:prstGeom>
          <a:noFill/>
          <a:ln w="9525">
            <a:noFill/>
            <a:miter lim="800000"/>
            <a:headEnd/>
            <a:tailEnd/>
          </a:ln>
        </p:spPr>
      </p:pic>
      <p:pic>
        <p:nvPicPr>
          <p:cNvPr id="77830" name="Picture 2"/>
          <p:cNvPicPr>
            <a:picLocks noChangeAspect="1" noChangeArrowheads="1"/>
          </p:cNvPicPr>
          <p:nvPr/>
        </p:nvPicPr>
        <p:blipFill>
          <a:blip r:embed="rId3"/>
          <a:srcRect/>
          <a:stretch>
            <a:fillRect/>
          </a:stretch>
        </p:blipFill>
        <p:spPr bwMode="auto">
          <a:xfrm>
            <a:off x="2987824" y="4228376"/>
            <a:ext cx="2611599" cy="1627196"/>
          </a:xfrm>
          <a:prstGeom prst="rect">
            <a:avLst/>
          </a:prstGeom>
          <a:noFill/>
          <a:ln w="9525">
            <a:noFill/>
            <a:miter lim="800000"/>
            <a:headEnd/>
            <a:tailEnd/>
          </a:ln>
        </p:spPr>
      </p:pic>
      <p:pic>
        <p:nvPicPr>
          <p:cNvPr id="77831" name="Picture 3"/>
          <p:cNvPicPr>
            <a:picLocks noChangeAspect="1" noChangeArrowheads="1"/>
          </p:cNvPicPr>
          <p:nvPr/>
        </p:nvPicPr>
        <p:blipFill>
          <a:blip r:embed="rId4"/>
          <a:srcRect/>
          <a:stretch>
            <a:fillRect/>
          </a:stretch>
        </p:blipFill>
        <p:spPr bwMode="auto">
          <a:xfrm>
            <a:off x="611560" y="4228376"/>
            <a:ext cx="1947609" cy="1627196"/>
          </a:xfrm>
          <a:prstGeom prst="rect">
            <a:avLst/>
          </a:prstGeom>
          <a:noFill/>
          <a:ln w="9525">
            <a:noFill/>
            <a:miter lim="800000"/>
            <a:headEnd/>
            <a:tailEnd/>
          </a:ln>
        </p:spPr>
      </p:pic>
      <p:sp>
        <p:nvSpPr>
          <p:cNvPr id="77832" name="TextBox 6"/>
          <p:cNvSpPr txBox="1">
            <a:spLocks noChangeArrowheads="1"/>
          </p:cNvSpPr>
          <p:nvPr/>
        </p:nvSpPr>
        <p:spPr bwMode="auto">
          <a:xfrm>
            <a:off x="611560" y="6020326"/>
            <a:ext cx="4464496" cy="523220"/>
          </a:xfrm>
          <a:prstGeom prst="rect">
            <a:avLst/>
          </a:prstGeom>
          <a:solidFill>
            <a:schemeClr val="accent3">
              <a:lumMod val="20000"/>
              <a:lumOff val="80000"/>
            </a:schemeClr>
          </a:solidFill>
          <a:ln w="9525">
            <a:noFill/>
            <a:miter lim="800000"/>
            <a:headEnd/>
            <a:tailEnd/>
          </a:ln>
        </p:spPr>
        <p:txBody>
          <a:bodyPr wrap="square">
            <a:spAutoFit/>
          </a:bodyPr>
          <a:lstStyle/>
          <a:p>
            <a:r>
              <a:rPr lang="en-US" sz="2800" b="1" dirty="0"/>
              <a:t>http://www.niisi.ru/kumir/</a:t>
            </a:r>
            <a:endParaRPr lang="ru-RU" sz="2800" b="1" dirty="0">
              <a:latin typeface="Calibri" pitchFamily="34" charset="0"/>
            </a:endParaRPr>
          </a:p>
        </p:txBody>
      </p:sp>
    </p:spTree>
    <p:extLst>
      <p:ext uri="{BB962C8B-B14F-4D97-AF65-F5344CB8AC3E}">
        <p14:creationId xmlns:p14="http://schemas.microsoft.com/office/powerpoint/2010/main" val="2866719296"/>
      </p:ext>
    </p:extLst>
  </p:cSld>
  <p:clrMapOvr>
    <a:masterClrMapping/>
  </p:clrMapOvr>
  <p:transition spd="slow">
    <p:wedg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Заголовок 1"/>
          <p:cNvSpPr>
            <a:spLocks noGrp="1"/>
          </p:cNvSpPr>
          <p:nvPr>
            <p:ph type="title"/>
          </p:nvPr>
        </p:nvSpPr>
        <p:spPr/>
        <p:txBody>
          <a:bodyPr>
            <a:noAutofit/>
          </a:bodyPr>
          <a:lstStyle/>
          <a:p>
            <a:r>
              <a:rPr lang="ru-RU" sz="3200" dirty="0">
                <a:solidFill>
                  <a:srgbClr val="0070C0"/>
                </a:solidFill>
                <a:effectLst>
                  <a:outerShdw blurRad="38100" dist="38100" dir="2700000" algn="tl">
                    <a:srgbClr val="000000">
                      <a:alpha val="43137"/>
                    </a:srgbClr>
                  </a:outerShdw>
                </a:effectLst>
              </a:rPr>
              <a:t>Компьютерный практикум-6</a:t>
            </a:r>
          </a:p>
        </p:txBody>
      </p:sp>
      <p:sp>
        <p:nvSpPr>
          <p:cNvPr id="3" name="Содержимое 2"/>
          <p:cNvSpPr>
            <a:spLocks noGrp="1"/>
          </p:cNvSpPr>
          <p:nvPr>
            <p:ph idx="1"/>
          </p:nvPr>
        </p:nvSpPr>
        <p:spPr>
          <a:xfrm>
            <a:off x="251520" y="908720"/>
            <a:ext cx="8606730" cy="5429250"/>
          </a:xfrm>
          <a:noFill/>
          <a:ln>
            <a:noFill/>
          </a:ln>
        </p:spPr>
        <p:txBody>
          <a:bodyPr>
            <a:noAutofit/>
          </a:bodyPr>
          <a:lstStyle/>
          <a:p>
            <a:pPr marL="184150" indent="0">
              <a:spcBef>
                <a:spcPts val="200"/>
              </a:spcBef>
              <a:buClrTx/>
              <a:buFont typeface="Trebuchet MS" pitchFamily="34" charset="0"/>
              <a:buAutoNum type="arabicPeriod"/>
            </a:pPr>
            <a:r>
              <a:rPr lang="ru-RU" sz="1800" b="0" dirty="0" smtClean="0">
                <a:latin typeface="Calibri" panose="020F0502020204030204" pitchFamily="34" charset="0"/>
              </a:rPr>
              <a:t> Работаем с основными объектами ОС</a:t>
            </a:r>
          </a:p>
          <a:p>
            <a:pPr marL="184150" indent="0">
              <a:spcBef>
                <a:spcPts val="200"/>
              </a:spcBef>
              <a:buClrTx/>
              <a:buFont typeface="Trebuchet MS" pitchFamily="34" charset="0"/>
              <a:buAutoNum type="arabicPeriod"/>
            </a:pPr>
            <a:r>
              <a:rPr lang="ru-RU" sz="1800" b="0" dirty="0" smtClean="0">
                <a:latin typeface="Calibri" panose="020F0502020204030204" pitchFamily="34" charset="0"/>
              </a:rPr>
              <a:t> Работаем с объектами файловой системы</a:t>
            </a:r>
          </a:p>
          <a:p>
            <a:pPr marL="184150" indent="0">
              <a:spcBef>
                <a:spcPts val="200"/>
              </a:spcBef>
              <a:buClrTx/>
              <a:buFont typeface="Trebuchet MS" pitchFamily="34" charset="0"/>
              <a:buAutoNum type="arabicPeriod"/>
            </a:pPr>
            <a:r>
              <a:rPr lang="ru-RU" sz="1800" b="0" dirty="0" smtClean="0">
                <a:latin typeface="Calibri" panose="020F0502020204030204" pitchFamily="34" charset="0"/>
              </a:rPr>
              <a:t> Повторяем возможности ГР – инструмента создания графических объектов</a:t>
            </a:r>
          </a:p>
          <a:p>
            <a:pPr marL="184150" indent="0">
              <a:spcBef>
                <a:spcPts val="200"/>
              </a:spcBef>
              <a:buClrTx/>
              <a:buFont typeface="Trebuchet MS" pitchFamily="34" charset="0"/>
              <a:buAutoNum type="arabicPeriod"/>
            </a:pPr>
            <a:r>
              <a:rPr lang="ru-RU" sz="1800" b="0" dirty="0" smtClean="0">
                <a:latin typeface="Calibri" panose="020F0502020204030204" pitchFamily="34" charset="0"/>
              </a:rPr>
              <a:t> Повторяем возможности ТР – инструмента создания текстовых объектов</a:t>
            </a:r>
          </a:p>
          <a:p>
            <a:pPr marL="184150" indent="0">
              <a:spcBef>
                <a:spcPts val="200"/>
              </a:spcBef>
              <a:buClrTx/>
              <a:buFont typeface="Trebuchet MS" pitchFamily="34" charset="0"/>
              <a:buAutoNum type="arabicPeriod"/>
            </a:pPr>
            <a:r>
              <a:rPr lang="ru-RU" sz="1800" b="0" dirty="0" smtClean="0">
                <a:latin typeface="Calibri" panose="020F0502020204030204" pitchFamily="34" charset="0"/>
              </a:rPr>
              <a:t> Знакомимся с графическими возможностями текстового процессора</a:t>
            </a:r>
          </a:p>
          <a:p>
            <a:pPr marL="184150" indent="0">
              <a:spcBef>
                <a:spcPts val="200"/>
              </a:spcBef>
              <a:buClrTx/>
              <a:buFont typeface="Trebuchet MS" pitchFamily="34" charset="0"/>
              <a:buAutoNum type="arabicPeriod"/>
            </a:pPr>
            <a:r>
              <a:rPr lang="ru-RU" sz="1800" b="0" dirty="0" smtClean="0">
                <a:latin typeface="Calibri" panose="020F0502020204030204" pitchFamily="34" charset="0"/>
              </a:rPr>
              <a:t> Создаём компьютерные документы</a:t>
            </a:r>
          </a:p>
          <a:p>
            <a:pPr marL="184150" indent="0">
              <a:spcBef>
                <a:spcPts val="200"/>
              </a:spcBef>
              <a:buClrTx/>
              <a:buFont typeface="Trebuchet MS" pitchFamily="34" charset="0"/>
              <a:buAutoNum type="arabicPeriod"/>
            </a:pPr>
            <a:r>
              <a:rPr lang="ru-RU" sz="1800" b="0" dirty="0" smtClean="0">
                <a:latin typeface="Calibri" panose="020F0502020204030204" pitchFamily="34" charset="0"/>
              </a:rPr>
              <a:t> Конструируем и исследуем графические объекты</a:t>
            </a:r>
          </a:p>
          <a:p>
            <a:pPr marL="184150" indent="0">
              <a:spcBef>
                <a:spcPts val="200"/>
              </a:spcBef>
              <a:buClrTx/>
              <a:buFont typeface="Trebuchet MS" pitchFamily="34" charset="0"/>
              <a:buAutoNum type="arabicPeriod"/>
            </a:pPr>
            <a:r>
              <a:rPr lang="ru-RU" sz="1800" b="0" dirty="0" smtClean="0">
                <a:latin typeface="Calibri" panose="020F0502020204030204" pitchFamily="34" charset="0"/>
              </a:rPr>
              <a:t> Создаём графические модели</a:t>
            </a:r>
          </a:p>
          <a:p>
            <a:pPr marL="184150" indent="0">
              <a:spcBef>
                <a:spcPts val="200"/>
              </a:spcBef>
              <a:buClrTx/>
              <a:buFont typeface="Trebuchet MS" pitchFamily="34" charset="0"/>
              <a:buAutoNum type="arabicPeriod"/>
            </a:pPr>
            <a:r>
              <a:rPr lang="ru-RU" sz="1800" b="0" dirty="0" smtClean="0">
                <a:latin typeface="Calibri" panose="020F0502020204030204" pitchFamily="34" charset="0"/>
              </a:rPr>
              <a:t> Создаём словесные модели</a:t>
            </a:r>
          </a:p>
          <a:p>
            <a:pPr marL="184150" indent="0">
              <a:spcBef>
                <a:spcPts val="200"/>
              </a:spcBef>
              <a:buClrTx/>
              <a:buFont typeface="Trebuchet MS" pitchFamily="34" charset="0"/>
              <a:buAutoNum type="arabicPeriod"/>
            </a:pPr>
            <a:r>
              <a:rPr lang="ru-RU" sz="1800" b="0" dirty="0" smtClean="0">
                <a:latin typeface="Calibri" panose="020F0502020204030204" pitchFamily="34" charset="0"/>
              </a:rPr>
              <a:t> Создаём многоуровневые списки</a:t>
            </a:r>
          </a:p>
          <a:p>
            <a:pPr marL="184150" indent="0">
              <a:spcBef>
                <a:spcPts val="200"/>
              </a:spcBef>
              <a:buClrTx/>
              <a:buFont typeface="Trebuchet MS" pitchFamily="34" charset="0"/>
              <a:buAutoNum type="arabicPeriod"/>
            </a:pPr>
            <a:r>
              <a:rPr lang="ru-RU" sz="1800" b="0" dirty="0" smtClean="0">
                <a:latin typeface="Calibri" panose="020F0502020204030204" pitchFamily="34" charset="0"/>
              </a:rPr>
              <a:t> Создаём табличные модели</a:t>
            </a:r>
          </a:p>
          <a:p>
            <a:pPr marL="184150" indent="0">
              <a:spcBef>
                <a:spcPts val="200"/>
              </a:spcBef>
              <a:buClrTx/>
              <a:buFont typeface="Trebuchet MS" pitchFamily="34" charset="0"/>
              <a:buAutoNum type="arabicPeriod"/>
            </a:pPr>
            <a:r>
              <a:rPr lang="ru-RU" sz="1800" b="0" dirty="0" smtClean="0">
                <a:latin typeface="Calibri" panose="020F0502020204030204" pitchFamily="34" charset="0"/>
              </a:rPr>
              <a:t> Создаём вычислительные таблицы</a:t>
            </a:r>
          </a:p>
          <a:p>
            <a:pPr marL="184150" indent="0">
              <a:spcBef>
                <a:spcPts val="200"/>
              </a:spcBef>
              <a:buClrTx/>
              <a:buFont typeface="Trebuchet MS" pitchFamily="34" charset="0"/>
              <a:buAutoNum type="arabicPeriod"/>
            </a:pPr>
            <a:r>
              <a:rPr lang="ru-RU" sz="1800" b="0" dirty="0" smtClean="0">
                <a:latin typeface="Calibri" panose="020F0502020204030204" pitchFamily="34" charset="0"/>
              </a:rPr>
              <a:t> Создаём информационные модели – диаграммы и графики</a:t>
            </a:r>
          </a:p>
          <a:p>
            <a:pPr marL="184150" indent="0">
              <a:spcBef>
                <a:spcPts val="200"/>
              </a:spcBef>
              <a:buClrTx/>
              <a:buFont typeface="Trebuchet MS" pitchFamily="34" charset="0"/>
              <a:buAutoNum type="arabicPeriod"/>
            </a:pPr>
            <a:r>
              <a:rPr lang="ru-RU" sz="1800" b="0" dirty="0" smtClean="0">
                <a:latin typeface="Calibri" panose="020F0502020204030204" pitchFamily="34" charset="0"/>
              </a:rPr>
              <a:t> Создаём информационные модели – схемы, графы, деревья</a:t>
            </a:r>
          </a:p>
          <a:p>
            <a:pPr marL="184150" indent="0">
              <a:spcBef>
                <a:spcPts val="200"/>
              </a:spcBef>
              <a:buClrTx/>
              <a:buFont typeface="Trebuchet MS" pitchFamily="34" charset="0"/>
              <a:buAutoNum type="arabicPeriod"/>
            </a:pPr>
            <a:r>
              <a:rPr lang="ru-RU" sz="1800" b="0" dirty="0" smtClean="0">
                <a:latin typeface="Calibri" panose="020F0502020204030204" pitchFamily="34" charset="0"/>
              </a:rPr>
              <a:t> Создаём линейную презентацию</a:t>
            </a:r>
          </a:p>
          <a:p>
            <a:pPr marL="184150" indent="0">
              <a:spcBef>
                <a:spcPts val="200"/>
              </a:spcBef>
              <a:buClrTx/>
              <a:buFont typeface="Trebuchet MS" pitchFamily="34" charset="0"/>
              <a:buAutoNum type="arabicPeriod"/>
            </a:pPr>
            <a:r>
              <a:rPr lang="ru-RU" sz="1800" b="0" dirty="0" smtClean="0">
                <a:latin typeface="Calibri" panose="020F0502020204030204" pitchFamily="34" charset="0"/>
              </a:rPr>
              <a:t> Создаём презентацию с гиперссылками</a:t>
            </a:r>
          </a:p>
          <a:p>
            <a:pPr marL="184150" indent="0">
              <a:spcBef>
                <a:spcPts val="200"/>
              </a:spcBef>
              <a:buClrTx/>
              <a:buFont typeface="Trebuchet MS" pitchFamily="34" charset="0"/>
              <a:buAutoNum type="arabicPeriod"/>
            </a:pPr>
            <a:r>
              <a:rPr lang="ru-RU" sz="1800" b="0" dirty="0" smtClean="0">
                <a:latin typeface="Calibri" panose="020F0502020204030204" pitchFamily="34" charset="0"/>
              </a:rPr>
              <a:t> Создаём циклическую презентацию</a:t>
            </a:r>
          </a:p>
          <a:p>
            <a:pPr marL="184150" indent="0">
              <a:spcBef>
                <a:spcPts val="200"/>
              </a:spcBef>
              <a:buClrTx/>
              <a:buFont typeface="Trebuchet MS" pitchFamily="34" charset="0"/>
              <a:buAutoNum type="arabicPeriod"/>
            </a:pPr>
            <a:r>
              <a:rPr lang="ru-RU" sz="1800" b="0" dirty="0" smtClean="0">
                <a:latin typeface="Calibri" panose="020F0502020204030204" pitchFamily="34" charset="0"/>
              </a:rPr>
              <a:t> Выполняем итоговый проект</a:t>
            </a:r>
          </a:p>
        </p:txBody>
      </p:sp>
      <p:pic>
        <p:nvPicPr>
          <p:cNvPr id="78853" name="Picture 1"/>
          <p:cNvPicPr>
            <a:picLocks noChangeAspect="1" noChangeArrowheads="1"/>
          </p:cNvPicPr>
          <p:nvPr/>
        </p:nvPicPr>
        <p:blipFill>
          <a:blip r:embed="rId2"/>
          <a:srcRect/>
          <a:stretch>
            <a:fillRect/>
          </a:stretch>
        </p:blipFill>
        <p:spPr bwMode="auto">
          <a:xfrm>
            <a:off x="6572250" y="5085184"/>
            <a:ext cx="2286000" cy="1219200"/>
          </a:xfrm>
          <a:prstGeom prst="rect">
            <a:avLst/>
          </a:prstGeom>
          <a:noFill/>
          <a:ln w="9525">
            <a:noFill/>
            <a:miter lim="800000"/>
            <a:headEnd/>
            <a:tailEnd/>
          </a:ln>
        </p:spPr>
      </p:pic>
    </p:spTree>
    <p:extLst>
      <p:ext uri="{BB962C8B-B14F-4D97-AF65-F5344CB8AC3E}">
        <p14:creationId xmlns:p14="http://schemas.microsoft.com/office/powerpoint/2010/main" val="1496123811"/>
      </p:ext>
    </p:extLst>
  </p:cSld>
  <p:clrMapOvr>
    <a:masterClrMapping/>
  </p:clrMapOvr>
  <p:transition spd="slow">
    <p:wedg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Заголовок 2"/>
          <p:cNvSpPr>
            <a:spLocks noGrp="1"/>
          </p:cNvSpPr>
          <p:nvPr>
            <p:ph type="title"/>
          </p:nvPr>
        </p:nvSpPr>
        <p:spPr>
          <a:xfrm>
            <a:off x="612775" y="228600"/>
            <a:ext cx="8153400" cy="990600"/>
          </a:xfrm>
        </p:spPr>
        <p:txBody>
          <a:bodyPr/>
          <a:lstStyle/>
          <a:p>
            <a:r>
              <a:rPr lang="ru-RU" sz="3200" dirty="0">
                <a:solidFill>
                  <a:srgbClr val="0070C0"/>
                </a:solidFill>
                <a:effectLst>
                  <a:outerShdw blurRad="38100" dist="38100" dir="2700000" algn="tl">
                    <a:srgbClr val="000000">
                      <a:alpha val="43137"/>
                    </a:srgbClr>
                  </a:outerShdw>
                </a:effectLst>
              </a:rPr>
              <a:t>Занимательные задачи </a:t>
            </a:r>
          </a:p>
        </p:txBody>
      </p:sp>
      <p:sp>
        <p:nvSpPr>
          <p:cNvPr id="2" name="Содержимое 1"/>
          <p:cNvSpPr>
            <a:spLocks noGrp="1"/>
          </p:cNvSpPr>
          <p:nvPr>
            <p:ph idx="1"/>
          </p:nvPr>
        </p:nvSpPr>
        <p:spPr>
          <a:xfrm>
            <a:off x="447582" y="1264444"/>
            <a:ext cx="4395788" cy="5043488"/>
          </a:xfrm>
          <a:noFill/>
        </p:spPr>
        <p:txBody>
          <a:bodyPr>
            <a:normAutofit fontScale="77500" lnSpcReduction="20000"/>
          </a:bodyPr>
          <a:lstStyle/>
          <a:p>
            <a:pPr marL="536575" indent="-427038">
              <a:lnSpc>
                <a:spcPct val="90000"/>
              </a:lnSpc>
              <a:buFont typeface="Wingdings 3" pitchFamily="18" charset="2"/>
              <a:buNone/>
            </a:pPr>
            <a:r>
              <a:rPr kumimoji="0" lang="ru-RU" sz="2300" b="0" dirty="0" smtClean="0">
                <a:latin typeface="Calibri" pitchFamily="34" charset="0"/>
              </a:rPr>
              <a:t>1.	Веселая разминка	</a:t>
            </a:r>
          </a:p>
          <a:p>
            <a:pPr marL="536575" indent="-427038">
              <a:lnSpc>
                <a:spcPct val="90000"/>
              </a:lnSpc>
              <a:buFont typeface="Wingdings 3" pitchFamily="18" charset="2"/>
              <a:buNone/>
            </a:pPr>
            <a:r>
              <a:rPr kumimoji="0" lang="ru-RU" sz="2300" b="0" dirty="0" smtClean="0">
                <a:latin typeface="Calibri" pitchFamily="34" charset="0"/>
              </a:rPr>
              <a:t>2.	Выявление закономерностей	</a:t>
            </a:r>
          </a:p>
          <a:p>
            <a:pPr marL="536575" indent="-427038">
              <a:lnSpc>
                <a:spcPct val="90000"/>
              </a:lnSpc>
              <a:buFont typeface="Wingdings 3" pitchFamily="18" charset="2"/>
              <a:buNone/>
            </a:pPr>
            <a:r>
              <a:rPr kumimoji="0" lang="ru-RU" sz="2300" b="0" dirty="0" smtClean="0">
                <a:latin typeface="Calibri" pitchFamily="34" charset="0"/>
              </a:rPr>
              <a:t>3.	Упорядочение	</a:t>
            </a:r>
          </a:p>
          <a:p>
            <a:pPr marL="536575" indent="-427038">
              <a:lnSpc>
                <a:spcPct val="90000"/>
              </a:lnSpc>
              <a:buFont typeface="Wingdings 3" pitchFamily="18" charset="2"/>
              <a:buNone/>
            </a:pPr>
            <a:r>
              <a:rPr kumimoji="0" lang="ru-RU" sz="2300" b="0" dirty="0" smtClean="0">
                <a:latin typeface="Calibri" pitchFamily="34" charset="0"/>
              </a:rPr>
              <a:t>4.	Взаимно однозначное соответствие</a:t>
            </a:r>
          </a:p>
          <a:p>
            <a:pPr marL="536575" indent="-427038">
              <a:lnSpc>
                <a:spcPct val="90000"/>
              </a:lnSpc>
              <a:buFont typeface="Wingdings 3" pitchFamily="18" charset="2"/>
              <a:buNone/>
            </a:pPr>
            <a:r>
              <a:rPr kumimoji="0" lang="ru-RU" sz="2300" b="0" dirty="0" smtClean="0">
                <a:latin typeface="Calibri" pitchFamily="34" charset="0"/>
              </a:rPr>
              <a:t>5.	Задачи о лжецах	</a:t>
            </a:r>
          </a:p>
          <a:p>
            <a:pPr marL="536575" indent="-427038">
              <a:lnSpc>
                <a:spcPct val="90000"/>
              </a:lnSpc>
              <a:buFont typeface="Wingdings 3" pitchFamily="18" charset="2"/>
              <a:buNone/>
            </a:pPr>
            <a:r>
              <a:rPr kumimoji="0" lang="ru-RU" sz="2300" b="0" dirty="0" smtClean="0">
                <a:latin typeface="Calibri" pitchFamily="34" charset="0"/>
              </a:rPr>
              <a:t>6.	Логические выводы	</a:t>
            </a:r>
          </a:p>
          <a:p>
            <a:pPr marL="536575" indent="-427038">
              <a:lnSpc>
                <a:spcPct val="90000"/>
              </a:lnSpc>
              <a:buFont typeface="Wingdings 3" pitchFamily="18" charset="2"/>
              <a:buNone/>
            </a:pPr>
            <a:r>
              <a:rPr kumimoji="0" lang="ru-RU" sz="2300" b="0" dirty="0" smtClean="0">
                <a:latin typeface="Calibri" pitchFamily="34" charset="0"/>
              </a:rPr>
              <a:t>7.	Задачи о переправах	</a:t>
            </a:r>
          </a:p>
          <a:p>
            <a:pPr marL="536575" indent="-427038">
              <a:lnSpc>
                <a:spcPct val="90000"/>
              </a:lnSpc>
              <a:buFont typeface="Wingdings 3" pitchFamily="18" charset="2"/>
              <a:buNone/>
            </a:pPr>
            <a:r>
              <a:rPr kumimoji="0" lang="ru-RU" sz="2300" b="0" dirty="0" smtClean="0">
                <a:latin typeface="Calibri" pitchFamily="34" charset="0"/>
              </a:rPr>
              <a:t>8.	Задачи о разъездах	</a:t>
            </a:r>
          </a:p>
          <a:p>
            <a:pPr marL="536575" indent="-427038">
              <a:lnSpc>
                <a:spcPct val="90000"/>
              </a:lnSpc>
              <a:buFont typeface="Wingdings 3" pitchFamily="18" charset="2"/>
              <a:buNone/>
            </a:pPr>
            <a:r>
              <a:rPr kumimoji="0" lang="ru-RU" sz="2300" b="0" dirty="0" smtClean="0">
                <a:latin typeface="Calibri" pitchFamily="34" charset="0"/>
              </a:rPr>
              <a:t>9.	Задачи о переливаниях	</a:t>
            </a:r>
          </a:p>
          <a:p>
            <a:pPr marL="536575" indent="-427038">
              <a:lnSpc>
                <a:spcPct val="90000"/>
              </a:lnSpc>
              <a:buFont typeface="Wingdings 3" pitchFamily="18" charset="2"/>
              <a:buNone/>
            </a:pPr>
            <a:r>
              <a:rPr kumimoji="0" lang="ru-RU" sz="2300" b="0" dirty="0" smtClean="0">
                <a:latin typeface="Calibri" pitchFamily="34" charset="0"/>
              </a:rPr>
              <a:t>10.	Задачи о взвешиваниях	</a:t>
            </a:r>
          </a:p>
          <a:p>
            <a:pPr marL="536575" indent="-427038">
              <a:lnSpc>
                <a:spcPct val="90000"/>
              </a:lnSpc>
              <a:buFont typeface="Wingdings 3" pitchFamily="18" charset="2"/>
              <a:buNone/>
            </a:pPr>
            <a:r>
              <a:rPr kumimoji="0" lang="ru-RU" sz="2300" b="0" dirty="0" smtClean="0">
                <a:latin typeface="Calibri" pitchFamily="34" charset="0"/>
              </a:rPr>
              <a:t>11.	Комбинаторные задачи	</a:t>
            </a:r>
          </a:p>
          <a:p>
            <a:pPr marL="536575" indent="-427038">
              <a:lnSpc>
                <a:spcPct val="90000"/>
              </a:lnSpc>
              <a:buFont typeface="Wingdings 3" pitchFamily="18" charset="2"/>
              <a:buNone/>
            </a:pPr>
            <a:r>
              <a:rPr kumimoji="0" lang="ru-RU" sz="2300" b="0" dirty="0" smtClean="0">
                <a:latin typeface="Calibri" pitchFamily="34" charset="0"/>
              </a:rPr>
              <a:t>12.	Круги Эйлера	</a:t>
            </a:r>
          </a:p>
          <a:p>
            <a:pPr marL="536575" indent="-427038">
              <a:lnSpc>
                <a:spcPct val="90000"/>
              </a:lnSpc>
              <a:buFont typeface="Wingdings 3" pitchFamily="18" charset="2"/>
              <a:buNone/>
            </a:pPr>
            <a:r>
              <a:rPr kumimoji="0" lang="ru-RU" sz="2300" b="0" dirty="0" smtClean="0">
                <a:latin typeface="Calibri" pitchFamily="34" charset="0"/>
              </a:rPr>
              <a:t>13.	Арифметические задачи	</a:t>
            </a:r>
          </a:p>
          <a:p>
            <a:pPr marL="536575" indent="-427038">
              <a:lnSpc>
                <a:spcPct val="90000"/>
              </a:lnSpc>
              <a:buFont typeface="Wingdings 3" pitchFamily="18" charset="2"/>
              <a:buNone/>
            </a:pPr>
            <a:r>
              <a:rPr kumimoji="0" lang="ru-RU" sz="2300" b="0" dirty="0" smtClean="0">
                <a:latin typeface="Calibri" pitchFamily="34" charset="0"/>
              </a:rPr>
              <a:t>14.	Системы счисления	</a:t>
            </a:r>
          </a:p>
          <a:p>
            <a:pPr marL="536575" indent="-427038">
              <a:lnSpc>
                <a:spcPct val="90000"/>
              </a:lnSpc>
              <a:buFont typeface="Wingdings 3" pitchFamily="18" charset="2"/>
              <a:buNone/>
            </a:pPr>
            <a:r>
              <a:rPr kumimoji="0" lang="ru-RU" sz="2300" b="0" dirty="0" smtClean="0">
                <a:latin typeface="Calibri" pitchFamily="34" charset="0"/>
              </a:rPr>
              <a:t>15.	Игровые стратегии	</a:t>
            </a:r>
          </a:p>
          <a:p>
            <a:pPr marL="536575" indent="-427038">
              <a:lnSpc>
                <a:spcPct val="90000"/>
              </a:lnSpc>
              <a:buFont typeface="Wingdings 3" pitchFamily="18" charset="2"/>
              <a:buNone/>
            </a:pPr>
            <a:r>
              <a:rPr kumimoji="0" lang="ru-RU" sz="2300" b="0" dirty="0" smtClean="0">
                <a:latin typeface="Calibri" pitchFamily="34" charset="0"/>
              </a:rPr>
              <a:t>16.	Лингвистические задачи</a:t>
            </a:r>
            <a:r>
              <a:rPr kumimoji="0" lang="ru-RU" sz="1600" dirty="0" smtClean="0">
                <a:latin typeface="Arial" charset="0"/>
              </a:rPr>
              <a:t>	</a:t>
            </a:r>
          </a:p>
          <a:p>
            <a:pPr marL="536575" indent="-427038">
              <a:lnSpc>
                <a:spcPct val="90000"/>
              </a:lnSpc>
              <a:buFont typeface="Wingdings" pitchFamily="2" charset="2"/>
              <a:buChar char=""/>
            </a:pPr>
            <a:endParaRPr kumimoji="0" lang="ru-RU" sz="3000" dirty="0" smtClean="0"/>
          </a:p>
        </p:txBody>
      </p:sp>
      <p:sp>
        <p:nvSpPr>
          <p:cNvPr id="7" name="TextBox 3"/>
          <p:cNvSpPr txBox="1">
            <a:spLocks noChangeArrowheads="1"/>
          </p:cNvSpPr>
          <p:nvPr/>
        </p:nvSpPr>
        <p:spPr bwMode="auto">
          <a:xfrm>
            <a:off x="4973153" y="1196752"/>
            <a:ext cx="4035425" cy="2832100"/>
          </a:xfrm>
          <a:prstGeom prst="rect">
            <a:avLst/>
          </a:prstGeom>
          <a:solidFill>
            <a:schemeClr val="accent3">
              <a:lumMod val="75000"/>
            </a:schemeClr>
          </a:solidFill>
          <a:ln w="9525">
            <a:noFill/>
            <a:miter lim="800000"/>
            <a:headEnd/>
            <a:tailEnd/>
          </a:ln>
        </p:spPr>
        <p:txBody>
          <a:bodyPr>
            <a:spAutoFit/>
          </a:bodyPr>
          <a:lstStyle/>
          <a:p>
            <a:pPr algn="r">
              <a:defRPr/>
            </a:pPr>
            <a:r>
              <a:rPr lang="ru-RU" sz="2000" dirty="0">
                <a:solidFill>
                  <a:schemeClr val="bg1"/>
                </a:solidFill>
                <a:latin typeface="Calibri" pitchFamily="34" charset="0"/>
                <a:cs typeface="Arial" pitchFamily="34" charset="0"/>
              </a:rPr>
              <a:t>Занимательные задачи – это надежное, проверенное временем средство, помогающее научиться логически мыслить. Эти задачи развивают разум так же, как занятия физкультурой развивают тело.</a:t>
            </a:r>
          </a:p>
          <a:p>
            <a:pPr algn="r">
              <a:defRPr/>
            </a:pPr>
            <a:r>
              <a:rPr lang="ru-RU" sz="2000" b="1" i="1" dirty="0" err="1">
                <a:solidFill>
                  <a:schemeClr val="bg1"/>
                </a:solidFill>
                <a:latin typeface="Calibri" pitchFamily="34" charset="0"/>
                <a:cs typeface="Arial" pitchFamily="34" charset="0"/>
              </a:rPr>
              <a:t>Мьюриел</a:t>
            </a:r>
            <a:r>
              <a:rPr lang="ru-RU" sz="2000" b="1" i="1" dirty="0">
                <a:solidFill>
                  <a:schemeClr val="bg1"/>
                </a:solidFill>
                <a:latin typeface="Calibri" pitchFamily="34" charset="0"/>
                <a:cs typeface="Arial" pitchFamily="34" charset="0"/>
              </a:rPr>
              <a:t> </a:t>
            </a:r>
            <a:r>
              <a:rPr lang="ru-RU" sz="2000" b="1" i="1" dirty="0" err="1">
                <a:solidFill>
                  <a:schemeClr val="bg1"/>
                </a:solidFill>
                <a:latin typeface="Calibri" pitchFamily="34" charset="0"/>
                <a:cs typeface="Arial" pitchFamily="34" charset="0"/>
              </a:rPr>
              <a:t>Манделл</a:t>
            </a:r>
            <a:endParaRPr lang="ru-RU" sz="2000" b="1" i="1" dirty="0">
              <a:solidFill>
                <a:schemeClr val="bg1"/>
              </a:solidFill>
              <a:latin typeface="Calibri" pitchFamily="34" charset="0"/>
              <a:cs typeface="Arial" pitchFamily="34" charset="0"/>
            </a:endParaRPr>
          </a:p>
          <a:p>
            <a:pPr>
              <a:defRPr/>
            </a:pPr>
            <a:endParaRPr lang="ru-RU" dirty="0">
              <a:latin typeface="Georgia" pitchFamily="18" charset="0"/>
              <a:cs typeface="Arial" pitchFamily="34" charset="0"/>
            </a:endParaRPr>
          </a:p>
        </p:txBody>
      </p:sp>
      <p:pic>
        <p:nvPicPr>
          <p:cNvPr id="6" name="Picture 3" descr="Картинка 22 из 68">
            <a:hlinkClick r:id="rId2"/>
          </p:cNvPr>
          <p:cNvPicPr>
            <a:picLocks noChangeAspect="1" noChangeArrowheads="1"/>
          </p:cNvPicPr>
          <p:nvPr/>
        </p:nvPicPr>
        <p:blipFill>
          <a:blip r:embed="rId3"/>
          <a:srcRect/>
          <a:stretch>
            <a:fillRect/>
          </a:stretch>
        </p:blipFill>
        <p:spPr bwMode="auto">
          <a:xfrm>
            <a:off x="3906838" y="3356992"/>
            <a:ext cx="1905000" cy="2819400"/>
          </a:xfrm>
          <a:prstGeom prst="rect">
            <a:avLst/>
          </a:prstGeom>
          <a:noFill/>
          <a:ln w="9525">
            <a:noFill/>
            <a:miter lim="800000"/>
            <a:headEnd/>
            <a:tailEnd/>
          </a:ln>
          <a:effectLst>
            <a:outerShdw dist="139700" dir="2700000" algn="tl" rotWithShape="0">
              <a:srgbClr val="333333">
                <a:alpha val="64999"/>
              </a:srgbClr>
            </a:outerShdw>
          </a:effectLst>
        </p:spPr>
      </p:pic>
    </p:spTree>
    <p:extLst>
      <p:ext uri="{BB962C8B-B14F-4D97-AF65-F5344CB8AC3E}">
        <p14:creationId xmlns:p14="http://schemas.microsoft.com/office/powerpoint/2010/main" val="2383665880"/>
      </p:ext>
    </p:extLst>
  </p:cSld>
  <p:clrMapOvr>
    <a:masterClrMapping/>
  </p:clrMapOvr>
  <p:transition spd="slow">
    <p:wedg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title"/>
          </p:nvPr>
        </p:nvSpPr>
        <p:spPr>
          <a:xfrm>
            <a:off x="251520" y="365760"/>
            <a:ext cx="8092380" cy="548640"/>
          </a:xfrm>
          <a:noFill/>
          <a:ln/>
        </p:spPr>
        <p:txBody>
          <a:bodyPr/>
          <a:lstStyle/>
          <a:p>
            <a:r>
              <a:rPr lang="ru-RU" sz="3200" dirty="0">
                <a:solidFill>
                  <a:srgbClr val="0070C0"/>
                </a:solidFill>
                <a:effectLst>
                  <a:outerShdw blurRad="38100" dist="38100" dir="2700000" algn="tl">
                    <a:srgbClr val="000000">
                      <a:alpha val="43137"/>
                    </a:srgbClr>
                  </a:outerShdw>
                </a:effectLst>
              </a:rPr>
              <a:t>Задача 1</a:t>
            </a:r>
            <a:endParaRPr lang="en-US" sz="3200" dirty="0">
              <a:solidFill>
                <a:srgbClr val="0070C0"/>
              </a:solidFill>
              <a:effectLst>
                <a:outerShdw blurRad="38100" dist="38100" dir="2700000" algn="tl">
                  <a:srgbClr val="000000">
                    <a:alpha val="43137"/>
                  </a:srgbClr>
                </a:outerShdw>
              </a:effectLst>
            </a:endParaRPr>
          </a:p>
        </p:txBody>
      </p:sp>
      <p:sp>
        <p:nvSpPr>
          <p:cNvPr id="5125" name="Rectangle 5"/>
          <p:cNvSpPr>
            <a:spLocks noGrp="1" noChangeArrowheads="1"/>
          </p:cNvSpPr>
          <p:nvPr>
            <p:ph type="body" idx="1"/>
          </p:nvPr>
        </p:nvSpPr>
        <p:spPr>
          <a:xfrm>
            <a:off x="190942" y="889774"/>
            <a:ext cx="8784976" cy="1248252"/>
          </a:xfrm>
          <a:noFill/>
          <a:ln/>
        </p:spPr>
        <p:txBody>
          <a:bodyPr>
            <a:normAutofit/>
          </a:bodyPr>
          <a:lstStyle/>
          <a:p>
            <a:pPr marL="0" indent="0">
              <a:buNone/>
            </a:pPr>
            <a:r>
              <a:rPr lang="ru-RU" sz="1800" b="0" dirty="0">
                <a:solidFill>
                  <a:schemeClr val="tx1"/>
                </a:solidFill>
                <a:latin typeface="Calibri" panose="020F0502020204030204" pitchFamily="34" charset="0"/>
              </a:rPr>
              <a:t>Перед вами двое близнецов. Одного из них зовут Джон. Один из близнецов всегда лжёт, другой всегда говорит правду. Кто именно лжёт, а кто говорит правду неизвестно. Требуется узнать кто из них Джон, при этом разрешается задать только один вопрос, состоящий из трёх слов, на который можно ответить "да" или "нет".</a:t>
            </a:r>
            <a:endParaRPr lang="en-US" sz="1800" b="0" dirty="0">
              <a:solidFill>
                <a:schemeClr val="tx1"/>
              </a:solidFill>
              <a:latin typeface="Calibri" panose="020F0502020204030204" pitchFamily="34" charset="0"/>
            </a:endParaRPr>
          </a:p>
        </p:txBody>
      </p:sp>
      <p:pic>
        <p:nvPicPr>
          <p:cNvPr id="2" name="Рисунок 1"/>
          <p:cNvPicPr>
            <a:picLocks noChangeAspect="1"/>
          </p:cNvPicPr>
          <p:nvPr/>
        </p:nvPicPr>
        <p:blipFill>
          <a:blip r:embed="rId2"/>
          <a:stretch>
            <a:fillRect/>
          </a:stretch>
        </p:blipFill>
        <p:spPr>
          <a:xfrm>
            <a:off x="291405" y="2204864"/>
            <a:ext cx="8601075" cy="4552950"/>
          </a:xfrm>
          <a:prstGeom prst="rect">
            <a:avLst/>
          </a:prstGeom>
        </p:spPr>
      </p:pic>
    </p:spTree>
    <p:extLst>
      <p:ext uri="{BB962C8B-B14F-4D97-AF65-F5344CB8AC3E}">
        <p14:creationId xmlns:p14="http://schemas.microsoft.com/office/powerpoint/2010/main" val="3941302206"/>
      </p:ext>
    </p:extLst>
  </p:cSld>
  <p:clrMapOvr>
    <a:masterClrMapping/>
  </p:clrMapOvr>
  <p:transition spd="slow">
    <p:wedg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200" dirty="0">
                <a:solidFill>
                  <a:srgbClr val="0070C0"/>
                </a:solidFill>
                <a:effectLst>
                  <a:outerShdw blurRad="38100" dist="38100" dir="2700000" algn="tl">
                    <a:srgbClr val="000000">
                      <a:alpha val="43137"/>
                    </a:srgbClr>
                  </a:outerShdw>
                </a:effectLst>
              </a:rPr>
              <a:t>5-6 классы в цвете</a:t>
            </a:r>
          </a:p>
        </p:txBody>
      </p:sp>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124744"/>
            <a:ext cx="3162300"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5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108" y="2750244"/>
            <a:ext cx="3876675"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5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8358" y="980728"/>
            <a:ext cx="4162425"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56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717032"/>
            <a:ext cx="4419600" cy="232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56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2807" y="4293096"/>
            <a:ext cx="1819275"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8076499"/>
      </p:ext>
    </p:extLst>
  </p:cSld>
  <p:clrMapOvr>
    <a:masterClrMapping/>
  </p:clrMapOvr>
  <p:transition spd="slow">
    <p:wedg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Заголовок 1"/>
          <p:cNvSpPr>
            <a:spLocks noGrp="1"/>
          </p:cNvSpPr>
          <p:nvPr>
            <p:ph type="title"/>
          </p:nvPr>
        </p:nvSpPr>
        <p:spPr>
          <a:xfrm>
            <a:off x="612775" y="228600"/>
            <a:ext cx="8153400" cy="990600"/>
          </a:xfrm>
        </p:spPr>
        <p:txBody>
          <a:bodyPr>
            <a:normAutofit/>
          </a:bodyPr>
          <a:lstStyle/>
          <a:p>
            <a:r>
              <a:rPr lang="ru-RU" sz="3200" dirty="0">
                <a:solidFill>
                  <a:srgbClr val="0070C0"/>
                </a:solidFill>
                <a:effectLst>
                  <a:outerShdw blurRad="38100" dist="38100" dir="2700000" algn="tl">
                    <a:srgbClr val="000000">
                      <a:alpha val="43137"/>
                    </a:srgbClr>
                  </a:outerShdw>
                </a:effectLst>
              </a:rPr>
              <a:t>Информатика. 7 класс</a:t>
            </a:r>
          </a:p>
        </p:txBody>
      </p:sp>
      <p:graphicFrame>
        <p:nvGraphicFramePr>
          <p:cNvPr id="4" name="Содержимое 3"/>
          <p:cNvGraphicFramePr>
            <a:graphicFrameLocks noGrp="1"/>
          </p:cNvGraphicFramePr>
          <p:nvPr>
            <p:ph idx="1"/>
            <p:extLst/>
          </p:nvPr>
        </p:nvGraphicFramePr>
        <p:xfrm>
          <a:off x="539552" y="1700808"/>
          <a:ext cx="7329488" cy="3137192"/>
        </p:xfrm>
        <a:graphic>
          <a:graphicData uri="http://schemas.openxmlformats.org/drawingml/2006/table">
            <a:tbl>
              <a:tblPr/>
              <a:tblGrid>
                <a:gridCol w="928688"/>
                <a:gridCol w="5026025"/>
                <a:gridCol w="1374775"/>
              </a:tblGrid>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FFFFFF"/>
                          </a:solidFill>
                          <a:effectLst/>
                          <a:latin typeface="Calibri" pitchFamily="34" charset="0"/>
                          <a:cs typeface="Arial" charset="0"/>
                        </a:rPr>
                        <a:t>№</a:t>
                      </a:r>
                    </a:p>
                  </a:txBody>
                  <a:tcPr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FF"/>
                          </a:solidFill>
                          <a:effectLst/>
                          <a:latin typeface="Calibri" pitchFamily="34" charset="0"/>
                          <a:cs typeface="Arial" charset="0"/>
                        </a:rPr>
                        <a:t>Тема</a:t>
                      </a:r>
                    </a:p>
                  </a:txBody>
                  <a:tcPr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FF"/>
                          </a:solidFill>
                          <a:effectLst/>
                          <a:latin typeface="Calibri" pitchFamily="34" charset="0"/>
                          <a:cs typeface="Arial" charset="0"/>
                        </a:rPr>
                        <a:t>Часы</a:t>
                      </a:r>
                    </a:p>
                  </a:txBody>
                  <a:tcPr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dirty="0" smtClean="0">
                          <a:ln>
                            <a:noFill/>
                          </a:ln>
                          <a:solidFill>
                            <a:srgbClr val="000000"/>
                          </a:solidFill>
                          <a:effectLst/>
                          <a:latin typeface="Calibri" pitchFamily="34" charset="0"/>
                          <a:cs typeface="Arial" charset="0"/>
                        </a:rPr>
                        <a:t>1</a:t>
                      </a:r>
                    </a:p>
                  </a:txBody>
                  <a:tcPr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5E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000000"/>
                          </a:solidFill>
                          <a:effectLst/>
                          <a:latin typeface="Calibri" pitchFamily="34" charset="0"/>
                          <a:cs typeface="Arial" charset="0"/>
                        </a:rPr>
                        <a:t>Информация и информационные процессы</a:t>
                      </a:r>
                      <a:endParaRPr kumimoji="0" lang="ru-RU" sz="1800" b="0" i="0" u="none" strike="noStrike" cap="none" normalizeH="0" baseline="0" smtClean="0">
                        <a:ln>
                          <a:noFill/>
                        </a:ln>
                        <a:solidFill>
                          <a:srgbClr val="000000"/>
                        </a:solidFill>
                        <a:effectLst/>
                        <a:latin typeface="Calibri" pitchFamily="34" charset="0"/>
                        <a:cs typeface="Arial" charset="0"/>
                      </a:endParaRPr>
                    </a:p>
                  </a:txBody>
                  <a:tcPr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5E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00"/>
                          </a:solidFill>
                          <a:effectLst/>
                          <a:latin typeface="Calibri" pitchFamily="34" charset="0"/>
                          <a:cs typeface="Arial" charset="0"/>
                        </a:rPr>
                        <a:t>9</a:t>
                      </a:r>
                    </a:p>
                  </a:txBody>
                  <a:tcPr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5EE"/>
                    </a:solidFill>
                  </a:tcPr>
                </a:tc>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00"/>
                          </a:solidFill>
                          <a:effectLst/>
                          <a:latin typeface="Calibri" pitchFamily="34" charset="0"/>
                          <a:cs typeface="Arial" charset="0"/>
                        </a:rPr>
                        <a:t>2</a:t>
                      </a:r>
                    </a:p>
                  </a:txBody>
                  <a:tcPr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F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000000"/>
                          </a:solidFill>
                          <a:effectLst/>
                          <a:latin typeface="Calibri" pitchFamily="34" charset="0"/>
                          <a:cs typeface="Arial" charset="0"/>
                        </a:rPr>
                        <a:t>Компьютер как универсальное устройство для работы с информацией</a:t>
                      </a:r>
                      <a:endParaRPr kumimoji="0" lang="ru-RU" sz="1800" b="0" i="0" u="none" strike="noStrike" cap="none" normalizeH="0" baseline="0" smtClean="0">
                        <a:ln>
                          <a:noFill/>
                        </a:ln>
                        <a:solidFill>
                          <a:srgbClr val="000000"/>
                        </a:solidFill>
                        <a:effectLst/>
                        <a:latin typeface="Calibri" pitchFamily="34" charset="0"/>
                        <a:cs typeface="Arial" charset="0"/>
                      </a:endParaRPr>
                    </a:p>
                  </a:txBody>
                  <a:tcPr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00"/>
                          </a:solidFill>
                          <a:effectLst/>
                          <a:latin typeface="Calibri" pitchFamily="34" charset="0"/>
                          <a:cs typeface="Arial" charset="0"/>
                        </a:rPr>
                        <a:t>7</a:t>
                      </a:r>
                    </a:p>
                  </a:txBody>
                  <a:tcPr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F7"/>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00"/>
                          </a:solidFill>
                          <a:effectLst/>
                          <a:latin typeface="Calibri" pitchFamily="34" charset="0"/>
                          <a:cs typeface="Arial" charset="0"/>
                        </a:rPr>
                        <a:t>3</a:t>
                      </a:r>
                    </a:p>
                  </a:txBody>
                  <a:tcPr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5E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000000"/>
                          </a:solidFill>
                          <a:effectLst/>
                          <a:latin typeface="Calibri" pitchFamily="34" charset="0"/>
                          <a:cs typeface="Arial" charset="0"/>
                        </a:rPr>
                        <a:t>Обработка графической информации</a:t>
                      </a:r>
                      <a:endParaRPr kumimoji="0" lang="ru-RU" sz="1800" b="0" i="0" u="none" strike="noStrike" cap="none" normalizeH="0" baseline="0" smtClean="0">
                        <a:ln>
                          <a:noFill/>
                        </a:ln>
                        <a:solidFill>
                          <a:srgbClr val="000000"/>
                        </a:solidFill>
                        <a:effectLst/>
                        <a:latin typeface="Calibri" pitchFamily="34" charset="0"/>
                        <a:cs typeface="Arial" charset="0"/>
                      </a:endParaRPr>
                    </a:p>
                  </a:txBody>
                  <a:tcPr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5E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00"/>
                          </a:solidFill>
                          <a:effectLst/>
                          <a:latin typeface="Calibri" pitchFamily="34" charset="0"/>
                          <a:cs typeface="Arial" charset="0"/>
                        </a:rPr>
                        <a:t>4</a:t>
                      </a:r>
                    </a:p>
                  </a:txBody>
                  <a:tcPr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5EE"/>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00"/>
                          </a:solidFill>
                          <a:effectLst/>
                          <a:latin typeface="Calibri" pitchFamily="34" charset="0"/>
                          <a:cs typeface="Arial" charset="0"/>
                        </a:rPr>
                        <a:t>4</a:t>
                      </a:r>
                    </a:p>
                  </a:txBody>
                  <a:tcPr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F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000000"/>
                          </a:solidFill>
                          <a:effectLst/>
                          <a:latin typeface="Calibri" pitchFamily="34" charset="0"/>
                          <a:cs typeface="Arial" charset="0"/>
                        </a:rPr>
                        <a:t>Обработка текстовой информации</a:t>
                      </a:r>
                      <a:endParaRPr kumimoji="0" lang="ru-RU" sz="1800" b="0" i="0" u="none" strike="noStrike" cap="none" normalizeH="0" baseline="0" smtClean="0">
                        <a:ln>
                          <a:noFill/>
                        </a:ln>
                        <a:solidFill>
                          <a:srgbClr val="000000"/>
                        </a:solidFill>
                        <a:effectLst/>
                        <a:latin typeface="Calibri" pitchFamily="34" charset="0"/>
                        <a:cs typeface="Arial" charset="0"/>
                      </a:endParaRPr>
                    </a:p>
                  </a:txBody>
                  <a:tcPr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00"/>
                          </a:solidFill>
                          <a:effectLst/>
                          <a:latin typeface="Calibri" pitchFamily="34" charset="0"/>
                          <a:cs typeface="Arial" charset="0"/>
                        </a:rPr>
                        <a:t>8</a:t>
                      </a:r>
                    </a:p>
                  </a:txBody>
                  <a:tcPr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F7"/>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00"/>
                          </a:solidFill>
                          <a:effectLst/>
                          <a:latin typeface="Calibri" pitchFamily="34" charset="0"/>
                          <a:cs typeface="Arial" charset="0"/>
                        </a:rPr>
                        <a:t>5</a:t>
                      </a:r>
                    </a:p>
                  </a:txBody>
                  <a:tcPr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5E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000000"/>
                          </a:solidFill>
                          <a:effectLst/>
                          <a:latin typeface="Calibri" pitchFamily="34" charset="0"/>
                          <a:cs typeface="Arial" charset="0"/>
                        </a:rPr>
                        <a:t>Мультимедиа</a:t>
                      </a:r>
                      <a:endParaRPr kumimoji="0" lang="ru-RU" sz="1800" b="0" i="0" u="none" strike="noStrike" cap="none" normalizeH="0" baseline="0" smtClean="0">
                        <a:ln>
                          <a:noFill/>
                        </a:ln>
                        <a:solidFill>
                          <a:srgbClr val="000000"/>
                        </a:solidFill>
                        <a:effectLst/>
                        <a:latin typeface="Calibri" pitchFamily="34" charset="0"/>
                        <a:cs typeface="Arial" charset="0"/>
                      </a:endParaRPr>
                    </a:p>
                  </a:txBody>
                  <a:tcPr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5E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00"/>
                          </a:solidFill>
                          <a:effectLst/>
                          <a:latin typeface="Calibri" pitchFamily="34" charset="0"/>
                          <a:cs typeface="Arial" charset="0"/>
                        </a:rPr>
                        <a:t>4</a:t>
                      </a:r>
                    </a:p>
                  </a:txBody>
                  <a:tcPr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5EE"/>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charset="0"/>
                      </a:endParaRPr>
                    </a:p>
                  </a:txBody>
                  <a:tcPr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F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00"/>
                          </a:solidFill>
                          <a:effectLst/>
                          <a:latin typeface="Calibri" pitchFamily="34" charset="0"/>
                          <a:cs typeface="Arial" charset="0"/>
                        </a:rPr>
                        <a:t>Резерв</a:t>
                      </a:r>
                    </a:p>
                  </a:txBody>
                  <a:tcPr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dirty="0" smtClean="0">
                          <a:ln>
                            <a:noFill/>
                          </a:ln>
                          <a:solidFill>
                            <a:srgbClr val="000000"/>
                          </a:solidFill>
                          <a:effectLst/>
                          <a:latin typeface="Calibri" pitchFamily="34" charset="0"/>
                          <a:cs typeface="Arial" charset="0"/>
                        </a:rPr>
                        <a:t>3</a:t>
                      </a:r>
                    </a:p>
                  </a:txBody>
                  <a:tcPr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F7"/>
                    </a:solidFill>
                  </a:tcPr>
                </a:tc>
              </a:tr>
            </a:tbl>
          </a:graphicData>
        </a:graphic>
      </p:graphicFrame>
    </p:spTree>
    <p:extLst>
      <p:ext uri="{BB962C8B-B14F-4D97-AF65-F5344CB8AC3E}">
        <p14:creationId xmlns:p14="http://schemas.microsoft.com/office/powerpoint/2010/main" val="2688610364"/>
      </p:ext>
    </p:extLst>
  </p:cSld>
  <p:clrMapOvr>
    <a:masterClrMapping/>
  </p:clrMapOvr>
  <p:transition spd="slow">
    <p:wedg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332656"/>
            <a:ext cx="7643192" cy="634082"/>
          </a:xfrm>
          <a:extLst/>
        </p:spPr>
        <p:txBody>
          <a:bodyPr rtlCol="0">
            <a:noAutofit/>
            <a:scene3d>
              <a:camera prst="orthographicFront"/>
              <a:lightRig rig="soft" dir="t"/>
            </a:scene3d>
          </a:bodyPr>
          <a:lstStyle/>
          <a:p>
            <a:pPr fontAlgn="auto">
              <a:spcAft>
                <a:spcPts val="0"/>
              </a:spcAft>
              <a:defRPr/>
            </a:pPr>
            <a:r>
              <a:rPr lang="ru-RU" sz="3200" dirty="0">
                <a:solidFill>
                  <a:srgbClr val="0070C0"/>
                </a:solidFill>
                <a:effectLst>
                  <a:outerShdw blurRad="38100" dist="38100" dir="2700000" algn="tl">
                    <a:srgbClr val="000000">
                      <a:alpha val="43137"/>
                    </a:srgbClr>
                  </a:outerShdw>
                </a:effectLst>
              </a:rPr>
              <a:t>Информация и </a:t>
            </a:r>
            <a:br>
              <a:rPr lang="ru-RU" sz="3200" dirty="0">
                <a:solidFill>
                  <a:srgbClr val="0070C0"/>
                </a:solidFill>
                <a:effectLst>
                  <a:outerShdw blurRad="38100" dist="38100" dir="2700000" algn="tl">
                    <a:srgbClr val="000000">
                      <a:alpha val="43137"/>
                    </a:srgbClr>
                  </a:outerShdw>
                </a:effectLst>
              </a:rPr>
            </a:br>
            <a:r>
              <a:rPr lang="ru-RU" sz="3200" dirty="0">
                <a:solidFill>
                  <a:srgbClr val="0070C0"/>
                </a:solidFill>
                <a:effectLst>
                  <a:outerShdw blurRad="38100" dist="38100" dir="2700000" algn="tl">
                    <a:srgbClr val="000000">
                      <a:alpha val="43137"/>
                    </a:srgbClr>
                  </a:outerShdw>
                </a:effectLst>
              </a:rPr>
              <a:t>информационные процессы</a:t>
            </a:r>
          </a:p>
        </p:txBody>
      </p:sp>
      <p:sp>
        <p:nvSpPr>
          <p:cNvPr id="107522" name="Содержимое 2"/>
          <p:cNvSpPr>
            <a:spLocks noGrp="1"/>
          </p:cNvSpPr>
          <p:nvPr>
            <p:ph idx="1"/>
          </p:nvPr>
        </p:nvSpPr>
        <p:spPr>
          <a:xfrm>
            <a:off x="857224" y="1928803"/>
            <a:ext cx="7829576" cy="3012366"/>
          </a:xfrm>
          <a:noFill/>
        </p:spPr>
        <p:txBody>
          <a:bodyPr>
            <a:normAutofit/>
          </a:bodyPr>
          <a:lstStyle/>
          <a:p>
            <a:pPr>
              <a:buFont typeface="Wingdings" pitchFamily="2" charset="2"/>
              <a:buNone/>
            </a:pPr>
            <a:r>
              <a:rPr lang="ru-RU" sz="2400" b="0" dirty="0" smtClean="0">
                <a:latin typeface="Calibri" panose="020F0502020204030204" pitchFamily="34" charset="0"/>
              </a:rPr>
              <a:t>§1.1. Информация и её свойства.</a:t>
            </a:r>
          </a:p>
          <a:p>
            <a:pPr>
              <a:buFont typeface="Wingdings" pitchFamily="2" charset="2"/>
              <a:buNone/>
            </a:pPr>
            <a:r>
              <a:rPr lang="ru-RU" sz="2400" b="0" dirty="0" smtClean="0">
                <a:latin typeface="Calibri" panose="020F0502020204030204" pitchFamily="34" charset="0"/>
              </a:rPr>
              <a:t>§1.2. Информационные процессы</a:t>
            </a:r>
          </a:p>
          <a:p>
            <a:pPr>
              <a:buFont typeface="Wingdings" pitchFamily="2" charset="2"/>
              <a:buNone/>
            </a:pPr>
            <a:r>
              <a:rPr lang="ru-RU" sz="2400" b="0" dirty="0" smtClean="0">
                <a:latin typeface="Calibri" panose="020F0502020204030204" pitchFamily="34" charset="0"/>
              </a:rPr>
              <a:t>§1.3. Всемирная паутина</a:t>
            </a:r>
          </a:p>
          <a:p>
            <a:pPr>
              <a:buFont typeface="Wingdings" pitchFamily="2" charset="2"/>
              <a:buNone/>
            </a:pPr>
            <a:r>
              <a:rPr lang="ru-RU" sz="2400" b="0" dirty="0" smtClean="0">
                <a:latin typeface="Calibri" panose="020F0502020204030204" pitchFamily="34" charset="0"/>
              </a:rPr>
              <a:t>§1.4. Представление информации</a:t>
            </a:r>
          </a:p>
          <a:p>
            <a:pPr>
              <a:buFont typeface="Wingdings" pitchFamily="2" charset="2"/>
              <a:buNone/>
            </a:pPr>
            <a:r>
              <a:rPr lang="ru-RU" sz="2400" b="0" dirty="0" smtClean="0">
                <a:latin typeface="Calibri" panose="020F0502020204030204" pitchFamily="34" charset="0"/>
              </a:rPr>
              <a:t>§1.5. Двоичное кодирование</a:t>
            </a:r>
          </a:p>
          <a:p>
            <a:pPr>
              <a:buFont typeface="Wingdings" pitchFamily="2" charset="2"/>
              <a:buNone/>
            </a:pPr>
            <a:r>
              <a:rPr lang="ru-RU" sz="2400" b="0" dirty="0" smtClean="0">
                <a:latin typeface="Calibri" panose="020F0502020204030204" pitchFamily="34" charset="0"/>
              </a:rPr>
              <a:t>§1.6. Измерение информации</a:t>
            </a:r>
          </a:p>
          <a:p>
            <a:endParaRPr lang="ru-RU" dirty="0" smtClean="0">
              <a:latin typeface="Lucida Sans Unicode" pitchFamily="34" charset="0"/>
            </a:endParaRPr>
          </a:p>
          <a:p>
            <a:endParaRPr lang="ru-RU" dirty="0" smtClean="0">
              <a:latin typeface="Lucida Sans Unicode" pitchFamily="34" charset="0"/>
            </a:endParaRPr>
          </a:p>
        </p:txBody>
      </p:sp>
      <p:pic>
        <p:nvPicPr>
          <p:cNvPr id="107524" name="Рисунок 8" descr="C:\Documents and Settings\Босова Людмила\Local Settings\Temporary Internet Files\Content.IE5\50MCD640\j0433176[1].jpg"/>
          <p:cNvPicPr>
            <a:picLocks noChangeAspect="1" noChangeArrowheads="1"/>
          </p:cNvPicPr>
          <p:nvPr/>
        </p:nvPicPr>
        <p:blipFill>
          <a:blip r:embed="rId2"/>
          <a:srcRect/>
          <a:stretch>
            <a:fillRect/>
          </a:stretch>
        </p:blipFill>
        <p:spPr bwMode="auto">
          <a:xfrm>
            <a:off x="6948264" y="3068960"/>
            <a:ext cx="1917700" cy="2967037"/>
          </a:xfrm>
          <a:prstGeom prst="rect">
            <a:avLst/>
          </a:prstGeom>
          <a:noFill/>
          <a:ln w="9525">
            <a:noFill/>
            <a:miter lim="800000"/>
            <a:headEnd/>
            <a:tailEnd/>
          </a:ln>
        </p:spPr>
      </p:pic>
    </p:spTree>
    <p:extLst>
      <p:ext uri="{BB962C8B-B14F-4D97-AF65-F5344CB8AC3E}">
        <p14:creationId xmlns:p14="http://schemas.microsoft.com/office/powerpoint/2010/main" val="3756701890"/>
      </p:ext>
    </p:extLst>
  </p:cSld>
  <p:clrMapOvr>
    <a:masterClrMapping/>
  </p:clrMapOvr>
  <p:transition spd="slow">
    <p:wedg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Заголовок 1"/>
          <p:cNvSpPr>
            <a:spLocks noGrp="1"/>
          </p:cNvSpPr>
          <p:nvPr>
            <p:ph type="title"/>
          </p:nvPr>
        </p:nvSpPr>
        <p:spPr>
          <a:xfrm>
            <a:off x="612775" y="228600"/>
            <a:ext cx="8153400" cy="990600"/>
          </a:xfrm>
        </p:spPr>
        <p:txBody>
          <a:bodyPr>
            <a:normAutofit/>
          </a:bodyPr>
          <a:lstStyle/>
          <a:p>
            <a:r>
              <a:rPr lang="ru-RU" sz="3200" dirty="0">
                <a:solidFill>
                  <a:srgbClr val="0070C0"/>
                </a:solidFill>
                <a:effectLst>
                  <a:outerShdw blurRad="38100" dist="38100" dir="2700000" algn="tl">
                    <a:srgbClr val="000000">
                      <a:alpha val="43137"/>
                    </a:srgbClr>
                  </a:outerShdw>
                </a:effectLst>
              </a:rPr>
              <a:t>Информатика. 8 класс</a:t>
            </a:r>
          </a:p>
        </p:txBody>
      </p:sp>
      <p:graphicFrame>
        <p:nvGraphicFramePr>
          <p:cNvPr id="4" name="Содержимое 3"/>
          <p:cNvGraphicFramePr>
            <a:graphicFrameLocks noGrp="1"/>
          </p:cNvGraphicFramePr>
          <p:nvPr>
            <p:ph idx="1"/>
            <p:extLst/>
          </p:nvPr>
        </p:nvGraphicFramePr>
        <p:xfrm>
          <a:off x="683568" y="1988840"/>
          <a:ext cx="7258050" cy="2663250"/>
        </p:xfrm>
        <a:graphic>
          <a:graphicData uri="http://schemas.openxmlformats.org/drawingml/2006/table">
            <a:tbl>
              <a:tblPr/>
              <a:tblGrid>
                <a:gridCol w="919162"/>
                <a:gridCol w="4978400"/>
                <a:gridCol w="1360488"/>
              </a:tblGrid>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FFFFFF"/>
                          </a:solidFill>
                          <a:effectLst/>
                          <a:latin typeface="Calibri" pitchFamily="34" charset="0"/>
                          <a:cs typeface="Arial" charset="0"/>
                        </a:rPr>
                        <a:t>№</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FF"/>
                          </a:solidFill>
                          <a:effectLst/>
                          <a:latin typeface="Calibri" pitchFamily="34" charset="0"/>
                          <a:cs typeface="Arial" charset="0"/>
                        </a:rPr>
                        <a:t>Тема</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FF"/>
                          </a:solidFill>
                          <a:effectLst/>
                          <a:latin typeface="Calibri" pitchFamily="34" charset="0"/>
                          <a:cs typeface="Arial" charset="0"/>
                        </a:rPr>
                        <a:t>Часы</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56462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00"/>
                          </a:solidFill>
                          <a:effectLst/>
                          <a:latin typeface="Calibri" pitchFamily="34" charset="0"/>
                          <a:cs typeface="Arial" charset="0"/>
                        </a:rPr>
                        <a:t>1</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5E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000000"/>
                          </a:solidFill>
                          <a:effectLst/>
                          <a:latin typeface="Calibri" pitchFamily="34" charset="0"/>
                          <a:cs typeface="Arial" charset="0"/>
                        </a:rPr>
                        <a:t>Математические основы информатики</a:t>
                      </a:r>
                      <a:endParaRPr kumimoji="0" lang="ru-RU" sz="1800" b="0" i="0" u="none" strike="noStrike" cap="none" normalizeH="0" baseline="0" smtClean="0">
                        <a:ln>
                          <a:noFill/>
                        </a:ln>
                        <a:solidFill>
                          <a:srgbClr val="000000"/>
                        </a:solidFill>
                        <a:effectLst/>
                        <a:latin typeface="Calibri"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charset="0"/>
                      </a:endParaRP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5E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00"/>
                          </a:solidFill>
                          <a:effectLst/>
                          <a:latin typeface="Calibri" pitchFamily="34" charset="0"/>
                          <a:cs typeface="Arial" charset="0"/>
                        </a:rPr>
                        <a:t>12</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5EE"/>
                    </a:solidFill>
                  </a:tcPr>
                </a:tc>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00"/>
                          </a:solidFill>
                          <a:effectLst/>
                          <a:latin typeface="Calibri" pitchFamily="34" charset="0"/>
                          <a:cs typeface="Arial" charset="0"/>
                        </a:rPr>
                        <a:t>2</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F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000000"/>
                          </a:solidFill>
                          <a:effectLst/>
                          <a:latin typeface="Calibri" pitchFamily="34" charset="0"/>
                          <a:cs typeface="Arial" charset="0"/>
                        </a:rPr>
                        <a:t>Основы алгоритмизации</a:t>
                      </a:r>
                      <a:endParaRPr kumimoji="0" lang="ru-RU" sz="1800" b="0" i="0" u="none" strike="noStrike" cap="none" normalizeH="0" baseline="0" smtClean="0">
                        <a:ln>
                          <a:noFill/>
                        </a:ln>
                        <a:solidFill>
                          <a:srgbClr val="000000"/>
                        </a:solidFill>
                        <a:effectLst/>
                        <a:latin typeface="Calibri"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charset="0"/>
                      </a:endParaRP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00"/>
                          </a:solidFill>
                          <a:effectLst/>
                          <a:latin typeface="Calibri" pitchFamily="34" charset="0"/>
                          <a:cs typeface="Arial" charset="0"/>
                        </a:rPr>
                        <a:t>10</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F7"/>
                    </a:solidFill>
                  </a:tcPr>
                </a:tc>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00"/>
                          </a:solidFill>
                          <a:effectLst/>
                          <a:latin typeface="Calibri" pitchFamily="34" charset="0"/>
                          <a:cs typeface="Arial" charset="0"/>
                        </a:rPr>
                        <a:t>3</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5E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000000"/>
                          </a:solidFill>
                          <a:effectLst/>
                          <a:latin typeface="Calibri" pitchFamily="34" charset="0"/>
                          <a:cs typeface="Arial" charset="0"/>
                        </a:rPr>
                        <a:t>Начала программирования</a:t>
                      </a:r>
                      <a:endParaRPr kumimoji="0" lang="ru-RU" sz="1800" b="0" i="0" u="none" strike="noStrike" cap="none" normalizeH="0" baseline="0" smtClean="0">
                        <a:ln>
                          <a:noFill/>
                        </a:ln>
                        <a:solidFill>
                          <a:srgbClr val="000000"/>
                        </a:solidFill>
                        <a:effectLst/>
                        <a:latin typeface="Calibri"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charset="0"/>
                      </a:endParaRP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5E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00"/>
                          </a:solidFill>
                          <a:effectLst/>
                          <a:latin typeface="Calibri" pitchFamily="34" charset="0"/>
                          <a:cs typeface="Arial" charset="0"/>
                        </a:rPr>
                        <a:t>10</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5EE"/>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rgbClr val="000000"/>
                        </a:solidFill>
                        <a:effectLst/>
                        <a:latin typeface="Calibri" pitchFamily="34" charset="0"/>
                        <a:cs typeface="Arial" charset="0"/>
                      </a:endParaRP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F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00"/>
                          </a:solidFill>
                          <a:effectLst/>
                          <a:latin typeface="Calibri" pitchFamily="34" charset="0"/>
                          <a:cs typeface="Arial" charset="0"/>
                        </a:rPr>
                        <a:t>Резерв</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dirty="0" smtClean="0">
                          <a:ln>
                            <a:noFill/>
                          </a:ln>
                          <a:solidFill>
                            <a:srgbClr val="000000"/>
                          </a:solidFill>
                          <a:effectLst/>
                          <a:latin typeface="Calibri" pitchFamily="34" charset="0"/>
                          <a:cs typeface="Arial" charset="0"/>
                        </a:rPr>
                        <a:t>3</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F7"/>
                    </a:solidFill>
                  </a:tcPr>
                </a:tc>
              </a:tr>
            </a:tbl>
          </a:graphicData>
        </a:graphic>
      </p:graphicFrame>
    </p:spTree>
    <p:extLst>
      <p:ext uri="{BB962C8B-B14F-4D97-AF65-F5344CB8AC3E}">
        <p14:creationId xmlns:p14="http://schemas.microsoft.com/office/powerpoint/2010/main" val="2333420235"/>
      </p:ext>
    </p:extLst>
  </p:cSld>
  <p:clrMapOvr>
    <a:masterClrMapping/>
  </p:clrMapOvr>
  <p:transition spd="slow">
    <p:wedg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Заголовок 1"/>
          <p:cNvSpPr>
            <a:spLocks noGrp="1"/>
          </p:cNvSpPr>
          <p:nvPr>
            <p:ph type="title"/>
          </p:nvPr>
        </p:nvSpPr>
        <p:spPr>
          <a:xfrm>
            <a:off x="612775" y="228600"/>
            <a:ext cx="8153400" cy="990600"/>
          </a:xfrm>
        </p:spPr>
        <p:txBody>
          <a:bodyPr>
            <a:normAutofit/>
          </a:bodyPr>
          <a:lstStyle/>
          <a:p>
            <a:r>
              <a:rPr lang="ru-RU" sz="3200" dirty="0">
                <a:solidFill>
                  <a:srgbClr val="0070C0"/>
                </a:solidFill>
                <a:effectLst>
                  <a:outerShdw blurRad="38100" dist="38100" dir="2700000" algn="tl">
                    <a:srgbClr val="000000">
                      <a:alpha val="43137"/>
                    </a:srgbClr>
                  </a:outerShdw>
                </a:effectLst>
              </a:rPr>
              <a:t>Информатика. 9 класс</a:t>
            </a:r>
          </a:p>
        </p:txBody>
      </p:sp>
      <p:graphicFrame>
        <p:nvGraphicFramePr>
          <p:cNvPr id="4" name="Содержимое 3"/>
          <p:cNvGraphicFramePr>
            <a:graphicFrameLocks noGrp="1"/>
          </p:cNvGraphicFramePr>
          <p:nvPr>
            <p:ph idx="1"/>
            <p:extLst/>
          </p:nvPr>
        </p:nvGraphicFramePr>
        <p:xfrm>
          <a:off x="755576" y="2132856"/>
          <a:ext cx="7329488" cy="2457450"/>
        </p:xfrm>
        <a:graphic>
          <a:graphicData uri="http://schemas.openxmlformats.org/drawingml/2006/table">
            <a:tbl>
              <a:tblPr/>
              <a:tblGrid>
                <a:gridCol w="928688"/>
                <a:gridCol w="5026025"/>
                <a:gridCol w="1374775"/>
              </a:tblGrid>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FFFFFF"/>
                          </a:solidFill>
                          <a:effectLst/>
                          <a:latin typeface="Calibri" pitchFamily="34" charset="0"/>
                          <a:cs typeface="Arial" charset="0"/>
                        </a:rPr>
                        <a:t>№</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FF"/>
                          </a:solidFill>
                          <a:effectLst/>
                          <a:latin typeface="Calibri" pitchFamily="34" charset="0"/>
                          <a:cs typeface="Arial" charset="0"/>
                        </a:rPr>
                        <a:t>Тема</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FF"/>
                          </a:solidFill>
                          <a:effectLst/>
                          <a:latin typeface="Calibri" pitchFamily="34" charset="0"/>
                          <a:cs typeface="Arial" charset="0"/>
                        </a:rPr>
                        <a:t>Часы</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6000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00"/>
                          </a:solidFill>
                          <a:effectLst/>
                          <a:latin typeface="Calibri" pitchFamily="34" charset="0"/>
                          <a:cs typeface="Arial" charset="0"/>
                        </a:rPr>
                        <a:t>1</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5E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000000"/>
                          </a:solidFill>
                          <a:effectLst/>
                          <a:latin typeface="Calibri" pitchFamily="34" charset="0"/>
                          <a:cs typeface="Arial" charset="0"/>
                        </a:rPr>
                        <a:t>Моделирование и формализация</a:t>
                      </a:r>
                      <a:endParaRPr kumimoji="0" lang="ru-RU" sz="1800" b="0" i="0" u="none" strike="noStrike" cap="none" normalizeH="0" baseline="0" smtClean="0">
                        <a:ln>
                          <a:noFill/>
                        </a:ln>
                        <a:solidFill>
                          <a:srgbClr val="000000"/>
                        </a:solidFill>
                        <a:effectLst/>
                        <a:latin typeface="Calibri" pitchFamily="34" charset="0"/>
                        <a:cs typeface="Arial" charset="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5E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00"/>
                          </a:solidFill>
                          <a:effectLst/>
                          <a:latin typeface="Calibri" pitchFamily="34" charset="0"/>
                          <a:cs typeface="Arial" charset="0"/>
                        </a:rPr>
                        <a:t>8</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5EE"/>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00"/>
                          </a:solidFill>
                          <a:effectLst/>
                          <a:latin typeface="Calibri" pitchFamily="34" charset="0"/>
                          <a:cs typeface="Arial" charset="0"/>
                        </a:rPr>
                        <a:t>2</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F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000000"/>
                          </a:solidFill>
                          <a:effectLst/>
                          <a:latin typeface="Calibri" pitchFamily="34" charset="0"/>
                          <a:cs typeface="Arial" charset="0"/>
                        </a:rPr>
                        <a:t>Алгоритмизация и программирование</a:t>
                      </a:r>
                      <a:endParaRPr kumimoji="0" lang="ru-RU" sz="1800" b="0" i="0" u="none" strike="noStrike" cap="none" normalizeH="0" baseline="0" smtClean="0">
                        <a:ln>
                          <a:noFill/>
                        </a:ln>
                        <a:solidFill>
                          <a:srgbClr val="000000"/>
                        </a:solidFill>
                        <a:effectLst/>
                        <a:latin typeface="Calibri" pitchFamily="34" charset="0"/>
                        <a:cs typeface="Arial" charset="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00"/>
                          </a:solidFill>
                          <a:effectLst/>
                          <a:latin typeface="Calibri" pitchFamily="34" charset="0"/>
                          <a:cs typeface="Arial" charset="0"/>
                        </a:rPr>
                        <a:t>8</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F7"/>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00"/>
                          </a:solidFill>
                          <a:effectLst/>
                          <a:latin typeface="Calibri" pitchFamily="34" charset="0"/>
                          <a:cs typeface="Arial" charset="0"/>
                        </a:rPr>
                        <a:t>3</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5E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000000"/>
                          </a:solidFill>
                          <a:effectLst/>
                          <a:latin typeface="Calibri" pitchFamily="34" charset="0"/>
                          <a:cs typeface="Arial" charset="0"/>
                        </a:rPr>
                        <a:t>Обработка числовой информации</a:t>
                      </a:r>
                      <a:endParaRPr kumimoji="0" lang="ru-RU" sz="1800" b="0" i="0" u="none" strike="noStrike" cap="none" normalizeH="0" baseline="0" smtClean="0">
                        <a:ln>
                          <a:noFill/>
                        </a:ln>
                        <a:solidFill>
                          <a:srgbClr val="000000"/>
                        </a:solidFill>
                        <a:effectLst/>
                        <a:latin typeface="Calibri" pitchFamily="34" charset="0"/>
                        <a:cs typeface="Arial" charset="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5E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00"/>
                          </a:solidFill>
                          <a:effectLst/>
                          <a:latin typeface="Calibri" pitchFamily="34" charset="0"/>
                          <a:cs typeface="Arial" charset="0"/>
                        </a:rPr>
                        <a:t>7</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5EE"/>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00"/>
                          </a:solidFill>
                          <a:effectLst/>
                          <a:latin typeface="Calibri" pitchFamily="34" charset="0"/>
                          <a:cs typeface="Arial" charset="0"/>
                        </a:rPr>
                        <a:t>4</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F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000000"/>
                          </a:solidFill>
                          <a:effectLst/>
                          <a:latin typeface="Calibri" pitchFamily="34" charset="0"/>
                          <a:cs typeface="Arial" charset="0"/>
                        </a:rPr>
                        <a:t>Коммуникационные технологии</a:t>
                      </a:r>
                      <a:endParaRPr kumimoji="0" lang="ru-RU" sz="1800" b="0" i="0" u="none" strike="noStrike" cap="none" normalizeH="0" baseline="0" smtClean="0">
                        <a:ln>
                          <a:noFill/>
                        </a:ln>
                        <a:solidFill>
                          <a:srgbClr val="000000"/>
                        </a:solidFill>
                        <a:effectLst/>
                        <a:latin typeface="Calibri" pitchFamily="34" charset="0"/>
                        <a:cs typeface="Arial" charset="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00"/>
                          </a:solidFill>
                          <a:effectLst/>
                          <a:latin typeface="Calibri" pitchFamily="34" charset="0"/>
                          <a:cs typeface="Arial" charset="0"/>
                        </a:rPr>
                        <a:t>10</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F7"/>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rgbClr val="000000"/>
                        </a:solidFill>
                        <a:effectLst/>
                        <a:latin typeface="Calibri" pitchFamily="34" charset="0"/>
                        <a:cs typeface="Arial" charset="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5E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000000"/>
                          </a:solidFill>
                          <a:effectLst/>
                          <a:latin typeface="Calibri" pitchFamily="34" charset="0"/>
                          <a:cs typeface="Arial" charset="0"/>
                        </a:rPr>
                        <a:t>Резерв</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5E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dirty="0" smtClean="0">
                          <a:ln>
                            <a:noFill/>
                          </a:ln>
                          <a:solidFill>
                            <a:srgbClr val="000000"/>
                          </a:solidFill>
                          <a:effectLst/>
                          <a:latin typeface="Calibri" pitchFamily="34" charset="0"/>
                          <a:cs typeface="Arial" charset="0"/>
                        </a:rPr>
                        <a:t>3</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5EE"/>
                    </a:solidFill>
                  </a:tcPr>
                </a:tc>
              </a:tr>
            </a:tbl>
          </a:graphicData>
        </a:graphic>
      </p:graphicFrame>
    </p:spTree>
    <p:extLst>
      <p:ext uri="{BB962C8B-B14F-4D97-AF65-F5344CB8AC3E}">
        <p14:creationId xmlns:p14="http://schemas.microsoft.com/office/powerpoint/2010/main" val="2587330838"/>
      </p:ext>
    </p:extLst>
  </p:cSld>
  <p:clrMapOvr>
    <a:masterClrMapping/>
  </p:clrMapOvr>
  <p:transition spd="slow">
    <p:wedg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2960" y="365760"/>
            <a:ext cx="8141528" cy="548640"/>
          </a:xfrm>
        </p:spPr>
        <p:txBody>
          <a:bodyPr/>
          <a:lstStyle/>
          <a:p>
            <a:r>
              <a:rPr lang="ru-RU" sz="3200" dirty="0" smtClean="0">
                <a:solidFill>
                  <a:srgbClr val="0070C0"/>
                </a:solidFill>
                <a:effectLst>
                  <a:outerShdw blurRad="38100" dist="38100" dir="2700000" algn="tl">
                    <a:srgbClr val="000000">
                      <a:alpha val="43137"/>
                    </a:srgbClr>
                  </a:outerShdw>
                </a:effectLst>
              </a:rPr>
              <a:t>7-9 </a:t>
            </a:r>
            <a:r>
              <a:rPr lang="ru-RU" sz="3200" dirty="0">
                <a:solidFill>
                  <a:srgbClr val="0070C0"/>
                </a:solidFill>
                <a:effectLst>
                  <a:outerShdw blurRad="38100" dist="38100" dir="2700000" algn="tl">
                    <a:srgbClr val="000000">
                      <a:alpha val="43137"/>
                    </a:srgbClr>
                  </a:outerShdw>
                </a:effectLst>
              </a:rPr>
              <a:t>классы </a:t>
            </a:r>
            <a:r>
              <a:rPr lang="ru-RU" sz="3200" dirty="0" smtClean="0">
                <a:solidFill>
                  <a:srgbClr val="0070C0"/>
                </a:solidFill>
                <a:effectLst>
                  <a:outerShdw blurRad="38100" dist="38100" dir="2700000" algn="tl">
                    <a:srgbClr val="000000">
                      <a:alpha val="43137"/>
                    </a:srgbClr>
                  </a:outerShdw>
                </a:effectLst>
              </a:rPr>
              <a:t>исправлены и дополнены</a:t>
            </a:r>
            <a:endParaRPr lang="ru-RU" sz="3200" dirty="0">
              <a:solidFill>
                <a:srgbClr val="0070C0"/>
              </a:solidFill>
              <a:effectLst>
                <a:outerShdw blurRad="38100" dist="38100" dir="2700000" algn="tl">
                  <a:srgbClr val="000000">
                    <a:alpha val="43137"/>
                  </a:srgbClr>
                </a:outerShdw>
              </a:effectLst>
            </a:endParaRPr>
          </a:p>
        </p:txBody>
      </p:sp>
      <p:sp>
        <p:nvSpPr>
          <p:cNvPr id="3" name="TextBox 2"/>
          <p:cNvSpPr txBox="1"/>
          <p:nvPr/>
        </p:nvSpPr>
        <p:spPr>
          <a:xfrm>
            <a:off x="971600" y="980728"/>
            <a:ext cx="6048672" cy="1477328"/>
          </a:xfrm>
          <a:prstGeom prst="rect">
            <a:avLst/>
          </a:prstGeom>
          <a:noFill/>
        </p:spPr>
        <p:txBody>
          <a:bodyPr wrap="square" rtlCol="0">
            <a:spAutoFit/>
          </a:bodyPr>
          <a:lstStyle/>
          <a:p>
            <a:pPr marL="285750" indent="-285750">
              <a:buFont typeface="Arial" panose="020B0604020202020204" pitchFamily="34" charset="0"/>
              <a:buChar char="•"/>
            </a:pPr>
            <a:r>
              <a:rPr lang="ru-RU" dirty="0" smtClean="0"/>
              <a:t>Суперкомпьютеры</a:t>
            </a:r>
          </a:p>
          <a:p>
            <a:pPr marL="285750" indent="-285750">
              <a:buFont typeface="Arial" panose="020B0604020202020204" pitchFamily="34" charset="0"/>
              <a:buChar char="•"/>
            </a:pPr>
            <a:r>
              <a:rPr lang="ru-RU" dirty="0" smtClean="0"/>
              <a:t>Элементы комбинаторики и теории множеств</a:t>
            </a:r>
          </a:p>
          <a:p>
            <a:pPr marL="285750" indent="-285750">
              <a:buFont typeface="Arial" panose="020B0604020202020204" pitchFamily="34" charset="0"/>
              <a:buChar char="•"/>
            </a:pPr>
            <a:r>
              <a:rPr lang="ru-RU" dirty="0" smtClean="0"/>
              <a:t>Анализ алгоритмов</a:t>
            </a:r>
          </a:p>
          <a:p>
            <a:pPr marL="285750" indent="-285750">
              <a:buFont typeface="Arial" panose="020B0604020202020204" pitchFamily="34" charset="0"/>
              <a:buChar char="•"/>
            </a:pPr>
            <a:r>
              <a:rPr lang="ru-RU" dirty="0" smtClean="0"/>
              <a:t>Инвариант цикла</a:t>
            </a:r>
          </a:p>
          <a:p>
            <a:pPr marL="285750" indent="-285750">
              <a:buFont typeface="Arial" panose="020B0604020202020204" pitchFamily="34" charset="0"/>
              <a:buChar char="•"/>
            </a:pPr>
            <a:r>
              <a:rPr lang="ru-RU" dirty="0" smtClean="0"/>
              <a:t>Информационная безопасность</a:t>
            </a:r>
            <a:endParaRPr lang="ru-RU" dirty="0"/>
          </a:p>
        </p:txBody>
      </p:sp>
      <p:pic>
        <p:nvPicPr>
          <p:cNvPr id="9" name="Picture 2" descr="pic5"/>
          <p:cNvPicPr>
            <a:picLocks noChangeAspect="1" noChangeArrowheads="1"/>
          </p:cNvPicPr>
          <p:nvPr/>
        </p:nvPicPr>
        <p:blipFill>
          <a:blip r:embed="rId2"/>
          <a:srcRect/>
          <a:stretch>
            <a:fillRect/>
          </a:stretch>
        </p:blipFill>
        <p:spPr bwMode="auto">
          <a:xfrm>
            <a:off x="2123728" y="2486616"/>
            <a:ext cx="4500563" cy="2602666"/>
          </a:xfrm>
          <a:prstGeom prst="rect">
            <a:avLst/>
          </a:prstGeom>
          <a:noFill/>
          <a:ln w="9525">
            <a:noFill/>
            <a:miter lim="800000"/>
            <a:headEnd/>
            <a:tailEnd/>
          </a:ln>
        </p:spPr>
      </p:pic>
      <p:sp>
        <p:nvSpPr>
          <p:cNvPr id="10" name="TextBox 9"/>
          <p:cNvSpPr txBox="1"/>
          <p:nvPr/>
        </p:nvSpPr>
        <p:spPr>
          <a:xfrm>
            <a:off x="539552" y="5229200"/>
            <a:ext cx="7560840" cy="646331"/>
          </a:xfrm>
          <a:prstGeom prst="rect">
            <a:avLst/>
          </a:prstGeom>
          <a:noFill/>
        </p:spPr>
        <p:txBody>
          <a:bodyPr wrap="square" rtlCol="0">
            <a:spAutoFit/>
          </a:bodyPr>
          <a:lstStyle/>
          <a:p>
            <a:pPr marL="285750" indent="-285750">
              <a:buFont typeface="Arial" panose="020B0604020202020204" pitchFamily="34" charset="0"/>
              <a:buChar char="•"/>
            </a:pPr>
            <a:r>
              <a:rPr lang="ru-RU" dirty="0" smtClean="0"/>
              <a:t>Созданы новые электронные формы учебников с большим количеством интерактивных тестов в режимах практики и контроля</a:t>
            </a:r>
            <a:endParaRPr lang="ru-RU" dirty="0"/>
          </a:p>
        </p:txBody>
      </p:sp>
    </p:spTree>
    <p:extLst>
      <p:ext uri="{BB962C8B-B14F-4D97-AF65-F5344CB8AC3E}">
        <p14:creationId xmlns:p14="http://schemas.microsoft.com/office/powerpoint/2010/main" val="2329136691"/>
      </p:ext>
    </p:extLst>
  </p:cSld>
  <p:clrMapOvr>
    <a:masterClrMapping/>
  </p:clrMapOvr>
  <p:transition spd="slow">
    <p:wedg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3786389" y="2202237"/>
            <a:ext cx="4335350" cy="2777657"/>
          </a:xfrm>
        </p:spPr>
        <p:txBody>
          <a:bodyPr>
            <a:normAutofit/>
          </a:bodyPr>
          <a:lstStyle/>
          <a:p>
            <a:pPr marL="0" indent="0">
              <a:spcBef>
                <a:spcPts val="3600"/>
              </a:spcBef>
              <a:buNone/>
            </a:pPr>
            <a:r>
              <a:rPr lang="ru-RU" sz="2800" b="1" dirty="0" smtClean="0">
                <a:latin typeface="Calibri" panose="020F0502020204030204" pitchFamily="34" charset="0"/>
              </a:rPr>
              <a:t>Примерная программа</a:t>
            </a:r>
          </a:p>
          <a:p>
            <a:pPr marL="0" indent="0">
              <a:spcBef>
                <a:spcPts val="3600"/>
              </a:spcBef>
              <a:buNone/>
            </a:pPr>
            <a:r>
              <a:rPr lang="ru-RU" sz="2800" b="1" dirty="0" smtClean="0">
                <a:latin typeface="Calibri" panose="020F0502020204030204" pitchFamily="34" charset="0"/>
              </a:rPr>
              <a:t>Авторская программа</a:t>
            </a:r>
          </a:p>
          <a:p>
            <a:pPr marL="0" indent="0">
              <a:spcBef>
                <a:spcPts val="3600"/>
              </a:spcBef>
              <a:buNone/>
            </a:pPr>
            <a:r>
              <a:rPr lang="ru-RU" sz="2800" b="1" dirty="0" smtClean="0">
                <a:latin typeface="Calibri" panose="020F0502020204030204" pitchFamily="34" charset="0"/>
              </a:rPr>
              <a:t>Рабочая программа</a:t>
            </a:r>
            <a:endParaRPr lang="ru-RU" sz="2800" b="1" dirty="0">
              <a:latin typeface="Calibri" panose="020F0502020204030204" pitchFamily="34" charset="0"/>
            </a:endParaRPr>
          </a:p>
        </p:txBody>
      </p:sp>
      <p:sp>
        <p:nvSpPr>
          <p:cNvPr id="3" name="Заголовок 2"/>
          <p:cNvSpPr>
            <a:spLocks noGrp="1"/>
          </p:cNvSpPr>
          <p:nvPr>
            <p:ph type="title"/>
          </p:nvPr>
        </p:nvSpPr>
        <p:spPr/>
        <p:txBody>
          <a:bodyPr>
            <a:noAutofit/>
          </a:bodyPr>
          <a:lstStyle/>
          <a:p>
            <a:r>
              <a:rPr lang="ru-RU" sz="3200" dirty="0">
                <a:solidFill>
                  <a:srgbClr val="0070C0"/>
                </a:solidFill>
                <a:effectLst>
                  <a:outerShdw blurRad="38100" dist="38100" dir="2700000" algn="tl">
                    <a:srgbClr val="000000">
                      <a:alpha val="43137"/>
                    </a:srgbClr>
                  </a:outerShdw>
                </a:effectLst>
              </a:rPr>
              <a:t>Виды учебных программ</a:t>
            </a:r>
          </a:p>
        </p:txBody>
      </p:sp>
      <p:pic>
        <p:nvPicPr>
          <p:cNvPr id="45058" name="Picture 2" descr="PNG изображение,аватара,аватары,веб-элементы,головы,детали изображений,закон,значки,люди,молотки,правосудие,прозрачный фон,профессии,суды,судьи,фрагменты изображений,фрагменты картинок"/>
          <p:cNvPicPr>
            <a:picLocks noChangeAspect="1" noChangeArrowheads="1"/>
          </p:cNvPicPr>
          <p:nvPr/>
        </p:nvPicPr>
        <p:blipFill>
          <a:blip r:embed="rId2"/>
          <a:srcRect l="25385" t="23077" r="21538" b="19230"/>
          <a:stretch>
            <a:fillRect/>
          </a:stretch>
        </p:blipFill>
        <p:spPr bwMode="auto">
          <a:xfrm>
            <a:off x="2239147" y="1340768"/>
            <a:ext cx="1232306" cy="1785950"/>
          </a:xfrm>
          <a:prstGeom prst="rect">
            <a:avLst/>
          </a:prstGeom>
          <a:noFill/>
        </p:spPr>
      </p:pic>
      <p:pic>
        <p:nvPicPr>
          <p:cNvPr id="45060" name="Picture 4" descr="PNG,аватара,академические шапочки в Англии,академический,выпуски учебного заведения,выпускники,вырезанные изображения,головы,кадрированные изображения,люди,мужчины,образование,прозрачный фон,символы,студенты,фрагменты изображения,юноши"/>
          <p:cNvPicPr>
            <a:picLocks noChangeAspect="1" noChangeArrowheads="1"/>
          </p:cNvPicPr>
          <p:nvPr/>
        </p:nvPicPr>
        <p:blipFill>
          <a:blip r:embed="rId3">
            <a:clrChange>
              <a:clrFrom>
                <a:srgbClr val="FFFFFF"/>
              </a:clrFrom>
              <a:clrTo>
                <a:srgbClr val="FFFFFF">
                  <a:alpha val="0"/>
                </a:srgbClr>
              </a:clrTo>
            </a:clrChange>
          </a:blip>
          <a:srcRect l="23077" t="20769" r="21538" b="26153"/>
          <a:stretch>
            <a:fillRect/>
          </a:stretch>
        </p:blipFill>
        <p:spPr bwMode="auto">
          <a:xfrm>
            <a:off x="1435469" y="2769528"/>
            <a:ext cx="1285884" cy="1643074"/>
          </a:xfrm>
          <a:prstGeom prst="rect">
            <a:avLst/>
          </a:prstGeom>
          <a:noFill/>
        </p:spPr>
      </p:pic>
      <p:pic>
        <p:nvPicPr>
          <p:cNvPr id="45062" name="Picture 6" descr="PNG изображение,аватара,аватары,арифметика,веб-элементы,головы,детали изображений,женщины,значки,инструкторы,классы,люди,математика,образование,преподаватели,прозрачный фон,профессии,учеба,учитель математики,учителя,фрагменты изображений,фрагменты картинок"/>
          <p:cNvPicPr>
            <a:picLocks noChangeAspect="1" noChangeArrowheads="1"/>
          </p:cNvPicPr>
          <p:nvPr/>
        </p:nvPicPr>
        <p:blipFill>
          <a:blip r:embed="rId4"/>
          <a:srcRect l="20769" t="27693" r="23846" b="23845"/>
          <a:stretch>
            <a:fillRect/>
          </a:stretch>
        </p:blipFill>
        <p:spPr bwMode="auto">
          <a:xfrm>
            <a:off x="2292725" y="3912536"/>
            <a:ext cx="1285884" cy="1500198"/>
          </a:xfrm>
          <a:prstGeom prst="rect">
            <a:avLst/>
          </a:prstGeom>
          <a:noFill/>
        </p:spPr>
      </p:pic>
    </p:spTree>
    <p:extLst>
      <p:ext uri="{BB962C8B-B14F-4D97-AF65-F5344CB8AC3E}">
        <p14:creationId xmlns:p14="http://schemas.microsoft.com/office/powerpoint/2010/main" val="283243756"/>
      </p:ext>
    </p:extLst>
  </p:cSld>
  <p:clrMapOvr>
    <a:masterClrMapping/>
  </p:clrMapOvr>
  <p:transition spd="slow">
    <p:wedg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nvPr>
        </p:nvGraphicFramePr>
        <p:xfrm>
          <a:off x="827584" y="1484784"/>
          <a:ext cx="7521575" cy="35798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descr="власти,дерево,деревянный,законы,заседания суда,молотки,молоток судьи,молоточки,оглашения,приговор,судебный,суды,судьи,юридические процедуры"/>
          <p:cNvPicPr>
            <a:picLocks noChangeAspect="1" noChangeArrowheads="1"/>
          </p:cNvPicPr>
          <p:nvPr/>
        </p:nvPicPr>
        <p:blipFill>
          <a:blip r:embed="rId7">
            <a:clrChange>
              <a:clrFrom>
                <a:srgbClr val="FFFFFF"/>
              </a:clrFrom>
              <a:clrTo>
                <a:srgbClr val="FFFFFF">
                  <a:alpha val="0"/>
                </a:srgbClr>
              </a:clrTo>
            </a:clrChange>
          </a:blip>
          <a:srcRect r="10001" b="23076"/>
          <a:stretch>
            <a:fillRect/>
          </a:stretch>
        </p:blipFill>
        <p:spPr bwMode="auto">
          <a:xfrm flipH="1">
            <a:off x="611560" y="3573016"/>
            <a:ext cx="1905696" cy="1628800"/>
          </a:xfrm>
          <a:prstGeom prst="rect">
            <a:avLst/>
          </a:prstGeom>
          <a:noFill/>
          <a:ln w="9525">
            <a:noFill/>
            <a:miter lim="800000"/>
            <a:headEnd/>
            <a:tailEnd/>
          </a:ln>
        </p:spPr>
      </p:pic>
      <p:pic>
        <p:nvPicPr>
          <p:cNvPr id="64514" name="Picture 2" descr="http://www.lenagold.ru/fon/clipart/k/knig/kniga8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23728" y="836712"/>
            <a:ext cx="1413542" cy="1272188"/>
          </a:xfrm>
          <a:prstGeom prst="rect">
            <a:avLst/>
          </a:prstGeom>
          <a:noFill/>
          <a:extLst>
            <a:ext uri="{909E8E84-426E-40DD-AFC4-6F175D3DCCD1}">
              <a14:hiddenFill xmlns:a14="http://schemas.microsoft.com/office/drawing/2010/main">
                <a:solidFill>
                  <a:srgbClr val="FFFFFF"/>
                </a:solidFill>
              </a14:hiddenFill>
            </a:ext>
          </a:extLst>
        </p:spPr>
      </p:pic>
      <p:pic>
        <p:nvPicPr>
          <p:cNvPr id="64516" name="Picture 4" descr="http://fta-russia.ru/images/SO00285_.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44208" y="1916832"/>
            <a:ext cx="1555072" cy="1485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665711"/>
      </p:ext>
    </p:extLst>
  </p:cSld>
  <p:clrMapOvr>
    <a:masterClrMapping/>
  </p:clrMapOvr>
  <p:transition spd="slow">
    <p:wedg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1"/>
          <p:cNvSpPr>
            <a:spLocks noGrp="1"/>
          </p:cNvSpPr>
          <p:nvPr>
            <p:ph type="title"/>
          </p:nvPr>
        </p:nvSpPr>
        <p:spPr>
          <a:xfrm>
            <a:off x="612775" y="228600"/>
            <a:ext cx="8153400" cy="990600"/>
          </a:xfrm>
        </p:spPr>
        <p:txBody>
          <a:bodyPr/>
          <a:lstStyle/>
          <a:p>
            <a:r>
              <a:rPr lang="ru-RU" altLang="ru-RU" sz="2900" dirty="0">
                <a:solidFill>
                  <a:srgbClr val="0070C0"/>
                </a:solidFill>
                <a:effectLst>
                  <a:outerShdw blurRad="38100" dist="38100" dir="2700000" algn="tl">
                    <a:srgbClr val="000000">
                      <a:alpha val="43137"/>
                    </a:srgbClr>
                  </a:outerShdw>
                </a:effectLst>
              </a:rPr>
              <a:t>Планируемые результаты</a:t>
            </a:r>
          </a:p>
        </p:txBody>
      </p:sp>
      <p:sp>
        <p:nvSpPr>
          <p:cNvPr id="12291" name="Содержимое 2"/>
          <p:cNvSpPr>
            <a:spLocks noGrp="1"/>
          </p:cNvSpPr>
          <p:nvPr>
            <p:ph idx="1"/>
          </p:nvPr>
        </p:nvSpPr>
        <p:spPr>
          <a:xfrm>
            <a:off x="251520" y="1600200"/>
            <a:ext cx="8514655" cy="4495800"/>
          </a:xfrm>
        </p:spPr>
        <p:txBody>
          <a:bodyPr>
            <a:normAutofit/>
          </a:bodyPr>
          <a:lstStyle/>
          <a:p>
            <a:pPr marL="457200" indent="-457200">
              <a:buFont typeface="Arial" panose="020B0604020202020204" pitchFamily="34" charset="0"/>
              <a:buChar char="•"/>
            </a:pPr>
            <a:r>
              <a:rPr kumimoji="0" lang="ru-RU" altLang="ru-RU" sz="2800" b="0" dirty="0" smtClean="0">
                <a:latin typeface="Calibri" panose="020F0502020204030204" pitchFamily="34" charset="0"/>
              </a:rPr>
              <a:t>Ведущие целевые установки и основные ожидаемые результаты изучения предмета</a:t>
            </a:r>
          </a:p>
          <a:p>
            <a:pPr marL="457200" indent="-457200">
              <a:buFont typeface="Arial" panose="020B0604020202020204" pitchFamily="34" charset="0"/>
              <a:buChar char="•"/>
            </a:pPr>
            <a:r>
              <a:rPr kumimoji="0" lang="ru-RU" altLang="ru-RU" sz="2800" b="0" dirty="0" smtClean="0">
                <a:latin typeface="Calibri" panose="020F0502020204030204" pitchFamily="34" charset="0"/>
              </a:rPr>
              <a:t>Цели, характеризующие систему учебных действий в отношении опорного учебного материала (</a:t>
            </a:r>
            <a:r>
              <a:rPr kumimoji="0" lang="ru-RU" altLang="ru-RU" sz="2800" dirty="0" smtClean="0">
                <a:latin typeface="Calibri" panose="020F0502020204030204" pitchFamily="34" charset="0"/>
              </a:rPr>
              <a:t>Выпускник научится …</a:t>
            </a:r>
            <a:r>
              <a:rPr kumimoji="0" lang="ru-RU" altLang="ru-RU" sz="2800" b="0" dirty="0" smtClean="0">
                <a:latin typeface="Calibri" panose="020F0502020204030204" pitchFamily="34" charset="0"/>
              </a:rPr>
              <a:t>)</a:t>
            </a:r>
          </a:p>
          <a:p>
            <a:pPr marL="457200" indent="-457200">
              <a:buFont typeface="Arial" panose="020B0604020202020204" pitchFamily="34" charset="0"/>
              <a:buChar char="•"/>
            </a:pPr>
            <a:r>
              <a:rPr kumimoji="0" lang="ru-RU" altLang="ru-RU" sz="2800" b="0" dirty="0" smtClean="0">
                <a:latin typeface="Calibri" panose="020F0502020204030204" pitchFamily="34" charset="0"/>
              </a:rPr>
              <a:t>Цели, характеризующие систему учебных действий в отношении знаний, умений, навыков, расширяющих и углубляющих опорную систему (</a:t>
            </a:r>
            <a:r>
              <a:rPr kumimoji="0" lang="ru-RU" altLang="ru-RU" sz="2800" b="0" i="1" dirty="0" smtClean="0">
                <a:latin typeface="Calibri" panose="020F0502020204030204" pitchFamily="34" charset="0"/>
              </a:rPr>
              <a:t>Выпускник получит возможность научиться …</a:t>
            </a:r>
            <a:r>
              <a:rPr kumimoji="0" lang="ru-RU" altLang="ru-RU" sz="2800" b="0" dirty="0" smtClean="0">
                <a:latin typeface="Calibri" panose="020F0502020204030204" pitchFamily="34" charset="0"/>
              </a:rPr>
              <a:t>)</a:t>
            </a:r>
          </a:p>
        </p:txBody>
      </p:sp>
    </p:spTree>
    <p:extLst>
      <p:ext uri="{BB962C8B-B14F-4D97-AF65-F5344CB8AC3E}">
        <p14:creationId xmlns:p14="http://schemas.microsoft.com/office/powerpoint/2010/main" val="92097617"/>
      </p:ext>
    </p:extLst>
  </p:cSld>
  <p:clrMapOvr>
    <a:masterClrMapping/>
  </p:clrMapOvr>
  <p:transition spd="slow">
    <p:wedg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p:cNvSpPr>
            <a:spLocks noGrp="1"/>
          </p:cNvSpPr>
          <p:nvPr>
            <p:ph type="title"/>
          </p:nvPr>
        </p:nvSpPr>
        <p:spPr>
          <a:xfrm>
            <a:off x="612775" y="228600"/>
            <a:ext cx="8153400" cy="990600"/>
          </a:xfrm>
        </p:spPr>
        <p:txBody>
          <a:bodyPr/>
          <a:lstStyle/>
          <a:p>
            <a:r>
              <a:rPr lang="ru-RU" altLang="ru-RU" sz="2900" dirty="0">
                <a:solidFill>
                  <a:srgbClr val="0070C0"/>
                </a:solidFill>
                <a:effectLst>
                  <a:outerShdw blurRad="38100" dist="38100" dir="2700000" algn="tl">
                    <a:srgbClr val="000000">
                      <a:alpha val="43137"/>
                    </a:srgbClr>
                  </a:outerShdw>
                </a:effectLst>
              </a:rPr>
              <a:t>Выпускник научится …</a:t>
            </a:r>
          </a:p>
        </p:txBody>
      </p:sp>
      <p:sp>
        <p:nvSpPr>
          <p:cNvPr id="13315" name="Содержимое 2"/>
          <p:cNvSpPr>
            <a:spLocks noGrp="1"/>
          </p:cNvSpPr>
          <p:nvPr>
            <p:ph idx="1"/>
          </p:nvPr>
        </p:nvSpPr>
        <p:spPr>
          <a:xfrm>
            <a:off x="428625" y="1331913"/>
            <a:ext cx="8229600" cy="4525962"/>
          </a:xfrm>
        </p:spPr>
        <p:txBody>
          <a:bodyPr/>
          <a:lstStyle/>
          <a:p>
            <a:pPr marL="0" indent="0"/>
            <a:r>
              <a:rPr kumimoji="0" lang="ru-RU" altLang="ru-RU" sz="2400" b="0" dirty="0" smtClean="0">
                <a:latin typeface="Calibri" panose="020F0502020204030204" pitchFamily="34" charset="0"/>
              </a:rPr>
              <a:t>Формулируются к каждому разделу примерной программы</a:t>
            </a:r>
          </a:p>
          <a:p>
            <a:pPr marL="0" indent="0"/>
            <a:r>
              <a:rPr kumimoji="0" lang="ru-RU" altLang="ru-RU" sz="2400" b="0" dirty="0" smtClean="0">
                <a:latin typeface="Calibri" panose="020F0502020204030204" pitchFamily="34" charset="0"/>
              </a:rPr>
              <a:t>Показывают, какой уровень освоения опорного учебного материала ожидается от выпускника</a:t>
            </a:r>
          </a:p>
          <a:p>
            <a:pPr marL="0" indent="0"/>
            <a:r>
              <a:rPr kumimoji="0" lang="ru-RU" altLang="ru-RU" sz="2400" b="0" dirty="0" smtClean="0">
                <a:latin typeface="Calibri" panose="020F0502020204030204" pitchFamily="34" charset="0"/>
              </a:rPr>
              <a:t>Потенциально достигаемы большинством учащихся</a:t>
            </a:r>
          </a:p>
          <a:p>
            <a:pPr marL="0" indent="0"/>
            <a:r>
              <a:rPr kumimoji="0" lang="ru-RU" altLang="ru-RU" sz="2400" b="0" dirty="0" smtClean="0">
                <a:latin typeface="Calibri" panose="020F0502020204030204" pitchFamily="34" charset="0"/>
              </a:rPr>
              <a:t>Выносятся на итоговую оценку:</a:t>
            </a:r>
          </a:p>
          <a:p>
            <a:pPr lvl="1">
              <a:buClrTx/>
              <a:buFont typeface="Arial" panose="020B0604020202020204" pitchFamily="34" charset="0"/>
              <a:buChar char="•"/>
            </a:pPr>
            <a:r>
              <a:rPr kumimoji="0" lang="ru-RU" altLang="ru-RU" sz="2000" dirty="0" smtClean="0">
                <a:latin typeface="Calibri" panose="020F0502020204030204" pitchFamily="34" charset="0"/>
                <a:cs typeface="Arial" charset="0"/>
              </a:rPr>
              <a:t>задания базового уровня (исполнительская компетентность);</a:t>
            </a:r>
          </a:p>
          <a:p>
            <a:pPr lvl="1">
              <a:buClrTx/>
              <a:buFont typeface="Arial" panose="020B0604020202020204" pitchFamily="34" charset="0"/>
              <a:buChar char="•"/>
            </a:pPr>
            <a:r>
              <a:rPr kumimoji="0" lang="ru-RU" altLang="ru-RU" sz="2000" dirty="0" smtClean="0">
                <a:latin typeface="Calibri" panose="020F0502020204030204" pitchFamily="34" charset="0"/>
                <a:cs typeface="Arial" charset="0"/>
              </a:rPr>
              <a:t>задания повышенного уровня (зона ближайшего развития)</a:t>
            </a:r>
          </a:p>
          <a:p>
            <a:pPr lvl="1"/>
            <a:endParaRPr kumimoji="0" lang="ru-RU" altLang="ru-RU" sz="2400" dirty="0" smtClean="0">
              <a:latin typeface="Georgia" pitchFamily="18" charset="0"/>
              <a:cs typeface="Arial" charset="0"/>
            </a:endParaRPr>
          </a:p>
        </p:txBody>
      </p:sp>
    </p:spTree>
    <p:extLst>
      <p:ext uri="{BB962C8B-B14F-4D97-AF65-F5344CB8AC3E}">
        <p14:creationId xmlns:p14="http://schemas.microsoft.com/office/powerpoint/2010/main" val="813624209"/>
      </p:ext>
    </p:extLst>
  </p:cSld>
  <p:clrMapOvr>
    <a:masterClrMapping/>
  </p:clrMapOvr>
  <p:transition spd="slow">
    <p:wedg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1"/>
          <p:cNvSpPr>
            <a:spLocks noGrp="1"/>
          </p:cNvSpPr>
          <p:nvPr>
            <p:ph type="title"/>
          </p:nvPr>
        </p:nvSpPr>
        <p:spPr>
          <a:xfrm>
            <a:off x="612775" y="228600"/>
            <a:ext cx="8153400" cy="990600"/>
          </a:xfrm>
        </p:spPr>
        <p:txBody>
          <a:bodyPr/>
          <a:lstStyle/>
          <a:p>
            <a:r>
              <a:rPr lang="ru-RU" altLang="ru-RU" sz="2900" i="1" dirty="0">
                <a:solidFill>
                  <a:srgbClr val="0070C0"/>
                </a:solidFill>
                <a:effectLst>
                  <a:outerShdw blurRad="38100" dist="38100" dir="2700000" algn="tl">
                    <a:srgbClr val="000000">
                      <a:alpha val="43137"/>
                    </a:srgbClr>
                  </a:outerShdw>
                </a:effectLst>
              </a:rPr>
              <a:t>Выпускник получит возможность научиться …</a:t>
            </a:r>
          </a:p>
        </p:txBody>
      </p:sp>
      <p:sp>
        <p:nvSpPr>
          <p:cNvPr id="14339" name="Содержимое 2"/>
          <p:cNvSpPr>
            <a:spLocks noGrp="1"/>
          </p:cNvSpPr>
          <p:nvPr>
            <p:ph idx="1"/>
          </p:nvPr>
        </p:nvSpPr>
        <p:spPr>
          <a:xfrm>
            <a:off x="612775" y="1600200"/>
            <a:ext cx="8153400" cy="4495800"/>
          </a:xfrm>
        </p:spPr>
        <p:txBody>
          <a:bodyPr/>
          <a:lstStyle/>
          <a:p>
            <a:pPr marL="0" indent="0"/>
            <a:r>
              <a:rPr kumimoji="0" lang="ru-RU" altLang="ru-RU" sz="2800" b="0" dirty="0" smtClean="0">
                <a:latin typeface="Calibri" panose="020F0502020204030204" pitchFamily="34" charset="0"/>
              </a:rPr>
              <a:t>Достигаются отдельными мотивированными и способными учащимися</a:t>
            </a:r>
          </a:p>
          <a:p>
            <a:pPr marL="0" indent="0"/>
            <a:r>
              <a:rPr kumimoji="0" lang="ru-RU" altLang="ru-RU" sz="2800" b="0" dirty="0" smtClean="0">
                <a:latin typeface="Calibri" panose="020F0502020204030204" pitchFamily="34" charset="0"/>
              </a:rPr>
              <a:t>Не отрабатываются со всеми группами учащихся в повседневной практике</a:t>
            </a:r>
          </a:p>
          <a:p>
            <a:pPr marL="0" indent="0"/>
            <a:r>
              <a:rPr kumimoji="0" lang="ru-RU" altLang="ru-RU" sz="2800" b="0" dirty="0" smtClean="0">
                <a:latin typeface="Calibri" panose="020F0502020204030204" pitchFamily="34" charset="0"/>
              </a:rPr>
              <a:t>Могут включаться в материалы итогового контроля </a:t>
            </a:r>
          </a:p>
        </p:txBody>
      </p:sp>
    </p:spTree>
    <p:extLst>
      <p:ext uri="{BB962C8B-B14F-4D97-AF65-F5344CB8AC3E}">
        <p14:creationId xmlns:p14="http://schemas.microsoft.com/office/powerpoint/2010/main" val="684649906"/>
      </p:ext>
    </p:extLst>
  </p:cSld>
  <p:clrMapOvr>
    <a:masterClrMapping/>
  </p:clrMapOvr>
  <p:transition spd="slow">
    <p:wedg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332656"/>
            <a:ext cx="7520940" cy="548640"/>
          </a:xfrm>
        </p:spPr>
        <p:txBody>
          <a:bodyPr/>
          <a:lstStyle/>
          <a:p>
            <a:r>
              <a:rPr lang="ru-RU" sz="3200" dirty="0">
                <a:solidFill>
                  <a:srgbClr val="0070C0"/>
                </a:solidFill>
                <a:effectLst>
                  <a:outerShdw blurRad="38100" dist="38100" dir="2700000" algn="tl">
                    <a:srgbClr val="000000">
                      <a:alpha val="43137"/>
                    </a:srgbClr>
                  </a:outerShdw>
                </a:effectLst>
              </a:rPr>
              <a:t>ФЗ 273 «Об образовании в РФ»</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980728"/>
            <a:ext cx="8524056" cy="5375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3483754"/>
      </p:ext>
    </p:extLst>
  </p:cSld>
  <p:clrMapOvr>
    <a:masterClrMapping/>
  </p:clrMapOvr>
  <p:transition spd="slow">
    <p:wedg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1435070" y="1124744"/>
            <a:ext cx="7385402" cy="5040560"/>
          </a:xfrm>
        </p:spPr>
        <p:txBody>
          <a:bodyPr>
            <a:noAutofit/>
          </a:bodyPr>
          <a:lstStyle/>
          <a:p>
            <a:pPr marL="0" indent="357188"/>
            <a:r>
              <a:rPr lang="ru-RU" sz="2000" b="0" dirty="0" smtClean="0">
                <a:latin typeface="Calibri" panose="020F0502020204030204" pitchFamily="34" charset="0"/>
              </a:rPr>
              <a:t>С учетом специфики региональных условий (1 или 2 урока информатики в неделю; оснащение образовательного учреждения средствами ИКТ и пр.), уровня подготовленности учеников, а также с целью использования разнообразных форм организации учебного процесса, внедрения современных методов обучения и педагогических технологий учитель преобразует примерную  и/или авторскую программу в рабочую. </a:t>
            </a:r>
          </a:p>
          <a:p>
            <a:pPr marL="0" indent="357188"/>
            <a:r>
              <a:rPr lang="ru-RU" sz="2000" b="0" dirty="0" smtClean="0">
                <a:latin typeface="Calibri" panose="020F0502020204030204" pitchFamily="34" charset="0"/>
              </a:rPr>
              <a:t>Учитель может вносить коррективы во все структурные элементы примерной и/или авторской программы с учетом особенностей своего образовательного учреждения и особенностей учащихся конкретного класса: определять новый порядок изучения материала, изменять количество часов, вносить изменения в содержание изучаемой темы, дополнять требования к уровню подготовки учащихся и т.д.</a:t>
            </a:r>
            <a:endParaRPr lang="ru-RU" sz="2000" b="0" dirty="0">
              <a:latin typeface="Calibri" panose="020F0502020204030204" pitchFamily="34" charset="0"/>
            </a:endParaRPr>
          </a:p>
        </p:txBody>
      </p:sp>
      <p:sp>
        <p:nvSpPr>
          <p:cNvPr id="3" name="Заголовок 2"/>
          <p:cNvSpPr>
            <a:spLocks noGrp="1"/>
          </p:cNvSpPr>
          <p:nvPr>
            <p:ph type="title"/>
          </p:nvPr>
        </p:nvSpPr>
        <p:spPr/>
        <p:txBody>
          <a:bodyPr>
            <a:noAutofit/>
          </a:bodyPr>
          <a:lstStyle/>
          <a:p>
            <a:r>
              <a:rPr lang="ru-RU" sz="3200" dirty="0">
                <a:solidFill>
                  <a:srgbClr val="0070C0"/>
                </a:solidFill>
                <a:effectLst>
                  <a:outerShdw blurRad="38100" dist="38100" dir="2700000" algn="tl">
                    <a:srgbClr val="000000">
                      <a:alpha val="43137"/>
                    </a:srgbClr>
                  </a:outerShdw>
                </a:effectLst>
              </a:rPr>
              <a:t>Рабочая программа</a:t>
            </a:r>
          </a:p>
        </p:txBody>
      </p:sp>
      <p:pic>
        <p:nvPicPr>
          <p:cNvPr id="6" name="Picture 6" descr="PNG изображение,аватара,аватары,арифметика,веб-элементы,головы,детали изображений,женщины,значки,инструкторы,классы,люди,математика,образование,преподаватели,прозрачный фон,профессии,учеба,учитель математики,учителя,фрагменты изображений,фрагменты картинок"/>
          <p:cNvPicPr>
            <a:picLocks noChangeAspect="1" noChangeArrowheads="1"/>
          </p:cNvPicPr>
          <p:nvPr/>
        </p:nvPicPr>
        <p:blipFill>
          <a:blip r:embed="rId2"/>
          <a:srcRect l="20769" t="27693" r="23846" b="23845"/>
          <a:stretch>
            <a:fillRect/>
          </a:stretch>
        </p:blipFill>
        <p:spPr bwMode="auto">
          <a:xfrm>
            <a:off x="180018" y="2030418"/>
            <a:ext cx="1285884" cy="1500198"/>
          </a:xfrm>
          <a:prstGeom prst="rect">
            <a:avLst/>
          </a:prstGeom>
          <a:noFill/>
        </p:spPr>
      </p:pic>
    </p:spTree>
    <p:extLst>
      <p:ext uri="{BB962C8B-B14F-4D97-AF65-F5344CB8AC3E}">
        <p14:creationId xmlns:p14="http://schemas.microsoft.com/office/powerpoint/2010/main" val="3163267647"/>
      </p:ext>
    </p:extLst>
  </p:cSld>
  <p:clrMapOvr>
    <a:masterClrMapping/>
  </p:clrMapOvr>
  <p:transition spd="slow">
    <p:wedg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r"/>
            <a:r>
              <a:rPr lang="ru-RU" dirty="0">
                <a:solidFill>
                  <a:srgbClr val="0070C0"/>
                </a:solidFill>
                <a:effectLst>
                  <a:outerShdw blurRad="38100" dist="38100" dir="2700000" algn="tl">
                    <a:srgbClr val="000000">
                      <a:alpha val="43137"/>
                    </a:srgbClr>
                  </a:outerShdw>
                </a:effectLst>
              </a:rPr>
              <a:t>Изменения ФГОС 2016</a:t>
            </a:r>
          </a:p>
        </p:txBody>
      </p:sp>
      <p:sp>
        <p:nvSpPr>
          <p:cNvPr id="3" name="Объект 2"/>
          <p:cNvSpPr>
            <a:spLocks noGrp="1"/>
          </p:cNvSpPr>
          <p:nvPr>
            <p:ph idx="1"/>
          </p:nvPr>
        </p:nvSpPr>
        <p:spPr>
          <a:xfrm>
            <a:off x="822960" y="1100629"/>
            <a:ext cx="7520940" cy="2328372"/>
          </a:xfrm>
        </p:spPr>
        <p:txBody>
          <a:bodyPr>
            <a:normAutofit/>
          </a:bodyPr>
          <a:lstStyle/>
          <a:p>
            <a:pPr marL="0" indent="0" fontAlgn="base"/>
            <a:r>
              <a:rPr lang="ru-RU" sz="2000" dirty="0"/>
              <a:t>Р</a:t>
            </a:r>
            <a:r>
              <a:rPr lang="ru-RU" sz="2000" dirty="0" smtClean="0"/>
              <a:t>абочие </a:t>
            </a:r>
            <a:r>
              <a:rPr lang="ru-RU" sz="2000" dirty="0"/>
              <a:t>программы </a:t>
            </a:r>
            <a:r>
              <a:rPr lang="ru-RU" sz="2000" b="0" dirty="0"/>
              <a:t>учебных предметов, курсов должны содержать:</a:t>
            </a:r>
          </a:p>
          <a:p>
            <a:pPr fontAlgn="base">
              <a:buFont typeface="Arial" panose="020B0604020202020204" pitchFamily="34" charset="0"/>
              <a:buChar char="•"/>
            </a:pPr>
            <a:r>
              <a:rPr lang="ru-RU" sz="2000" b="0" dirty="0"/>
              <a:t>планируемые результаты освоения учебного предмета, курса;</a:t>
            </a:r>
          </a:p>
          <a:p>
            <a:pPr fontAlgn="base">
              <a:buFont typeface="Arial" panose="020B0604020202020204" pitchFamily="34" charset="0"/>
              <a:buChar char="•"/>
            </a:pPr>
            <a:r>
              <a:rPr lang="ru-RU" sz="2000" b="0" dirty="0"/>
              <a:t>содержание учебного предмета, курса;</a:t>
            </a:r>
          </a:p>
          <a:p>
            <a:pPr fontAlgn="base">
              <a:buFont typeface="Arial" panose="020B0604020202020204" pitchFamily="34" charset="0"/>
              <a:buChar char="•"/>
            </a:pPr>
            <a:r>
              <a:rPr lang="ru-RU" sz="2000" b="0" dirty="0"/>
              <a:t>тематическое планирование с указанием количества часов, отводимых на освоение каждой темы.</a:t>
            </a:r>
          </a:p>
          <a:p>
            <a:endParaRPr lang="ru-RU" dirty="0"/>
          </a:p>
        </p:txBody>
      </p:sp>
      <p:sp>
        <p:nvSpPr>
          <p:cNvPr id="4" name="Прямоугольник 3"/>
          <p:cNvSpPr/>
          <p:nvPr/>
        </p:nvSpPr>
        <p:spPr>
          <a:xfrm>
            <a:off x="2321448" y="3789040"/>
            <a:ext cx="6318448" cy="2308324"/>
          </a:xfrm>
          <a:prstGeom prst="rect">
            <a:avLst/>
          </a:prstGeom>
        </p:spPr>
        <p:txBody>
          <a:bodyPr wrap="square">
            <a:spAutoFit/>
          </a:bodyPr>
          <a:lstStyle/>
          <a:p>
            <a:pPr fontAlgn="base"/>
            <a:r>
              <a:rPr lang="ru-RU" b="1" dirty="0"/>
              <a:t>Приказ Министерства образования и науки Российской Федерации от 31.12.2015 № 1577</a:t>
            </a:r>
          </a:p>
          <a:p>
            <a:pPr fontAlgn="base"/>
            <a:r>
              <a:rPr lang="ru-RU" dirty="0"/>
              <a:t>«О внесении изменений в федеральный государственный образовательный стандарт основного общего образования, утвержденный приказом Министерства образования и науки Российской Федерации от 17 декабря 2010 г. № 1897» (Зарегистрирован в Минюсте России 02.02.2016 № 40937).</a:t>
            </a:r>
            <a:r>
              <a:rPr lang="ru-RU" dirty="0">
                <a:hlinkClick r:id="rId2"/>
              </a:rPr>
              <a:t>Скачать</a:t>
            </a:r>
            <a:endParaRPr lang="ru-RU" dirty="0"/>
          </a:p>
        </p:txBody>
      </p:sp>
    </p:spTree>
    <p:extLst>
      <p:ext uri="{BB962C8B-B14F-4D97-AF65-F5344CB8AC3E}">
        <p14:creationId xmlns:p14="http://schemas.microsoft.com/office/powerpoint/2010/main" val="214129088"/>
      </p:ext>
    </p:extLst>
  </p:cSld>
  <p:clrMapOvr>
    <a:masterClrMapping/>
  </p:clrMapOvr>
  <p:transition spd="slow">
    <p:wedg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r"/>
            <a:r>
              <a:rPr lang="ru-RU" dirty="0">
                <a:solidFill>
                  <a:srgbClr val="0070C0"/>
                </a:solidFill>
                <a:effectLst>
                  <a:outerShdw blurRad="38100" dist="38100" dir="2700000" algn="tl">
                    <a:srgbClr val="000000">
                      <a:alpha val="43137"/>
                    </a:srgbClr>
                  </a:outerShdw>
                </a:effectLst>
              </a:rPr>
              <a:t>Основные трудности </a:t>
            </a:r>
            <a:r>
              <a:rPr lang="ru-RU" dirty="0" smtClean="0">
                <a:solidFill>
                  <a:srgbClr val="0070C0"/>
                </a:solidFill>
                <a:effectLst>
                  <a:outerShdw blurRad="38100" dist="38100" dir="2700000" algn="tl">
                    <a:srgbClr val="000000">
                      <a:alpha val="43137"/>
                    </a:srgbClr>
                  </a:outerShdw>
                </a:effectLst>
              </a:rPr>
              <a:t>преобразования авторской программы в рабочую</a:t>
            </a:r>
            <a:endParaRPr lang="ru-RU" dirty="0">
              <a:solidFill>
                <a:srgbClr val="0070C0"/>
              </a:solidFill>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827584" y="1700808"/>
            <a:ext cx="7520940" cy="3579849"/>
          </a:xfrm>
        </p:spPr>
        <p:txBody>
          <a:bodyPr>
            <a:normAutofit/>
          </a:bodyPr>
          <a:lstStyle/>
          <a:p>
            <a:pPr>
              <a:buFont typeface="Arial" panose="020B0604020202020204" pitchFamily="34" charset="0"/>
              <a:buChar char="•"/>
            </a:pPr>
            <a:r>
              <a:rPr lang="ru-RU" sz="2000" b="0" dirty="0" smtClean="0">
                <a:latin typeface="Calibri" panose="020F0502020204030204" pitchFamily="34" charset="0"/>
              </a:rPr>
              <a:t>Разные точки входа:</a:t>
            </a:r>
          </a:p>
          <a:p>
            <a:pPr lvl="3">
              <a:buFont typeface="Arial" panose="020B0604020202020204" pitchFamily="34" charset="0"/>
              <a:buChar char="•"/>
            </a:pPr>
            <a:r>
              <a:rPr lang="ru-RU" sz="2000" dirty="0">
                <a:latin typeface="Calibri" panose="020F0502020204030204" pitchFamily="34" charset="0"/>
              </a:rPr>
              <a:t>п</a:t>
            </a:r>
            <a:r>
              <a:rPr lang="ru-RU" sz="2000" b="0" dirty="0" smtClean="0">
                <a:latin typeface="Calibri" panose="020F0502020204030204" pitchFamily="34" charset="0"/>
              </a:rPr>
              <a:t>овторы в учебном материале, связанные с ранней точкой входа</a:t>
            </a:r>
          </a:p>
          <a:p>
            <a:pPr lvl="3">
              <a:buFont typeface="Arial" panose="020B0604020202020204" pitchFamily="34" charset="0"/>
              <a:buChar char="•"/>
            </a:pPr>
            <a:r>
              <a:rPr lang="ru-RU" sz="2000" dirty="0">
                <a:latin typeface="Calibri" panose="020F0502020204030204" pitchFamily="34" charset="0"/>
              </a:rPr>
              <a:t>т</a:t>
            </a:r>
            <a:r>
              <a:rPr lang="ru-RU" sz="2000" b="0" dirty="0" smtClean="0">
                <a:latin typeface="Calibri" panose="020F0502020204030204" pitchFamily="34" charset="0"/>
              </a:rPr>
              <a:t>рудности восприятия материала, связанные с поздней точкой входа</a:t>
            </a:r>
          </a:p>
          <a:p>
            <a:pPr>
              <a:buFont typeface="Arial" panose="020B0604020202020204" pitchFamily="34" charset="0"/>
              <a:buChar char="•"/>
            </a:pPr>
            <a:r>
              <a:rPr lang="ru-RU" sz="2000" b="0" dirty="0" smtClean="0">
                <a:latin typeface="Calibri" panose="020F0502020204030204" pitchFamily="34" charset="0"/>
              </a:rPr>
              <a:t>Разные модели изучения предмета</a:t>
            </a:r>
          </a:p>
          <a:p>
            <a:pPr>
              <a:buFont typeface="Arial" panose="020B0604020202020204" pitchFamily="34" charset="0"/>
              <a:buChar char="•"/>
            </a:pPr>
            <a:r>
              <a:rPr lang="ru-RU" sz="2000" b="0" dirty="0" smtClean="0">
                <a:latin typeface="Calibri" panose="020F0502020204030204" pitchFamily="34" charset="0"/>
              </a:rPr>
              <a:t>Мало возможностей для изменения последовательности изложения учебного материала</a:t>
            </a:r>
          </a:p>
          <a:p>
            <a:pPr>
              <a:buFont typeface="Arial" panose="020B0604020202020204" pitchFamily="34" charset="0"/>
              <a:buChar char="•"/>
            </a:pPr>
            <a:r>
              <a:rPr lang="ru-RU" sz="2000" b="0" dirty="0" smtClean="0">
                <a:latin typeface="Calibri" panose="020F0502020204030204" pitchFamily="34" charset="0"/>
              </a:rPr>
              <a:t>Трудности, связанные с реализацией </a:t>
            </a:r>
            <a:r>
              <a:rPr lang="ru-RU" sz="2000" b="0" dirty="0" err="1" smtClean="0">
                <a:latin typeface="Calibri" panose="020F0502020204030204" pitchFamily="34" charset="0"/>
              </a:rPr>
              <a:t>межпредметных</a:t>
            </a:r>
            <a:r>
              <a:rPr lang="ru-RU" sz="2000" b="0" dirty="0" smtClean="0">
                <a:latin typeface="Calibri" panose="020F0502020204030204" pitchFamily="34" charset="0"/>
              </a:rPr>
              <a:t> связей</a:t>
            </a:r>
            <a:endParaRPr lang="ru-RU" sz="2000" b="0" dirty="0">
              <a:latin typeface="Calibri" panose="020F0502020204030204" pitchFamily="34" charset="0"/>
            </a:endParaRPr>
          </a:p>
        </p:txBody>
      </p:sp>
    </p:spTree>
    <p:extLst>
      <p:ext uri="{BB962C8B-B14F-4D97-AF65-F5344CB8AC3E}">
        <p14:creationId xmlns:p14="http://schemas.microsoft.com/office/powerpoint/2010/main" val="218404863"/>
      </p:ext>
    </p:extLst>
  </p:cSld>
  <p:clrMapOvr>
    <a:masterClrMapping/>
  </p:clrMapOvr>
  <p:transition spd="slow">
    <p:wedg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3140968"/>
            <a:ext cx="8400888" cy="1384995"/>
          </a:xfrm>
          <a:prstGeom prst="rect">
            <a:avLst/>
          </a:prstGeom>
          <a:noFill/>
        </p:spPr>
        <p:txBody>
          <a:bodyPr wrap="square" rtlCol="0">
            <a:spAutoFit/>
          </a:bodyPr>
          <a:lstStyle/>
          <a:p>
            <a:pPr algn="r"/>
            <a:r>
              <a:rPr lang="ru-RU" sz="3200" b="1" dirty="0" smtClean="0">
                <a:effectLst>
                  <a:outerShdw blurRad="38100" dist="38100" dir="2700000" algn="tl">
                    <a:srgbClr val="000000">
                      <a:alpha val="43137"/>
                    </a:srgbClr>
                  </a:outerShdw>
                </a:effectLst>
              </a:rPr>
              <a:t>ЭЛЕКТРОННЫЕ ОБРАЗОВАТЕЛЬНЫЕ РЕСУРСЫ ДЛЯ КУРСА ИНФОРМАТИКИ</a:t>
            </a:r>
          </a:p>
          <a:p>
            <a:endParaRPr lang="ru-RU" sz="2000" dirty="0"/>
          </a:p>
        </p:txBody>
      </p:sp>
    </p:spTree>
    <p:extLst>
      <p:ext uri="{BB962C8B-B14F-4D97-AF65-F5344CB8AC3E}">
        <p14:creationId xmlns:p14="http://schemas.microsoft.com/office/powerpoint/2010/main" val="681650082"/>
      </p:ext>
    </p:extLst>
  </p:cSld>
  <p:clrMapOvr>
    <a:masterClrMapping/>
  </p:clrMapOvr>
  <p:transition spd="slow">
    <p:wedg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r"/>
            <a:r>
              <a:rPr lang="ru-RU" dirty="0">
                <a:solidFill>
                  <a:srgbClr val="0070C0"/>
                </a:solidFill>
                <a:effectLst>
                  <a:outerShdw blurRad="38100" dist="38100" dir="2700000" algn="tl">
                    <a:srgbClr val="000000">
                      <a:alpha val="43137"/>
                    </a:srgbClr>
                  </a:outerShdw>
                </a:effectLst>
              </a:rPr>
              <a:t>Электронные формы учебников</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484784"/>
            <a:ext cx="8784976"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5510521"/>
      </p:ext>
    </p:extLst>
  </p:cSld>
  <p:clrMapOvr>
    <a:masterClrMapping/>
  </p:clrMapOvr>
  <p:transition spd="slow">
    <p:wedg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p:cNvGraphicFramePr/>
          <p:nvPr>
            <p:extLst>
              <p:ext uri="{D42A27DB-BD31-4B8C-83A1-F6EECF244321}">
                <p14:modId xmlns:p14="http://schemas.microsoft.com/office/powerpoint/2010/main" val="3967393848"/>
              </p:ext>
            </p:extLst>
          </p:nvPr>
        </p:nvGraphicFramePr>
        <p:xfrm>
          <a:off x="251520" y="3645024"/>
          <a:ext cx="3840088" cy="2752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Схема 4"/>
          <p:cNvGraphicFramePr/>
          <p:nvPr>
            <p:extLst>
              <p:ext uri="{D42A27DB-BD31-4B8C-83A1-F6EECF244321}">
                <p14:modId xmlns:p14="http://schemas.microsoft.com/office/powerpoint/2010/main" val="2361561426"/>
              </p:ext>
            </p:extLst>
          </p:nvPr>
        </p:nvGraphicFramePr>
        <p:xfrm>
          <a:off x="2195736" y="1628800"/>
          <a:ext cx="5136232" cy="28960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Схема 5"/>
          <p:cNvGraphicFramePr/>
          <p:nvPr>
            <p:extLst>
              <p:ext uri="{D42A27DB-BD31-4B8C-83A1-F6EECF244321}">
                <p14:modId xmlns:p14="http://schemas.microsoft.com/office/powerpoint/2010/main" val="2840325310"/>
              </p:ext>
            </p:extLst>
          </p:nvPr>
        </p:nvGraphicFramePr>
        <p:xfrm>
          <a:off x="5274216" y="-171400"/>
          <a:ext cx="3840088" cy="275208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8" name="TextBox 7"/>
          <p:cNvSpPr txBox="1"/>
          <p:nvPr/>
        </p:nvSpPr>
        <p:spPr>
          <a:xfrm>
            <a:off x="755576" y="908720"/>
            <a:ext cx="3816424" cy="1077218"/>
          </a:xfrm>
          <a:prstGeom prst="rect">
            <a:avLst/>
          </a:prstGeom>
          <a:noFill/>
        </p:spPr>
        <p:txBody>
          <a:bodyPr wrap="square" rtlCol="0">
            <a:spAutoFit/>
          </a:bodyPr>
          <a:lstStyle/>
          <a:p>
            <a:r>
              <a:rPr lang="ru-RU" sz="3200" b="1" cap="all" dirty="0">
                <a:solidFill>
                  <a:srgbClr val="0070C0"/>
                </a:solidFill>
                <a:effectLst>
                  <a:outerShdw blurRad="38100" dist="38100" dir="2700000" algn="tl">
                    <a:srgbClr val="000000">
                      <a:alpha val="43137"/>
                    </a:srgbClr>
                  </a:outerShdw>
                </a:effectLst>
                <a:latin typeface="+mj-lt"/>
                <a:ea typeface="+mj-ea"/>
                <a:cs typeface="+mj-cs"/>
              </a:rPr>
              <a:t>Непрерывный курс</a:t>
            </a:r>
          </a:p>
        </p:txBody>
      </p:sp>
      <p:sp>
        <p:nvSpPr>
          <p:cNvPr id="9" name="TextBox 8"/>
          <p:cNvSpPr txBox="1"/>
          <p:nvPr/>
        </p:nvSpPr>
        <p:spPr>
          <a:xfrm>
            <a:off x="4720552" y="4437112"/>
            <a:ext cx="3816424" cy="1077218"/>
          </a:xfrm>
          <a:prstGeom prst="rect">
            <a:avLst/>
          </a:prstGeom>
          <a:noFill/>
        </p:spPr>
        <p:txBody>
          <a:bodyPr wrap="square" rtlCol="0">
            <a:spAutoFit/>
          </a:bodyPr>
          <a:lstStyle/>
          <a:p>
            <a:pPr algn="r"/>
            <a:r>
              <a:rPr lang="ru-RU" sz="3200" b="1" cap="all" dirty="0" smtClean="0">
                <a:solidFill>
                  <a:srgbClr val="0070C0"/>
                </a:solidFill>
                <a:effectLst>
                  <a:outerShdw blurRad="38100" dist="38100" dir="2700000" algn="tl">
                    <a:srgbClr val="000000">
                      <a:alpha val="43137"/>
                    </a:srgbClr>
                  </a:outerShdw>
                </a:effectLst>
                <a:latin typeface="+mj-lt"/>
                <a:ea typeface="+mj-ea"/>
                <a:cs typeface="+mj-cs"/>
              </a:rPr>
              <a:t>Школьной информатики</a:t>
            </a:r>
            <a:endParaRPr lang="ru-RU" sz="3200" b="1" cap="all" dirty="0">
              <a:solidFill>
                <a:srgbClr val="0070C0"/>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440647777"/>
      </p:ext>
    </p:extLst>
  </p:cSld>
  <p:clrMapOvr>
    <a:masterClrMapping/>
  </p:clrMapOvr>
  <p:transition spd="slow">
    <p:wedg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86920"/>
            <a:ext cx="7056784" cy="5450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160808"/>
      </p:ext>
    </p:extLst>
  </p:cSld>
  <p:clrMapOvr>
    <a:masterClrMapping/>
  </p:clrMapOvr>
  <p:transition spd="slow">
    <p:wedg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4127956657"/>
              </p:ext>
            </p:extLst>
          </p:nvPr>
        </p:nvGraphicFramePr>
        <p:xfrm>
          <a:off x="467543" y="692696"/>
          <a:ext cx="8352928" cy="4840612"/>
        </p:xfrm>
        <a:graphic>
          <a:graphicData uri="http://schemas.openxmlformats.org/drawingml/2006/table">
            <a:tbl>
              <a:tblPr/>
              <a:tblGrid>
                <a:gridCol w="3977585"/>
                <a:gridCol w="477310"/>
                <a:gridCol w="3898033"/>
              </a:tblGrid>
              <a:tr h="394781">
                <a:tc>
                  <a:txBody>
                    <a:bodyPr/>
                    <a:lstStyle/>
                    <a:p>
                      <a:pPr algn="ctr"/>
                      <a:r>
                        <a:rPr lang="ru-RU" sz="2000" b="1" dirty="0">
                          <a:effectLst>
                            <a:outerShdw blurRad="38100" dist="38100" dir="2700000" algn="tl">
                              <a:srgbClr val="000000">
                                <a:alpha val="43137"/>
                              </a:srgbClr>
                            </a:outerShdw>
                          </a:effectLst>
                        </a:rPr>
                        <a:t>Функциональные возможности</a:t>
                      </a:r>
                    </a:p>
                  </a:txBody>
                  <a:tcPr marL="33245" marR="33245" marT="33245" marB="33245" anchor="ctr">
                    <a:lnL>
                      <a:noFill/>
                    </a:lnL>
                    <a:lnR>
                      <a:noFill/>
                    </a:lnR>
                    <a:lnT>
                      <a:noFill/>
                    </a:lnT>
                    <a:lnB>
                      <a:noFill/>
                    </a:lnB>
                    <a:solidFill>
                      <a:schemeClr val="accent3">
                        <a:lumMod val="20000"/>
                        <a:lumOff val="80000"/>
                      </a:schemeClr>
                    </a:solidFill>
                  </a:tcPr>
                </a:tc>
                <a:tc>
                  <a:txBody>
                    <a:bodyPr/>
                    <a:lstStyle/>
                    <a:p>
                      <a:pPr algn="ctr"/>
                      <a:endParaRPr lang="ru-RU" sz="2000" b="1" dirty="0">
                        <a:effectLst>
                          <a:outerShdw blurRad="38100" dist="38100" dir="2700000" algn="tl">
                            <a:srgbClr val="000000">
                              <a:alpha val="43137"/>
                            </a:srgbClr>
                          </a:outerShdw>
                        </a:effectLst>
                      </a:endParaRPr>
                    </a:p>
                  </a:txBody>
                  <a:tcPr marL="33245" marR="33245" marT="33245" marB="33245" anchor="ctr">
                    <a:lnL>
                      <a:noFill/>
                    </a:lnL>
                    <a:lnR>
                      <a:noFill/>
                    </a:lnR>
                    <a:lnT>
                      <a:noFill/>
                    </a:lnT>
                    <a:lnB>
                      <a:noFill/>
                    </a:lnB>
                    <a:solidFill>
                      <a:schemeClr val="accent3">
                        <a:lumMod val="20000"/>
                        <a:lumOff val="80000"/>
                      </a:schemeClr>
                    </a:solidFill>
                  </a:tcPr>
                </a:tc>
                <a:tc>
                  <a:txBody>
                    <a:bodyPr/>
                    <a:lstStyle/>
                    <a:p>
                      <a:pPr algn="ctr"/>
                      <a:r>
                        <a:rPr lang="ru-RU" sz="2000" b="1" dirty="0">
                          <a:effectLst>
                            <a:outerShdw blurRad="38100" dist="38100" dir="2700000" algn="tl">
                              <a:srgbClr val="000000">
                                <a:alpha val="43137"/>
                              </a:srgbClr>
                            </a:outerShdw>
                          </a:effectLst>
                        </a:rPr>
                        <a:t>Педагогические возможности</a:t>
                      </a:r>
                    </a:p>
                  </a:txBody>
                  <a:tcPr marL="33245" marR="33245" marT="33245" marB="33245" anchor="ctr">
                    <a:lnL>
                      <a:noFill/>
                    </a:lnL>
                    <a:lnR>
                      <a:noFill/>
                    </a:lnR>
                    <a:lnT>
                      <a:noFill/>
                    </a:lnT>
                    <a:lnB>
                      <a:noFill/>
                    </a:lnB>
                    <a:solidFill>
                      <a:schemeClr val="accent3">
                        <a:lumMod val="20000"/>
                        <a:lumOff val="80000"/>
                      </a:schemeClr>
                    </a:solidFill>
                  </a:tcPr>
                </a:tc>
              </a:tr>
              <a:tr h="4445831">
                <a:tc>
                  <a:txBody>
                    <a:bodyPr/>
                    <a:lstStyle/>
                    <a:p>
                      <a:pPr>
                        <a:buFont typeface="Arial"/>
                        <a:buChar char="•"/>
                      </a:pPr>
                      <a:r>
                        <a:rPr lang="ru-RU" sz="1800" dirty="0"/>
                        <a:t>Тестовые задания к каждой теме или разделу учебника для подготовки к контролю знаний, ОГЭ и ЕГЭ.</a:t>
                      </a:r>
                      <a:br>
                        <a:rPr lang="ru-RU" sz="1800" dirty="0"/>
                      </a:br>
                      <a:endParaRPr lang="ru-RU" sz="1800" dirty="0"/>
                    </a:p>
                    <a:p>
                      <a:pPr>
                        <a:buFont typeface="Arial"/>
                        <a:buChar char="•"/>
                      </a:pPr>
                      <a:r>
                        <a:rPr lang="ru-RU" sz="1800" dirty="0"/>
                        <a:t>Обширная база мультимедиа контента и интерактивных объектов в каждом учебнике.</a:t>
                      </a:r>
                      <a:br>
                        <a:rPr lang="ru-RU" sz="1800" dirty="0"/>
                      </a:br>
                      <a:endParaRPr lang="ru-RU" sz="1800" dirty="0"/>
                    </a:p>
                    <a:p>
                      <a:pPr>
                        <a:buFont typeface="Arial"/>
                        <a:buChar char="•"/>
                      </a:pPr>
                      <a:r>
                        <a:rPr lang="ru-RU" sz="1800" dirty="0"/>
                        <a:t>Добавление собственных материалов, созданных учителем.</a:t>
                      </a:r>
                      <a:br>
                        <a:rPr lang="ru-RU" sz="1800" dirty="0"/>
                      </a:br>
                      <a:endParaRPr lang="ru-RU" sz="1800" dirty="0"/>
                    </a:p>
                    <a:p>
                      <a:pPr>
                        <a:buFont typeface="Arial"/>
                        <a:buChar char="•"/>
                      </a:pPr>
                      <a:r>
                        <a:rPr lang="ru-RU" sz="1800" dirty="0"/>
                        <a:t>Удобная навигация.</a:t>
                      </a:r>
                      <a:br>
                        <a:rPr lang="ru-RU" sz="1800" dirty="0"/>
                      </a:br>
                      <a:endParaRPr lang="ru-RU" sz="1800" dirty="0"/>
                    </a:p>
                    <a:p>
                      <a:pPr>
                        <a:buFont typeface="Arial"/>
                        <a:buChar char="•"/>
                      </a:pPr>
                      <a:r>
                        <a:rPr lang="ru-RU" sz="1800" dirty="0"/>
                        <a:t>Инструменты изменения размера шрифта, создания заметок и закладок.</a:t>
                      </a:r>
                    </a:p>
                  </a:txBody>
                  <a:tcPr marL="33245" marR="33245" marT="33245" marB="33245" anchor="ctr">
                    <a:lnL>
                      <a:noFill/>
                    </a:lnL>
                    <a:lnR>
                      <a:noFill/>
                    </a:lnR>
                    <a:lnT>
                      <a:noFill/>
                    </a:lnT>
                    <a:lnB>
                      <a:noFill/>
                    </a:lnB>
                    <a:solidFill>
                      <a:srgbClr val="FFFFFF"/>
                    </a:solidFill>
                  </a:tcPr>
                </a:tc>
                <a:tc>
                  <a:txBody>
                    <a:bodyPr/>
                    <a:lstStyle/>
                    <a:p>
                      <a:pPr>
                        <a:buFont typeface="Arial"/>
                        <a:buChar char="•"/>
                      </a:pPr>
                      <a:endParaRPr lang="ru-RU" sz="1800" dirty="0"/>
                    </a:p>
                  </a:txBody>
                  <a:tcPr marL="33245" marR="33245" marT="33245" marB="33245" anchor="ctr">
                    <a:lnL>
                      <a:noFill/>
                    </a:lnL>
                    <a:lnR>
                      <a:noFill/>
                    </a:lnR>
                    <a:lnT>
                      <a:noFill/>
                    </a:lnT>
                    <a:lnB>
                      <a:noFill/>
                    </a:lnB>
                    <a:solidFill>
                      <a:srgbClr val="FFFFFF"/>
                    </a:solidFill>
                  </a:tcPr>
                </a:tc>
                <a:tc>
                  <a:txBody>
                    <a:bodyPr/>
                    <a:lstStyle/>
                    <a:p>
                      <a:pPr>
                        <a:buFont typeface="Arial"/>
                        <a:buChar char="•"/>
                      </a:pPr>
                      <a:r>
                        <a:rPr lang="ru-RU" sz="1800" dirty="0"/>
                        <a:t>Организация контроля и самоконтроля по результатам изучения темы.</a:t>
                      </a:r>
                      <a:br>
                        <a:rPr lang="ru-RU" sz="1800" dirty="0"/>
                      </a:br>
                      <a:endParaRPr lang="ru-RU" sz="1800" dirty="0"/>
                    </a:p>
                    <a:p>
                      <a:pPr>
                        <a:buFont typeface="Arial"/>
                        <a:buChar char="•"/>
                      </a:pPr>
                      <a:r>
                        <a:rPr lang="ru-RU" sz="1800" dirty="0"/>
                        <a:t>Реализация технологий мобильного, дистанционного или смешанного обучения.</a:t>
                      </a:r>
                      <a:br>
                        <a:rPr lang="ru-RU" sz="1800" dirty="0"/>
                      </a:br>
                      <a:endParaRPr lang="ru-RU" sz="1800" dirty="0"/>
                    </a:p>
                    <a:p>
                      <a:pPr>
                        <a:buFont typeface="Arial"/>
                        <a:buChar char="•"/>
                      </a:pPr>
                      <a:r>
                        <a:rPr lang="ru-RU" sz="1800" dirty="0"/>
                        <a:t>Реализация требований ФГОС по формированию информационно-образовательной среды системой электронных образовательных ресурсов.</a:t>
                      </a:r>
                    </a:p>
                  </a:txBody>
                  <a:tcPr marL="33245" marR="33245" marT="33245" marB="33245" anchor="ctr">
                    <a:lnL>
                      <a:noFill/>
                    </a:lnL>
                    <a:lnR>
                      <a:noFill/>
                    </a:lnR>
                    <a:lnT>
                      <a:noFill/>
                    </a:lnT>
                    <a:lnB>
                      <a:noFill/>
                    </a:lnB>
                    <a:solidFill>
                      <a:srgbClr val="FFFFFF"/>
                    </a:solidFill>
                  </a:tcPr>
                </a:tc>
              </a:tr>
            </a:tbl>
          </a:graphicData>
        </a:graphic>
      </p:graphicFrame>
    </p:spTree>
    <p:extLst>
      <p:ext uri="{BB962C8B-B14F-4D97-AF65-F5344CB8AC3E}">
        <p14:creationId xmlns:p14="http://schemas.microsoft.com/office/powerpoint/2010/main" val="2032739798"/>
      </p:ext>
    </p:extLst>
  </p:cSld>
  <p:clrMapOvr>
    <a:masterClrMapping/>
  </p:clrMapOvr>
  <p:transition spd="slow">
    <p:wedg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rgbClr val="0070C0"/>
                </a:solidFill>
                <a:effectLst>
                  <a:outerShdw blurRad="38100" dist="38100" dir="2700000" algn="tl">
                    <a:srgbClr val="000000">
                      <a:alpha val="43137"/>
                    </a:srgbClr>
                  </a:outerShdw>
                </a:effectLst>
              </a:rPr>
              <a:t>Электронные приложения к учебникам</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1" y="1074423"/>
            <a:ext cx="6264695" cy="3434697"/>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3861048"/>
            <a:ext cx="5353050" cy="2162175"/>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pic>
      <p:pic>
        <p:nvPicPr>
          <p:cNvPr id="3" name="Рисунок 2"/>
          <p:cNvPicPr>
            <a:picLocks noChangeAspect="1"/>
          </p:cNvPicPr>
          <p:nvPr/>
        </p:nvPicPr>
        <p:blipFill>
          <a:blip r:embed="rId4"/>
          <a:stretch>
            <a:fillRect/>
          </a:stretch>
        </p:blipFill>
        <p:spPr>
          <a:xfrm>
            <a:off x="1864646" y="1770362"/>
            <a:ext cx="7305675" cy="1190625"/>
          </a:xfrm>
          <a:prstGeom prst="rect">
            <a:avLst/>
          </a:prstGeom>
          <a:ln w="28575">
            <a:solidFill>
              <a:schemeClr val="accent3">
                <a:lumMod val="75000"/>
              </a:schemeClr>
            </a:solidFill>
            <a:headEnd/>
            <a:tailEnd/>
          </a:ln>
        </p:spPr>
      </p:pic>
    </p:spTree>
    <p:extLst>
      <p:ext uri="{BB962C8B-B14F-4D97-AF65-F5344CB8AC3E}">
        <p14:creationId xmlns:p14="http://schemas.microsoft.com/office/powerpoint/2010/main" val="278923454"/>
      </p:ext>
    </p:extLst>
  </p:cSld>
  <p:clrMapOvr>
    <a:masterClrMapping/>
  </p:clrMapOvr>
  <p:transition spd="slow">
    <p:wedg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Содержимое 1"/>
          <p:cNvSpPr>
            <a:spLocks noGrp="1"/>
          </p:cNvSpPr>
          <p:nvPr>
            <p:ph idx="1"/>
          </p:nvPr>
        </p:nvSpPr>
        <p:spPr>
          <a:xfrm>
            <a:off x="539552" y="1196752"/>
            <a:ext cx="8001000" cy="4525962"/>
          </a:xfrm>
          <a:solidFill>
            <a:schemeClr val="bg1"/>
          </a:solidFill>
        </p:spPr>
        <p:txBody>
          <a:bodyPr>
            <a:normAutofit/>
          </a:bodyPr>
          <a:lstStyle/>
          <a:p>
            <a:pPr eaLnBrk="1" hangingPunct="1">
              <a:lnSpc>
                <a:spcPct val="90000"/>
              </a:lnSpc>
              <a:buFont typeface="Arial" panose="020B0604020202020204" pitchFamily="34" charset="0"/>
              <a:buChar char="•"/>
            </a:pPr>
            <a:r>
              <a:rPr lang="ru-RU" sz="2400" b="0" dirty="0" smtClean="0">
                <a:latin typeface="Calibri" panose="020F0502020204030204" pitchFamily="34" charset="0"/>
              </a:rPr>
              <a:t>Возможность продемонстрировать ученикам различные учебные элементы содержания курса (наглядность содержания), ввести новые технологические приемы (наглядность деятельности). </a:t>
            </a:r>
          </a:p>
          <a:p>
            <a:pPr eaLnBrk="1" hangingPunct="1">
              <a:lnSpc>
                <a:spcPct val="90000"/>
              </a:lnSpc>
              <a:buFont typeface="Arial" panose="020B0604020202020204" pitchFamily="34" charset="0"/>
              <a:buChar char="•"/>
            </a:pPr>
            <a:r>
              <a:rPr lang="ru-RU" sz="2400" b="0" dirty="0" smtClean="0">
                <a:latin typeface="Calibri" panose="020F0502020204030204" pitchFamily="34" charset="0"/>
              </a:rPr>
              <a:t>Позволяет детям получать информацию не только аудиально, но и визуально; использование одновременно нескольких каналов восприятия информации усиливает обучающий эффект. </a:t>
            </a:r>
          </a:p>
          <a:p>
            <a:pPr eaLnBrk="1" hangingPunct="1">
              <a:lnSpc>
                <a:spcPct val="90000"/>
              </a:lnSpc>
              <a:buFont typeface="Arial" panose="020B0604020202020204" pitchFamily="34" charset="0"/>
              <a:buChar char="•"/>
            </a:pPr>
            <a:r>
              <a:rPr lang="ru-RU" sz="2400" b="0" dirty="0" smtClean="0">
                <a:latin typeface="Calibri" panose="020F0502020204030204" pitchFamily="34" charset="0"/>
              </a:rPr>
              <a:t>Помогает упорядочить знания, так как в процессе демонстрации ученикам наглядно представляется </a:t>
            </a:r>
            <a:br>
              <a:rPr lang="ru-RU" sz="2400" b="0" dirty="0" smtClean="0">
                <a:latin typeface="Calibri" panose="020F0502020204030204" pitchFamily="34" charset="0"/>
              </a:rPr>
            </a:br>
            <a:r>
              <a:rPr lang="ru-RU" sz="2400" b="0" dirty="0" smtClean="0">
                <a:latin typeface="Calibri" panose="020F0502020204030204" pitchFamily="34" charset="0"/>
              </a:rPr>
              <a:t>логика изложения, ключевые понятия </a:t>
            </a:r>
            <a:br>
              <a:rPr lang="ru-RU" sz="2400" b="0" dirty="0" smtClean="0">
                <a:latin typeface="Calibri" panose="020F0502020204030204" pitchFamily="34" charset="0"/>
              </a:rPr>
            </a:br>
            <a:r>
              <a:rPr lang="ru-RU" sz="2400" b="0" dirty="0" smtClean="0">
                <a:latin typeface="Calibri" panose="020F0502020204030204" pitchFamily="34" charset="0"/>
              </a:rPr>
              <a:t>и их  взаимосвязи.</a:t>
            </a:r>
          </a:p>
          <a:p>
            <a:pPr eaLnBrk="1" hangingPunct="1">
              <a:lnSpc>
                <a:spcPct val="90000"/>
              </a:lnSpc>
            </a:pPr>
            <a:endParaRPr lang="ru-RU" sz="2000" dirty="0" smtClean="0"/>
          </a:p>
        </p:txBody>
      </p:sp>
      <p:sp>
        <p:nvSpPr>
          <p:cNvPr id="3" name="Заголовок 2"/>
          <p:cNvSpPr>
            <a:spLocks noGrp="1"/>
          </p:cNvSpPr>
          <p:nvPr>
            <p:ph type="title"/>
          </p:nvPr>
        </p:nvSpPr>
        <p:spPr>
          <a:xfrm>
            <a:off x="539552" y="365760"/>
            <a:ext cx="7804348" cy="548640"/>
          </a:xfrm>
          <a:extLst/>
        </p:spPr>
        <p:txBody>
          <a:bodyPr>
            <a:normAutofit/>
            <a:scene3d>
              <a:camera prst="orthographicFront"/>
              <a:lightRig rig="soft" dir="t"/>
            </a:scene3d>
            <a:sp3d prstMaterial="softEdge">
              <a:bevelT w="25400" h="25400"/>
            </a:sp3d>
          </a:bodyPr>
          <a:lstStyle/>
          <a:p>
            <a:pPr eaLnBrk="1" hangingPunct="1">
              <a:defRPr/>
            </a:pPr>
            <a:r>
              <a:rPr lang="ru-RU" dirty="0">
                <a:solidFill>
                  <a:srgbClr val="0070C0"/>
                </a:solidFill>
                <a:effectLst>
                  <a:outerShdw blurRad="38100" dist="38100" dir="2700000" algn="tl">
                    <a:srgbClr val="000000">
                      <a:alpha val="43137"/>
                    </a:srgbClr>
                  </a:outerShdw>
                </a:effectLst>
              </a:rPr>
              <a:t>Демонстрация</a:t>
            </a:r>
          </a:p>
        </p:txBody>
      </p:sp>
      <p:pic>
        <p:nvPicPr>
          <p:cNvPr id="32773" name="Picture 3"/>
          <p:cNvPicPr>
            <a:picLocks noChangeAspect="1" noChangeArrowheads="1"/>
          </p:cNvPicPr>
          <p:nvPr/>
        </p:nvPicPr>
        <p:blipFill>
          <a:blip r:embed="rId3"/>
          <a:srcRect/>
          <a:stretch>
            <a:fillRect/>
          </a:stretch>
        </p:blipFill>
        <p:spPr bwMode="auto">
          <a:xfrm>
            <a:off x="7740352" y="4149080"/>
            <a:ext cx="1285875" cy="1944687"/>
          </a:xfrm>
          <a:prstGeom prst="rect">
            <a:avLst/>
          </a:prstGeom>
          <a:noFill/>
          <a:ln w="9525">
            <a:noFill/>
            <a:miter lim="800000"/>
            <a:headEnd/>
            <a:tailEnd/>
          </a:ln>
        </p:spPr>
      </p:pic>
    </p:spTree>
    <p:extLst>
      <p:ext uri="{BB962C8B-B14F-4D97-AF65-F5344CB8AC3E}">
        <p14:creationId xmlns:p14="http://schemas.microsoft.com/office/powerpoint/2010/main" val="2520680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8" descr="меню"/>
          <p:cNvPicPr>
            <a:picLocks noChangeAspect="1" noChangeArrowheads="1"/>
          </p:cNvPicPr>
          <p:nvPr/>
        </p:nvPicPr>
        <p:blipFill>
          <a:blip r:embed="rId3"/>
          <a:srcRect/>
          <a:stretch>
            <a:fillRect/>
          </a:stretch>
        </p:blipFill>
        <p:spPr bwMode="auto">
          <a:xfrm>
            <a:off x="231428" y="1412776"/>
            <a:ext cx="5262562" cy="3810000"/>
          </a:xfrm>
          <a:prstGeom prst="rect">
            <a:avLst/>
          </a:prstGeom>
          <a:noFill/>
          <a:ln w="12700">
            <a:solidFill>
              <a:schemeClr val="bg1"/>
            </a:solidFill>
            <a:miter lim="800000"/>
            <a:headEnd/>
            <a:tailEnd/>
          </a:ln>
          <a:effectLst>
            <a:outerShdw blurRad="63500" dist="107763" dir="2700000" algn="ctr" rotWithShape="0">
              <a:srgbClr val="000000">
                <a:alpha val="50000"/>
              </a:srgbClr>
            </a:outerShdw>
          </a:effectLst>
          <a:extLst/>
        </p:spPr>
      </p:pic>
      <p:sp>
        <p:nvSpPr>
          <p:cNvPr id="1030" name="Номер слайда 9"/>
          <p:cNvSpPr>
            <a:spLocks noGrp="1"/>
          </p:cNvSpPr>
          <p:nvPr>
            <p:ph type="sldNum" sz="quarter" idx="4294967295"/>
          </p:nvPr>
        </p:nvSpPr>
        <p:spPr bwMode="auto">
          <a:xfrm>
            <a:off x="544038" y="6068913"/>
            <a:ext cx="1981200" cy="365760"/>
          </a:xfrm>
          <a:prstGeom prst="rect">
            <a:avLst/>
          </a:prstGeom>
          <a:noFill/>
          <a:ln>
            <a:miter lim="800000"/>
            <a:headEnd/>
            <a:tailEnd/>
          </a:ln>
        </p:spPr>
        <p:txBody>
          <a:bodyPr/>
          <a:lstStyle/>
          <a:p>
            <a:fld id="{845B498B-047C-43F4-860F-4D048A26BD8E}" type="slidenum">
              <a:rPr lang="ru-RU" sz="1100" smtClean="0">
                <a:solidFill>
                  <a:schemeClr val="tx1"/>
                </a:solidFill>
                <a:latin typeface="Lucida Sans Unicode" pitchFamily="34" charset="0"/>
                <a:cs typeface="Arial" charset="0"/>
              </a:rPr>
              <a:pPr/>
              <a:t>54</a:t>
            </a:fld>
            <a:endParaRPr lang="ru-RU" sz="1100" smtClean="0">
              <a:solidFill>
                <a:schemeClr val="tx1"/>
              </a:solidFill>
              <a:latin typeface="Lucida Sans Unicode" pitchFamily="34" charset="0"/>
              <a:cs typeface="Arial" charset="0"/>
            </a:endParaRPr>
          </a:p>
        </p:txBody>
      </p:sp>
      <p:sp>
        <p:nvSpPr>
          <p:cNvPr id="61445" name="Заголовок 1"/>
          <p:cNvSpPr>
            <a:spLocks noGrp="1"/>
          </p:cNvSpPr>
          <p:nvPr>
            <p:ph type="title"/>
          </p:nvPr>
        </p:nvSpPr>
        <p:spPr>
          <a:xfrm>
            <a:off x="323850" y="25192"/>
            <a:ext cx="8641655" cy="990600"/>
          </a:xfrm>
          <a:extLst/>
        </p:spPr>
        <p:txBody>
          <a:bodyPr rtlCol="0">
            <a:normAutofit/>
            <a:scene3d>
              <a:camera prst="orthographicFront"/>
              <a:lightRig rig="soft" dir="t"/>
            </a:scene3d>
          </a:bodyPr>
          <a:lstStyle/>
          <a:p>
            <a:pPr fontAlgn="auto">
              <a:spcAft>
                <a:spcPts val="0"/>
              </a:spcAft>
              <a:defRPr/>
            </a:pPr>
            <a:r>
              <a:rPr lang="ru-RU" dirty="0" smtClean="0">
                <a:solidFill>
                  <a:srgbClr val="0070C0"/>
                </a:solidFill>
                <a:effectLst>
                  <a:outerShdw blurRad="38100" dist="38100" dir="2700000" algn="tl">
                    <a:srgbClr val="000000">
                      <a:alpha val="43137"/>
                    </a:srgbClr>
                  </a:outerShdw>
                </a:effectLst>
              </a:rPr>
              <a:t>Федеральные образовательные порталы</a:t>
            </a:r>
            <a:endParaRPr lang="ru-RU" dirty="0">
              <a:solidFill>
                <a:srgbClr val="0070C0"/>
              </a:solidFill>
              <a:effectLst>
                <a:outerShdw blurRad="38100" dist="38100" dir="2700000" algn="tl">
                  <a:srgbClr val="000000">
                    <a:alpha val="43137"/>
                  </a:srgbClr>
                </a:outerShdw>
              </a:effectLst>
            </a:endParaRPr>
          </a:p>
        </p:txBody>
      </p:sp>
      <p:graphicFrame>
        <p:nvGraphicFramePr>
          <p:cNvPr id="1026" name="Object 4"/>
          <p:cNvGraphicFramePr>
            <a:graphicFrameLocks noChangeAspect="1"/>
          </p:cNvGraphicFramePr>
          <p:nvPr>
            <p:extLst/>
          </p:nvPr>
        </p:nvGraphicFramePr>
        <p:xfrm>
          <a:off x="4098578" y="3721001"/>
          <a:ext cx="4725987" cy="2516187"/>
        </p:xfrm>
        <a:graphic>
          <a:graphicData uri="http://schemas.openxmlformats.org/presentationml/2006/ole">
            <mc:AlternateContent xmlns:mc="http://schemas.openxmlformats.org/markup-compatibility/2006">
              <mc:Choice xmlns:v="urn:schemas-microsoft-com:vml" Requires="v">
                <p:oleObj spid="_x0000_s4107" name="Точечный рисунок" r:id="rId4" imgW="7411485" imgH="3943901" progId="PBrush">
                  <p:embed/>
                </p:oleObj>
              </mc:Choice>
              <mc:Fallback>
                <p:oleObj name="Точечный рисунок" r:id="rId4" imgW="7411485" imgH="3943901" progId="PBrush">
                  <p:embed/>
                  <p:pic>
                    <p:nvPicPr>
                      <p:cNvPr id="0" name=""/>
                      <p:cNvPicPr>
                        <a:picLocks noChangeAspect="1" noChangeArrowheads="1"/>
                      </p:cNvPicPr>
                      <p:nvPr/>
                    </p:nvPicPr>
                    <p:blipFill>
                      <a:blip r:embed="rId5">
                        <a:lum bright="18000"/>
                        <a:extLst>
                          <a:ext uri="{28A0092B-C50C-407E-A947-70E740481C1C}">
                            <a14:useLocalDpi xmlns:a14="http://schemas.microsoft.com/office/drawing/2010/main" val="0"/>
                          </a:ext>
                        </a:extLst>
                      </a:blip>
                      <a:srcRect/>
                      <a:stretch>
                        <a:fillRect/>
                      </a:stretch>
                    </p:blipFill>
                    <p:spPr bwMode="auto">
                      <a:xfrm>
                        <a:off x="4098578" y="3721001"/>
                        <a:ext cx="4725987" cy="2516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6"/>
          <p:cNvGraphicFramePr>
            <a:graphicFrameLocks noChangeAspect="1"/>
          </p:cNvGraphicFramePr>
          <p:nvPr>
            <p:extLst/>
          </p:nvPr>
        </p:nvGraphicFramePr>
        <p:xfrm>
          <a:off x="5892453" y="1485801"/>
          <a:ext cx="2968625" cy="2451100"/>
        </p:xfrm>
        <a:graphic>
          <a:graphicData uri="http://schemas.openxmlformats.org/presentationml/2006/ole">
            <mc:AlternateContent xmlns:mc="http://schemas.openxmlformats.org/markup-compatibility/2006">
              <mc:Choice xmlns:v="urn:schemas-microsoft-com:vml" Requires="v">
                <p:oleObj spid="_x0000_s4108" name="Точечный рисунок" r:id="rId6" imgW="5191850" imgH="4285714" progId="PBrush">
                  <p:embed/>
                </p:oleObj>
              </mc:Choice>
              <mc:Fallback>
                <p:oleObj name="Точечный рисунок" r:id="rId6" imgW="5191850" imgH="4285714"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2453" y="1485801"/>
                        <a:ext cx="2968625" cy="2451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8" name="Object 4"/>
          <p:cNvGraphicFramePr>
            <a:graphicFrameLocks noChangeAspect="1"/>
          </p:cNvGraphicFramePr>
          <p:nvPr>
            <p:extLst/>
          </p:nvPr>
        </p:nvGraphicFramePr>
        <p:xfrm>
          <a:off x="3338165" y="3222526"/>
          <a:ext cx="2736850" cy="2062162"/>
        </p:xfrm>
        <a:graphic>
          <a:graphicData uri="http://schemas.openxmlformats.org/presentationml/2006/ole">
            <mc:AlternateContent xmlns:mc="http://schemas.openxmlformats.org/markup-compatibility/2006">
              <mc:Choice xmlns:v="urn:schemas-microsoft-com:vml" Requires="v">
                <p:oleObj spid="_x0000_s4109" name="Точечный рисунок" r:id="rId8" imgW="5676190" imgH="4258269" progId="PBrush">
                  <p:embed/>
                </p:oleObj>
              </mc:Choice>
              <mc:Fallback>
                <p:oleObj name="Точечный рисунок" r:id="rId8" imgW="5676190" imgH="4258269" progId="PBrus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38165" y="3222526"/>
                        <a:ext cx="2736850" cy="2062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 name="Picture 2"/>
          <p:cNvPicPr>
            <a:picLocks noChangeAspect="1" noChangeArrowheads="1"/>
          </p:cNvPicPr>
          <p:nvPr/>
        </p:nvPicPr>
        <p:blipFill>
          <a:blip r:embed="rId10"/>
          <a:srcRect/>
          <a:stretch>
            <a:fillRect/>
          </a:stretch>
        </p:blipFill>
        <p:spPr bwMode="auto">
          <a:xfrm>
            <a:off x="255240" y="5475188"/>
            <a:ext cx="4179888" cy="762000"/>
          </a:xfrm>
          <a:prstGeom prst="rect">
            <a:avLst/>
          </a:prstGeom>
          <a:noFill/>
          <a:ln w="28575">
            <a:solidFill>
              <a:srgbClr val="FFC000"/>
            </a:solidFill>
            <a:miter lim="800000"/>
            <a:headEnd/>
            <a:tailEnd/>
          </a:ln>
          <a:effectLst>
            <a:outerShdw blurRad="63500" algn="tl" rotWithShape="0">
              <a:srgbClr val="000000">
                <a:alpha val="70000"/>
              </a:srgbClr>
            </a:outerShdw>
          </a:effectLst>
          <a:extLst/>
        </p:spPr>
      </p:pic>
      <p:pic>
        <p:nvPicPr>
          <p:cNvPr id="33800" name="Picture 8" descr="http://www.edu.ru/db/portal/sites/fcior234x60.gif"/>
          <p:cNvPicPr>
            <a:picLocks noChangeAspect="1" noChangeArrowheads="1"/>
          </p:cNvPicPr>
          <p:nvPr/>
        </p:nvPicPr>
        <p:blipFill>
          <a:blip r:embed="rId11"/>
          <a:srcRect/>
          <a:stretch>
            <a:fillRect/>
          </a:stretch>
        </p:blipFill>
        <p:spPr bwMode="auto">
          <a:xfrm>
            <a:off x="5848677" y="5475189"/>
            <a:ext cx="2971795" cy="762000"/>
          </a:xfrm>
          <a:prstGeom prst="rect">
            <a:avLst/>
          </a:prstGeom>
          <a:noFill/>
          <a:ln w="28575">
            <a:solidFill>
              <a:srgbClr val="FFC000"/>
            </a:solidFill>
            <a:miter lim="800000"/>
            <a:headEnd/>
            <a:tailEnd/>
          </a:ln>
          <a:effectLst>
            <a:outerShdw blurRad="63500" algn="tl" rotWithShape="0">
              <a:srgbClr val="000000">
                <a:alpha val="70000"/>
              </a:srgbClr>
            </a:outerShdw>
          </a:effectLst>
        </p:spPr>
      </p:pic>
    </p:spTree>
    <p:extLst>
      <p:ext uri="{BB962C8B-B14F-4D97-AF65-F5344CB8AC3E}">
        <p14:creationId xmlns:p14="http://schemas.microsoft.com/office/powerpoint/2010/main" val="3743279829"/>
      </p:ext>
    </p:extLst>
  </p:cSld>
  <p:clrMapOvr>
    <a:masterClrMapping/>
  </p:clrMapOvr>
  <p:transition spd="slow">
    <p:wedg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827584" y="620688"/>
            <a:ext cx="7643192" cy="634082"/>
          </a:xfrm>
        </p:spPr>
        <p:txBody>
          <a:bodyPr>
            <a:noAutofit/>
            <a:scene3d>
              <a:camera prst="orthographicFront"/>
              <a:lightRig rig="soft" dir="t"/>
            </a:scene3d>
            <a:sp3d prstMaterial="softEdge">
              <a:bevelT w="25400" h="25400"/>
            </a:sp3d>
          </a:bodyPr>
          <a:lstStyle/>
          <a:p>
            <a:pPr>
              <a:defRPr/>
            </a:pPr>
            <a:r>
              <a:rPr lang="ru-RU" dirty="0">
                <a:solidFill>
                  <a:srgbClr val="0070C0"/>
                </a:solidFill>
                <a:effectLst>
                  <a:outerShdw blurRad="38100" dist="38100" dir="2700000" algn="tl">
                    <a:srgbClr val="000000">
                      <a:alpha val="43137"/>
                    </a:srgbClr>
                  </a:outerShdw>
                </a:effectLst>
              </a:rPr>
              <a:t>Самостоятельное открытие изучаемых закономерностей</a:t>
            </a:r>
          </a:p>
        </p:txBody>
      </p:sp>
      <p:sp>
        <p:nvSpPr>
          <p:cNvPr id="40963"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graphicFrame>
        <p:nvGraphicFramePr>
          <p:cNvPr id="40964" name="Object 1"/>
          <p:cNvGraphicFramePr>
            <a:graphicFrameLocks noChangeAspect="1"/>
          </p:cNvGraphicFramePr>
          <p:nvPr>
            <p:extLst>
              <p:ext uri="{D42A27DB-BD31-4B8C-83A1-F6EECF244321}">
                <p14:modId xmlns:p14="http://schemas.microsoft.com/office/powerpoint/2010/main" val="2617966123"/>
              </p:ext>
            </p:extLst>
          </p:nvPr>
        </p:nvGraphicFramePr>
        <p:xfrm>
          <a:off x="892968" y="1772816"/>
          <a:ext cx="7358063" cy="3917950"/>
        </p:xfrm>
        <a:graphic>
          <a:graphicData uri="http://schemas.openxmlformats.org/presentationml/2006/ole">
            <mc:AlternateContent xmlns:mc="http://schemas.openxmlformats.org/markup-compatibility/2006">
              <mc:Choice xmlns:v="urn:schemas-microsoft-com:vml" Requires="v">
                <p:oleObj spid="_x0000_s5125" name="Точечный рисунок" r:id="rId3" imgW="7411485" imgH="3943901" progId="Paint.Picture">
                  <p:embed/>
                </p:oleObj>
              </mc:Choice>
              <mc:Fallback>
                <p:oleObj name="Точечный рисунок" r:id="rId3" imgW="7411485" imgH="3943901" progId="Paint.Picture">
                  <p:embed/>
                  <p:pic>
                    <p:nvPicPr>
                      <p:cNvPr id="0" name=""/>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892968" y="1772816"/>
                        <a:ext cx="7358063" cy="3917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04209466"/>
      </p:ext>
    </p:extLst>
  </p:cSld>
  <p:clrMapOvr>
    <a:masterClrMapping/>
  </p:clrMapOvr>
  <p:transition spd="slow">
    <p:wedg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rgbClr val="0070C0"/>
                </a:solidFill>
                <a:effectLst>
                  <a:outerShdw blurRad="38100" dist="38100" dir="2700000" algn="tl">
                    <a:srgbClr val="000000">
                      <a:alpha val="43137"/>
                    </a:srgbClr>
                  </a:outerShdw>
                </a:effectLst>
              </a:rPr>
              <a:t>Электронные учебники от Антонова</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80728"/>
            <a:ext cx="5495925" cy="1685925"/>
          </a:xfrm>
          <a:prstGeom prst="rect">
            <a:avLst/>
          </a:prstGeom>
          <a:ln/>
        </p:spPr>
        <p:style>
          <a:lnRef idx="1">
            <a:schemeClr val="accent6"/>
          </a:lnRef>
          <a:fillRef idx="3">
            <a:schemeClr val="accent6"/>
          </a:fillRef>
          <a:effectRef idx="2">
            <a:schemeClr val="accent6"/>
          </a:effectRef>
          <a:fontRef idx="minor">
            <a:schemeClr val="lt1"/>
          </a:fontRef>
        </p:style>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412776"/>
            <a:ext cx="5419725" cy="1676400"/>
          </a:xfrm>
          <a:prstGeom prst="rect">
            <a:avLst/>
          </a:prstGeom>
          <a:ln/>
        </p:spPr>
        <p:style>
          <a:lnRef idx="1">
            <a:schemeClr val="accent6"/>
          </a:lnRef>
          <a:fillRef idx="3">
            <a:schemeClr val="accent6"/>
          </a:fillRef>
          <a:effectRef idx="2">
            <a:schemeClr val="accent6"/>
          </a:effectRef>
          <a:fontRef idx="minor">
            <a:schemeClr val="lt1"/>
          </a:fontRef>
        </p:style>
      </p:pic>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1797993"/>
            <a:ext cx="5448300" cy="1704975"/>
          </a:xfrm>
          <a:prstGeom prst="rect">
            <a:avLst/>
          </a:prstGeom>
          <a:ln/>
        </p:spPr>
        <p:style>
          <a:lnRef idx="1">
            <a:schemeClr val="accent6"/>
          </a:lnRef>
          <a:fillRef idx="3">
            <a:schemeClr val="accent6"/>
          </a:fillRef>
          <a:effectRef idx="2">
            <a:schemeClr val="accent6"/>
          </a:effectRef>
          <a:fontRef idx="minor">
            <a:schemeClr val="lt1"/>
          </a:fontRef>
        </p:style>
      </p:pic>
      <p:pic>
        <p:nvPicPr>
          <p:cNvPr id="2458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864" y="2250976"/>
            <a:ext cx="5410200" cy="1695450"/>
          </a:xfrm>
          <a:prstGeom prst="rect">
            <a:avLst/>
          </a:prstGeom>
          <a:ln/>
        </p:spPr>
        <p:style>
          <a:lnRef idx="1">
            <a:schemeClr val="accent6"/>
          </a:lnRef>
          <a:fillRef idx="3">
            <a:schemeClr val="accent6"/>
          </a:fillRef>
          <a:effectRef idx="2">
            <a:schemeClr val="accent6"/>
          </a:effectRef>
          <a:fontRef idx="minor">
            <a:schemeClr val="lt1"/>
          </a:fontRef>
        </p:style>
      </p:pic>
      <p:pic>
        <p:nvPicPr>
          <p:cNvPr id="2458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74345" y="4221088"/>
            <a:ext cx="2540191" cy="1910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3"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1224" y="4253064"/>
            <a:ext cx="2486918" cy="1878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4"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3848" y="4256298"/>
            <a:ext cx="2486918" cy="1875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4732190"/>
      </p:ext>
    </p:extLst>
  </p:cSld>
  <p:clrMapOvr>
    <a:masterClrMapping/>
  </p:clrMapOvr>
  <p:transition spd="slow">
    <p:wedg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116632"/>
            <a:ext cx="8164388" cy="548640"/>
          </a:xfrm>
        </p:spPr>
        <p:txBody>
          <a:bodyPr/>
          <a:lstStyle/>
          <a:p>
            <a:r>
              <a:rPr lang="ru-RU" dirty="0">
                <a:solidFill>
                  <a:srgbClr val="0070C0"/>
                </a:solidFill>
                <a:effectLst>
                  <a:outerShdw blurRad="38100" dist="38100" dir="2700000" algn="tl">
                    <a:srgbClr val="000000">
                      <a:alpha val="43137"/>
                    </a:srgbClr>
                  </a:outerShdw>
                </a:effectLst>
              </a:rPr>
              <a:t>Своими руками</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7795" y="3356992"/>
            <a:ext cx="4240709" cy="2829133"/>
          </a:xfrm>
          <a:prstGeom prst="rect">
            <a:avLst/>
          </a:prstGeom>
          <a:ln/>
        </p:spPr>
        <p:style>
          <a:lnRef idx="1">
            <a:schemeClr val="accent5"/>
          </a:lnRef>
          <a:fillRef idx="3">
            <a:schemeClr val="accent5"/>
          </a:fillRef>
          <a:effectRef idx="2">
            <a:schemeClr val="accent5"/>
          </a:effectRef>
          <a:fontRef idx="minor">
            <a:schemeClr val="lt1"/>
          </a:fontRef>
        </p:style>
      </p:pic>
      <p:pic>
        <p:nvPicPr>
          <p:cNvPr id="25603"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67795" y="968602"/>
            <a:ext cx="4240709" cy="2388390"/>
          </a:xfrm>
          <a:prstGeom prst="rect">
            <a:avLst/>
          </a:prstGeom>
          <a:ln/>
        </p:spPr>
        <p:style>
          <a:lnRef idx="1">
            <a:schemeClr val="accent5"/>
          </a:lnRef>
          <a:fillRef idx="3">
            <a:schemeClr val="accent5"/>
          </a:fillRef>
          <a:effectRef idx="2">
            <a:schemeClr val="accent5"/>
          </a:effectRef>
          <a:fontRef idx="minor">
            <a:schemeClr val="lt1"/>
          </a:fontRef>
        </p:style>
      </p:pic>
      <p:pic>
        <p:nvPicPr>
          <p:cNvPr id="2560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4" y="3369690"/>
            <a:ext cx="5015488" cy="2816435"/>
          </a:xfrm>
          <a:prstGeom prst="rect">
            <a:avLst/>
          </a:prstGeom>
          <a:ln/>
        </p:spPr>
        <p:style>
          <a:lnRef idx="1">
            <a:schemeClr val="accent5"/>
          </a:lnRef>
          <a:fillRef idx="3">
            <a:schemeClr val="accent5"/>
          </a:fillRef>
          <a:effectRef idx="2">
            <a:schemeClr val="accent5"/>
          </a:effectRef>
          <a:fontRef idx="minor">
            <a:schemeClr val="lt1"/>
          </a:fontRef>
        </p:style>
      </p:pic>
      <p:pic>
        <p:nvPicPr>
          <p:cNvPr id="2560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52" y="836712"/>
            <a:ext cx="5256584" cy="3862664"/>
          </a:xfrm>
          <a:prstGeom prst="rect">
            <a:avLst/>
          </a:prstGeom>
          <a:ln/>
        </p:spPr>
        <p:style>
          <a:lnRef idx="1">
            <a:schemeClr val="accent5"/>
          </a:lnRef>
          <a:fillRef idx="3">
            <a:schemeClr val="accent5"/>
          </a:fillRef>
          <a:effectRef idx="2">
            <a:schemeClr val="accent5"/>
          </a:effectRef>
          <a:fontRef idx="minor">
            <a:schemeClr val="lt1"/>
          </a:fontRef>
        </p:style>
      </p:pic>
    </p:spTree>
    <p:extLst>
      <p:ext uri="{BB962C8B-B14F-4D97-AF65-F5344CB8AC3E}">
        <p14:creationId xmlns:p14="http://schemas.microsoft.com/office/powerpoint/2010/main" val="3677158561"/>
      </p:ext>
    </p:extLst>
  </p:cSld>
  <p:clrMapOvr>
    <a:masterClrMapping/>
  </p:clrMapOvr>
  <p:transition spd="slow">
    <p:wedg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323528" y="365760"/>
            <a:ext cx="8568952" cy="548640"/>
          </a:xfrm>
        </p:spPr>
        <p:txBody>
          <a:bodyPr/>
          <a:lstStyle/>
          <a:p>
            <a:r>
              <a:rPr lang="ru-RU" dirty="0">
                <a:solidFill>
                  <a:srgbClr val="0070C0"/>
                </a:solidFill>
                <a:effectLst>
                  <a:outerShdw blurRad="38100" dist="38100" dir="2700000" algn="tl">
                    <a:srgbClr val="000000">
                      <a:alpha val="43137"/>
                    </a:srgbClr>
                  </a:outerShdw>
                </a:effectLst>
              </a:rPr>
              <a:t>«Бобёр</a:t>
            </a:r>
            <a:r>
              <a:rPr lang="ru-RU" dirty="0" smtClean="0">
                <a:solidFill>
                  <a:srgbClr val="0070C0"/>
                </a:solidFill>
                <a:effectLst>
                  <a:outerShdw blurRad="38100" dist="38100" dir="2700000" algn="tl">
                    <a:srgbClr val="000000">
                      <a:alpha val="43137"/>
                    </a:srgbClr>
                  </a:outerShdw>
                </a:effectLst>
              </a:rPr>
              <a:t>» - Международный конкурс </a:t>
            </a:r>
            <a:br>
              <a:rPr lang="ru-RU" dirty="0" smtClean="0">
                <a:solidFill>
                  <a:srgbClr val="0070C0"/>
                </a:solidFill>
                <a:effectLst>
                  <a:outerShdw blurRad="38100" dist="38100" dir="2700000" algn="tl">
                    <a:srgbClr val="000000">
                      <a:alpha val="43137"/>
                    </a:srgbClr>
                  </a:outerShdw>
                </a:effectLst>
              </a:rPr>
            </a:br>
            <a:r>
              <a:rPr lang="ru-RU" dirty="0" smtClean="0">
                <a:solidFill>
                  <a:srgbClr val="0070C0"/>
                </a:solidFill>
                <a:effectLst>
                  <a:outerShdw blurRad="38100" dist="38100" dir="2700000" algn="tl">
                    <a:srgbClr val="000000">
                      <a:alpha val="43137"/>
                    </a:srgbClr>
                  </a:outerShdw>
                </a:effectLst>
              </a:rPr>
              <a:t>по информатике</a:t>
            </a:r>
            <a:endParaRPr lang="ru-RU" dirty="0">
              <a:solidFill>
                <a:srgbClr val="0070C0"/>
              </a:solidFill>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532"/>
          <a:stretch/>
        </p:blipFill>
        <p:spPr bwMode="auto">
          <a:xfrm>
            <a:off x="1331640" y="1359039"/>
            <a:ext cx="6576070" cy="4627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1433332"/>
      </p:ext>
    </p:extLst>
  </p:cSld>
  <p:clrMapOvr>
    <a:masterClrMapping/>
  </p:clrMapOvr>
  <p:transition spd="slow">
    <p:wedg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304" y="548680"/>
            <a:ext cx="6768752" cy="5261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8045899"/>
      </p:ext>
    </p:extLst>
  </p:cSld>
  <p:clrMapOvr>
    <a:masterClrMapping/>
  </p:clrMapOvr>
  <p:transition spd="slow">
    <p:wedg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1907704" y="1124744"/>
            <a:ext cx="6768752" cy="5040560"/>
          </a:xfrm>
        </p:spPr>
        <p:txBody>
          <a:bodyPr>
            <a:noAutofit/>
          </a:bodyPr>
          <a:lstStyle/>
          <a:p>
            <a:pPr marL="0" indent="357188"/>
            <a:r>
              <a:rPr lang="ru-RU" sz="2400" b="0" i="1" dirty="0" smtClean="0">
                <a:latin typeface="Calibri" panose="020F0502020204030204" pitchFamily="34" charset="0"/>
              </a:rPr>
              <a:t>Примерные программы </a:t>
            </a:r>
            <a:r>
              <a:rPr lang="ru-RU" sz="2400" b="0" dirty="0" smtClean="0">
                <a:latin typeface="Calibri" panose="020F0502020204030204" pitchFamily="34" charset="0"/>
              </a:rPr>
              <a:t>не задают последовательности изучения материала и распределения его по классам или годам обучения. </a:t>
            </a:r>
          </a:p>
          <a:p>
            <a:pPr marL="0" indent="357188"/>
            <a:r>
              <a:rPr lang="ru-RU" sz="2400" b="0" i="1" dirty="0" smtClean="0">
                <a:latin typeface="Calibri" panose="020F0502020204030204" pitchFamily="34" charset="0"/>
              </a:rPr>
              <a:t>Примерные программы</a:t>
            </a:r>
            <a:r>
              <a:rPr lang="ru-RU" sz="2400" b="0" dirty="0" smtClean="0">
                <a:latin typeface="Calibri" panose="020F0502020204030204" pitchFamily="34" charset="0"/>
              </a:rPr>
              <a:t> определяют инвариантную часть содержания (70 %), оставляя 30 % на воплощение авторских подходов (расширение или углубление содержания, выделение дополнительного времени на освоение инвариантного содержания и пр.). </a:t>
            </a:r>
          </a:p>
          <a:p>
            <a:pPr marL="0" indent="357188"/>
            <a:r>
              <a:rPr lang="ru-RU" sz="2400" b="0" dirty="0" smtClean="0">
                <a:latin typeface="Calibri" panose="020F0502020204030204" pitchFamily="34" charset="0"/>
              </a:rPr>
              <a:t>С текстами </a:t>
            </a:r>
            <a:r>
              <a:rPr lang="ru-RU" sz="2400" b="0" i="1" dirty="0" smtClean="0">
                <a:latin typeface="Calibri" panose="020F0502020204030204" pitchFamily="34" charset="0"/>
              </a:rPr>
              <a:t>примерных программ </a:t>
            </a:r>
            <a:r>
              <a:rPr lang="ru-RU" sz="2400" b="0" dirty="0" smtClean="0">
                <a:latin typeface="Calibri" panose="020F0502020204030204" pitchFamily="34" charset="0"/>
              </a:rPr>
              <a:t>по учебным предметам можно познакомиться, например, на сайте </a:t>
            </a:r>
            <a:r>
              <a:rPr lang="en-US" sz="2400" b="0" dirty="0" err="1" smtClean="0">
                <a:latin typeface="Calibri" panose="020F0502020204030204" pitchFamily="34" charset="0"/>
              </a:rPr>
              <a:t>fgosreestr</a:t>
            </a:r>
            <a:r>
              <a:rPr lang="ru-RU" sz="2400" b="0" dirty="0" smtClean="0">
                <a:latin typeface="Calibri" panose="020F0502020204030204" pitchFamily="34" charset="0"/>
              </a:rPr>
              <a:t>.</a:t>
            </a:r>
            <a:r>
              <a:rPr lang="ru-RU" sz="2400" b="0" dirty="0" err="1" smtClean="0">
                <a:latin typeface="Calibri" panose="020F0502020204030204" pitchFamily="34" charset="0"/>
              </a:rPr>
              <a:t>ru</a:t>
            </a:r>
            <a:endParaRPr lang="ru-RU" sz="2400" b="0" dirty="0">
              <a:latin typeface="Calibri" panose="020F0502020204030204" pitchFamily="34" charset="0"/>
            </a:endParaRPr>
          </a:p>
        </p:txBody>
      </p:sp>
      <p:sp>
        <p:nvSpPr>
          <p:cNvPr id="3" name="Заголовок 2"/>
          <p:cNvSpPr>
            <a:spLocks noGrp="1"/>
          </p:cNvSpPr>
          <p:nvPr>
            <p:ph type="title"/>
          </p:nvPr>
        </p:nvSpPr>
        <p:spPr/>
        <p:txBody>
          <a:bodyPr>
            <a:noAutofit/>
          </a:bodyPr>
          <a:lstStyle/>
          <a:p>
            <a:r>
              <a:rPr lang="ru-RU" sz="3200" dirty="0">
                <a:solidFill>
                  <a:srgbClr val="0070C0"/>
                </a:solidFill>
                <a:effectLst>
                  <a:outerShdw blurRad="38100" dist="38100" dir="2700000" algn="tl">
                    <a:srgbClr val="000000">
                      <a:alpha val="43137"/>
                    </a:srgbClr>
                  </a:outerShdw>
                </a:effectLst>
              </a:rPr>
              <a:t>Примерная программа</a:t>
            </a:r>
          </a:p>
        </p:txBody>
      </p:sp>
      <p:pic>
        <p:nvPicPr>
          <p:cNvPr id="4" name="Picture 2" descr="PNG изображение,аватара,аватары,веб-элементы,головы,детали изображений,закон,значки,люди,молотки,правосудие,прозрачный фон,профессии,суды,судьи,фрагменты изображений,фрагменты картинок"/>
          <p:cNvPicPr>
            <a:picLocks noChangeAspect="1" noChangeArrowheads="1"/>
          </p:cNvPicPr>
          <p:nvPr/>
        </p:nvPicPr>
        <p:blipFill>
          <a:blip r:embed="rId2"/>
          <a:srcRect l="25385" t="23077" r="21538" b="19230"/>
          <a:stretch>
            <a:fillRect/>
          </a:stretch>
        </p:blipFill>
        <p:spPr bwMode="auto">
          <a:xfrm>
            <a:off x="353948" y="1988840"/>
            <a:ext cx="1232306" cy="1785950"/>
          </a:xfrm>
          <a:prstGeom prst="rect">
            <a:avLst/>
          </a:prstGeom>
          <a:noFill/>
        </p:spPr>
      </p:pic>
    </p:spTree>
    <p:extLst>
      <p:ext uri="{BB962C8B-B14F-4D97-AF65-F5344CB8AC3E}">
        <p14:creationId xmlns:p14="http://schemas.microsoft.com/office/powerpoint/2010/main" val="4211059717"/>
      </p:ext>
    </p:extLst>
  </p:cSld>
  <p:clrMapOvr>
    <a:masterClrMapping/>
  </p:clrMapOvr>
  <p:transition spd="slow">
    <p:wedg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Картинки по запросу 1с информатика за 10-11 класс"/>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1268760"/>
            <a:ext cx="3330616" cy="3346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196" name="Picture 4" descr="Похожее изображен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268760"/>
            <a:ext cx="3330616" cy="33306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862760"/>
      </p:ext>
    </p:extLst>
  </p:cSld>
  <p:clrMapOvr>
    <a:masterClrMapping/>
  </p:clrMapOvr>
  <p:transition spd="slow">
    <p:wedg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Картинки по запросу 1С Математический конструктор"/>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28" y="756494"/>
            <a:ext cx="3240360" cy="4594831"/>
          </a:xfrm>
          <a:prstGeom prst="rect">
            <a:avLst/>
          </a:prstGeom>
          <a:noFill/>
          <a:ln w="28575">
            <a:solidFill>
              <a:schemeClr val="accent3">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0984" y="3140968"/>
            <a:ext cx="3466908" cy="2751354"/>
          </a:xfrm>
          <a:prstGeom prst="rect">
            <a:avLst/>
          </a:prstGeom>
          <a:noFill/>
          <a:ln w="28575">
            <a:solidFill>
              <a:schemeClr val="accent3">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922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1365"/>
          <a:stretch/>
        </p:blipFill>
        <p:spPr bwMode="auto">
          <a:xfrm>
            <a:off x="5684436" y="3861048"/>
            <a:ext cx="3528392" cy="2578612"/>
          </a:xfrm>
          <a:prstGeom prst="rect">
            <a:avLst/>
          </a:prstGeom>
          <a:noFill/>
          <a:ln w="28575">
            <a:solidFill>
              <a:schemeClr val="accent3">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3322736" y="325607"/>
            <a:ext cx="5472608" cy="861774"/>
          </a:xfrm>
          <a:prstGeom prst="rect">
            <a:avLst/>
          </a:prstGeom>
          <a:noFill/>
        </p:spPr>
        <p:txBody>
          <a:bodyPr wrap="square" rtlCol="0">
            <a:spAutoFit/>
          </a:bodyPr>
          <a:lstStyle/>
          <a:p>
            <a:r>
              <a:rPr lang="en-US" sz="3200" b="1" dirty="0">
                <a:hlinkClick r:id="rId5"/>
              </a:rPr>
              <a:t>http://eor-np.ru</a:t>
            </a:r>
            <a:r>
              <a:rPr lang="en-US" dirty="0" smtClean="0">
                <a:hlinkClick r:id="rId5"/>
              </a:rPr>
              <a:t>/</a:t>
            </a:r>
            <a:endParaRPr lang="ru-RU" dirty="0" smtClean="0"/>
          </a:p>
          <a:p>
            <a:endParaRPr lang="ru-RU" dirty="0"/>
          </a:p>
        </p:txBody>
      </p:sp>
      <p:pic>
        <p:nvPicPr>
          <p:cNvPr id="92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8152" y="1214837"/>
            <a:ext cx="2190750" cy="2124075"/>
          </a:xfrm>
          <a:prstGeom prst="rect">
            <a:avLst/>
          </a:prstGeom>
          <a:noFill/>
          <a:ln w="28575">
            <a:solidFill>
              <a:schemeClr val="accent3">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0007279"/>
      </p:ext>
    </p:extLst>
  </p:cSld>
  <p:clrMapOvr>
    <a:masterClrMapping/>
  </p:clrMapOvr>
  <p:transition spd="slow">
    <p:wedg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560" y="817306"/>
            <a:ext cx="4512803" cy="2767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88640"/>
            <a:ext cx="2352675"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771800" y="332656"/>
            <a:ext cx="5688632" cy="369332"/>
          </a:xfrm>
          <a:prstGeom prst="rect">
            <a:avLst/>
          </a:prstGeom>
          <a:noFill/>
        </p:spPr>
        <p:txBody>
          <a:bodyPr wrap="square" rtlCol="0">
            <a:spAutoFit/>
          </a:bodyPr>
          <a:lstStyle/>
          <a:p>
            <a:r>
              <a:rPr lang="en-US" dirty="0"/>
              <a:t>http://physicon.ru/demo/demo_content</a:t>
            </a:r>
            <a:r>
              <a:rPr lang="en-US" dirty="0" smtClean="0"/>
              <a:t>/</a:t>
            </a:r>
            <a:endParaRPr lang="ru-RU" dirty="0"/>
          </a:p>
        </p:txBody>
      </p:sp>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817290"/>
            <a:ext cx="2857500"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560" y="4149080"/>
            <a:ext cx="3705225"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896" y="2996952"/>
            <a:ext cx="5192080" cy="3347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t="3136" r="3679" b="6072"/>
          <a:stretch/>
        </p:blipFill>
        <p:spPr bwMode="auto">
          <a:xfrm>
            <a:off x="4355976" y="1874565"/>
            <a:ext cx="1715639" cy="143556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2254608"/>
      </p:ext>
    </p:extLst>
  </p:cSld>
  <p:clrMapOvr>
    <a:masterClrMapping/>
  </p:clrMapOvr>
  <p:transition spd="slow">
    <p:wedg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63688" y="327830"/>
            <a:ext cx="3161050" cy="548640"/>
          </a:xfrm>
        </p:spPr>
        <p:txBody>
          <a:bodyPr/>
          <a:lstStyle/>
          <a:p>
            <a:r>
              <a:rPr lang="en-US" sz="3200" dirty="0" smtClean="0">
                <a:solidFill>
                  <a:srgbClr val="0070C0"/>
                </a:solidFill>
                <a:effectLst>
                  <a:outerShdw blurRad="38100" dist="38100" dir="2700000" algn="tl">
                    <a:srgbClr val="000000">
                      <a:alpha val="43137"/>
                    </a:srgbClr>
                  </a:outerShdw>
                </a:effectLst>
              </a:rPr>
              <a:t>stepic.org</a:t>
            </a:r>
            <a:r>
              <a:rPr lang="ru-RU" sz="3200" dirty="0" smtClean="0">
                <a:solidFill>
                  <a:srgbClr val="0070C0"/>
                </a:solidFill>
                <a:effectLst>
                  <a:outerShdw blurRad="38100" dist="38100" dir="2700000" algn="tl">
                    <a:srgbClr val="000000">
                      <a:alpha val="43137"/>
                    </a:srgbClr>
                  </a:outerShdw>
                </a:effectLst>
              </a:rPr>
              <a:t>                      </a:t>
            </a:r>
            <a:endParaRPr lang="ru-RU" sz="3200" dirty="0">
              <a:solidFill>
                <a:srgbClr val="0070C0"/>
              </a:solidFill>
              <a:effectLst>
                <a:outerShdw blurRad="38100" dist="38100" dir="2700000" algn="tl">
                  <a:srgbClr val="000000">
                    <a:alpha val="43137"/>
                  </a:srgbClr>
                </a:outerShdw>
              </a:effectLst>
            </a:endParaRPr>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500" y="1268760"/>
            <a:ext cx="4403085" cy="1668785"/>
          </a:xfrm>
          <a:prstGeom prst="rect">
            <a:avLst/>
          </a:prstGeom>
          <a:noFill/>
          <a:ln w="9525">
            <a:solidFill>
              <a:schemeClr val="accent4"/>
            </a:solidFill>
            <a:miter lim="800000"/>
            <a:headEnd/>
            <a:tailEnd/>
          </a:ln>
          <a:extLst>
            <a:ext uri="{909E8E84-426E-40DD-AFC4-6F175D3DCCD1}">
              <a14:hiddenFill xmlns:a14="http://schemas.microsoft.com/office/drawing/2010/main">
                <a:solidFill>
                  <a:schemeClr val="accent1"/>
                </a:solidFill>
              </a14:hiddenFill>
            </a:ext>
          </a:extLst>
        </p:spPr>
      </p:pic>
      <p:pic>
        <p:nvPicPr>
          <p:cNvPr id="60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780928"/>
            <a:ext cx="4136224" cy="2232248"/>
          </a:xfrm>
          <a:prstGeom prst="rect">
            <a:avLst/>
          </a:prstGeom>
          <a:noFill/>
          <a:ln w="9525">
            <a:solidFill>
              <a:schemeClr val="accent4"/>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4067944" y="5589240"/>
            <a:ext cx="4714501" cy="584775"/>
          </a:xfrm>
          <a:prstGeom prst="rect">
            <a:avLst/>
          </a:prstGeom>
          <a:noFill/>
        </p:spPr>
        <p:txBody>
          <a:bodyPr wrap="square" rtlCol="0">
            <a:spAutoFit/>
          </a:bodyPr>
          <a:lstStyle/>
          <a:p>
            <a:pPr algn="r"/>
            <a:r>
              <a:rPr lang="en-US" sz="3200" cap="all" dirty="0" smtClean="0">
                <a:solidFill>
                  <a:srgbClr val="0070C0"/>
                </a:solidFill>
                <a:effectLst>
                  <a:outerShdw blurRad="38100" dist="38100" dir="2700000" algn="tl">
                    <a:srgbClr val="000000">
                      <a:alpha val="43137"/>
                    </a:srgbClr>
                  </a:outerShdw>
                </a:effectLst>
                <a:latin typeface="+mj-lt"/>
                <a:ea typeface="+mj-ea"/>
                <a:cs typeface="+mj-cs"/>
              </a:rPr>
              <a:t>informatics.mccme.ru</a:t>
            </a:r>
            <a:endParaRPr lang="ru-RU" dirty="0"/>
          </a:p>
        </p:txBody>
      </p:sp>
      <p:pic>
        <p:nvPicPr>
          <p:cNvPr id="604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542020"/>
            <a:ext cx="2914301" cy="4791050"/>
          </a:xfrm>
          <a:prstGeom prst="rect">
            <a:avLst/>
          </a:prstGeom>
          <a:noFill/>
          <a:ln w="9525">
            <a:solidFill>
              <a:schemeClr val="accent4"/>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71165398"/>
      </p:ext>
    </p:extLst>
  </p:cSld>
  <p:clrMapOvr>
    <a:masterClrMapping/>
  </p:clrMapOvr>
  <p:transition spd="slow">
    <p:wedg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3140968"/>
            <a:ext cx="8496944" cy="1035453"/>
          </a:xfrm>
        </p:spPr>
        <p:txBody>
          <a:bodyPr>
            <a:noAutofit/>
          </a:bodyPr>
          <a:lstStyle/>
          <a:p>
            <a:pPr marL="360000" indent="0" algn="r">
              <a:spcBef>
                <a:spcPts val="1200"/>
              </a:spcBef>
            </a:pPr>
            <a:r>
              <a:rPr lang="ru-RU" sz="3200" dirty="0"/>
              <a:t>Современный урок информатики в школе с учетом требований ФГОС</a:t>
            </a:r>
          </a:p>
          <a:p>
            <a:pPr indent="0" algn="r"/>
            <a:endParaRPr lang="ru-RU" sz="3200" dirty="0">
              <a:latin typeface="Calibri" panose="020F0502020204030204" pitchFamily="34" charset="0"/>
            </a:endParaRPr>
          </a:p>
        </p:txBody>
      </p:sp>
    </p:spTree>
    <p:extLst>
      <p:ext uri="{BB962C8B-B14F-4D97-AF65-F5344CB8AC3E}">
        <p14:creationId xmlns:p14="http://schemas.microsoft.com/office/powerpoint/2010/main" val="3750829461"/>
      </p:ext>
    </p:extLst>
  </p:cSld>
  <p:clrMapOvr>
    <a:masterClrMapping/>
  </p:clrMapOvr>
  <p:transition spd="slow">
    <p:wedg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Содержимое 1"/>
          <p:cNvSpPr>
            <a:spLocks noGrp="1"/>
          </p:cNvSpPr>
          <p:nvPr>
            <p:ph idx="1"/>
          </p:nvPr>
        </p:nvSpPr>
        <p:spPr>
          <a:xfrm>
            <a:off x="755576" y="404664"/>
            <a:ext cx="5536109" cy="1296144"/>
          </a:xfrm>
        </p:spPr>
        <p:txBody>
          <a:bodyPr>
            <a:normAutofit/>
          </a:bodyPr>
          <a:lstStyle/>
          <a:p>
            <a:pPr marL="0" indent="0" algn="r" eaLnBrk="1" hangingPunct="1">
              <a:buFont typeface="Georgia" pitchFamily="18" charset="0"/>
              <a:buNone/>
            </a:pPr>
            <a:r>
              <a:rPr lang="ru-RU" sz="1800" dirty="0" smtClean="0">
                <a:latin typeface="Calibri" panose="020F0502020204030204" pitchFamily="34" charset="0"/>
              </a:rPr>
              <a:t>Если мы будем учить сегодня так, </a:t>
            </a:r>
            <a:br>
              <a:rPr lang="ru-RU" sz="1800" dirty="0" smtClean="0">
                <a:latin typeface="Calibri" panose="020F0502020204030204" pitchFamily="34" charset="0"/>
              </a:rPr>
            </a:br>
            <a:r>
              <a:rPr lang="ru-RU" sz="1800" dirty="0" smtClean="0">
                <a:latin typeface="Calibri" panose="020F0502020204030204" pitchFamily="34" charset="0"/>
              </a:rPr>
              <a:t> как мы учили вчера, </a:t>
            </a:r>
            <a:br>
              <a:rPr lang="ru-RU" sz="1800" dirty="0" smtClean="0">
                <a:latin typeface="Calibri" panose="020F0502020204030204" pitchFamily="34" charset="0"/>
              </a:rPr>
            </a:br>
            <a:r>
              <a:rPr lang="ru-RU" sz="1800" dirty="0" smtClean="0">
                <a:latin typeface="Calibri" panose="020F0502020204030204" pitchFamily="34" charset="0"/>
              </a:rPr>
              <a:t>мы украдем у детей завтра.</a:t>
            </a:r>
          </a:p>
          <a:p>
            <a:pPr marL="0" indent="0" algn="r" eaLnBrk="1" hangingPunct="1">
              <a:buFont typeface="Georgia" pitchFamily="18" charset="0"/>
              <a:buNone/>
            </a:pPr>
            <a:r>
              <a:rPr lang="ru-RU" sz="1800" b="1" i="1" dirty="0" smtClean="0">
                <a:latin typeface="Calibri" panose="020F0502020204030204" pitchFamily="34" charset="0"/>
              </a:rPr>
              <a:t>Джон </a:t>
            </a:r>
            <a:r>
              <a:rPr lang="ru-RU" sz="1800" b="1" i="1" dirty="0" err="1" smtClean="0">
                <a:latin typeface="Calibri" panose="020F0502020204030204" pitchFamily="34" charset="0"/>
              </a:rPr>
              <a:t>Дьюи</a:t>
            </a:r>
            <a:endParaRPr lang="ru-RU" sz="1800" dirty="0" smtClean="0">
              <a:latin typeface="Calibri" panose="020F0502020204030204" pitchFamily="34" charset="0"/>
            </a:endParaRPr>
          </a:p>
        </p:txBody>
      </p:sp>
      <p:pic>
        <p:nvPicPr>
          <p:cNvPr id="10243" name="Picture 2" descr="ДЬЮИ Джон. Биография. Афоризмы"/>
          <p:cNvPicPr>
            <a:picLocks noChangeAspect="1" noChangeArrowheads="1"/>
          </p:cNvPicPr>
          <p:nvPr/>
        </p:nvPicPr>
        <p:blipFill>
          <a:blip r:embed="rId2"/>
          <a:srcRect/>
          <a:stretch>
            <a:fillRect/>
          </a:stretch>
        </p:blipFill>
        <p:spPr bwMode="auto">
          <a:xfrm>
            <a:off x="6444208" y="404664"/>
            <a:ext cx="2457970" cy="3277293"/>
          </a:xfrm>
          <a:prstGeom prst="rect">
            <a:avLst/>
          </a:prstGeom>
          <a:noFill/>
          <a:ln w="9525">
            <a:noFill/>
            <a:miter lim="800000"/>
            <a:headEnd/>
            <a:tailEnd/>
          </a:ln>
        </p:spPr>
      </p:pic>
      <p:pic>
        <p:nvPicPr>
          <p:cNvPr id="4" name="Picture 2" descr="Элвин Тоффлер"/>
          <p:cNvPicPr>
            <a:picLocks noChangeAspect="1" noChangeArrowheads="1"/>
          </p:cNvPicPr>
          <p:nvPr/>
        </p:nvPicPr>
        <p:blipFill>
          <a:blip r:embed="rId3"/>
          <a:srcRect/>
          <a:stretch>
            <a:fillRect/>
          </a:stretch>
        </p:blipFill>
        <p:spPr bwMode="auto">
          <a:xfrm>
            <a:off x="251520" y="2780928"/>
            <a:ext cx="2383486" cy="3277293"/>
          </a:xfrm>
          <a:prstGeom prst="rect">
            <a:avLst/>
          </a:prstGeom>
          <a:noFill/>
          <a:ln w="9525">
            <a:noFill/>
            <a:miter lim="800000"/>
            <a:headEnd/>
            <a:tailEnd/>
          </a:ln>
        </p:spPr>
      </p:pic>
      <p:sp>
        <p:nvSpPr>
          <p:cNvPr id="5" name="Содержимое 1"/>
          <p:cNvSpPr txBox="1">
            <a:spLocks/>
          </p:cNvSpPr>
          <p:nvPr/>
        </p:nvSpPr>
        <p:spPr>
          <a:xfrm>
            <a:off x="2771800" y="4297656"/>
            <a:ext cx="4218235" cy="1765125"/>
          </a:xfrm>
          <a:prstGeom prst="rect">
            <a:avLst/>
          </a:prstGeom>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marL="0" indent="0">
              <a:buFont typeface="Georgia" pitchFamily="18" charset="0"/>
              <a:buNone/>
            </a:pPr>
            <a:r>
              <a:rPr lang="ru-RU" sz="1800" dirty="0" smtClean="0">
                <a:latin typeface="Calibri" panose="020F0502020204030204" pitchFamily="34" charset="0"/>
              </a:rPr>
              <a:t>Безграмотными в ХХ</a:t>
            </a:r>
            <a:r>
              <a:rPr lang="en-US" sz="1800" dirty="0" smtClean="0">
                <a:latin typeface="Calibri" panose="020F0502020204030204" pitchFamily="34" charset="0"/>
              </a:rPr>
              <a:t>I</a:t>
            </a:r>
            <a:r>
              <a:rPr lang="ru-RU" sz="1800" dirty="0" smtClean="0">
                <a:latin typeface="Calibri" panose="020F0502020204030204" pitchFamily="34" charset="0"/>
              </a:rPr>
              <a:t> веке будут не те, кто не умеет читать и писать, </a:t>
            </a:r>
            <a:br>
              <a:rPr lang="ru-RU" sz="1800" dirty="0" smtClean="0">
                <a:latin typeface="Calibri" panose="020F0502020204030204" pitchFamily="34" charset="0"/>
              </a:rPr>
            </a:br>
            <a:r>
              <a:rPr lang="ru-RU" sz="1800" dirty="0" smtClean="0">
                <a:latin typeface="Calibri" panose="020F0502020204030204" pitchFamily="34" charset="0"/>
              </a:rPr>
              <a:t>а те, кто не умеет учиться, разучиваться  и переучиваться</a:t>
            </a:r>
          </a:p>
          <a:p>
            <a:pPr marL="0" indent="0">
              <a:buFont typeface="Georgia" pitchFamily="18" charset="0"/>
              <a:buNone/>
            </a:pPr>
            <a:r>
              <a:rPr lang="ru-RU" sz="1800" i="1" dirty="0" err="1" smtClean="0">
                <a:latin typeface="Calibri" panose="020F0502020204030204" pitchFamily="34" charset="0"/>
              </a:rPr>
              <a:t>ЭлвинТоффлер</a:t>
            </a:r>
            <a:endParaRPr lang="ru-RU" sz="1800" dirty="0" smtClean="0">
              <a:latin typeface="Calibri" panose="020F0502020204030204" pitchFamily="34" charset="0"/>
            </a:endParaRPr>
          </a:p>
          <a:p>
            <a:pPr marL="0" indent="0"/>
            <a:endParaRPr lang="ru-RU" dirty="0" smtClean="0"/>
          </a:p>
        </p:txBody>
      </p:sp>
    </p:spTree>
    <p:extLst>
      <p:ext uri="{BB962C8B-B14F-4D97-AF65-F5344CB8AC3E}">
        <p14:creationId xmlns:p14="http://schemas.microsoft.com/office/powerpoint/2010/main" val="2974261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s://lh6.googleusercontent.com/vg5s-T7Le2QdC99r8NLqFpnIkMohtydiWGet7jxFfP-aW9bnFMHppXAjP53KEkHfne41ZliMPOljj5rVccVp8kExU5i47vXLT6IupNKCAThECIA5p7jPgzzJVA"/>
          <p:cNvPicPr>
            <a:picLocks noChangeAspect="1" noChangeArrowheads="1"/>
          </p:cNvPicPr>
          <p:nvPr/>
        </p:nvPicPr>
        <p:blipFill>
          <a:blip r:embed="rId2"/>
          <a:srcRect/>
          <a:stretch>
            <a:fillRect/>
          </a:stretch>
        </p:blipFill>
        <p:spPr bwMode="auto">
          <a:xfrm>
            <a:off x="450416" y="548680"/>
            <a:ext cx="8286777" cy="5456650"/>
          </a:xfrm>
          <a:prstGeom prst="rect">
            <a:avLst/>
          </a:prstGeom>
          <a:noFill/>
        </p:spPr>
      </p:pic>
      <p:pic>
        <p:nvPicPr>
          <p:cNvPr id="21508" name="Picture 4" descr="http://nigaj.ucoz.ru/oformlenie/school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415" y="481236"/>
            <a:ext cx="8286777" cy="55868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ученье-свет.6221.jpg"/>
          <p:cNvPicPr>
            <a:picLocks noChangeAspect="1"/>
          </p:cNvPicPr>
          <p:nvPr/>
        </p:nvPicPr>
        <p:blipFill rotWithShape="1">
          <a:blip r:embed="rId4">
            <a:extLst>
              <a:ext uri="{28A0092B-C50C-407E-A947-70E740481C1C}">
                <a14:useLocalDpi xmlns:a14="http://schemas.microsoft.com/office/drawing/2010/main" val="0"/>
              </a:ext>
            </a:extLst>
          </a:blip>
          <a:srcRect l="88" r="378" b="239"/>
          <a:stretch/>
        </p:blipFill>
        <p:spPr bwMode="auto">
          <a:xfrm>
            <a:off x="483936" y="514958"/>
            <a:ext cx="8253255" cy="55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4090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6562"/>
                                        </p:tgtEl>
                                        <p:attrNameLst>
                                          <p:attrName>style.visibility</p:attrName>
                                        </p:attrNameLst>
                                      </p:cBhvr>
                                      <p:to>
                                        <p:strVal val="visible"/>
                                      </p:to>
                                    </p:set>
                                    <p:anim calcmode="lin" valueType="num">
                                      <p:cBhvr>
                                        <p:cTn id="7" dur="500" fill="hold"/>
                                        <p:tgtEl>
                                          <p:spTgt spid="66562"/>
                                        </p:tgtEl>
                                        <p:attrNameLst>
                                          <p:attrName>ppt_w</p:attrName>
                                        </p:attrNameLst>
                                      </p:cBhvr>
                                      <p:tavLst>
                                        <p:tav tm="0">
                                          <p:val>
                                            <p:fltVal val="0"/>
                                          </p:val>
                                        </p:tav>
                                        <p:tav tm="100000">
                                          <p:val>
                                            <p:strVal val="#ppt_w"/>
                                          </p:val>
                                        </p:tav>
                                      </p:tavLst>
                                    </p:anim>
                                    <p:anim calcmode="lin" valueType="num">
                                      <p:cBhvr>
                                        <p:cTn id="8" dur="500" fill="hold"/>
                                        <p:tgtEl>
                                          <p:spTgt spid="66562"/>
                                        </p:tgtEl>
                                        <p:attrNameLst>
                                          <p:attrName>ppt_h</p:attrName>
                                        </p:attrNameLst>
                                      </p:cBhvr>
                                      <p:tavLst>
                                        <p:tav tm="0">
                                          <p:val>
                                            <p:fltVal val="0"/>
                                          </p:val>
                                        </p:tav>
                                        <p:tav tm="100000">
                                          <p:val>
                                            <p:strVal val="#ppt_h"/>
                                          </p:val>
                                        </p:tav>
                                      </p:tavLst>
                                    </p:anim>
                                    <p:animEffect transition="in" filter="fade">
                                      <p:cBhvr>
                                        <p:cTn id="9" dur="500"/>
                                        <p:tgtEl>
                                          <p:spTgt spid="6656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1508"/>
                                        </p:tgtEl>
                                        <p:attrNameLst>
                                          <p:attrName>style.visibility</p:attrName>
                                        </p:attrNameLst>
                                      </p:cBhvr>
                                      <p:to>
                                        <p:strVal val="visible"/>
                                      </p:to>
                                    </p:set>
                                    <p:anim calcmode="lin" valueType="num">
                                      <p:cBhvr>
                                        <p:cTn id="14" dur="500" fill="hold"/>
                                        <p:tgtEl>
                                          <p:spTgt spid="21508"/>
                                        </p:tgtEl>
                                        <p:attrNameLst>
                                          <p:attrName>ppt_w</p:attrName>
                                        </p:attrNameLst>
                                      </p:cBhvr>
                                      <p:tavLst>
                                        <p:tav tm="0">
                                          <p:val>
                                            <p:fltVal val="0"/>
                                          </p:val>
                                        </p:tav>
                                        <p:tav tm="100000">
                                          <p:val>
                                            <p:strVal val="#ppt_w"/>
                                          </p:val>
                                        </p:tav>
                                      </p:tavLst>
                                    </p:anim>
                                    <p:anim calcmode="lin" valueType="num">
                                      <p:cBhvr>
                                        <p:cTn id="15" dur="500" fill="hold"/>
                                        <p:tgtEl>
                                          <p:spTgt spid="21508"/>
                                        </p:tgtEl>
                                        <p:attrNameLst>
                                          <p:attrName>ppt_h</p:attrName>
                                        </p:attrNameLst>
                                      </p:cBhvr>
                                      <p:tavLst>
                                        <p:tav tm="0">
                                          <p:val>
                                            <p:fltVal val="0"/>
                                          </p:val>
                                        </p:tav>
                                        <p:tav tm="100000">
                                          <p:val>
                                            <p:strVal val="#ppt_h"/>
                                          </p:val>
                                        </p:tav>
                                      </p:tavLst>
                                    </p:anim>
                                    <p:animEffect transition="in" filter="fade">
                                      <p:cBhvr>
                                        <p:cTn id="16" dur="500"/>
                                        <p:tgtEl>
                                          <p:spTgt spid="2150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geocaching.su/photos/areas/451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0675" y="333375"/>
            <a:ext cx="3624263" cy="507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3"/>
          <p:cNvSpPr txBox="1">
            <a:spLocks noChangeArrowheads="1"/>
          </p:cNvSpPr>
          <p:nvPr/>
        </p:nvSpPr>
        <p:spPr bwMode="auto">
          <a:xfrm>
            <a:off x="2051720" y="5429632"/>
            <a:ext cx="55446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Garamond" charset="0"/>
                <a:ea typeface="Arial" charset="0"/>
                <a:cs typeface="Arial" charset="0"/>
              </a:defRPr>
            </a:lvl1pPr>
            <a:lvl2pPr>
              <a:defRPr kumimoji="1" sz="2800">
                <a:solidFill>
                  <a:schemeClr val="tx1"/>
                </a:solidFill>
                <a:latin typeface="Garamond" charset="0"/>
                <a:ea typeface="Arial" charset="0"/>
              </a:defRPr>
            </a:lvl2pPr>
            <a:lvl3pPr>
              <a:defRPr kumimoji="1" sz="2400">
                <a:solidFill>
                  <a:schemeClr val="tx1"/>
                </a:solidFill>
                <a:latin typeface="Garamond" charset="0"/>
                <a:ea typeface="Arial" charset="0"/>
              </a:defRPr>
            </a:lvl3pPr>
            <a:lvl4pPr>
              <a:defRPr kumimoji="1" sz="2000">
                <a:solidFill>
                  <a:schemeClr val="tx1"/>
                </a:solidFill>
                <a:latin typeface="Garamond" charset="0"/>
                <a:ea typeface="Arial" charset="0"/>
              </a:defRPr>
            </a:lvl4pPr>
            <a:lvl5pPr>
              <a:defRPr kumimoji="1" sz="2000">
                <a:solidFill>
                  <a:schemeClr val="tx1"/>
                </a:solidFill>
                <a:latin typeface="Garamond" charset="0"/>
                <a:ea typeface="Arial" charset="0"/>
              </a:defRPr>
            </a:lvl5pPr>
            <a:lvl6pPr eaLnBrk="0" hangingPunct="0">
              <a:defRPr kumimoji="1" sz="2000">
                <a:solidFill>
                  <a:schemeClr val="tx1"/>
                </a:solidFill>
                <a:latin typeface="Garamond" charset="0"/>
                <a:ea typeface="Arial" charset="0"/>
              </a:defRPr>
            </a:lvl6pPr>
            <a:lvl7pPr eaLnBrk="0" hangingPunct="0">
              <a:defRPr kumimoji="1" sz="2000">
                <a:solidFill>
                  <a:schemeClr val="tx1"/>
                </a:solidFill>
                <a:latin typeface="Garamond" charset="0"/>
                <a:ea typeface="Arial" charset="0"/>
              </a:defRPr>
            </a:lvl7pPr>
            <a:lvl8pPr eaLnBrk="0" hangingPunct="0">
              <a:defRPr kumimoji="1" sz="2000">
                <a:solidFill>
                  <a:schemeClr val="tx1"/>
                </a:solidFill>
                <a:latin typeface="Garamond" charset="0"/>
                <a:ea typeface="Arial" charset="0"/>
              </a:defRPr>
            </a:lvl8pPr>
            <a:lvl9pPr eaLnBrk="0" hangingPunct="0">
              <a:defRPr kumimoji="1" sz="2000">
                <a:solidFill>
                  <a:schemeClr val="tx1"/>
                </a:solidFill>
                <a:latin typeface="Garamond" charset="0"/>
                <a:ea typeface="Arial" charset="0"/>
              </a:defRPr>
            </a:lvl9pPr>
          </a:lstStyle>
          <a:p>
            <a:r>
              <a:rPr kumimoji="0" lang="ru-RU" sz="1800" dirty="0">
                <a:latin typeface="Arial" charset="0"/>
              </a:rPr>
              <a:t>Устный счет. </a:t>
            </a:r>
            <a:r>
              <a:rPr lang="ru-RU" sz="1800" dirty="0"/>
              <a:t> </a:t>
            </a:r>
            <a:r>
              <a:rPr kumimoji="0" lang="ru-RU" sz="1800" dirty="0">
                <a:latin typeface="Arial" charset="0"/>
              </a:rPr>
              <a:t>В народной школе С. А. </a:t>
            </a:r>
            <a:r>
              <a:rPr kumimoji="0" lang="ru-RU" sz="1800" dirty="0" smtClean="0">
                <a:latin typeface="Arial" charset="0"/>
              </a:rPr>
              <a:t>Рачинского</a:t>
            </a:r>
          </a:p>
          <a:p>
            <a:pPr algn="r"/>
            <a:r>
              <a:rPr kumimoji="0" lang="ru-RU" sz="1800" dirty="0" smtClean="0">
                <a:latin typeface="Arial" charset="0"/>
              </a:rPr>
              <a:t>Н.П</a:t>
            </a:r>
            <a:r>
              <a:rPr kumimoji="0" lang="ru-RU" sz="1800" dirty="0">
                <a:latin typeface="Arial" charset="0"/>
              </a:rPr>
              <a:t>. Богданов-Бельский</a:t>
            </a:r>
          </a:p>
        </p:txBody>
      </p:sp>
    </p:spTree>
    <p:extLst>
      <p:ext uri="{BB962C8B-B14F-4D97-AF65-F5344CB8AC3E}">
        <p14:creationId xmlns:p14="http://schemas.microsoft.com/office/powerpoint/2010/main" val="3514247394"/>
      </p:ext>
    </p:extLst>
  </p:cSld>
  <p:clrMapOvr>
    <a:masterClrMapping/>
  </p:clrMapOvr>
  <p:transition spd="slow">
    <p:wedg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251521" y="1124744"/>
            <a:ext cx="8640960" cy="5184576"/>
          </a:xfrm>
          <a:noFill/>
        </p:spPr>
        <p:txBody>
          <a:bodyPr>
            <a:normAutofit fontScale="92500" lnSpcReduction="20000"/>
          </a:bodyPr>
          <a:lstStyle/>
          <a:p>
            <a:pPr marL="357188" indent="-357188">
              <a:lnSpc>
                <a:spcPct val="80000"/>
              </a:lnSpc>
            </a:pPr>
            <a:r>
              <a:rPr lang="ru-RU" sz="2600" b="0" dirty="0">
                <a:latin typeface="Calibri" panose="020F0502020204030204" pitchFamily="34" charset="0"/>
              </a:rPr>
              <a:t>Более сильное ощущение своего «Я», более свободное и независимое поведение, чем у детей в прошедшие годы. </a:t>
            </a:r>
          </a:p>
          <a:p>
            <a:pPr marL="357188" indent="-357188">
              <a:lnSpc>
                <a:spcPct val="80000"/>
              </a:lnSpc>
            </a:pPr>
            <a:r>
              <a:rPr lang="ru-RU" sz="2600" b="0" dirty="0" smtClean="0">
                <a:latin typeface="Calibri" panose="020F0502020204030204" pitchFamily="34" charset="0"/>
              </a:rPr>
              <a:t>Подростки хорошо </a:t>
            </a:r>
            <a:r>
              <a:rPr lang="ru-RU" sz="2600" b="0" dirty="0">
                <a:latin typeface="Calibri" panose="020F0502020204030204" pitchFamily="34" charset="0"/>
              </a:rPr>
              <a:t>ориентируются в постоянно меняющемся информационном пространстве.  Они </a:t>
            </a:r>
            <a:r>
              <a:rPr lang="ru-RU" sz="2600" b="0" dirty="0" smtClean="0">
                <a:latin typeface="Calibri" panose="020F0502020204030204" pitchFamily="34" charset="0"/>
              </a:rPr>
              <a:t>нетерпимо </a:t>
            </a:r>
            <a:r>
              <a:rPr lang="ru-RU" sz="2600" b="0" dirty="0">
                <a:latin typeface="Calibri" panose="020F0502020204030204" pitchFamily="34" charset="0"/>
              </a:rPr>
              <a:t>относятся к технической </a:t>
            </a:r>
            <a:r>
              <a:rPr lang="ru-RU" sz="2600" b="0" dirty="0" smtClean="0">
                <a:latin typeface="Calibri" panose="020F0502020204030204" pitchFamily="34" charset="0"/>
              </a:rPr>
              <a:t>некомпетентности </a:t>
            </a:r>
            <a:r>
              <a:rPr lang="ru-RU" sz="2600" b="0" dirty="0">
                <a:latin typeface="Calibri" panose="020F0502020204030204" pitchFamily="34" charset="0"/>
              </a:rPr>
              <a:t>других.</a:t>
            </a:r>
          </a:p>
          <a:p>
            <a:pPr marL="357188" indent="-357188">
              <a:lnSpc>
                <a:spcPct val="80000"/>
              </a:lnSpc>
            </a:pPr>
            <a:r>
              <a:rPr lang="ru-RU" sz="2600" b="0" dirty="0" smtClean="0">
                <a:latin typeface="Calibri" panose="020F0502020204030204" pitchFamily="34" charset="0"/>
              </a:rPr>
              <a:t>У </a:t>
            </a:r>
            <a:r>
              <a:rPr lang="ru-RU" sz="2600" b="0" dirty="0">
                <a:latin typeface="Calibri" panose="020F0502020204030204" pitchFamily="34" charset="0"/>
              </a:rPr>
              <a:t>современных школьников происходит падение доверия к авторитетам (учителя, родителей и т.д.) и традиционным источникам знаний.</a:t>
            </a:r>
          </a:p>
          <a:p>
            <a:pPr marL="357188" indent="-357188">
              <a:lnSpc>
                <a:spcPct val="80000"/>
              </a:lnSpc>
            </a:pPr>
            <a:r>
              <a:rPr lang="ru-RU" sz="2600" b="0" dirty="0">
                <a:latin typeface="Calibri" panose="020F0502020204030204" pitchFamily="34" charset="0"/>
              </a:rPr>
              <a:t>Учащиеся </a:t>
            </a:r>
            <a:r>
              <a:rPr lang="ru-RU" sz="2600" b="0" dirty="0" smtClean="0">
                <a:latin typeface="Calibri" panose="020F0502020204030204" pitchFamily="34" charset="0"/>
              </a:rPr>
              <a:t>ожидают</a:t>
            </a:r>
            <a:r>
              <a:rPr lang="ru-RU" sz="2600" b="0" dirty="0">
                <a:latin typeface="Calibri" panose="020F0502020204030204" pitchFamily="34" charset="0"/>
              </a:rPr>
              <a:t>, что все занятия будут легкими и увлекательными. </a:t>
            </a:r>
            <a:r>
              <a:rPr lang="ru-RU" sz="2600" b="0" dirty="0" smtClean="0">
                <a:latin typeface="Calibri" panose="020F0502020204030204" pitchFamily="34" charset="0"/>
              </a:rPr>
              <a:t>Они хотят </a:t>
            </a:r>
            <a:r>
              <a:rPr lang="ru-RU" sz="2600" b="0" dirty="0">
                <a:latin typeface="Calibri" panose="020F0502020204030204" pitchFamily="34" charset="0"/>
              </a:rPr>
              <a:t>получать хорошие отметки при минимуме усилий.</a:t>
            </a:r>
          </a:p>
          <a:p>
            <a:pPr marL="357188" indent="-357188">
              <a:lnSpc>
                <a:spcPct val="80000"/>
              </a:lnSpc>
            </a:pPr>
            <a:r>
              <a:rPr lang="ru-RU" sz="2600" b="0" dirty="0">
                <a:latin typeface="Calibri" panose="020F0502020204030204" pitchFamily="34" charset="0"/>
              </a:rPr>
              <a:t>Ученики достаточно критично относятся к основным школьным предметам, определяя их как скучные и ненужные.</a:t>
            </a:r>
          </a:p>
          <a:p>
            <a:pPr marL="357188" indent="-357188" eaLnBrk="1" hangingPunct="1">
              <a:lnSpc>
                <a:spcPct val="80000"/>
              </a:lnSpc>
            </a:pPr>
            <a:r>
              <a:rPr lang="ru-RU" sz="2600" b="0" dirty="0" smtClean="0">
                <a:latin typeface="Calibri" panose="020F0502020204030204" pitchFamily="34" charset="0"/>
              </a:rPr>
              <a:t>Сегодняшние дети более прагматичны, и у них в голове задерживаются только те сведения и знания, про которые они понимают: зачем им это надо. </a:t>
            </a:r>
          </a:p>
          <a:p>
            <a:pPr marL="357188" indent="-357188">
              <a:lnSpc>
                <a:spcPct val="80000"/>
              </a:lnSpc>
            </a:pPr>
            <a:r>
              <a:rPr lang="ru-RU" sz="2600" b="0" dirty="0">
                <a:latin typeface="Calibri" panose="020F0502020204030204" pitchFamily="34" charset="0"/>
              </a:rPr>
              <a:t>У школьников возникает «клиповое мышление», требующее динамичной и дозированной подачи </a:t>
            </a:r>
            <a:r>
              <a:rPr lang="ru-RU" sz="2600" b="0" dirty="0" smtClean="0">
                <a:latin typeface="Calibri" panose="020F0502020204030204" pitchFamily="34" charset="0"/>
              </a:rPr>
              <a:t>материала. </a:t>
            </a:r>
            <a:endParaRPr lang="ru-RU" sz="2600" b="0" dirty="0">
              <a:latin typeface="Calibri" panose="020F0502020204030204" pitchFamily="34" charset="0"/>
            </a:endParaRPr>
          </a:p>
          <a:p>
            <a:pPr eaLnBrk="1" hangingPunct="1">
              <a:lnSpc>
                <a:spcPct val="80000"/>
              </a:lnSpc>
            </a:pPr>
            <a:endParaRPr lang="ru-RU" sz="2600" dirty="0" smtClean="0"/>
          </a:p>
          <a:p>
            <a:pPr eaLnBrk="1" hangingPunct="1">
              <a:lnSpc>
                <a:spcPct val="80000"/>
              </a:lnSpc>
            </a:pPr>
            <a:endParaRPr lang="ru-RU" sz="2600" dirty="0" smtClean="0"/>
          </a:p>
        </p:txBody>
      </p:sp>
      <p:sp>
        <p:nvSpPr>
          <p:cNvPr id="14339" name="Заголовок 2"/>
          <p:cNvSpPr>
            <a:spLocks noGrp="1"/>
          </p:cNvSpPr>
          <p:nvPr>
            <p:ph type="title"/>
          </p:nvPr>
        </p:nvSpPr>
        <p:spPr>
          <a:xfrm>
            <a:off x="714375" y="285750"/>
            <a:ext cx="8258175" cy="633413"/>
          </a:xfrm>
        </p:spPr>
        <p:txBody>
          <a:bodyPr/>
          <a:lstStyle/>
          <a:p>
            <a:pPr eaLnBrk="1" hangingPunct="1"/>
            <a:r>
              <a:rPr lang="ru-RU" sz="3200" dirty="0">
                <a:solidFill>
                  <a:srgbClr val="0070C0"/>
                </a:solidFill>
                <a:effectLst>
                  <a:outerShdw blurRad="38100" dist="38100" dir="2700000" algn="tl">
                    <a:srgbClr val="000000">
                      <a:alpha val="43137"/>
                    </a:srgbClr>
                  </a:outerShdw>
                </a:effectLst>
              </a:rPr>
              <a:t>Портрет современного школьника</a:t>
            </a:r>
          </a:p>
        </p:txBody>
      </p:sp>
      <p:sp>
        <p:nvSpPr>
          <p:cNvPr id="6" name="Содержимое 1"/>
          <p:cNvSpPr txBox="1">
            <a:spLocks/>
          </p:cNvSpPr>
          <p:nvPr/>
        </p:nvSpPr>
        <p:spPr>
          <a:xfrm>
            <a:off x="2643188" y="1428750"/>
            <a:ext cx="2757487" cy="5073650"/>
          </a:xfrm>
          <a:prstGeom prst="rect">
            <a:avLst/>
          </a:prstGeom>
        </p:spPr>
        <p:txBody>
          <a:bodyPr>
            <a:normAutofit/>
          </a:bodyPr>
          <a:lstStyle/>
          <a:p>
            <a:pPr marL="342900" indent="-342900" fontAlgn="auto">
              <a:spcBef>
                <a:spcPct val="20000"/>
              </a:spcBef>
              <a:spcAft>
                <a:spcPts val="0"/>
              </a:spcAft>
              <a:buFont typeface="Arial" pitchFamily="34" charset="0"/>
              <a:buChar char="•"/>
              <a:defRPr/>
            </a:pPr>
            <a:endParaRPr lang="ru-RU" sz="3200" dirty="0">
              <a:latin typeface="+mn-lt"/>
              <a:cs typeface="+mn-cs"/>
            </a:endParaRPr>
          </a:p>
        </p:txBody>
      </p:sp>
      <p:sp>
        <p:nvSpPr>
          <p:cNvPr id="7" name="Содержимое 1"/>
          <p:cNvSpPr txBox="1">
            <a:spLocks/>
          </p:cNvSpPr>
          <p:nvPr/>
        </p:nvSpPr>
        <p:spPr>
          <a:xfrm>
            <a:off x="2786063" y="1428750"/>
            <a:ext cx="2757487" cy="5073650"/>
          </a:xfrm>
          <a:prstGeom prst="rect">
            <a:avLst/>
          </a:prstGeom>
        </p:spPr>
        <p:txBody>
          <a:bodyPr>
            <a:normAutofit/>
          </a:bodyPr>
          <a:lstStyle/>
          <a:p>
            <a:pPr marL="342900" indent="-342900" fontAlgn="auto">
              <a:spcBef>
                <a:spcPct val="20000"/>
              </a:spcBef>
              <a:spcAft>
                <a:spcPts val="0"/>
              </a:spcAft>
              <a:buFont typeface="Arial" pitchFamily="34" charset="0"/>
              <a:buChar char="•"/>
              <a:defRPr/>
            </a:pPr>
            <a:endParaRPr lang="ru-RU" sz="3200" dirty="0">
              <a:latin typeface="+mn-lt"/>
              <a:cs typeface="+mn-cs"/>
            </a:endParaRPr>
          </a:p>
        </p:txBody>
      </p:sp>
    </p:spTree>
    <p:extLst>
      <p:ext uri="{BB962C8B-B14F-4D97-AF65-F5344CB8AC3E}">
        <p14:creationId xmlns:p14="http://schemas.microsoft.com/office/powerpoint/2010/main" val="1794222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2"/>
          <p:cNvSpPr>
            <a:spLocks noGrp="1"/>
          </p:cNvSpPr>
          <p:nvPr>
            <p:ph type="title"/>
          </p:nvPr>
        </p:nvSpPr>
        <p:spPr>
          <a:xfrm>
            <a:off x="571500" y="0"/>
            <a:ext cx="8572500" cy="1066800"/>
          </a:xfrm>
        </p:spPr>
        <p:txBody>
          <a:bodyPr/>
          <a:lstStyle/>
          <a:p>
            <a:pPr eaLnBrk="1" hangingPunct="1"/>
            <a:r>
              <a:rPr lang="ru-RU" dirty="0">
                <a:solidFill>
                  <a:srgbClr val="0070C0"/>
                </a:solidFill>
                <a:effectLst>
                  <a:outerShdw blurRad="38100" dist="38100" dir="2700000" algn="tl">
                    <a:srgbClr val="000000">
                      <a:alpha val="43137"/>
                    </a:srgbClr>
                  </a:outerShdw>
                </a:effectLst>
              </a:rPr>
              <a:t>Дети очень хорошие</a:t>
            </a:r>
            <a:r>
              <a:rPr lang="ru-RU" dirty="0" smtClean="0">
                <a:solidFill>
                  <a:srgbClr val="0070C0"/>
                </a:solidFill>
                <a:effectLst>
                  <a:outerShdw blurRad="38100" dist="38100" dir="2700000" algn="tl">
                    <a:srgbClr val="000000">
                      <a:alpha val="43137"/>
                    </a:srgbClr>
                  </a:outerShdw>
                </a:effectLst>
              </a:rPr>
              <a:t>, но </a:t>
            </a:r>
            <a:r>
              <a:rPr lang="ru-RU" dirty="0">
                <a:solidFill>
                  <a:srgbClr val="0070C0"/>
                </a:solidFill>
                <a:effectLst>
                  <a:outerShdw blurRad="38100" dist="38100" dir="2700000" algn="tl">
                    <a:srgbClr val="000000">
                      <a:alpha val="43137"/>
                    </a:srgbClr>
                  </a:outerShdw>
                </a:effectLst>
              </a:rPr>
              <a:t>они совсем другие!</a:t>
            </a:r>
          </a:p>
        </p:txBody>
      </p:sp>
      <p:pic>
        <p:nvPicPr>
          <p:cNvPr id="18435" name="Picture 2" descr="https://encrypted-tbn0.gstatic.com/images?q=tbn:ANd9GcSJFtkBg1wejqUgxlEL9Ivxqk19VzN_5DEramRzXLRSML4AhLfJZw"/>
          <p:cNvPicPr>
            <a:picLocks noChangeAspect="1" noChangeArrowheads="1"/>
          </p:cNvPicPr>
          <p:nvPr/>
        </p:nvPicPr>
        <p:blipFill>
          <a:blip r:embed="rId2"/>
          <a:srcRect/>
          <a:stretch>
            <a:fillRect/>
          </a:stretch>
        </p:blipFill>
        <p:spPr bwMode="auto">
          <a:xfrm>
            <a:off x="571500" y="1214438"/>
            <a:ext cx="2619375" cy="1743075"/>
          </a:xfrm>
          <a:prstGeom prst="rect">
            <a:avLst/>
          </a:prstGeom>
          <a:noFill/>
          <a:ln w="9525">
            <a:noFill/>
            <a:miter lim="800000"/>
            <a:headEnd/>
            <a:tailEnd/>
          </a:ln>
        </p:spPr>
      </p:pic>
      <p:pic>
        <p:nvPicPr>
          <p:cNvPr id="18436" name="Picture 4" descr="http://i1.tatar-inform.ru/image/2010_new/obshestvo/mal4iki.jpg"/>
          <p:cNvPicPr>
            <a:picLocks noChangeAspect="1" noChangeArrowheads="1"/>
          </p:cNvPicPr>
          <p:nvPr/>
        </p:nvPicPr>
        <p:blipFill>
          <a:blip r:embed="rId3"/>
          <a:srcRect r="18890"/>
          <a:stretch>
            <a:fillRect/>
          </a:stretch>
        </p:blipFill>
        <p:spPr bwMode="auto">
          <a:xfrm>
            <a:off x="6076950" y="1357313"/>
            <a:ext cx="3067050" cy="2524125"/>
          </a:xfrm>
          <a:prstGeom prst="rect">
            <a:avLst/>
          </a:prstGeom>
          <a:noFill/>
          <a:ln w="9525">
            <a:noFill/>
            <a:miter lim="800000"/>
            <a:headEnd/>
            <a:tailEnd/>
          </a:ln>
        </p:spPr>
      </p:pic>
      <p:pic>
        <p:nvPicPr>
          <p:cNvPr id="18437" name="Picture 8" descr="https://encrypted-tbn1.gstatic.com/images?q=tbn:ANd9GcSYcKXZTwIFIjHJtEKnc8NSmTciieOtQGDPkFfClacoG8wy5n0_bQ"/>
          <p:cNvPicPr>
            <a:picLocks noChangeAspect="1" noChangeArrowheads="1"/>
          </p:cNvPicPr>
          <p:nvPr/>
        </p:nvPicPr>
        <p:blipFill>
          <a:blip r:embed="rId4"/>
          <a:srcRect/>
          <a:stretch>
            <a:fillRect/>
          </a:stretch>
        </p:blipFill>
        <p:spPr bwMode="auto">
          <a:xfrm>
            <a:off x="5429250" y="4357688"/>
            <a:ext cx="2857500" cy="1600200"/>
          </a:xfrm>
          <a:prstGeom prst="rect">
            <a:avLst/>
          </a:prstGeom>
          <a:noFill/>
          <a:ln w="9525">
            <a:noFill/>
            <a:miter lim="800000"/>
            <a:headEnd/>
            <a:tailEnd/>
          </a:ln>
        </p:spPr>
      </p:pic>
      <p:pic>
        <p:nvPicPr>
          <p:cNvPr id="18438" name="Picture 10" descr="http://img1.1tv.ru/imgsize460x345/PR20111110091215.JPG"/>
          <p:cNvPicPr>
            <a:picLocks noChangeAspect="1" noChangeArrowheads="1"/>
          </p:cNvPicPr>
          <p:nvPr/>
        </p:nvPicPr>
        <p:blipFill>
          <a:blip r:embed="rId5"/>
          <a:srcRect/>
          <a:stretch>
            <a:fillRect/>
          </a:stretch>
        </p:blipFill>
        <p:spPr bwMode="auto">
          <a:xfrm>
            <a:off x="1143000" y="3500438"/>
            <a:ext cx="3238500" cy="2428875"/>
          </a:xfrm>
          <a:prstGeom prst="rect">
            <a:avLst/>
          </a:prstGeom>
          <a:noFill/>
          <a:ln w="9525">
            <a:noFill/>
            <a:miter lim="800000"/>
            <a:headEnd/>
            <a:tailEnd/>
          </a:ln>
        </p:spPr>
      </p:pic>
      <p:pic>
        <p:nvPicPr>
          <p:cNvPr id="18439" name="Picture 3"/>
          <p:cNvPicPr>
            <a:picLocks noChangeAspect="1" noChangeArrowheads="1"/>
          </p:cNvPicPr>
          <p:nvPr/>
        </p:nvPicPr>
        <p:blipFill>
          <a:blip r:embed="rId6"/>
          <a:srcRect/>
          <a:stretch>
            <a:fillRect/>
          </a:stretch>
        </p:blipFill>
        <p:spPr bwMode="auto">
          <a:xfrm>
            <a:off x="3786188" y="1643063"/>
            <a:ext cx="2859087" cy="2322512"/>
          </a:xfrm>
          <a:prstGeom prst="rect">
            <a:avLst/>
          </a:prstGeom>
          <a:noFill/>
          <a:ln w="9525">
            <a:noFill/>
            <a:miter lim="800000"/>
            <a:headEnd/>
            <a:tailEnd/>
          </a:ln>
        </p:spPr>
      </p:pic>
    </p:spTree>
    <p:extLst>
      <p:ext uri="{BB962C8B-B14F-4D97-AF65-F5344CB8AC3E}">
        <p14:creationId xmlns:p14="http://schemas.microsoft.com/office/powerpoint/2010/main" val="2665955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2051720" y="1412776"/>
            <a:ext cx="6315040" cy="4472869"/>
          </a:xfrm>
        </p:spPr>
        <p:txBody>
          <a:bodyPr>
            <a:normAutofit/>
          </a:bodyPr>
          <a:lstStyle/>
          <a:p>
            <a:pPr marL="0" indent="265113"/>
            <a:r>
              <a:rPr lang="ru-RU" sz="2400" b="0" i="1" dirty="0" smtClean="0">
                <a:latin typeface="Calibri" panose="020F0502020204030204" pitchFamily="34" charset="0"/>
              </a:rPr>
              <a:t>Авторская программа </a:t>
            </a:r>
            <a:r>
              <a:rPr lang="ru-RU" sz="2400" b="0" dirty="0" smtClean="0">
                <a:latin typeface="Calibri" panose="020F0502020204030204" pitchFamily="34" charset="0"/>
              </a:rPr>
              <a:t>– </a:t>
            </a:r>
            <a:r>
              <a:rPr lang="ru-RU" sz="2400" b="0" dirty="0" err="1" smtClean="0">
                <a:latin typeface="Calibri" panose="020F0502020204030204" pitchFamily="34" charset="0"/>
              </a:rPr>
              <a:t>программа</a:t>
            </a:r>
            <a:r>
              <a:rPr lang="ru-RU" sz="2400" b="0" dirty="0" smtClean="0">
                <a:latin typeface="Calibri" panose="020F0502020204030204" pitchFamily="34" charset="0"/>
              </a:rPr>
              <a:t> к определённой линии учебников</a:t>
            </a:r>
          </a:p>
          <a:p>
            <a:pPr marL="0" indent="265113"/>
            <a:r>
              <a:rPr lang="ru-RU" sz="2400" b="0" dirty="0" smtClean="0">
                <a:latin typeface="Calibri" panose="020F0502020204030204" pitchFamily="34" charset="0"/>
              </a:rPr>
              <a:t>В </a:t>
            </a:r>
            <a:r>
              <a:rPr lang="ru-RU" sz="2400" b="0" i="1" dirty="0" smtClean="0">
                <a:latin typeface="Calibri" panose="020F0502020204030204" pitchFamily="34" charset="0"/>
              </a:rPr>
              <a:t>авторской программе </a:t>
            </a:r>
            <a:r>
              <a:rPr lang="ru-RU" sz="2400" b="0" dirty="0" smtClean="0">
                <a:latin typeface="Calibri" panose="020F0502020204030204" pitchFamily="34" charset="0"/>
              </a:rPr>
              <a:t>представлен авторский подход к структурированию учебного материала и определению последовательности его изучения</a:t>
            </a:r>
          </a:p>
          <a:p>
            <a:pPr marL="0" indent="265113"/>
            <a:r>
              <a:rPr lang="ru-RU" sz="2400" b="0" dirty="0" smtClean="0">
                <a:latin typeface="Calibri" panose="020F0502020204030204" pitchFamily="34" charset="0"/>
              </a:rPr>
              <a:t>Тексты </a:t>
            </a:r>
            <a:r>
              <a:rPr lang="ru-RU" sz="2400" b="0" i="1" dirty="0" smtClean="0">
                <a:latin typeface="Calibri" panose="020F0502020204030204" pitchFamily="34" charset="0"/>
              </a:rPr>
              <a:t>авторских программ </a:t>
            </a:r>
            <a:r>
              <a:rPr lang="ru-RU" sz="2400" b="0" dirty="0" smtClean="0">
                <a:latin typeface="Calibri" panose="020F0502020204030204" pitchFamily="34" charset="0"/>
              </a:rPr>
              <a:t>можно найти на сайтах издательств, выпускающих соответствующие линии учебников</a:t>
            </a:r>
            <a:endParaRPr lang="ru-RU" sz="2400" b="0" dirty="0">
              <a:latin typeface="Calibri" panose="020F0502020204030204" pitchFamily="34" charset="0"/>
            </a:endParaRPr>
          </a:p>
        </p:txBody>
      </p:sp>
      <p:sp>
        <p:nvSpPr>
          <p:cNvPr id="3" name="Заголовок 2"/>
          <p:cNvSpPr>
            <a:spLocks noGrp="1"/>
          </p:cNvSpPr>
          <p:nvPr>
            <p:ph type="title"/>
          </p:nvPr>
        </p:nvSpPr>
        <p:spPr>
          <a:xfrm>
            <a:off x="827584" y="332656"/>
            <a:ext cx="7520940" cy="548640"/>
          </a:xfrm>
        </p:spPr>
        <p:txBody>
          <a:bodyPr>
            <a:noAutofit/>
          </a:bodyPr>
          <a:lstStyle/>
          <a:p>
            <a:r>
              <a:rPr lang="ru-RU" sz="3200" dirty="0">
                <a:solidFill>
                  <a:srgbClr val="0070C0"/>
                </a:solidFill>
                <a:effectLst>
                  <a:outerShdw blurRad="38100" dist="38100" dir="2700000" algn="tl">
                    <a:srgbClr val="000000">
                      <a:alpha val="43137"/>
                    </a:srgbClr>
                  </a:outerShdw>
                </a:effectLst>
              </a:rPr>
              <a:t>Авторская программа</a:t>
            </a:r>
          </a:p>
        </p:txBody>
      </p:sp>
      <p:pic>
        <p:nvPicPr>
          <p:cNvPr id="5" name="Picture 4" descr="PNG,аватара,академические шапочки в Англии,академический,выпуски учебного заведения,выпускники,вырезанные изображения,головы,кадрированные изображения,люди,мужчины,образование,прозрачный фон,символы,студенты,фрагменты изображения,юноши"/>
          <p:cNvPicPr>
            <a:picLocks noChangeAspect="1" noChangeArrowheads="1"/>
          </p:cNvPicPr>
          <p:nvPr/>
        </p:nvPicPr>
        <p:blipFill>
          <a:blip r:embed="rId2">
            <a:clrChange>
              <a:clrFrom>
                <a:srgbClr val="FFFFFF"/>
              </a:clrFrom>
              <a:clrTo>
                <a:srgbClr val="FFFFFF">
                  <a:alpha val="0"/>
                </a:srgbClr>
              </a:clrTo>
            </a:clrChange>
          </a:blip>
          <a:srcRect l="23077" t="20769" r="21538" b="26153"/>
          <a:stretch>
            <a:fillRect/>
          </a:stretch>
        </p:blipFill>
        <p:spPr bwMode="auto">
          <a:xfrm>
            <a:off x="395536" y="1844824"/>
            <a:ext cx="1285884" cy="1643074"/>
          </a:xfrm>
          <a:prstGeom prst="rect">
            <a:avLst/>
          </a:prstGeom>
          <a:noFill/>
        </p:spPr>
      </p:pic>
    </p:spTree>
    <p:extLst>
      <p:ext uri="{BB962C8B-B14F-4D97-AF65-F5344CB8AC3E}">
        <p14:creationId xmlns:p14="http://schemas.microsoft.com/office/powerpoint/2010/main" val="3713097550"/>
      </p:ext>
    </p:extLst>
  </p:cSld>
  <p:clrMapOvr>
    <a:masterClrMapping/>
  </p:clrMapOvr>
  <p:transition spd="slow">
    <p:wedg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3347864" y="1340768"/>
            <a:ext cx="5472607" cy="4680520"/>
          </a:xfrm>
          <a:noFill/>
        </p:spPr>
        <p:txBody>
          <a:bodyPr>
            <a:normAutofit/>
          </a:bodyPr>
          <a:lstStyle/>
          <a:p>
            <a:pPr eaLnBrk="1" hangingPunct="1">
              <a:lnSpc>
                <a:spcPct val="90000"/>
              </a:lnSpc>
            </a:pPr>
            <a:r>
              <a:rPr lang="ru-RU" sz="2600" dirty="0" smtClean="0"/>
              <a:t>Во-первых, это специалист, который в совершенстве владеет своим предметом</a:t>
            </a:r>
          </a:p>
          <a:p>
            <a:pPr eaLnBrk="1" hangingPunct="1">
              <a:lnSpc>
                <a:spcPct val="90000"/>
              </a:lnSpc>
            </a:pPr>
            <a:r>
              <a:rPr lang="ru-RU" sz="2600" dirty="0" smtClean="0"/>
              <a:t>Во-вторых, это профессионал, применяющий  современные педагогические технологии</a:t>
            </a:r>
          </a:p>
          <a:p>
            <a:pPr eaLnBrk="1" hangingPunct="1">
              <a:lnSpc>
                <a:spcPct val="90000"/>
              </a:lnSpc>
            </a:pPr>
            <a:r>
              <a:rPr lang="ru-RU" sz="2600" dirty="0" smtClean="0"/>
              <a:t>В-третьих, это учитель, обладающий </a:t>
            </a:r>
            <a:br>
              <a:rPr lang="ru-RU" sz="2600" dirty="0" smtClean="0"/>
            </a:br>
            <a:r>
              <a:rPr lang="ru-RU" sz="2600" dirty="0" smtClean="0"/>
              <a:t>ИКТ-компетентностью</a:t>
            </a:r>
          </a:p>
          <a:p>
            <a:pPr eaLnBrk="1" hangingPunct="1">
              <a:lnSpc>
                <a:spcPct val="90000"/>
              </a:lnSpc>
            </a:pPr>
            <a:endParaRPr lang="ru-RU" sz="2600" dirty="0" smtClean="0"/>
          </a:p>
        </p:txBody>
      </p:sp>
      <p:sp>
        <p:nvSpPr>
          <p:cNvPr id="19459" name="Заголовок 2"/>
          <p:cNvSpPr>
            <a:spLocks noGrp="1"/>
          </p:cNvSpPr>
          <p:nvPr>
            <p:ph type="title"/>
          </p:nvPr>
        </p:nvSpPr>
        <p:spPr>
          <a:xfrm>
            <a:off x="539552" y="0"/>
            <a:ext cx="8604448" cy="1066800"/>
          </a:xfrm>
        </p:spPr>
        <p:txBody>
          <a:bodyPr/>
          <a:lstStyle/>
          <a:p>
            <a:pPr eaLnBrk="1" hangingPunct="1"/>
            <a:r>
              <a:rPr lang="ru-RU" sz="3200" dirty="0">
                <a:solidFill>
                  <a:srgbClr val="0070C0"/>
                </a:solidFill>
                <a:effectLst>
                  <a:outerShdw blurRad="38100" dist="38100" dir="2700000" algn="tl">
                    <a:srgbClr val="000000">
                      <a:alpha val="43137"/>
                    </a:srgbClr>
                  </a:outerShdw>
                </a:effectLst>
              </a:rPr>
              <a:t>Современный учитель</a:t>
            </a:r>
          </a:p>
        </p:txBody>
      </p:sp>
      <p:pic>
        <p:nvPicPr>
          <p:cNvPr id="19460" name="Picture 4" descr="http://edstudent.ru/wp-content/uploads/2013/02/20.jpg"/>
          <p:cNvPicPr>
            <a:picLocks noChangeAspect="1" noChangeArrowheads="1"/>
          </p:cNvPicPr>
          <p:nvPr/>
        </p:nvPicPr>
        <p:blipFill rotWithShape="1">
          <a:blip r:embed="rId2"/>
          <a:srcRect l="34227"/>
          <a:stretch/>
        </p:blipFill>
        <p:spPr bwMode="auto">
          <a:xfrm>
            <a:off x="323528" y="1412776"/>
            <a:ext cx="2808312" cy="2968458"/>
          </a:xfrm>
          <a:prstGeom prst="rect">
            <a:avLst/>
          </a:prstGeom>
          <a:noFill/>
          <a:ln w="9525">
            <a:noFill/>
            <a:miter lim="800000"/>
            <a:headEnd/>
            <a:tailEnd/>
          </a:ln>
        </p:spPr>
      </p:pic>
    </p:spTree>
    <p:extLst>
      <p:ext uri="{BB962C8B-B14F-4D97-AF65-F5344CB8AC3E}">
        <p14:creationId xmlns:p14="http://schemas.microsoft.com/office/powerpoint/2010/main" val="3368955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571500" y="1000125"/>
            <a:ext cx="8286750" cy="2572891"/>
          </a:xfrm>
          <a:noFill/>
        </p:spPr>
        <p:txBody>
          <a:bodyPr>
            <a:normAutofit/>
          </a:bodyPr>
          <a:lstStyle/>
          <a:p>
            <a:pPr marL="0" indent="0" eaLnBrk="1" hangingPunct="1">
              <a:buFont typeface="Georgia" pitchFamily="18" charset="0"/>
              <a:buNone/>
            </a:pPr>
            <a:r>
              <a:rPr lang="ru-RU" sz="2000" i="1" dirty="0" smtClean="0">
                <a:latin typeface="Calibri" panose="020F0502020204030204" pitchFamily="34" charset="0"/>
                <a:cs typeface="Times New Roman" pitchFamily="18" charset="0"/>
              </a:rPr>
              <a:t>личностные</a:t>
            </a:r>
            <a:r>
              <a:rPr lang="ru-RU" sz="2000" b="0" i="1" dirty="0" smtClean="0">
                <a:latin typeface="Calibri" panose="020F0502020204030204" pitchFamily="34" charset="0"/>
                <a:cs typeface="Times New Roman" pitchFamily="18" charset="0"/>
              </a:rPr>
              <a:t>:</a:t>
            </a:r>
            <a:r>
              <a:rPr lang="ru-RU" sz="2000" b="0" dirty="0" smtClean="0">
                <a:latin typeface="Calibri" panose="020F0502020204030204" pitchFamily="34" charset="0"/>
                <a:cs typeface="Times New Roman" pitchFamily="18" charset="0"/>
              </a:rPr>
              <a:t> внутренняя позиция, мотивация учебной деятельности;</a:t>
            </a:r>
            <a:endParaRPr lang="ru-RU" sz="2000" b="0" dirty="0" smtClean="0">
              <a:solidFill>
                <a:srgbClr val="C00000"/>
              </a:solidFill>
              <a:latin typeface="Calibri" panose="020F0502020204030204" pitchFamily="34" charset="0"/>
              <a:cs typeface="Times New Roman" pitchFamily="18" charset="0"/>
            </a:endParaRPr>
          </a:p>
          <a:p>
            <a:pPr marL="0" indent="0" eaLnBrk="1" hangingPunct="1">
              <a:buFont typeface="Georgia" pitchFamily="18" charset="0"/>
              <a:buNone/>
            </a:pPr>
            <a:r>
              <a:rPr lang="ru-RU" sz="2000" i="1" dirty="0" smtClean="0">
                <a:latin typeface="Calibri" panose="020F0502020204030204" pitchFamily="34" charset="0"/>
                <a:cs typeface="Times New Roman" pitchFamily="18" charset="0"/>
              </a:rPr>
              <a:t>регулятивные</a:t>
            </a:r>
            <a:r>
              <a:rPr lang="ru-RU" sz="2000" b="0" i="1" dirty="0" smtClean="0">
                <a:latin typeface="Calibri" panose="020F0502020204030204" pitchFamily="34" charset="0"/>
                <a:cs typeface="Times New Roman" pitchFamily="18" charset="0"/>
              </a:rPr>
              <a:t>: </a:t>
            </a:r>
            <a:r>
              <a:rPr lang="ru-RU" sz="2000" b="0" dirty="0" smtClean="0">
                <a:latin typeface="Calibri" panose="020F0502020204030204" pitchFamily="34" charset="0"/>
                <a:cs typeface="Times New Roman" pitchFamily="18" charset="0"/>
              </a:rPr>
              <a:t>организация, планирование, контроль, коррекция;</a:t>
            </a:r>
            <a:endParaRPr lang="ru-RU" sz="2000" b="0" dirty="0" smtClean="0">
              <a:solidFill>
                <a:srgbClr val="7030A0"/>
              </a:solidFill>
              <a:latin typeface="Calibri" panose="020F0502020204030204" pitchFamily="34" charset="0"/>
              <a:cs typeface="Times New Roman" pitchFamily="18" charset="0"/>
            </a:endParaRPr>
          </a:p>
          <a:p>
            <a:pPr marL="0" indent="0" eaLnBrk="1" hangingPunct="1">
              <a:buFont typeface="Georgia" pitchFamily="18" charset="0"/>
              <a:buNone/>
            </a:pPr>
            <a:r>
              <a:rPr lang="ru-RU" sz="2000" i="1" dirty="0" smtClean="0">
                <a:latin typeface="Calibri" panose="020F0502020204030204" pitchFamily="34" charset="0"/>
                <a:cs typeface="Times New Roman" pitchFamily="18" charset="0"/>
              </a:rPr>
              <a:t>познавательные</a:t>
            </a:r>
            <a:r>
              <a:rPr lang="ru-RU" sz="2000" b="0" i="1" dirty="0" smtClean="0">
                <a:latin typeface="Calibri" panose="020F0502020204030204" pitchFamily="34" charset="0"/>
                <a:cs typeface="Times New Roman" pitchFamily="18" charset="0"/>
              </a:rPr>
              <a:t>: </a:t>
            </a:r>
            <a:r>
              <a:rPr lang="ru-RU" sz="2000" b="0" dirty="0" smtClean="0">
                <a:latin typeface="Calibri" panose="020F0502020204030204" pitchFamily="34" charset="0"/>
                <a:cs typeface="Times New Roman" pitchFamily="18" charset="0"/>
              </a:rPr>
              <a:t>восприятие, анализ, моделирование, логические действия;</a:t>
            </a:r>
            <a:endParaRPr lang="ru-RU" sz="2000" b="0" dirty="0" smtClean="0">
              <a:solidFill>
                <a:srgbClr val="00B050"/>
              </a:solidFill>
              <a:latin typeface="Calibri" panose="020F0502020204030204" pitchFamily="34" charset="0"/>
              <a:cs typeface="Times New Roman" pitchFamily="18" charset="0"/>
            </a:endParaRPr>
          </a:p>
          <a:p>
            <a:pPr marL="0" indent="0" eaLnBrk="1" hangingPunct="1">
              <a:buFont typeface="Georgia" pitchFamily="18" charset="0"/>
              <a:buNone/>
            </a:pPr>
            <a:r>
              <a:rPr lang="ru-RU" sz="2000" i="1" dirty="0" smtClean="0">
                <a:latin typeface="Calibri" panose="020F0502020204030204" pitchFamily="34" charset="0"/>
                <a:cs typeface="Times New Roman" pitchFamily="18" charset="0"/>
              </a:rPr>
              <a:t>коммуникативные</a:t>
            </a:r>
            <a:r>
              <a:rPr lang="ru-RU" sz="2000" b="0" i="1" dirty="0" smtClean="0">
                <a:latin typeface="Calibri" panose="020F0502020204030204" pitchFamily="34" charset="0"/>
                <a:cs typeface="Times New Roman" pitchFamily="18" charset="0"/>
              </a:rPr>
              <a:t>: </a:t>
            </a:r>
            <a:r>
              <a:rPr lang="ru-RU" sz="2000" b="0" dirty="0" smtClean="0">
                <a:latin typeface="Calibri" panose="020F0502020204030204" pitchFamily="34" charset="0"/>
                <a:cs typeface="Times New Roman" pitchFamily="18" charset="0"/>
              </a:rPr>
              <a:t>сотрудничество, кооперация.</a:t>
            </a:r>
          </a:p>
          <a:p>
            <a:pPr marL="0" indent="0" eaLnBrk="1" hangingPunct="1"/>
            <a:endParaRPr lang="ru-RU" dirty="0" smtClean="0"/>
          </a:p>
        </p:txBody>
      </p:sp>
      <p:sp>
        <p:nvSpPr>
          <p:cNvPr id="20483" name="Заголовок 2"/>
          <p:cNvSpPr>
            <a:spLocks noGrp="1"/>
          </p:cNvSpPr>
          <p:nvPr>
            <p:ph type="title"/>
          </p:nvPr>
        </p:nvSpPr>
        <p:spPr>
          <a:xfrm>
            <a:off x="785813" y="188913"/>
            <a:ext cx="8143875" cy="633412"/>
          </a:xfrm>
        </p:spPr>
        <p:txBody>
          <a:bodyPr/>
          <a:lstStyle/>
          <a:p>
            <a:pPr eaLnBrk="1" hangingPunct="1"/>
            <a:r>
              <a:rPr lang="ru-RU" sz="3200" dirty="0">
                <a:solidFill>
                  <a:srgbClr val="0070C0"/>
                </a:solidFill>
                <a:effectLst>
                  <a:outerShdw blurRad="38100" dist="38100" dir="2700000" algn="tl">
                    <a:srgbClr val="000000">
                      <a:alpha val="43137"/>
                    </a:srgbClr>
                  </a:outerShdw>
                </a:effectLst>
              </a:rPr>
              <a:t>Универсальные учебные действия</a:t>
            </a:r>
          </a:p>
        </p:txBody>
      </p:sp>
      <p:sp>
        <p:nvSpPr>
          <p:cNvPr id="4" name="TextBox 3"/>
          <p:cNvSpPr txBox="1"/>
          <p:nvPr/>
        </p:nvSpPr>
        <p:spPr>
          <a:xfrm>
            <a:off x="564651" y="3861048"/>
            <a:ext cx="8215313" cy="1846262"/>
          </a:xfrm>
          <a:prstGeom prst="rect">
            <a:avLst/>
          </a:prstGeom>
          <a:solidFill>
            <a:schemeClr val="accent3">
              <a:lumMod val="20000"/>
              <a:lumOff val="80000"/>
            </a:schemeClr>
          </a:solidFill>
        </p:spPr>
        <p:txBody>
          <a:bodyPr>
            <a:spAutoFit/>
          </a:bodyPr>
          <a:lstStyle/>
          <a:p>
            <a:r>
              <a:rPr lang="ru-RU" sz="2400" dirty="0">
                <a:latin typeface="Calibri" panose="020F0502020204030204" pitchFamily="34" charset="0"/>
              </a:rPr>
              <a:t>Главная задача современного учителя на уроке заключается в формировании и развитии УУД школьников, то есть умения учиться всю свою сознательную жизнь и применять полученные знания на практике.</a:t>
            </a:r>
          </a:p>
          <a:p>
            <a:endParaRPr lang="ru-RU" dirty="0"/>
          </a:p>
        </p:txBody>
      </p:sp>
    </p:spTree>
    <p:extLst>
      <p:ext uri="{BB962C8B-B14F-4D97-AF65-F5344CB8AC3E}">
        <p14:creationId xmlns:p14="http://schemas.microsoft.com/office/powerpoint/2010/main" val="939048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785813" y="1331913"/>
            <a:ext cx="8215312" cy="3733800"/>
          </a:xfrm>
          <a:noFill/>
        </p:spPr>
        <p:txBody>
          <a:bodyPr>
            <a:normAutofit/>
          </a:bodyPr>
          <a:lstStyle/>
          <a:p>
            <a:pPr eaLnBrk="1" hangingPunct="1">
              <a:lnSpc>
                <a:spcPct val="80000"/>
              </a:lnSpc>
            </a:pPr>
            <a:r>
              <a:rPr lang="ru-RU" sz="2200" b="0" dirty="0" smtClean="0">
                <a:latin typeface="Calibri" panose="020F0502020204030204" pitchFamily="34" charset="0"/>
              </a:rPr>
              <a:t>Учитель  объяснял материал у доски, пользовался мелом, показал презентацию к уроку, провёл фронтальный опрос, дал небольшую самостоятельную работу по переводу чисел из одной системы счисления в другую, разобрал результаты этой работы, подвёл итог урока, поставил оценки, задал домашнее задание. </a:t>
            </a:r>
          </a:p>
          <a:p>
            <a:pPr eaLnBrk="1" hangingPunct="1">
              <a:lnSpc>
                <a:spcPct val="80000"/>
              </a:lnSpc>
            </a:pPr>
            <a:r>
              <a:rPr lang="ru-RU" sz="2200" b="0" dirty="0" smtClean="0">
                <a:latin typeface="Calibri" panose="020F0502020204030204" pitchFamily="34" charset="0"/>
              </a:rPr>
              <a:t>Школьники занимались учебной деятельностью, вслушивались в объяснения учителя, успешно выполняли задания, работали на уроке, занимались именно информатикой, но не анализировали, где и зачем им могут понадобиться приобретенные знания. </a:t>
            </a:r>
          </a:p>
          <a:p>
            <a:pPr eaLnBrk="1" hangingPunct="1">
              <a:lnSpc>
                <a:spcPct val="80000"/>
              </a:lnSpc>
            </a:pPr>
            <a:endParaRPr lang="ru-RU" sz="2200" dirty="0" smtClean="0"/>
          </a:p>
        </p:txBody>
      </p:sp>
      <p:sp>
        <p:nvSpPr>
          <p:cNvPr id="21507" name="Заголовок 2"/>
          <p:cNvSpPr>
            <a:spLocks noGrp="1"/>
          </p:cNvSpPr>
          <p:nvPr>
            <p:ph type="title"/>
          </p:nvPr>
        </p:nvSpPr>
        <p:spPr>
          <a:xfrm>
            <a:off x="500063" y="188913"/>
            <a:ext cx="8186737" cy="633412"/>
          </a:xfrm>
        </p:spPr>
        <p:txBody>
          <a:bodyPr/>
          <a:lstStyle/>
          <a:p>
            <a:pPr eaLnBrk="1" hangingPunct="1"/>
            <a:r>
              <a:rPr lang="ru-RU" sz="3200" dirty="0">
                <a:solidFill>
                  <a:srgbClr val="0070C0"/>
                </a:solidFill>
                <a:effectLst>
                  <a:outerShdw blurRad="38100" dist="38100" dir="2700000" algn="tl">
                    <a:srgbClr val="000000">
                      <a:alpha val="43137"/>
                    </a:srgbClr>
                  </a:outerShdw>
                </a:effectLst>
              </a:rPr>
              <a:t>Примеры уроков. </a:t>
            </a:r>
            <a:br>
              <a:rPr lang="ru-RU" sz="3200" dirty="0">
                <a:solidFill>
                  <a:srgbClr val="0070C0"/>
                </a:solidFill>
                <a:effectLst>
                  <a:outerShdw blurRad="38100" dist="38100" dir="2700000" algn="tl">
                    <a:srgbClr val="000000">
                      <a:alpha val="43137"/>
                    </a:srgbClr>
                  </a:outerShdw>
                </a:effectLst>
              </a:rPr>
            </a:br>
            <a:r>
              <a:rPr lang="ru-RU" sz="3200" dirty="0">
                <a:solidFill>
                  <a:srgbClr val="0070C0"/>
                </a:solidFill>
                <a:effectLst>
                  <a:outerShdw blurRad="38100" dist="38100" dir="2700000" algn="tl">
                    <a:srgbClr val="000000">
                      <a:alpha val="43137"/>
                    </a:srgbClr>
                  </a:outerShdw>
                </a:effectLst>
              </a:rPr>
              <a:t>Системы счисления. 8 класс</a:t>
            </a:r>
          </a:p>
        </p:txBody>
      </p:sp>
      <p:sp>
        <p:nvSpPr>
          <p:cNvPr id="4" name="TextBox 3"/>
          <p:cNvSpPr txBox="1"/>
          <p:nvPr/>
        </p:nvSpPr>
        <p:spPr>
          <a:xfrm>
            <a:off x="785813" y="4437112"/>
            <a:ext cx="8215312" cy="1865313"/>
          </a:xfrm>
          <a:prstGeom prst="rect">
            <a:avLst/>
          </a:prstGeom>
          <a:solidFill>
            <a:schemeClr val="accent3">
              <a:lumMod val="20000"/>
              <a:lumOff val="80000"/>
            </a:schemeClr>
          </a:solidFill>
        </p:spPr>
        <p:txBody>
          <a:bodyPr>
            <a:spAutoFit/>
          </a:bodyPr>
          <a:lstStyle/>
          <a:p>
            <a:pPr>
              <a:lnSpc>
                <a:spcPct val="80000"/>
              </a:lnSpc>
              <a:spcBef>
                <a:spcPct val="20000"/>
              </a:spcBef>
            </a:pPr>
            <a:r>
              <a:rPr lang="ru-RU" sz="2400" dirty="0">
                <a:latin typeface="Calibri" panose="020F0502020204030204" pitchFamily="34" charset="0"/>
              </a:rPr>
              <a:t>Урок был вполне успешным, были сформированы  все необходимые знания  и умения для первого урока по данной теме. Это грамотный классический урок педагога – специалиста, который способен обучить детей и подготовить к итоговой аттестации. Но так работали учителя 10 и 20 лет назад.</a:t>
            </a:r>
            <a:endParaRPr lang="ru-RU" sz="1600" dirty="0">
              <a:latin typeface="Calibri" panose="020F0502020204030204" pitchFamily="34" charset="0"/>
            </a:endParaRPr>
          </a:p>
        </p:txBody>
      </p:sp>
    </p:spTree>
    <p:extLst>
      <p:ext uri="{BB962C8B-B14F-4D97-AF65-F5344CB8AC3E}">
        <p14:creationId xmlns:p14="http://schemas.microsoft.com/office/powerpoint/2010/main" val="4109844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500063" y="1052513"/>
            <a:ext cx="8215312" cy="5376862"/>
          </a:xfrm>
          <a:noFill/>
        </p:spPr>
        <p:txBody>
          <a:bodyPr>
            <a:noAutofit/>
          </a:bodyPr>
          <a:lstStyle/>
          <a:p>
            <a:pPr eaLnBrk="1" hangingPunct="1"/>
            <a:r>
              <a:rPr lang="ru-RU" sz="2000" b="0" dirty="0" smtClean="0">
                <a:latin typeface="Calibri" panose="020F0502020204030204" pitchFamily="34" charset="0"/>
              </a:rPr>
              <a:t>С помощью презентации, ИД педагог рассказала на основе личного опыта о системах счисления. Затем обучающимся было предложено войти в среду MOODLE, посмотреть выложенный материал к уроку и там же перейти к выполнению заданий по данной теме. Учитель рассказала, где можно посмотреть справочные материалы к уроку, где примеры выполнения предложенных заданий, где ссылки на интернет ресурсы для интересующихся. Задания были разного уровня, каждый мог найти то, что ему было по силам. Школьники работали самостоятельно, выполненные задания отправляли на проверку учителю и получали от него ответ верно или нет выполнено задание. Неверно выполненное задание можно было переделать, посмотрев внимательно материал к уроку. В конце урока ученики увидели, сколько заданий каждый выполнил, здесь же было выложено домашнее задание, которое можно было не записывать, но каждый видел, где оно расположено. Учитель подвела итоги, поставила оценки.</a:t>
            </a:r>
          </a:p>
        </p:txBody>
      </p:sp>
      <p:sp>
        <p:nvSpPr>
          <p:cNvPr id="22531" name="Заголовок 2"/>
          <p:cNvSpPr>
            <a:spLocks noGrp="1"/>
          </p:cNvSpPr>
          <p:nvPr>
            <p:ph type="title"/>
          </p:nvPr>
        </p:nvSpPr>
        <p:spPr>
          <a:xfrm>
            <a:off x="500063" y="188913"/>
            <a:ext cx="8186737" cy="633412"/>
          </a:xfrm>
        </p:spPr>
        <p:txBody>
          <a:bodyPr/>
          <a:lstStyle/>
          <a:p>
            <a:pPr eaLnBrk="1" hangingPunct="1"/>
            <a:r>
              <a:rPr lang="ru-RU" sz="3200" dirty="0">
                <a:solidFill>
                  <a:srgbClr val="0070C0"/>
                </a:solidFill>
                <a:effectLst>
                  <a:outerShdw blurRad="38100" dist="38100" dir="2700000" algn="tl">
                    <a:srgbClr val="000000">
                      <a:alpha val="43137"/>
                    </a:srgbClr>
                  </a:outerShdw>
                </a:effectLst>
              </a:rPr>
              <a:t>Примеры уроков. </a:t>
            </a:r>
            <a:br>
              <a:rPr lang="ru-RU" sz="3200" dirty="0">
                <a:solidFill>
                  <a:srgbClr val="0070C0"/>
                </a:solidFill>
                <a:effectLst>
                  <a:outerShdw blurRad="38100" dist="38100" dir="2700000" algn="tl">
                    <a:srgbClr val="000000">
                      <a:alpha val="43137"/>
                    </a:srgbClr>
                  </a:outerShdw>
                </a:effectLst>
              </a:rPr>
            </a:br>
            <a:r>
              <a:rPr lang="ru-RU" sz="3200" dirty="0">
                <a:solidFill>
                  <a:srgbClr val="0070C0"/>
                </a:solidFill>
                <a:effectLst>
                  <a:outerShdw blurRad="38100" dist="38100" dir="2700000" algn="tl">
                    <a:srgbClr val="000000">
                      <a:alpha val="43137"/>
                    </a:srgbClr>
                  </a:outerShdw>
                </a:effectLst>
              </a:rPr>
              <a:t>Системы счисления. 8 класс</a:t>
            </a:r>
          </a:p>
        </p:txBody>
      </p:sp>
      <p:sp>
        <p:nvSpPr>
          <p:cNvPr id="5" name="TextBox 4"/>
          <p:cNvSpPr txBox="1"/>
          <p:nvPr/>
        </p:nvSpPr>
        <p:spPr>
          <a:xfrm>
            <a:off x="500063" y="4786313"/>
            <a:ext cx="8215312" cy="1372683"/>
          </a:xfrm>
          <a:prstGeom prst="rect">
            <a:avLst/>
          </a:prstGeom>
          <a:solidFill>
            <a:schemeClr val="accent3">
              <a:lumMod val="20000"/>
              <a:lumOff val="80000"/>
            </a:schemeClr>
          </a:solidFill>
        </p:spPr>
        <p:txBody>
          <a:bodyPr>
            <a:spAutoFit/>
          </a:bodyPr>
          <a:lstStyle/>
          <a:p>
            <a:pPr>
              <a:lnSpc>
                <a:spcPct val="80000"/>
              </a:lnSpc>
              <a:spcBef>
                <a:spcPct val="20000"/>
              </a:spcBef>
            </a:pPr>
            <a:r>
              <a:rPr lang="ru-RU" sz="2000" dirty="0"/>
              <a:t>Школьники занимались предметом, и при этом они развивали свои коммуникативные навыки, способность выбирать посильный и интересный материал для усвоения темы, самостоятельно анализировать свои результаты, исправлять ошибки и двигаться дальше. В учебную деятельность был вовлечен каждый ученик</a:t>
            </a:r>
            <a:r>
              <a:rPr lang="ru-RU" sz="2400" dirty="0"/>
              <a:t>.</a:t>
            </a:r>
            <a:endParaRPr lang="ru-RU" sz="1600" dirty="0"/>
          </a:p>
        </p:txBody>
      </p:sp>
    </p:spTree>
    <p:extLst>
      <p:ext uri="{BB962C8B-B14F-4D97-AF65-F5344CB8AC3E}">
        <p14:creationId xmlns:p14="http://schemas.microsoft.com/office/powerpoint/2010/main" val="377069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500063" y="1857375"/>
            <a:ext cx="8215312" cy="4448175"/>
          </a:xfrm>
          <a:noFill/>
        </p:spPr>
        <p:txBody>
          <a:bodyPr>
            <a:noAutofit/>
          </a:bodyPr>
          <a:lstStyle/>
          <a:p>
            <a:pPr eaLnBrk="1" hangingPunct="1"/>
            <a:r>
              <a:rPr lang="ru-RU" sz="2000" b="0" dirty="0" smtClean="0">
                <a:latin typeface="Calibri" panose="020F0502020204030204" pitchFamily="34" charset="0"/>
              </a:rPr>
              <a:t>Каждому школьнику на отдельном ПК  было предложили просмотреть небольшой фрагмент учебного материала и записать в текстовом редакторе услышанное. Это были определения системы счисления, основания системы счисления, десятичной, двоичной, восьмеричной, шестнадцатеричной систем счисления; рассказ о тех системах счисления, которые были в истории человечества; на какие две большие группы делятся системы счисления; определения позиционной и непозиционной систем счисления; информация о достоинствах позиционных систем счисления, о недостатках непозиционных систем счисления. Школьники работали в наушниках, чтобы не слышать соседей и не мешать друг другу. Увиденный и услышанный материал обучающиеся записали в текстовом редакторе. Видеофрагменты были небольшими, при записи всего в несколько </a:t>
            </a:r>
            <a:r>
              <a:rPr lang="ru-RU" sz="2000" dirty="0" smtClean="0"/>
              <a:t>строчек. На уроке на это ушло не более пяти минут.</a:t>
            </a:r>
          </a:p>
        </p:txBody>
      </p:sp>
      <p:sp>
        <p:nvSpPr>
          <p:cNvPr id="23555" name="Заголовок 2"/>
          <p:cNvSpPr>
            <a:spLocks noGrp="1"/>
          </p:cNvSpPr>
          <p:nvPr>
            <p:ph type="title"/>
          </p:nvPr>
        </p:nvSpPr>
        <p:spPr>
          <a:xfrm>
            <a:off x="500063" y="188913"/>
            <a:ext cx="8186737" cy="633412"/>
          </a:xfrm>
        </p:spPr>
        <p:txBody>
          <a:bodyPr/>
          <a:lstStyle/>
          <a:p>
            <a:pPr eaLnBrk="1" hangingPunct="1"/>
            <a:r>
              <a:rPr lang="ru-RU" sz="3200" dirty="0">
                <a:solidFill>
                  <a:srgbClr val="0070C0"/>
                </a:solidFill>
                <a:effectLst>
                  <a:outerShdw blurRad="38100" dist="38100" dir="2700000" algn="tl">
                    <a:srgbClr val="000000">
                      <a:alpha val="43137"/>
                    </a:srgbClr>
                  </a:outerShdw>
                </a:effectLst>
              </a:rPr>
              <a:t>Примеры уроков. </a:t>
            </a:r>
            <a:br>
              <a:rPr lang="ru-RU" sz="3200" dirty="0">
                <a:solidFill>
                  <a:srgbClr val="0070C0"/>
                </a:solidFill>
                <a:effectLst>
                  <a:outerShdw blurRad="38100" dist="38100" dir="2700000" algn="tl">
                    <a:srgbClr val="000000">
                      <a:alpha val="43137"/>
                    </a:srgbClr>
                  </a:outerShdw>
                </a:effectLst>
              </a:rPr>
            </a:br>
            <a:r>
              <a:rPr lang="ru-RU" sz="3200" dirty="0">
                <a:solidFill>
                  <a:srgbClr val="0070C0"/>
                </a:solidFill>
                <a:effectLst>
                  <a:outerShdw blurRad="38100" dist="38100" dir="2700000" algn="tl">
                    <a:srgbClr val="000000">
                      <a:alpha val="43137"/>
                    </a:srgbClr>
                  </a:outerShdw>
                </a:effectLst>
              </a:rPr>
              <a:t>Системы счисления. 8 класс</a:t>
            </a:r>
          </a:p>
        </p:txBody>
      </p:sp>
      <p:sp>
        <p:nvSpPr>
          <p:cNvPr id="5" name="Содержимое 1"/>
          <p:cNvSpPr txBox="1">
            <a:spLocks/>
          </p:cNvSpPr>
          <p:nvPr/>
        </p:nvSpPr>
        <p:spPr>
          <a:xfrm>
            <a:off x="423007" y="1772816"/>
            <a:ext cx="8215312" cy="4448175"/>
          </a:xfrm>
          <a:prstGeom prst="rect">
            <a:avLst/>
          </a:prstGeom>
          <a:solidFill>
            <a:schemeClr val="bg1"/>
          </a:solidFill>
        </p:spPr>
        <p:txBody>
          <a:bodyPr/>
          <a:lstStyle/>
          <a:p>
            <a:r>
              <a:rPr lang="ru-RU" sz="2000" dirty="0"/>
              <a:t> </a:t>
            </a:r>
            <a:r>
              <a:rPr lang="ru-RU" sz="2000" dirty="0">
                <a:latin typeface="Calibri" panose="020F0502020204030204" pitchFamily="34" charset="0"/>
              </a:rPr>
              <a:t>Затем учитель попросил первого ученика прочитать определение системы счисления. Школьник зачитал записанные предложения, после чего учитель воспроизвёл запись данного фрагмента на общем экране. Все обсудили, насколько верно записал ученик воспроизведённый фрагмент, обсудили содержание данного определения.</a:t>
            </a:r>
          </a:p>
          <a:p>
            <a:r>
              <a:rPr lang="ru-RU" sz="2000" dirty="0">
                <a:latin typeface="Calibri" panose="020F0502020204030204" pitchFamily="34" charset="0"/>
              </a:rPr>
              <a:t>Далее по аналогии заслушали каждого ученика, и просмотрели фрагмент записи на большом экране. Каждый ученик видел, насколько, верно он воспроизвёл учебный материал, сравнивал себя с другими.</a:t>
            </a:r>
          </a:p>
          <a:p>
            <a:r>
              <a:rPr lang="ru-RU" sz="2000" dirty="0">
                <a:latin typeface="Calibri" panose="020F0502020204030204" pitchFamily="34" charset="0"/>
              </a:rPr>
              <a:t>После этого ученики сами сформулировали тему урока и предположили, чем они будут сегодня заниматься.</a:t>
            </a:r>
          </a:p>
        </p:txBody>
      </p:sp>
      <p:sp>
        <p:nvSpPr>
          <p:cNvPr id="6" name="Содержимое 1"/>
          <p:cNvSpPr txBox="1">
            <a:spLocks/>
          </p:cNvSpPr>
          <p:nvPr/>
        </p:nvSpPr>
        <p:spPr>
          <a:xfrm>
            <a:off x="500063" y="1628800"/>
            <a:ext cx="8215312" cy="5000625"/>
          </a:xfrm>
          <a:prstGeom prst="rect">
            <a:avLst/>
          </a:prstGeom>
          <a:solidFill>
            <a:schemeClr val="bg1"/>
          </a:solidFill>
        </p:spPr>
        <p:txBody>
          <a:bodyPr/>
          <a:lstStyle/>
          <a:p>
            <a:r>
              <a:rPr lang="ru-RU" sz="2000" dirty="0">
                <a:latin typeface="Calibri" panose="020F0502020204030204" pitchFamily="34" charset="0"/>
              </a:rPr>
              <a:t>Учитель организовал экспресс-опрос, чтобы выяснить, насколько школьники поняли рассмотренный материал.</a:t>
            </a:r>
          </a:p>
          <a:p>
            <a:r>
              <a:rPr lang="ru-RU" sz="2000" dirty="0">
                <a:latin typeface="Calibri" panose="020F0502020204030204" pitchFamily="34" charset="0"/>
              </a:rPr>
              <a:t>Далее ученикам было поручено, работая в парах, найти в Интернете материал об унарной системе счисления, о вавилонской, о римской, о двенадцатеричной, семеричной системах счисления. Школьникам предстояло найти нужный материал в Интернете и отразить его на 1-2 слайдах презентации. На это отводилось не более 8-10 минут.</a:t>
            </a:r>
          </a:p>
          <a:p>
            <a:r>
              <a:rPr lang="ru-RU" sz="2000" dirty="0">
                <a:latin typeface="Calibri" panose="020F0502020204030204" pitchFamily="34" charset="0"/>
              </a:rPr>
              <a:t>Найденный материал ученики сохраняли в сетевой папке. Одному ученику было поручено собрать презентации, созданные одноклассниками, в одну презентацию под названием «Системы счисления».</a:t>
            </a:r>
          </a:p>
          <a:p>
            <a:r>
              <a:rPr lang="ru-RU" sz="2000" dirty="0">
                <a:latin typeface="Calibri" panose="020F0502020204030204" pitchFamily="34" charset="0"/>
              </a:rPr>
              <a:t>Пока ученик готовил единую презентацию, учитель обсуждал с классом вопрос о том, какие достоинства и недостатки есть у позиционных и у непозиционных системах счисления.</a:t>
            </a:r>
          </a:p>
          <a:p>
            <a:endParaRPr lang="ru-RU" sz="2000" dirty="0">
              <a:latin typeface="Calibri" panose="020F0502020204030204" pitchFamily="34" charset="0"/>
            </a:endParaRPr>
          </a:p>
          <a:p>
            <a:pPr>
              <a:buFont typeface="Arial" charset="0"/>
              <a:buChar char="•"/>
            </a:pPr>
            <a:endParaRPr lang="ru-RU" sz="2000" dirty="0"/>
          </a:p>
          <a:p>
            <a:pPr>
              <a:buFont typeface="Arial" charset="0"/>
              <a:buChar char="•"/>
            </a:pPr>
            <a:r>
              <a:rPr lang="ru-RU" sz="2000" dirty="0"/>
              <a:t> </a:t>
            </a:r>
          </a:p>
          <a:p>
            <a:pPr>
              <a:buFont typeface="Arial" charset="0"/>
              <a:buChar char="•"/>
            </a:pPr>
            <a:endParaRPr lang="ru-RU" sz="2000" dirty="0"/>
          </a:p>
          <a:p>
            <a:pPr>
              <a:buFont typeface="Arial" charset="0"/>
              <a:buChar char="•"/>
            </a:pPr>
            <a:endParaRPr lang="ru-RU" sz="2000" dirty="0"/>
          </a:p>
          <a:p>
            <a:pPr>
              <a:buFont typeface="Arial" charset="0"/>
              <a:buChar char="•"/>
            </a:pPr>
            <a:endParaRPr lang="ru-RU" sz="2000" dirty="0"/>
          </a:p>
        </p:txBody>
      </p:sp>
      <p:sp>
        <p:nvSpPr>
          <p:cNvPr id="7" name="Содержимое 1"/>
          <p:cNvSpPr txBox="1">
            <a:spLocks/>
          </p:cNvSpPr>
          <p:nvPr/>
        </p:nvSpPr>
        <p:spPr>
          <a:xfrm>
            <a:off x="500063" y="1628799"/>
            <a:ext cx="8286750" cy="5000625"/>
          </a:xfrm>
          <a:prstGeom prst="rect">
            <a:avLst/>
          </a:prstGeom>
          <a:solidFill>
            <a:schemeClr val="bg1"/>
          </a:solidFill>
        </p:spPr>
        <p:txBody>
          <a:bodyPr/>
          <a:lstStyle/>
          <a:p>
            <a:r>
              <a:rPr lang="ru-RU" sz="2000" dirty="0">
                <a:latin typeface="Calibri" panose="020F0502020204030204" pitchFamily="34" charset="0"/>
              </a:rPr>
              <a:t>В конце урока учитель продемонстрировала созданную школьниками презентацию о системах счисления и обсудила с классом, насколько хорошо и понятно представлен в ней материал.</a:t>
            </a:r>
          </a:p>
          <a:p>
            <a:r>
              <a:rPr lang="ru-RU" sz="2000" dirty="0">
                <a:latin typeface="Calibri" panose="020F0502020204030204" pitchFamily="34" charset="0"/>
              </a:rPr>
              <a:t>Все созданные на уроке </a:t>
            </a:r>
            <a:r>
              <a:rPr lang="ru-RU" sz="2000" dirty="0" err="1">
                <a:latin typeface="Calibri" panose="020F0502020204030204" pitchFamily="34" charset="0"/>
              </a:rPr>
              <a:t>материалыу</a:t>
            </a:r>
            <a:r>
              <a:rPr lang="ru-RU" sz="2000" dirty="0">
                <a:latin typeface="Calibri" panose="020F0502020204030204" pitchFamily="34" charset="0"/>
              </a:rPr>
              <a:t> </a:t>
            </a:r>
            <a:r>
              <a:rPr lang="ru-RU" sz="2000" dirty="0" err="1">
                <a:latin typeface="Calibri" panose="020F0502020204030204" pitchFamily="34" charset="0"/>
              </a:rPr>
              <a:t>читель</a:t>
            </a:r>
            <a:r>
              <a:rPr lang="ru-RU" sz="2000" dirty="0">
                <a:latin typeface="Calibri" panose="020F0502020204030204" pitchFamily="34" charset="0"/>
              </a:rPr>
              <a:t> разместила в своём учебном пространстве, где каждый ученик может после уроков снова посмотреть всю проделанную на уроке работу, показать свою работу (свой вклад) родителям. </a:t>
            </a:r>
          </a:p>
          <a:p>
            <a:r>
              <a:rPr lang="ru-RU" sz="2000" dirty="0">
                <a:latin typeface="Calibri" panose="020F0502020204030204" pitchFamily="34" charset="0"/>
              </a:rPr>
              <a:t>В конце урока школьники получили д/з – прочитать соответствующий параграф учебника, ответить на вопросы после параграфа и выполнить творческое задание - привести доказательства того, что у нас до сих пор используются римская и пр. системы счисления; создать дополнительные, более полные презентации по понравившейся им системе счисления - унарной, вавилонской, римской и др.</a:t>
            </a:r>
          </a:p>
          <a:p>
            <a:pPr>
              <a:buFont typeface="Arial" charset="0"/>
              <a:buChar char="•"/>
            </a:pPr>
            <a:endParaRPr lang="ru-RU" sz="2000" dirty="0">
              <a:latin typeface="Calibri" panose="020F0502020204030204" pitchFamily="34" charset="0"/>
            </a:endParaRPr>
          </a:p>
          <a:p>
            <a:pPr>
              <a:buFont typeface="Arial" charset="0"/>
              <a:buChar char="•"/>
            </a:pPr>
            <a:endParaRPr lang="ru-RU" sz="2000" dirty="0">
              <a:latin typeface="Calibri" panose="020F0502020204030204" pitchFamily="34" charset="0"/>
            </a:endParaRPr>
          </a:p>
          <a:p>
            <a:endParaRPr lang="ru-RU" sz="2000" dirty="0"/>
          </a:p>
          <a:p>
            <a:pPr>
              <a:buFont typeface="Arial" charset="0"/>
              <a:buChar char="•"/>
            </a:pPr>
            <a:endParaRPr lang="ru-RU" sz="2000" dirty="0"/>
          </a:p>
        </p:txBody>
      </p:sp>
      <p:sp>
        <p:nvSpPr>
          <p:cNvPr id="9" name="TextBox 8"/>
          <p:cNvSpPr txBox="1"/>
          <p:nvPr/>
        </p:nvSpPr>
        <p:spPr>
          <a:xfrm>
            <a:off x="501215" y="2636912"/>
            <a:ext cx="8286750" cy="3637919"/>
          </a:xfrm>
          <a:prstGeom prst="rect">
            <a:avLst/>
          </a:prstGeom>
          <a:solidFill>
            <a:schemeClr val="accent3">
              <a:lumMod val="20000"/>
              <a:lumOff val="80000"/>
            </a:schemeClr>
          </a:solidFill>
        </p:spPr>
        <p:txBody>
          <a:bodyPr>
            <a:spAutoFit/>
          </a:bodyPr>
          <a:lstStyle/>
          <a:p>
            <a:pPr>
              <a:lnSpc>
                <a:spcPct val="80000"/>
              </a:lnSpc>
              <a:spcBef>
                <a:spcPct val="20000"/>
              </a:spcBef>
            </a:pPr>
            <a:r>
              <a:rPr lang="ru-RU" sz="2400" dirty="0">
                <a:latin typeface="Calibri" panose="020F0502020204030204" pitchFamily="34" charset="0"/>
              </a:rPr>
              <a:t>На этом занятии каждый школьник был вовлечен в активную учебную деятельность, выполнял действия, которые ему нужны на любом занятии: слушал, записывал, работал с текстовым редактором. Затем каждый выступал, слушал одноклассников, сравнивал себя с другими, выполнял задание, которое выливалось в коллективный труд, ощущал себя значимым в освоении учебного материала – как он подберет материал, как объяснит его одноклассникам, так и будет усвоена данная тема в классе. Каждый старался качественно изложить свое задание, тем самым показывая, насколько хорошо он понял материал, и насколько хорошо он может объяснить его другим.</a:t>
            </a:r>
            <a:endParaRPr lang="ru-RU" dirty="0">
              <a:latin typeface="Calibri" panose="020F0502020204030204" pitchFamily="34" charset="0"/>
            </a:endParaRPr>
          </a:p>
        </p:txBody>
      </p:sp>
    </p:spTree>
    <p:extLst>
      <p:ext uri="{BB962C8B-B14F-4D97-AF65-F5344CB8AC3E}">
        <p14:creationId xmlns:p14="http://schemas.microsoft.com/office/powerpoint/2010/main" val="4004362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611560" y="1196752"/>
            <a:ext cx="7900987" cy="5073650"/>
          </a:xfrm>
          <a:solidFill>
            <a:schemeClr val="bg1"/>
          </a:solidFill>
        </p:spPr>
        <p:txBody>
          <a:bodyPr>
            <a:normAutofit/>
          </a:bodyPr>
          <a:lstStyle/>
          <a:p>
            <a:pPr eaLnBrk="1" hangingPunct="1">
              <a:lnSpc>
                <a:spcPct val="80000"/>
              </a:lnSpc>
              <a:buFont typeface="Arial" panose="020B0604020202020204" pitchFamily="34" charset="0"/>
              <a:buChar char="•"/>
            </a:pPr>
            <a:r>
              <a:rPr lang="ru-RU" sz="2200" b="0" dirty="0" smtClean="0">
                <a:latin typeface="Calibri" panose="020F0502020204030204" pitchFamily="34" charset="0"/>
              </a:rPr>
              <a:t>мобилизация (предполагает включение учащихся в активную интеллектуальную деятельность);</a:t>
            </a:r>
          </a:p>
          <a:p>
            <a:pPr eaLnBrk="1" hangingPunct="1">
              <a:lnSpc>
                <a:spcPct val="80000"/>
              </a:lnSpc>
              <a:buFont typeface="Arial" panose="020B0604020202020204" pitchFamily="34" charset="0"/>
              <a:buChar char="•"/>
            </a:pPr>
            <a:r>
              <a:rPr lang="ru-RU" sz="2200" b="0" dirty="0" smtClean="0">
                <a:latin typeface="Calibri" panose="020F0502020204030204" pitchFamily="34" charset="0"/>
              </a:rPr>
              <a:t>целеполагание (учащиеся самостоятельно формулируют цели урока по схеме «вспомнить →  узнать → научиться»);</a:t>
            </a:r>
          </a:p>
          <a:p>
            <a:pPr eaLnBrk="1" hangingPunct="1">
              <a:lnSpc>
                <a:spcPct val="80000"/>
              </a:lnSpc>
              <a:buFont typeface="Arial" panose="020B0604020202020204" pitchFamily="34" charset="0"/>
              <a:buChar char="•"/>
            </a:pPr>
            <a:r>
              <a:rPr lang="ru-RU" sz="2200" b="0" dirty="0" smtClean="0">
                <a:latin typeface="Calibri" panose="020F0502020204030204" pitchFamily="34" charset="0"/>
              </a:rPr>
              <a:t>осознание недостаточности имеющихся знаний (учитель способствует возникновению на уроке проблемной ситуации, в ходе анализа которой учащиеся понимают, что имеющихся знаний для ее решения недостаточно);</a:t>
            </a:r>
          </a:p>
          <a:p>
            <a:pPr eaLnBrk="1" hangingPunct="1">
              <a:lnSpc>
                <a:spcPct val="80000"/>
              </a:lnSpc>
              <a:buFont typeface="Arial" panose="020B0604020202020204" pitchFamily="34" charset="0"/>
              <a:buChar char="•"/>
            </a:pPr>
            <a:r>
              <a:rPr lang="ru-RU" sz="2200" b="0" dirty="0" smtClean="0">
                <a:latin typeface="Calibri" panose="020F0502020204030204" pitchFamily="34" charset="0"/>
              </a:rPr>
              <a:t>коммуникация (поиск новых знаний в паре, в группе, в коллективе);</a:t>
            </a:r>
          </a:p>
          <a:p>
            <a:pPr eaLnBrk="1" hangingPunct="1">
              <a:lnSpc>
                <a:spcPct val="80000"/>
              </a:lnSpc>
              <a:buFont typeface="Arial" panose="020B0604020202020204" pitchFamily="34" charset="0"/>
              <a:buChar char="•"/>
            </a:pPr>
            <a:r>
              <a:rPr lang="ru-RU" sz="2200" b="0" dirty="0" smtClean="0">
                <a:latin typeface="Calibri" panose="020F0502020204030204" pitchFamily="34" charset="0"/>
              </a:rPr>
              <a:t>взаимопроверка, взаимоконтроль;</a:t>
            </a:r>
          </a:p>
          <a:p>
            <a:pPr eaLnBrk="1" hangingPunct="1">
              <a:lnSpc>
                <a:spcPct val="80000"/>
              </a:lnSpc>
              <a:buFont typeface="Arial" panose="020B0604020202020204" pitchFamily="34" charset="0"/>
              <a:buChar char="•"/>
            </a:pPr>
            <a:r>
              <a:rPr lang="ru-RU" sz="2200" b="0" dirty="0" smtClean="0">
                <a:latin typeface="Calibri" panose="020F0502020204030204" pitchFamily="34" charset="0"/>
              </a:rPr>
              <a:t>рефлексия (осознание учеником и воспроизведение в речи того, что нового он узнал и чему научился на уроке) </a:t>
            </a:r>
          </a:p>
          <a:p>
            <a:pPr marL="0" indent="0" algn="r" eaLnBrk="1" hangingPunct="1">
              <a:lnSpc>
                <a:spcPct val="80000"/>
              </a:lnSpc>
            </a:pPr>
            <a:r>
              <a:rPr lang="ru-RU" sz="2200" b="0" i="1" dirty="0" smtClean="0">
                <a:latin typeface="Calibri" panose="020F0502020204030204" pitchFamily="34" charset="0"/>
              </a:rPr>
              <a:t>Поливанова К.</a:t>
            </a:r>
          </a:p>
        </p:txBody>
      </p:sp>
      <p:sp>
        <p:nvSpPr>
          <p:cNvPr id="25603" name="Заголовок 2"/>
          <p:cNvSpPr>
            <a:spLocks noGrp="1"/>
          </p:cNvSpPr>
          <p:nvPr>
            <p:ph type="title"/>
          </p:nvPr>
        </p:nvSpPr>
        <p:spPr>
          <a:xfrm>
            <a:off x="683568" y="0"/>
            <a:ext cx="8460432" cy="1066800"/>
          </a:xfrm>
        </p:spPr>
        <p:txBody>
          <a:bodyPr/>
          <a:lstStyle/>
          <a:p>
            <a:pPr eaLnBrk="1" hangingPunct="1"/>
            <a:r>
              <a:rPr lang="ru-RU" sz="3200" dirty="0">
                <a:solidFill>
                  <a:srgbClr val="0070C0"/>
                </a:solidFill>
                <a:effectLst>
                  <a:outerShdw blurRad="38100" dist="38100" dir="2700000" algn="tl">
                    <a:srgbClr val="000000">
                      <a:alpha val="43137"/>
                    </a:srgbClr>
                  </a:outerShdw>
                </a:effectLst>
              </a:rPr>
              <a:t>Этапы современного урока</a:t>
            </a:r>
          </a:p>
        </p:txBody>
      </p:sp>
    </p:spTree>
    <p:extLst>
      <p:ext uri="{BB962C8B-B14F-4D97-AF65-F5344CB8AC3E}">
        <p14:creationId xmlns:p14="http://schemas.microsoft.com/office/powerpoint/2010/main" val="3791692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971600" y="1052736"/>
            <a:ext cx="7643812" cy="5073650"/>
          </a:xfrm>
          <a:solidFill>
            <a:schemeClr val="bg1"/>
          </a:solidFill>
        </p:spPr>
        <p:txBody>
          <a:bodyPr>
            <a:normAutofit/>
          </a:bodyPr>
          <a:lstStyle/>
          <a:p>
            <a:pPr eaLnBrk="1" hangingPunct="1">
              <a:lnSpc>
                <a:spcPct val="80000"/>
              </a:lnSpc>
              <a:buFont typeface="Arial" panose="020B0604020202020204" pitchFamily="34" charset="0"/>
              <a:buChar char="•"/>
            </a:pPr>
            <a:r>
              <a:rPr lang="ru-RU" sz="2000" b="0" dirty="0" smtClean="0">
                <a:latin typeface="Calibri" panose="020F0502020204030204" pitchFamily="34" charset="0"/>
              </a:rPr>
              <a:t>Конкретно определить тему, цели, тип урока и его место в учебной программе.</a:t>
            </a:r>
          </a:p>
          <a:p>
            <a:pPr eaLnBrk="1" hangingPunct="1">
              <a:lnSpc>
                <a:spcPct val="80000"/>
              </a:lnSpc>
              <a:buFont typeface="Arial" panose="020B0604020202020204" pitchFamily="34" charset="0"/>
              <a:buChar char="•"/>
            </a:pPr>
            <a:r>
              <a:rPr lang="ru-RU" sz="2000" b="0" dirty="0" smtClean="0">
                <a:latin typeface="Calibri" panose="020F0502020204030204" pitchFamily="34" charset="0"/>
              </a:rPr>
              <a:t>Отобрать учебный материал (определить его содержание, объем, установить связь с ранее изученным, систему упражнений, дополнительный материал для дифференцированной работы и домашнее задание).</a:t>
            </a:r>
          </a:p>
          <a:p>
            <a:pPr eaLnBrk="1" hangingPunct="1">
              <a:lnSpc>
                <a:spcPct val="80000"/>
              </a:lnSpc>
              <a:buFont typeface="Arial" panose="020B0604020202020204" pitchFamily="34" charset="0"/>
              <a:buChar char="•"/>
            </a:pPr>
            <a:r>
              <a:rPr lang="ru-RU" sz="2000" b="0" dirty="0" smtClean="0">
                <a:latin typeface="Calibri" panose="020F0502020204030204" pitchFamily="34" charset="0"/>
              </a:rPr>
              <a:t>Выбрать наиболее эффективные методы и приемы обучения в данном классе, разнообразные виды деятельности обучающихся и учителя на всех этапах урока.</a:t>
            </a:r>
          </a:p>
          <a:p>
            <a:pPr eaLnBrk="1" hangingPunct="1">
              <a:lnSpc>
                <a:spcPct val="80000"/>
              </a:lnSpc>
              <a:buFont typeface="Arial" panose="020B0604020202020204" pitchFamily="34" charset="0"/>
              <a:buChar char="•"/>
            </a:pPr>
            <a:r>
              <a:rPr lang="ru-RU" sz="2000" b="0" dirty="0" smtClean="0">
                <a:latin typeface="Calibri" panose="020F0502020204030204" pitchFamily="34" charset="0"/>
              </a:rPr>
              <a:t>Определить формы контроля за учебной деятельностью школьников на данном занятии.</a:t>
            </a:r>
          </a:p>
          <a:p>
            <a:pPr eaLnBrk="1" hangingPunct="1">
              <a:lnSpc>
                <a:spcPct val="80000"/>
              </a:lnSpc>
              <a:buFont typeface="Arial" panose="020B0604020202020204" pitchFamily="34" charset="0"/>
              <a:buChar char="•"/>
            </a:pPr>
            <a:r>
              <a:rPr lang="ru-RU" sz="2000" b="0" dirty="0" smtClean="0">
                <a:latin typeface="Calibri" panose="020F0502020204030204" pitchFamily="34" charset="0"/>
              </a:rPr>
              <a:t>Продумать оптимальный темп урока (рассчитать время на каждый его этап для каждого конкретного класса).</a:t>
            </a:r>
          </a:p>
          <a:p>
            <a:pPr eaLnBrk="1" hangingPunct="1">
              <a:lnSpc>
                <a:spcPct val="80000"/>
              </a:lnSpc>
              <a:buFont typeface="Arial" panose="020B0604020202020204" pitchFamily="34" charset="0"/>
              <a:buChar char="•"/>
            </a:pPr>
            <a:r>
              <a:rPr lang="ru-RU" sz="2000" b="0" dirty="0" smtClean="0">
                <a:latin typeface="Calibri" panose="020F0502020204030204" pitchFamily="34" charset="0"/>
              </a:rPr>
              <a:t>Продумать форму подведения итогов урока.</a:t>
            </a:r>
          </a:p>
          <a:p>
            <a:pPr eaLnBrk="1" hangingPunct="1">
              <a:lnSpc>
                <a:spcPct val="80000"/>
              </a:lnSpc>
              <a:buFont typeface="Arial" panose="020B0604020202020204" pitchFamily="34" charset="0"/>
              <a:buChar char="•"/>
            </a:pPr>
            <a:r>
              <a:rPr lang="ru-RU" sz="2000" b="0" dirty="0" smtClean="0">
                <a:latin typeface="Calibri" panose="020F0502020204030204" pitchFamily="34" charset="0"/>
              </a:rPr>
              <a:t>Продумать содержание, объем и форму домашнего задания.</a:t>
            </a:r>
          </a:p>
          <a:p>
            <a:pPr eaLnBrk="1" hangingPunct="1">
              <a:lnSpc>
                <a:spcPct val="80000"/>
              </a:lnSpc>
            </a:pPr>
            <a:endParaRPr lang="ru-RU" sz="2000" dirty="0" smtClean="0"/>
          </a:p>
        </p:txBody>
      </p:sp>
      <p:sp>
        <p:nvSpPr>
          <p:cNvPr id="26627" name="Заголовок 2"/>
          <p:cNvSpPr>
            <a:spLocks noGrp="1"/>
          </p:cNvSpPr>
          <p:nvPr>
            <p:ph type="title"/>
          </p:nvPr>
        </p:nvSpPr>
        <p:spPr>
          <a:xfrm>
            <a:off x="1214438" y="0"/>
            <a:ext cx="7929562" cy="1066800"/>
          </a:xfrm>
        </p:spPr>
        <p:txBody>
          <a:bodyPr/>
          <a:lstStyle/>
          <a:p>
            <a:pPr eaLnBrk="1" hangingPunct="1"/>
            <a:r>
              <a:rPr lang="ru-RU" sz="3200" dirty="0">
                <a:solidFill>
                  <a:srgbClr val="0070C0"/>
                </a:solidFill>
                <a:effectLst>
                  <a:outerShdw blurRad="38100" dist="38100" dir="2700000" algn="tl">
                    <a:srgbClr val="000000">
                      <a:alpha val="43137"/>
                    </a:srgbClr>
                  </a:outerShdw>
                </a:effectLst>
              </a:rPr>
              <a:t>Проектирование урока</a:t>
            </a:r>
          </a:p>
        </p:txBody>
      </p:sp>
    </p:spTree>
    <p:extLst>
      <p:ext uri="{BB962C8B-B14F-4D97-AF65-F5344CB8AC3E}">
        <p14:creationId xmlns:p14="http://schemas.microsoft.com/office/powerpoint/2010/main" val="2793183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611560" y="1052736"/>
            <a:ext cx="8286750" cy="5073650"/>
          </a:xfrm>
          <a:solidFill>
            <a:schemeClr val="bg1"/>
          </a:solidFill>
        </p:spPr>
        <p:txBody>
          <a:bodyPr>
            <a:normAutofit/>
          </a:bodyPr>
          <a:lstStyle/>
          <a:p>
            <a:pPr marL="0" indent="0" eaLnBrk="1" hangingPunct="1">
              <a:lnSpc>
                <a:spcPct val="80000"/>
              </a:lnSpc>
              <a:buFont typeface="Georgia" pitchFamily="18" charset="0"/>
              <a:buNone/>
            </a:pPr>
            <a:r>
              <a:rPr lang="ru-RU" sz="2400" b="0" dirty="0" smtClean="0">
                <a:latin typeface="Calibri" panose="020F0502020204030204" pitchFamily="34" charset="0"/>
              </a:rPr>
              <a:t>Структура технологической карты: </a:t>
            </a:r>
          </a:p>
          <a:p>
            <a:pPr marL="0" indent="0" eaLnBrk="1" hangingPunct="1">
              <a:lnSpc>
                <a:spcPct val="80000"/>
              </a:lnSpc>
            </a:pPr>
            <a:r>
              <a:rPr lang="ru-RU" sz="2400" b="0" dirty="0" smtClean="0">
                <a:latin typeface="Calibri" panose="020F0502020204030204" pitchFamily="34" charset="0"/>
              </a:rPr>
              <a:t>название темы с указанием часов, отведенных на ее изучение;</a:t>
            </a:r>
          </a:p>
          <a:p>
            <a:pPr marL="0" indent="0" eaLnBrk="1" hangingPunct="1">
              <a:lnSpc>
                <a:spcPct val="80000"/>
              </a:lnSpc>
            </a:pPr>
            <a:r>
              <a:rPr lang="ru-RU" sz="2400" b="0" dirty="0" smtClean="0">
                <a:latin typeface="Calibri" panose="020F0502020204030204" pitchFamily="34" charset="0"/>
              </a:rPr>
              <a:t>планируемые результаты (предметные, личностные, </a:t>
            </a:r>
            <a:r>
              <a:rPr lang="ru-RU" sz="2400" b="0" dirty="0" err="1" smtClean="0">
                <a:latin typeface="Calibri" panose="020F0502020204030204" pitchFamily="34" charset="0"/>
              </a:rPr>
              <a:t>метапредметные</a:t>
            </a:r>
            <a:r>
              <a:rPr lang="ru-RU" sz="2400" b="0" dirty="0" smtClean="0">
                <a:latin typeface="Calibri" panose="020F0502020204030204" pitchFamily="34" charset="0"/>
              </a:rPr>
              <a:t>);</a:t>
            </a:r>
          </a:p>
          <a:p>
            <a:pPr marL="0" indent="0" eaLnBrk="1" hangingPunct="1">
              <a:lnSpc>
                <a:spcPct val="80000"/>
              </a:lnSpc>
            </a:pPr>
            <a:r>
              <a:rPr lang="ru-RU" sz="2400" b="0" dirty="0" err="1" smtClean="0">
                <a:latin typeface="Calibri" panose="020F0502020204030204" pitchFamily="34" charset="0"/>
              </a:rPr>
              <a:t>межпредметные</a:t>
            </a:r>
            <a:r>
              <a:rPr lang="ru-RU" sz="2400" b="0" dirty="0" smtClean="0">
                <a:latin typeface="Calibri" panose="020F0502020204030204" pitchFamily="34" charset="0"/>
              </a:rPr>
              <a:t> связи и особенности организации пространства (формы работы и ресурсы);</a:t>
            </a:r>
          </a:p>
          <a:p>
            <a:pPr marL="0" indent="0" eaLnBrk="1" hangingPunct="1">
              <a:lnSpc>
                <a:spcPct val="80000"/>
              </a:lnSpc>
            </a:pPr>
            <a:r>
              <a:rPr lang="ru-RU" sz="2400" b="0" dirty="0" smtClean="0">
                <a:latin typeface="Calibri" panose="020F0502020204030204" pitchFamily="34" charset="0"/>
              </a:rPr>
              <a:t>этапы изучения темы (на каждом этапе работы определяется цель и прогнозируемый результат, даются практические задания на отработку материала и диагностические задания на проверку его понимания и усвоения);</a:t>
            </a:r>
          </a:p>
          <a:p>
            <a:pPr marL="0" indent="0" eaLnBrk="1" hangingPunct="1">
              <a:lnSpc>
                <a:spcPct val="80000"/>
              </a:lnSpc>
            </a:pPr>
            <a:r>
              <a:rPr lang="ru-RU" sz="2400" b="0" dirty="0" smtClean="0">
                <a:latin typeface="Calibri" panose="020F0502020204030204" pitchFamily="34" charset="0"/>
              </a:rPr>
              <a:t>контрольное задание на проверку достижения планируемых результатов.</a:t>
            </a:r>
          </a:p>
        </p:txBody>
      </p:sp>
      <p:sp>
        <p:nvSpPr>
          <p:cNvPr id="27651" name="Заголовок 2"/>
          <p:cNvSpPr>
            <a:spLocks noGrp="1"/>
          </p:cNvSpPr>
          <p:nvPr>
            <p:ph type="title"/>
          </p:nvPr>
        </p:nvSpPr>
        <p:spPr>
          <a:xfrm>
            <a:off x="1214438" y="0"/>
            <a:ext cx="7929562" cy="1066800"/>
          </a:xfrm>
        </p:spPr>
        <p:txBody>
          <a:bodyPr/>
          <a:lstStyle/>
          <a:p>
            <a:pPr eaLnBrk="1" hangingPunct="1"/>
            <a:r>
              <a:rPr lang="ru-RU" sz="3200" dirty="0">
                <a:solidFill>
                  <a:srgbClr val="0070C0"/>
                </a:solidFill>
                <a:effectLst>
                  <a:outerShdw blurRad="38100" dist="38100" dir="2700000" algn="tl">
                    <a:srgbClr val="000000">
                      <a:alpha val="43137"/>
                    </a:srgbClr>
                  </a:outerShdw>
                </a:effectLst>
              </a:rPr>
              <a:t>Технологическая карта урока</a:t>
            </a:r>
          </a:p>
        </p:txBody>
      </p:sp>
    </p:spTree>
    <p:extLst>
      <p:ext uri="{BB962C8B-B14F-4D97-AF65-F5344CB8AC3E}">
        <p14:creationId xmlns:p14="http://schemas.microsoft.com/office/powerpoint/2010/main" val="2247467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Заголовок 1"/>
          <p:cNvSpPr>
            <a:spLocks noGrp="1"/>
          </p:cNvSpPr>
          <p:nvPr>
            <p:ph type="title"/>
          </p:nvPr>
        </p:nvSpPr>
        <p:spPr/>
        <p:txBody>
          <a:bodyPr>
            <a:noAutofit/>
          </a:bodyPr>
          <a:lstStyle/>
          <a:p>
            <a:r>
              <a:rPr lang="ru-RU" dirty="0">
                <a:solidFill>
                  <a:srgbClr val="0070C0"/>
                </a:solidFill>
                <a:effectLst>
                  <a:outerShdw blurRad="38100" dist="38100" dir="2700000" algn="tl">
                    <a:srgbClr val="000000">
                      <a:alpha val="43137"/>
                    </a:srgbClr>
                  </a:outerShdw>
                </a:effectLst>
              </a:rPr>
              <a:t>Методические особенности</a:t>
            </a:r>
          </a:p>
        </p:txBody>
      </p:sp>
      <p:pic>
        <p:nvPicPr>
          <p:cNvPr id="65538" name="Picture 2"/>
          <p:cNvPicPr>
            <a:picLocks noChangeAspect="1" noChangeArrowheads="1"/>
          </p:cNvPicPr>
          <p:nvPr/>
        </p:nvPicPr>
        <p:blipFill>
          <a:blip r:embed="rId2"/>
          <a:srcRect/>
          <a:stretch>
            <a:fillRect/>
          </a:stretch>
        </p:blipFill>
        <p:spPr bwMode="auto">
          <a:xfrm>
            <a:off x="1331640" y="1268760"/>
            <a:ext cx="7488832" cy="47339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33500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539552" y="476672"/>
            <a:ext cx="7520940" cy="548640"/>
          </a:xfrm>
          <a:extLst/>
        </p:spPr>
        <p:txBody>
          <a:bodyPr>
            <a:normAutofit fontScale="90000"/>
            <a:scene3d>
              <a:camera prst="orthographicFront"/>
              <a:lightRig rig="soft" dir="t"/>
            </a:scene3d>
          </a:bodyPr>
          <a:lstStyle/>
          <a:p>
            <a:pPr eaLnBrk="1" fontAlgn="auto" hangingPunct="1">
              <a:spcAft>
                <a:spcPts val="0"/>
              </a:spcAft>
              <a:defRPr/>
            </a:pPr>
            <a:r>
              <a:rPr lang="ru-RU" sz="3100" dirty="0">
                <a:solidFill>
                  <a:srgbClr val="0070C0"/>
                </a:solidFill>
                <a:effectLst>
                  <a:outerShdw blurRad="38100" dist="38100" dir="2700000" algn="tl">
                    <a:srgbClr val="000000">
                      <a:alpha val="43137"/>
                    </a:srgbClr>
                  </a:outerShdw>
                </a:effectLst>
              </a:rPr>
              <a:t>Графические схемы </a:t>
            </a:r>
            <a:r>
              <a:rPr lang="ru-RU" sz="3100" dirty="0" smtClean="0">
                <a:solidFill>
                  <a:srgbClr val="0070C0"/>
                </a:solidFill>
                <a:effectLst>
                  <a:outerShdw blurRad="38100" dist="38100" dir="2700000" algn="tl">
                    <a:srgbClr val="000000">
                      <a:alpha val="43137"/>
                    </a:srgbClr>
                  </a:outerShdw>
                </a:effectLst>
              </a:rPr>
              <a:t>– </a:t>
            </a:r>
            <a:br>
              <a:rPr lang="ru-RU" sz="3100" dirty="0" smtClean="0">
                <a:solidFill>
                  <a:srgbClr val="0070C0"/>
                </a:solidFill>
                <a:effectLst>
                  <a:outerShdw blurRad="38100" dist="38100" dir="2700000" algn="tl">
                    <a:srgbClr val="000000">
                      <a:alpha val="43137"/>
                    </a:srgbClr>
                  </a:outerShdw>
                </a:effectLst>
              </a:rPr>
            </a:br>
            <a:r>
              <a:rPr lang="ru-RU" sz="3100" dirty="0" smtClean="0">
                <a:solidFill>
                  <a:srgbClr val="0070C0"/>
                </a:solidFill>
                <a:effectLst>
                  <a:outerShdw blurRad="38100" dist="38100" dir="2700000" algn="tl">
                    <a:srgbClr val="000000">
                      <a:alpha val="43137"/>
                    </a:srgbClr>
                  </a:outerShdw>
                </a:effectLst>
              </a:rPr>
              <a:t>инструмент </a:t>
            </a:r>
            <a:r>
              <a:rPr lang="ru-RU" sz="3100" dirty="0">
                <a:solidFill>
                  <a:srgbClr val="0070C0"/>
                </a:solidFill>
                <a:effectLst>
                  <a:outerShdw blurRad="38100" dist="38100" dir="2700000" algn="tl">
                    <a:srgbClr val="000000">
                      <a:alpha val="43137"/>
                    </a:srgbClr>
                  </a:outerShdw>
                </a:effectLst>
              </a:rPr>
              <a:t>работы с информацией</a:t>
            </a:r>
            <a:r>
              <a:rPr lang="ru-RU" dirty="0" smtClean="0">
                <a:ea typeface="+mj-ea"/>
              </a:rPr>
              <a:t/>
            </a:r>
            <a:br>
              <a:rPr lang="ru-RU" dirty="0" smtClean="0">
                <a:ea typeface="+mj-ea"/>
              </a:rPr>
            </a:br>
            <a:endParaRPr lang="ru-RU" dirty="0">
              <a:ea typeface="+mj-ea"/>
            </a:endParaRPr>
          </a:p>
        </p:txBody>
      </p:sp>
      <p:sp>
        <p:nvSpPr>
          <p:cNvPr id="13315" name="Содержимое 1"/>
          <p:cNvSpPr>
            <a:spLocks noGrp="1"/>
          </p:cNvSpPr>
          <p:nvPr>
            <p:ph idx="1"/>
          </p:nvPr>
        </p:nvSpPr>
        <p:spPr>
          <a:xfrm>
            <a:off x="457200" y="1143000"/>
            <a:ext cx="8229600" cy="5357813"/>
          </a:xfrm>
        </p:spPr>
        <p:txBody>
          <a:bodyPr/>
          <a:lstStyle/>
          <a:p>
            <a:pPr marL="0" indent="363538" eaLnBrk="1" hangingPunct="1">
              <a:lnSpc>
                <a:spcPct val="80000"/>
              </a:lnSpc>
            </a:pPr>
            <a:r>
              <a:rPr lang="ru-RU" altLang="ru-RU" sz="2000" b="0" dirty="0" smtClean="0">
                <a:latin typeface="Calibri" panose="020F0502020204030204" pitchFamily="34" charset="0"/>
                <a:cs typeface="Arial" panose="020B0604020202020204" pitchFamily="34" charset="0"/>
              </a:rPr>
              <a:t>Лавинообразный рост информации требует от человека навыков работы с книгой, справочной и другой литературой, с цифровыми информационными источниками, с распределенным информационным ресурсом сети Интернет.</a:t>
            </a:r>
          </a:p>
          <a:p>
            <a:pPr marL="0" indent="363538" eaLnBrk="1" hangingPunct="1">
              <a:lnSpc>
                <a:spcPct val="80000"/>
              </a:lnSpc>
            </a:pPr>
            <a:r>
              <a:rPr lang="ru-RU" altLang="ru-RU" sz="2000" b="0" dirty="0" smtClean="0">
                <a:latin typeface="Calibri" panose="020F0502020204030204" pitchFamily="34" charset="0"/>
                <a:cs typeface="Arial" panose="020B0604020202020204" pitchFamily="34" charset="0"/>
              </a:rPr>
              <a:t>Эффективная работа с большими информационными объемами требует развития мыслительных умений высокого уровня, включающих: </a:t>
            </a:r>
          </a:p>
          <a:p>
            <a:pPr lvl="1" eaLnBrk="1" hangingPunct="1">
              <a:lnSpc>
                <a:spcPct val="80000"/>
              </a:lnSpc>
            </a:pPr>
            <a:r>
              <a:rPr lang="ru-RU" altLang="ru-RU" sz="1800" dirty="0" smtClean="0">
                <a:latin typeface="Calibri" panose="020F0502020204030204" pitchFamily="34" charset="0"/>
              </a:rPr>
              <a:t>умение осмысленно учить материал, выделяя в нем главное и отбрасывая второстепенное; </a:t>
            </a:r>
          </a:p>
          <a:p>
            <a:pPr lvl="1" eaLnBrk="1" hangingPunct="1">
              <a:lnSpc>
                <a:spcPct val="80000"/>
              </a:lnSpc>
            </a:pPr>
            <a:r>
              <a:rPr lang="ru-RU" altLang="ru-RU" sz="1800" dirty="0" smtClean="0">
                <a:latin typeface="Calibri" panose="020F0502020204030204" pitchFamily="34" charset="0"/>
              </a:rPr>
              <a:t>умение анализировать, сравнивать, классифицировать, устанавливать причинно-следственные связи и т.д.; </a:t>
            </a:r>
          </a:p>
          <a:p>
            <a:pPr lvl="1" eaLnBrk="1" hangingPunct="1">
              <a:lnSpc>
                <a:spcPct val="80000"/>
              </a:lnSpc>
            </a:pPr>
            <a:r>
              <a:rPr lang="ru-RU" altLang="ru-RU" sz="1800" dirty="0" smtClean="0">
                <a:latin typeface="Calibri" panose="020F0502020204030204" pitchFamily="34" charset="0"/>
              </a:rPr>
              <a:t>умение построения рассказа, ответа, речи, аргументирования; </a:t>
            </a:r>
          </a:p>
          <a:p>
            <a:pPr lvl="1" eaLnBrk="1" hangingPunct="1">
              <a:lnSpc>
                <a:spcPct val="80000"/>
              </a:lnSpc>
            </a:pPr>
            <a:r>
              <a:rPr lang="ru-RU" altLang="ru-RU" sz="1800" dirty="0" smtClean="0">
                <a:latin typeface="Calibri" panose="020F0502020204030204" pitchFamily="34" charset="0"/>
              </a:rPr>
              <a:t>умение формулирования выводов, умозаключений; умение построения плана действий, самостоятельного принятия решения и т.д.</a:t>
            </a:r>
          </a:p>
          <a:p>
            <a:pPr marL="0" indent="363538" eaLnBrk="1" hangingPunct="1">
              <a:lnSpc>
                <a:spcPct val="80000"/>
              </a:lnSpc>
            </a:pPr>
            <a:r>
              <a:rPr lang="ru-RU" altLang="ru-RU" sz="2000" b="0" dirty="0" smtClean="0">
                <a:latin typeface="Calibri" panose="020F0502020204030204" pitchFamily="34" charset="0"/>
                <a:cs typeface="Arial" panose="020B0604020202020204" pitchFamily="34" charset="0"/>
              </a:rPr>
              <a:t>Мощным визуальным инструментом развития перечисленных умений и навыков являются разнообразные графические схемы - разновидность информационных моделей, навыки построения и исследования которых в наши дни относятся к разряду </a:t>
            </a:r>
            <a:r>
              <a:rPr lang="ru-RU" altLang="ru-RU" sz="2000" b="0" dirty="0" err="1" smtClean="0">
                <a:latin typeface="Calibri" panose="020F0502020204030204" pitchFamily="34" charset="0"/>
                <a:cs typeface="Arial" panose="020B0604020202020204" pitchFamily="34" charset="0"/>
              </a:rPr>
              <a:t>общеучебных</a:t>
            </a:r>
            <a:r>
              <a:rPr lang="ru-RU" altLang="ru-RU" sz="2000" b="0" dirty="0" smtClean="0">
                <a:latin typeface="Calibri" panose="020F0502020204030204" pitchFamily="34" charset="0"/>
                <a:cs typeface="Arial" panose="020B0604020202020204" pitchFamily="34" charset="0"/>
              </a:rPr>
              <a:t> и систематически формируются на уроках информатики и ИКТ.</a:t>
            </a:r>
          </a:p>
          <a:p>
            <a:pPr eaLnBrk="1" hangingPunct="1">
              <a:lnSpc>
                <a:spcPct val="80000"/>
              </a:lnSpc>
            </a:pPr>
            <a:endParaRPr lang="ru-RU" altLang="ru-RU" sz="1900" dirty="0" smtClean="0">
              <a:latin typeface="Lucida Sans Unicode" panose="020B0602030504020204" pitchFamily="34" charset="0"/>
              <a:cs typeface="Arial" panose="020B0604020202020204" pitchFamily="34" charset="0"/>
            </a:endParaRPr>
          </a:p>
        </p:txBody>
      </p:sp>
    </p:spTree>
    <p:extLst>
      <p:ext uri="{BB962C8B-B14F-4D97-AF65-F5344CB8AC3E}">
        <p14:creationId xmlns:p14="http://schemas.microsoft.com/office/powerpoint/2010/main" val="2511988805"/>
      </p:ext>
    </p:extLst>
  </p:cSld>
  <p:clrMapOvr>
    <a:masterClrMapping/>
  </p:clrMapOvr>
  <p:transition spd="slow">
    <p:wedg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Название 1"/>
          <p:cNvSpPr>
            <a:spLocks noGrp="1"/>
          </p:cNvSpPr>
          <p:nvPr>
            <p:ph type="title"/>
          </p:nvPr>
        </p:nvSpPr>
        <p:spPr>
          <a:xfrm>
            <a:off x="467545" y="228600"/>
            <a:ext cx="8298630" cy="990600"/>
          </a:xfrm>
        </p:spPr>
        <p:txBody>
          <a:bodyPr>
            <a:noAutofit/>
          </a:bodyPr>
          <a:lstStyle/>
          <a:p>
            <a:r>
              <a:rPr lang="ru-RU" sz="3200" dirty="0">
                <a:solidFill>
                  <a:srgbClr val="0070C0"/>
                </a:solidFill>
                <a:effectLst>
                  <a:outerShdw blurRad="38100" dist="38100" dir="2700000" algn="tl">
                    <a:srgbClr val="000000">
                      <a:alpha val="43137"/>
                    </a:srgbClr>
                  </a:outerShdw>
                </a:effectLst>
              </a:rPr>
              <a:t>Изучение информатики </a:t>
            </a:r>
            <a:r>
              <a:rPr lang="ru-RU" sz="3200" dirty="0" smtClean="0">
                <a:solidFill>
                  <a:srgbClr val="0070C0"/>
                </a:solidFill>
                <a:effectLst>
                  <a:outerShdw blurRad="38100" dist="38100" dir="2700000" algn="tl">
                    <a:srgbClr val="000000">
                      <a:alpha val="43137"/>
                    </a:srgbClr>
                  </a:outerShdw>
                </a:effectLst>
              </a:rPr>
              <a:t>в </a:t>
            </a:r>
            <a:r>
              <a:rPr lang="ru-RU" sz="3200" dirty="0">
                <a:solidFill>
                  <a:srgbClr val="0070C0"/>
                </a:solidFill>
                <a:effectLst>
                  <a:outerShdw blurRad="38100" dist="38100" dir="2700000" algn="tl">
                    <a:srgbClr val="000000">
                      <a:alpha val="43137"/>
                    </a:srgbClr>
                  </a:outerShdw>
                </a:effectLst>
              </a:rPr>
              <a:t>5-6 классах способствует</a:t>
            </a:r>
          </a:p>
        </p:txBody>
      </p:sp>
      <p:sp>
        <p:nvSpPr>
          <p:cNvPr id="23554" name="Содержимое 2"/>
          <p:cNvSpPr>
            <a:spLocks noGrp="1"/>
          </p:cNvSpPr>
          <p:nvPr>
            <p:ph idx="1"/>
          </p:nvPr>
        </p:nvSpPr>
        <p:spPr>
          <a:xfrm>
            <a:off x="467544" y="1268760"/>
            <a:ext cx="8352928" cy="4752528"/>
          </a:xfrm>
          <a:noFill/>
        </p:spPr>
        <p:txBody>
          <a:bodyPr>
            <a:normAutofit/>
          </a:bodyPr>
          <a:lstStyle/>
          <a:p>
            <a:pPr>
              <a:buFont typeface="Arial" panose="020B0604020202020204" pitchFamily="34" charset="0"/>
              <a:buChar char="•"/>
            </a:pPr>
            <a:r>
              <a:rPr kumimoji="0" lang="ru-RU" sz="2400" b="0" dirty="0" smtClean="0">
                <a:latin typeface="Calibri" panose="020F0502020204030204" pitchFamily="34" charset="0"/>
              </a:rPr>
              <a:t>развитию общеучебных умений и навыков на основе средств и методов информатики и ИКТ, в том числе  овладению умениями работать с различными видами информации, самостоятельно планировать и осуществлять индивидуальную и коллективную информационную деятельность, представлять и оценивать ее результаты;</a:t>
            </a:r>
          </a:p>
          <a:p>
            <a:pPr>
              <a:buFont typeface="Arial" panose="020B0604020202020204" pitchFamily="34" charset="0"/>
              <a:buChar char="•"/>
            </a:pPr>
            <a:r>
              <a:rPr kumimoji="0" lang="ru-RU" sz="2400" b="0" dirty="0" smtClean="0">
                <a:latin typeface="Calibri" panose="020F0502020204030204" pitchFamily="34" charset="0"/>
              </a:rPr>
              <a:t>целенаправленному формирование таких общеучебных понятий, как «объект», «система», «модель», «алгоритм» и др.;</a:t>
            </a:r>
          </a:p>
          <a:p>
            <a:pPr>
              <a:buFont typeface="Arial" panose="020B0604020202020204" pitchFamily="34" charset="0"/>
              <a:buChar char="•"/>
            </a:pPr>
            <a:r>
              <a:rPr kumimoji="0" lang="ru-RU" sz="2400" b="0" dirty="0" smtClean="0">
                <a:latin typeface="Calibri" panose="020F0502020204030204" pitchFamily="34" charset="0"/>
              </a:rPr>
              <a:t>формированию основ ответственного и избирательного отношения к информации; развитию познавательных, интеллектуальных и творческих способностей учащихся</a:t>
            </a:r>
            <a:endParaRPr kumimoji="0" lang="ru-RU" sz="2800" b="0" dirty="0" smtClean="0">
              <a:latin typeface="Calibri" panose="020F0502020204030204" pitchFamily="34" charset="0"/>
            </a:endParaRPr>
          </a:p>
          <a:p>
            <a:endParaRPr kumimoji="0" lang="ru-RU" dirty="0" smtClean="0"/>
          </a:p>
        </p:txBody>
      </p:sp>
    </p:spTree>
    <p:extLst>
      <p:ext uri="{BB962C8B-B14F-4D97-AF65-F5344CB8AC3E}">
        <p14:creationId xmlns:p14="http://schemas.microsoft.com/office/powerpoint/2010/main" val="4276223235"/>
      </p:ext>
    </p:extLst>
  </p:cSld>
  <p:clrMapOvr>
    <a:masterClrMapping/>
  </p:clrMapOvr>
  <p:transition spd="slow">
    <p:wedg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274638"/>
            <a:ext cx="8229600" cy="654032"/>
          </a:xfrm>
          <a:extLst>
            <a:ext uri="{FAA26D3D-D897-4be2-8F04-BA451C77F1D7}">
              <ma14:placeholderFlag xmlns="" xmlns:ma14="http://schemas.microsoft.com/office/mac/drawingml/2011/main" val="1"/>
            </a:ext>
          </a:extLst>
        </p:spPr>
        <p:txBody>
          <a:bodyPr>
            <a:normAutofit/>
            <a:scene3d>
              <a:camera prst="orthographicFront"/>
              <a:lightRig rig="soft" dir="t"/>
            </a:scene3d>
          </a:bodyPr>
          <a:lstStyle/>
          <a:p>
            <a:pPr eaLnBrk="1" fontAlgn="auto" hangingPunct="1">
              <a:spcAft>
                <a:spcPts val="0"/>
              </a:spcAft>
              <a:defRPr/>
            </a:pPr>
            <a:r>
              <a:rPr lang="ru-RU" dirty="0">
                <a:solidFill>
                  <a:srgbClr val="0070C0"/>
                </a:solidFill>
                <a:effectLst>
                  <a:outerShdw blurRad="38100" dist="38100" dir="2700000" algn="tl">
                    <a:srgbClr val="000000">
                      <a:alpha val="43137"/>
                    </a:srgbClr>
                  </a:outerShdw>
                </a:effectLst>
              </a:rPr>
              <a:t>Кластер</a:t>
            </a:r>
          </a:p>
        </p:txBody>
      </p:sp>
      <p:sp>
        <p:nvSpPr>
          <p:cNvPr id="16386" name="Содержимое 1"/>
          <p:cNvSpPr>
            <a:spLocks noGrp="1"/>
          </p:cNvSpPr>
          <p:nvPr>
            <p:ph idx="1"/>
          </p:nvPr>
        </p:nvSpPr>
        <p:spPr>
          <a:xfrm>
            <a:off x="539551" y="1071563"/>
            <a:ext cx="7832923" cy="3071812"/>
          </a:xfrm>
          <a:noFill/>
        </p:spPr>
        <p:txBody>
          <a:bodyPr/>
          <a:lstStyle/>
          <a:p>
            <a:pPr marL="0" indent="0" eaLnBrk="1" hangingPunct="1">
              <a:lnSpc>
                <a:spcPct val="80000"/>
              </a:lnSpc>
              <a:buFont typeface="Wingdings 3" pitchFamily="18" charset="2"/>
              <a:buNone/>
            </a:pPr>
            <a:r>
              <a:rPr lang="ru-RU" sz="2300" b="0" dirty="0" smtClean="0">
                <a:latin typeface="Calibri" panose="020F0502020204030204" pitchFamily="34" charset="0"/>
                <a:cs typeface="Arial" pitchFamily="34" charset="0"/>
              </a:rPr>
              <a:t>Термин «кластер» происходит от английского</a:t>
            </a:r>
            <a:br>
              <a:rPr lang="ru-RU" sz="2300" b="0" dirty="0" smtClean="0">
                <a:latin typeface="Calibri" panose="020F0502020204030204" pitchFamily="34" charset="0"/>
                <a:cs typeface="Arial" pitchFamily="34" charset="0"/>
              </a:rPr>
            </a:br>
            <a:r>
              <a:rPr lang="ru-RU" sz="2300" b="0" dirty="0" smtClean="0">
                <a:latin typeface="Calibri" panose="020F0502020204030204" pitchFamily="34" charset="0"/>
                <a:cs typeface="Arial" pitchFamily="34" charset="0"/>
              </a:rPr>
              <a:t>«</a:t>
            </a:r>
            <a:r>
              <a:rPr lang="ru-RU" sz="2300" b="0" dirty="0" err="1" smtClean="0">
                <a:latin typeface="Calibri" panose="020F0502020204030204" pitchFamily="34" charset="0"/>
                <a:cs typeface="Arial" pitchFamily="34" charset="0"/>
              </a:rPr>
              <a:t>cluster</a:t>
            </a:r>
            <a:r>
              <a:rPr lang="ru-RU" sz="2300" b="0" dirty="0" smtClean="0">
                <a:latin typeface="Calibri" panose="020F0502020204030204" pitchFamily="34" charset="0"/>
                <a:cs typeface="Arial" pitchFamily="34" charset="0"/>
              </a:rPr>
              <a:t>» – гроздь,  скопление. </a:t>
            </a:r>
          </a:p>
          <a:p>
            <a:pPr marL="0" indent="0" eaLnBrk="1" hangingPunct="1">
              <a:lnSpc>
                <a:spcPct val="80000"/>
              </a:lnSpc>
              <a:buFont typeface="Wingdings 3" pitchFamily="18" charset="2"/>
              <a:buNone/>
            </a:pPr>
            <a:r>
              <a:rPr lang="ru-RU" sz="2300" b="0" dirty="0" smtClean="0">
                <a:latin typeface="Calibri" panose="020F0502020204030204" pitchFamily="34" charset="0"/>
                <a:cs typeface="Arial" pitchFamily="34" charset="0"/>
              </a:rPr>
              <a:t>При построении кластера: </a:t>
            </a:r>
          </a:p>
          <a:p>
            <a:pPr marL="357188" indent="-357188" eaLnBrk="1" hangingPunct="1">
              <a:lnSpc>
                <a:spcPct val="80000"/>
              </a:lnSpc>
              <a:buFont typeface="Arial" panose="020B0604020202020204" pitchFamily="34" charset="0"/>
              <a:buChar char="•"/>
            </a:pPr>
            <a:r>
              <a:rPr lang="ru-RU" sz="2400" b="0" dirty="0" smtClean="0">
                <a:latin typeface="Calibri" panose="020F0502020204030204" pitchFamily="34" charset="0"/>
                <a:cs typeface="Arial" pitchFamily="34" charset="0"/>
              </a:rPr>
              <a:t>в центральном овале располагают ключевое понятие; </a:t>
            </a:r>
          </a:p>
          <a:p>
            <a:pPr marL="357188" indent="-357188" eaLnBrk="1" hangingPunct="1">
              <a:lnSpc>
                <a:spcPct val="80000"/>
              </a:lnSpc>
              <a:buFont typeface="Arial" panose="020B0604020202020204" pitchFamily="34" charset="0"/>
              <a:buChar char="•"/>
            </a:pPr>
            <a:r>
              <a:rPr lang="ru-RU" sz="2400" b="0" dirty="0" smtClean="0">
                <a:latin typeface="Calibri" panose="020F0502020204030204" pitchFamily="34" charset="0"/>
                <a:cs typeface="Arial" pitchFamily="34" charset="0"/>
              </a:rPr>
              <a:t>в овалах второго уровня – понятия, раскрывающие смысл ключевого; </a:t>
            </a:r>
          </a:p>
          <a:p>
            <a:pPr marL="357188" indent="-357188" eaLnBrk="1" hangingPunct="1">
              <a:lnSpc>
                <a:spcPct val="80000"/>
              </a:lnSpc>
              <a:buFont typeface="Arial" panose="020B0604020202020204" pitchFamily="34" charset="0"/>
              <a:buChar char="•"/>
            </a:pPr>
            <a:r>
              <a:rPr lang="ru-RU" sz="2400" b="0" dirty="0" smtClean="0">
                <a:latin typeface="Calibri" panose="020F0502020204030204" pitchFamily="34" charset="0"/>
                <a:cs typeface="Arial" pitchFamily="34" charset="0"/>
              </a:rPr>
              <a:t>в овалах третьего уровня идет детализация понятий, упомянутых на предыдущем уровне.</a:t>
            </a:r>
          </a:p>
          <a:p>
            <a:pPr marL="0" indent="0" eaLnBrk="1" hangingPunct="1">
              <a:lnSpc>
                <a:spcPct val="80000"/>
              </a:lnSpc>
            </a:pPr>
            <a:endParaRPr lang="ru-RU" sz="2300" dirty="0" smtClean="0">
              <a:latin typeface="Lucida Sans Unicode" pitchFamily="34" charset="0"/>
              <a:cs typeface="Arial" pitchFamily="34" charset="0"/>
            </a:endParaRPr>
          </a:p>
        </p:txBody>
      </p:sp>
      <p:grpSp>
        <p:nvGrpSpPr>
          <p:cNvPr id="16388" name="Group 2"/>
          <p:cNvGrpSpPr>
            <a:grpSpLocks/>
          </p:cNvGrpSpPr>
          <p:nvPr/>
        </p:nvGrpSpPr>
        <p:grpSpPr bwMode="auto">
          <a:xfrm>
            <a:off x="1428750" y="4000500"/>
            <a:ext cx="6962775" cy="2547938"/>
            <a:chOff x="1470" y="555"/>
            <a:chExt cx="9390" cy="4012"/>
          </a:xfrm>
        </p:grpSpPr>
        <p:grpSp>
          <p:nvGrpSpPr>
            <p:cNvPr id="16390" name="Group 3"/>
            <p:cNvGrpSpPr>
              <a:grpSpLocks/>
            </p:cNvGrpSpPr>
            <p:nvPr/>
          </p:nvGrpSpPr>
          <p:grpSpPr bwMode="auto">
            <a:xfrm>
              <a:off x="1470" y="555"/>
              <a:ext cx="9390" cy="4012"/>
              <a:chOff x="1470" y="555"/>
              <a:chExt cx="9390" cy="4012"/>
            </a:xfrm>
          </p:grpSpPr>
          <p:sp>
            <p:nvSpPr>
              <p:cNvPr id="16399" name="Oval 4"/>
              <p:cNvSpPr>
                <a:spLocks noChangeArrowheads="1"/>
              </p:cNvSpPr>
              <p:nvPr/>
            </p:nvSpPr>
            <p:spPr bwMode="auto">
              <a:xfrm>
                <a:off x="5565" y="1989"/>
                <a:ext cx="2340" cy="1020"/>
              </a:xfrm>
              <a:prstGeom prst="ellipse">
                <a:avLst/>
              </a:prstGeom>
              <a:solidFill>
                <a:srgbClr val="FFFFFF"/>
              </a:solidFill>
              <a:ln w="38100">
                <a:solidFill>
                  <a:srgbClr val="000000"/>
                </a:solidFill>
                <a:round/>
                <a:headEnd/>
                <a:tailEnd/>
              </a:ln>
            </p:spPr>
            <p:txBody>
              <a:bodyPr/>
              <a:lstStyle/>
              <a:p>
                <a:endParaRPr lang="ru-RU">
                  <a:latin typeface="Lucida Sans Unicode" pitchFamily="34" charset="0"/>
                </a:endParaRPr>
              </a:p>
            </p:txBody>
          </p:sp>
          <p:sp>
            <p:nvSpPr>
              <p:cNvPr id="16400" name="Text Box 5"/>
              <p:cNvSpPr txBox="1">
                <a:spLocks noChangeArrowheads="1"/>
              </p:cNvSpPr>
              <p:nvPr/>
            </p:nvSpPr>
            <p:spPr bwMode="auto">
              <a:xfrm>
                <a:off x="5880" y="2151"/>
                <a:ext cx="1620" cy="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itchFamily="34" charset="0"/>
                    <a:cs typeface="Arial" pitchFamily="34" charset="0"/>
                  </a:defRPr>
                </a:lvl1pPr>
                <a:lvl2pPr marL="742950" indent="-285750">
                  <a:defRPr kumimoji="1" sz="2400">
                    <a:solidFill>
                      <a:schemeClr val="tx1"/>
                    </a:solidFill>
                    <a:latin typeface="Arial" pitchFamily="34" charset="0"/>
                    <a:cs typeface="Arial" pitchFamily="34" charset="0"/>
                  </a:defRPr>
                </a:lvl2pPr>
                <a:lvl3pPr marL="1143000" indent="-228600">
                  <a:defRPr kumimoji="1" sz="2400">
                    <a:solidFill>
                      <a:schemeClr val="tx1"/>
                    </a:solidFill>
                    <a:latin typeface="Arial" pitchFamily="34" charset="0"/>
                    <a:cs typeface="Arial" pitchFamily="34" charset="0"/>
                  </a:defRPr>
                </a:lvl3pPr>
                <a:lvl4pPr marL="1600200" indent="-228600">
                  <a:defRPr kumimoji="1" sz="2400">
                    <a:solidFill>
                      <a:schemeClr val="tx1"/>
                    </a:solidFill>
                    <a:latin typeface="Arial" pitchFamily="34" charset="0"/>
                    <a:cs typeface="Arial" pitchFamily="34" charset="0"/>
                  </a:defRPr>
                </a:lvl4pPr>
                <a:lvl5pPr marL="2057400" indent="-228600">
                  <a:defRPr kumimoji="1" sz="2400">
                    <a:solidFill>
                      <a:schemeClr val="tx1"/>
                    </a:solidFill>
                    <a:latin typeface="Arial" pitchFamily="34" charset="0"/>
                    <a:cs typeface="Arial" pitchFamily="34" charset="0"/>
                  </a:defRPr>
                </a:lvl5pPr>
                <a:lvl6pPr marL="2514600" indent="-228600" fontAlgn="base">
                  <a:spcBef>
                    <a:spcPct val="0"/>
                  </a:spcBef>
                  <a:spcAft>
                    <a:spcPct val="0"/>
                  </a:spcAft>
                  <a:defRPr kumimoji="1" sz="2400">
                    <a:solidFill>
                      <a:schemeClr val="tx1"/>
                    </a:solidFill>
                    <a:latin typeface="Arial" pitchFamily="34" charset="0"/>
                    <a:cs typeface="Arial" pitchFamily="34" charset="0"/>
                  </a:defRPr>
                </a:lvl6pPr>
                <a:lvl7pPr marL="2971800" indent="-228600" fontAlgn="base">
                  <a:spcBef>
                    <a:spcPct val="0"/>
                  </a:spcBef>
                  <a:spcAft>
                    <a:spcPct val="0"/>
                  </a:spcAft>
                  <a:defRPr kumimoji="1" sz="2400">
                    <a:solidFill>
                      <a:schemeClr val="tx1"/>
                    </a:solidFill>
                    <a:latin typeface="Arial" pitchFamily="34" charset="0"/>
                    <a:cs typeface="Arial" pitchFamily="34" charset="0"/>
                  </a:defRPr>
                </a:lvl7pPr>
                <a:lvl8pPr marL="3429000" indent="-228600" fontAlgn="base">
                  <a:spcBef>
                    <a:spcPct val="0"/>
                  </a:spcBef>
                  <a:spcAft>
                    <a:spcPct val="0"/>
                  </a:spcAft>
                  <a:defRPr kumimoji="1" sz="2400">
                    <a:solidFill>
                      <a:schemeClr val="tx1"/>
                    </a:solidFill>
                    <a:latin typeface="Arial" pitchFamily="34" charset="0"/>
                    <a:cs typeface="Arial" pitchFamily="34" charset="0"/>
                  </a:defRPr>
                </a:lvl8pPr>
                <a:lvl9pPr marL="3886200" indent="-228600" fontAlgn="base">
                  <a:spcBef>
                    <a:spcPct val="0"/>
                  </a:spcBef>
                  <a:spcAft>
                    <a:spcPct val="0"/>
                  </a:spcAft>
                  <a:defRPr kumimoji="1" sz="2400">
                    <a:solidFill>
                      <a:schemeClr val="tx1"/>
                    </a:solidFill>
                    <a:latin typeface="Arial" pitchFamily="34" charset="0"/>
                    <a:cs typeface="Arial" pitchFamily="34" charset="0"/>
                  </a:defRPr>
                </a:lvl9pPr>
              </a:lstStyle>
              <a:p>
                <a:pPr algn="ctr">
                  <a:spcAft>
                    <a:spcPts val="1000"/>
                  </a:spcAft>
                </a:pPr>
                <a:r>
                  <a:rPr kumimoji="0" lang="ru-RU" sz="1100" b="1">
                    <a:latin typeface="Calibri" pitchFamily="34" charset="0"/>
                  </a:rPr>
                  <a:t>Признаки объекта</a:t>
                </a:r>
                <a:endParaRPr kumimoji="0" lang="ru-RU" sz="1800"/>
              </a:p>
            </p:txBody>
          </p:sp>
          <p:grpSp>
            <p:nvGrpSpPr>
              <p:cNvPr id="16401" name="Group 6"/>
              <p:cNvGrpSpPr>
                <a:grpSpLocks/>
              </p:cNvGrpSpPr>
              <p:nvPr/>
            </p:nvGrpSpPr>
            <p:grpSpPr bwMode="auto">
              <a:xfrm>
                <a:off x="2670" y="2100"/>
                <a:ext cx="1710" cy="960"/>
                <a:chOff x="2670" y="2100"/>
                <a:chExt cx="1710" cy="960"/>
              </a:xfrm>
            </p:grpSpPr>
            <p:sp>
              <p:nvSpPr>
                <p:cNvPr id="16417" name="Oval 7"/>
                <p:cNvSpPr>
                  <a:spLocks noChangeArrowheads="1"/>
                </p:cNvSpPr>
                <p:nvPr/>
              </p:nvSpPr>
              <p:spPr bwMode="auto">
                <a:xfrm>
                  <a:off x="2670" y="2100"/>
                  <a:ext cx="1710" cy="960"/>
                </a:xfrm>
                <a:prstGeom prst="ellipse">
                  <a:avLst/>
                </a:prstGeom>
                <a:solidFill>
                  <a:srgbClr val="FFFFFF"/>
                </a:solidFill>
                <a:ln w="28575">
                  <a:solidFill>
                    <a:srgbClr val="000000"/>
                  </a:solidFill>
                  <a:round/>
                  <a:headEnd/>
                  <a:tailEnd/>
                </a:ln>
              </p:spPr>
              <p:txBody>
                <a:bodyPr/>
                <a:lstStyle/>
                <a:p>
                  <a:endParaRPr lang="ru-RU">
                    <a:latin typeface="Lucida Sans Unicode" pitchFamily="34" charset="0"/>
                  </a:endParaRPr>
                </a:p>
              </p:txBody>
            </p:sp>
            <p:sp>
              <p:nvSpPr>
                <p:cNvPr id="16418" name="Text Box 8"/>
                <p:cNvSpPr txBox="1">
                  <a:spLocks noChangeArrowheads="1"/>
                </p:cNvSpPr>
                <p:nvPr/>
              </p:nvSpPr>
              <p:spPr bwMode="auto">
                <a:xfrm>
                  <a:off x="2895" y="2370"/>
                  <a:ext cx="1275"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itchFamily="34" charset="0"/>
                      <a:cs typeface="Arial" pitchFamily="34" charset="0"/>
                    </a:defRPr>
                  </a:lvl1pPr>
                  <a:lvl2pPr marL="742950" indent="-285750">
                    <a:defRPr kumimoji="1" sz="2400">
                      <a:solidFill>
                        <a:schemeClr val="tx1"/>
                      </a:solidFill>
                      <a:latin typeface="Arial" pitchFamily="34" charset="0"/>
                      <a:cs typeface="Arial" pitchFamily="34" charset="0"/>
                    </a:defRPr>
                  </a:lvl2pPr>
                  <a:lvl3pPr marL="1143000" indent="-228600">
                    <a:defRPr kumimoji="1" sz="2400">
                      <a:solidFill>
                        <a:schemeClr val="tx1"/>
                      </a:solidFill>
                      <a:latin typeface="Arial" pitchFamily="34" charset="0"/>
                      <a:cs typeface="Arial" pitchFamily="34" charset="0"/>
                    </a:defRPr>
                  </a:lvl3pPr>
                  <a:lvl4pPr marL="1600200" indent="-228600">
                    <a:defRPr kumimoji="1" sz="2400">
                      <a:solidFill>
                        <a:schemeClr val="tx1"/>
                      </a:solidFill>
                      <a:latin typeface="Arial" pitchFamily="34" charset="0"/>
                      <a:cs typeface="Arial" pitchFamily="34" charset="0"/>
                    </a:defRPr>
                  </a:lvl4pPr>
                  <a:lvl5pPr marL="2057400" indent="-228600">
                    <a:defRPr kumimoji="1" sz="2400">
                      <a:solidFill>
                        <a:schemeClr val="tx1"/>
                      </a:solidFill>
                      <a:latin typeface="Arial" pitchFamily="34" charset="0"/>
                      <a:cs typeface="Arial" pitchFamily="34" charset="0"/>
                    </a:defRPr>
                  </a:lvl5pPr>
                  <a:lvl6pPr marL="2514600" indent="-228600" fontAlgn="base">
                    <a:spcBef>
                      <a:spcPct val="0"/>
                    </a:spcBef>
                    <a:spcAft>
                      <a:spcPct val="0"/>
                    </a:spcAft>
                    <a:defRPr kumimoji="1" sz="2400">
                      <a:solidFill>
                        <a:schemeClr val="tx1"/>
                      </a:solidFill>
                      <a:latin typeface="Arial" pitchFamily="34" charset="0"/>
                      <a:cs typeface="Arial" pitchFamily="34" charset="0"/>
                    </a:defRPr>
                  </a:lvl6pPr>
                  <a:lvl7pPr marL="2971800" indent="-228600" fontAlgn="base">
                    <a:spcBef>
                      <a:spcPct val="0"/>
                    </a:spcBef>
                    <a:spcAft>
                      <a:spcPct val="0"/>
                    </a:spcAft>
                    <a:defRPr kumimoji="1" sz="2400">
                      <a:solidFill>
                        <a:schemeClr val="tx1"/>
                      </a:solidFill>
                      <a:latin typeface="Arial" pitchFamily="34" charset="0"/>
                      <a:cs typeface="Arial" pitchFamily="34" charset="0"/>
                    </a:defRPr>
                  </a:lvl7pPr>
                  <a:lvl8pPr marL="3429000" indent="-228600" fontAlgn="base">
                    <a:spcBef>
                      <a:spcPct val="0"/>
                    </a:spcBef>
                    <a:spcAft>
                      <a:spcPct val="0"/>
                    </a:spcAft>
                    <a:defRPr kumimoji="1" sz="2400">
                      <a:solidFill>
                        <a:schemeClr val="tx1"/>
                      </a:solidFill>
                      <a:latin typeface="Arial" pitchFamily="34" charset="0"/>
                      <a:cs typeface="Arial" pitchFamily="34" charset="0"/>
                    </a:defRPr>
                  </a:lvl8pPr>
                  <a:lvl9pPr marL="3886200" indent="-228600" fontAlgn="base">
                    <a:spcBef>
                      <a:spcPct val="0"/>
                    </a:spcBef>
                    <a:spcAft>
                      <a:spcPct val="0"/>
                    </a:spcAft>
                    <a:defRPr kumimoji="1" sz="2400">
                      <a:solidFill>
                        <a:schemeClr val="tx1"/>
                      </a:solidFill>
                      <a:latin typeface="Arial" pitchFamily="34" charset="0"/>
                      <a:cs typeface="Arial" pitchFamily="34" charset="0"/>
                    </a:defRPr>
                  </a:lvl9pPr>
                </a:lstStyle>
                <a:p>
                  <a:pPr>
                    <a:spcAft>
                      <a:spcPts val="1000"/>
                    </a:spcAft>
                  </a:pPr>
                  <a:r>
                    <a:rPr kumimoji="0" lang="ru-RU" sz="1100">
                      <a:latin typeface="Calibri" pitchFamily="34" charset="0"/>
                    </a:rPr>
                    <a:t>свойства</a:t>
                  </a:r>
                  <a:endParaRPr kumimoji="0" lang="ru-RU" sz="1800"/>
                </a:p>
              </p:txBody>
            </p:sp>
          </p:grpSp>
          <p:sp>
            <p:nvSpPr>
              <p:cNvPr id="16402" name="Oval 9"/>
              <p:cNvSpPr>
                <a:spLocks noChangeArrowheads="1"/>
              </p:cNvSpPr>
              <p:nvPr/>
            </p:nvSpPr>
            <p:spPr bwMode="auto">
              <a:xfrm>
                <a:off x="5778" y="555"/>
                <a:ext cx="1710" cy="960"/>
              </a:xfrm>
              <a:prstGeom prst="ellipse">
                <a:avLst/>
              </a:prstGeom>
              <a:solidFill>
                <a:srgbClr val="FFFFFF"/>
              </a:solidFill>
              <a:ln w="28575">
                <a:solidFill>
                  <a:srgbClr val="000000"/>
                </a:solidFill>
                <a:round/>
                <a:headEnd/>
                <a:tailEnd/>
              </a:ln>
            </p:spPr>
            <p:txBody>
              <a:bodyPr/>
              <a:lstStyle/>
              <a:p>
                <a:endParaRPr lang="ru-RU">
                  <a:latin typeface="Lucida Sans Unicode" pitchFamily="34" charset="0"/>
                </a:endParaRPr>
              </a:p>
            </p:txBody>
          </p:sp>
          <p:sp>
            <p:nvSpPr>
              <p:cNvPr id="16403" name="Text Box 10"/>
              <p:cNvSpPr txBox="1">
                <a:spLocks noChangeArrowheads="1"/>
              </p:cNvSpPr>
              <p:nvPr/>
            </p:nvSpPr>
            <p:spPr bwMode="auto">
              <a:xfrm>
                <a:off x="6003" y="828"/>
                <a:ext cx="1440"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itchFamily="34" charset="0"/>
                    <a:cs typeface="Arial" pitchFamily="34" charset="0"/>
                  </a:defRPr>
                </a:lvl1pPr>
                <a:lvl2pPr marL="742950" indent="-285750">
                  <a:defRPr kumimoji="1" sz="2400">
                    <a:solidFill>
                      <a:schemeClr val="tx1"/>
                    </a:solidFill>
                    <a:latin typeface="Arial" pitchFamily="34" charset="0"/>
                    <a:cs typeface="Arial" pitchFamily="34" charset="0"/>
                  </a:defRPr>
                </a:lvl2pPr>
                <a:lvl3pPr marL="1143000" indent="-228600">
                  <a:defRPr kumimoji="1" sz="2400">
                    <a:solidFill>
                      <a:schemeClr val="tx1"/>
                    </a:solidFill>
                    <a:latin typeface="Arial" pitchFamily="34" charset="0"/>
                    <a:cs typeface="Arial" pitchFamily="34" charset="0"/>
                  </a:defRPr>
                </a:lvl3pPr>
                <a:lvl4pPr marL="1600200" indent="-228600">
                  <a:defRPr kumimoji="1" sz="2400">
                    <a:solidFill>
                      <a:schemeClr val="tx1"/>
                    </a:solidFill>
                    <a:latin typeface="Arial" pitchFamily="34" charset="0"/>
                    <a:cs typeface="Arial" pitchFamily="34" charset="0"/>
                  </a:defRPr>
                </a:lvl4pPr>
                <a:lvl5pPr marL="2057400" indent="-228600">
                  <a:defRPr kumimoji="1" sz="2400">
                    <a:solidFill>
                      <a:schemeClr val="tx1"/>
                    </a:solidFill>
                    <a:latin typeface="Arial" pitchFamily="34" charset="0"/>
                    <a:cs typeface="Arial" pitchFamily="34" charset="0"/>
                  </a:defRPr>
                </a:lvl5pPr>
                <a:lvl6pPr marL="2514600" indent="-228600" fontAlgn="base">
                  <a:spcBef>
                    <a:spcPct val="0"/>
                  </a:spcBef>
                  <a:spcAft>
                    <a:spcPct val="0"/>
                  </a:spcAft>
                  <a:defRPr kumimoji="1" sz="2400">
                    <a:solidFill>
                      <a:schemeClr val="tx1"/>
                    </a:solidFill>
                    <a:latin typeface="Arial" pitchFamily="34" charset="0"/>
                    <a:cs typeface="Arial" pitchFamily="34" charset="0"/>
                  </a:defRPr>
                </a:lvl6pPr>
                <a:lvl7pPr marL="2971800" indent="-228600" fontAlgn="base">
                  <a:spcBef>
                    <a:spcPct val="0"/>
                  </a:spcBef>
                  <a:spcAft>
                    <a:spcPct val="0"/>
                  </a:spcAft>
                  <a:defRPr kumimoji="1" sz="2400">
                    <a:solidFill>
                      <a:schemeClr val="tx1"/>
                    </a:solidFill>
                    <a:latin typeface="Arial" pitchFamily="34" charset="0"/>
                    <a:cs typeface="Arial" pitchFamily="34" charset="0"/>
                  </a:defRPr>
                </a:lvl7pPr>
                <a:lvl8pPr marL="3429000" indent="-228600" fontAlgn="base">
                  <a:spcBef>
                    <a:spcPct val="0"/>
                  </a:spcBef>
                  <a:spcAft>
                    <a:spcPct val="0"/>
                  </a:spcAft>
                  <a:defRPr kumimoji="1" sz="2400">
                    <a:solidFill>
                      <a:schemeClr val="tx1"/>
                    </a:solidFill>
                    <a:latin typeface="Arial" pitchFamily="34" charset="0"/>
                    <a:cs typeface="Arial" pitchFamily="34" charset="0"/>
                  </a:defRPr>
                </a:lvl8pPr>
                <a:lvl9pPr marL="3886200" indent="-228600" fontAlgn="base">
                  <a:spcBef>
                    <a:spcPct val="0"/>
                  </a:spcBef>
                  <a:spcAft>
                    <a:spcPct val="0"/>
                  </a:spcAft>
                  <a:defRPr kumimoji="1" sz="2400">
                    <a:solidFill>
                      <a:schemeClr val="tx1"/>
                    </a:solidFill>
                    <a:latin typeface="Arial" pitchFamily="34" charset="0"/>
                    <a:cs typeface="Arial" pitchFamily="34" charset="0"/>
                  </a:defRPr>
                </a:lvl9pPr>
              </a:lstStyle>
              <a:p>
                <a:pPr>
                  <a:spcAft>
                    <a:spcPts val="1000"/>
                  </a:spcAft>
                </a:pPr>
                <a:r>
                  <a:rPr kumimoji="0" lang="ru-RU" sz="1100">
                    <a:latin typeface="Calibri" pitchFamily="34" charset="0"/>
                  </a:rPr>
                  <a:t>поведение</a:t>
                </a:r>
                <a:endParaRPr kumimoji="0" lang="ru-RU" sz="1800"/>
              </a:p>
            </p:txBody>
          </p:sp>
          <p:grpSp>
            <p:nvGrpSpPr>
              <p:cNvPr id="16404" name="Group 11"/>
              <p:cNvGrpSpPr>
                <a:grpSpLocks/>
              </p:cNvGrpSpPr>
              <p:nvPr/>
            </p:nvGrpSpPr>
            <p:grpSpPr bwMode="auto">
              <a:xfrm>
                <a:off x="9105" y="1860"/>
                <a:ext cx="1710" cy="960"/>
                <a:chOff x="2670" y="2100"/>
                <a:chExt cx="1710" cy="960"/>
              </a:xfrm>
            </p:grpSpPr>
            <p:sp>
              <p:nvSpPr>
                <p:cNvPr id="16415" name="Oval 12"/>
                <p:cNvSpPr>
                  <a:spLocks noChangeArrowheads="1"/>
                </p:cNvSpPr>
                <p:nvPr/>
              </p:nvSpPr>
              <p:spPr bwMode="auto">
                <a:xfrm>
                  <a:off x="2670" y="2100"/>
                  <a:ext cx="1710" cy="960"/>
                </a:xfrm>
                <a:prstGeom prst="ellipse">
                  <a:avLst/>
                </a:prstGeom>
                <a:solidFill>
                  <a:srgbClr val="FFFFFF"/>
                </a:solidFill>
                <a:ln w="28575">
                  <a:solidFill>
                    <a:srgbClr val="000000"/>
                  </a:solidFill>
                  <a:round/>
                  <a:headEnd/>
                  <a:tailEnd/>
                </a:ln>
              </p:spPr>
              <p:txBody>
                <a:bodyPr/>
                <a:lstStyle/>
                <a:p>
                  <a:endParaRPr lang="ru-RU">
                    <a:latin typeface="Lucida Sans Unicode" pitchFamily="34" charset="0"/>
                  </a:endParaRPr>
                </a:p>
              </p:txBody>
            </p:sp>
            <p:sp>
              <p:nvSpPr>
                <p:cNvPr id="16416" name="Text Box 13"/>
                <p:cNvSpPr txBox="1">
                  <a:spLocks noChangeArrowheads="1"/>
                </p:cNvSpPr>
                <p:nvPr/>
              </p:nvSpPr>
              <p:spPr bwMode="auto">
                <a:xfrm>
                  <a:off x="2895" y="2370"/>
                  <a:ext cx="1275"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itchFamily="34" charset="0"/>
                      <a:cs typeface="Arial" pitchFamily="34" charset="0"/>
                    </a:defRPr>
                  </a:lvl1pPr>
                  <a:lvl2pPr marL="742950" indent="-285750">
                    <a:defRPr kumimoji="1" sz="2400">
                      <a:solidFill>
                        <a:schemeClr val="tx1"/>
                      </a:solidFill>
                      <a:latin typeface="Arial" pitchFamily="34" charset="0"/>
                      <a:cs typeface="Arial" pitchFamily="34" charset="0"/>
                    </a:defRPr>
                  </a:lvl2pPr>
                  <a:lvl3pPr marL="1143000" indent="-228600">
                    <a:defRPr kumimoji="1" sz="2400">
                      <a:solidFill>
                        <a:schemeClr val="tx1"/>
                      </a:solidFill>
                      <a:latin typeface="Arial" pitchFamily="34" charset="0"/>
                      <a:cs typeface="Arial" pitchFamily="34" charset="0"/>
                    </a:defRPr>
                  </a:lvl3pPr>
                  <a:lvl4pPr marL="1600200" indent="-228600">
                    <a:defRPr kumimoji="1" sz="2400">
                      <a:solidFill>
                        <a:schemeClr val="tx1"/>
                      </a:solidFill>
                      <a:latin typeface="Arial" pitchFamily="34" charset="0"/>
                      <a:cs typeface="Arial" pitchFamily="34" charset="0"/>
                    </a:defRPr>
                  </a:lvl4pPr>
                  <a:lvl5pPr marL="2057400" indent="-228600">
                    <a:defRPr kumimoji="1" sz="2400">
                      <a:solidFill>
                        <a:schemeClr val="tx1"/>
                      </a:solidFill>
                      <a:latin typeface="Arial" pitchFamily="34" charset="0"/>
                      <a:cs typeface="Arial" pitchFamily="34" charset="0"/>
                    </a:defRPr>
                  </a:lvl5pPr>
                  <a:lvl6pPr marL="2514600" indent="-228600" fontAlgn="base">
                    <a:spcBef>
                      <a:spcPct val="0"/>
                    </a:spcBef>
                    <a:spcAft>
                      <a:spcPct val="0"/>
                    </a:spcAft>
                    <a:defRPr kumimoji="1" sz="2400">
                      <a:solidFill>
                        <a:schemeClr val="tx1"/>
                      </a:solidFill>
                      <a:latin typeface="Arial" pitchFamily="34" charset="0"/>
                      <a:cs typeface="Arial" pitchFamily="34" charset="0"/>
                    </a:defRPr>
                  </a:lvl6pPr>
                  <a:lvl7pPr marL="2971800" indent="-228600" fontAlgn="base">
                    <a:spcBef>
                      <a:spcPct val="0"/>
                    </a:spcBef>
                    <a:spcAft>
                      <a:spcPct val="0"/>
                    </a:spcAft>
                    <a:defRPr kumimoji="1" sz="2400">
                      <a:solidFill>
                        <a:schemeClr val="tx1"/>
                      </a:solidFill>
                      <a:latin typeface="Arial" pitchFamily="34" charset="0"/>
                      <a:cs typeface="Arial" pitchFamily="34" charset="0"/>
                    </a:defRPr>
                  </a:lvl7pPr>
                  <a:lvl8pPr marL="3429000" indent="-228600" fontAlgn="base">
                    <a:spcBef>
                      <a:spcPct val="0"/>
                    </a:spcBef>
                    <a:spcAft>
                      <a:spcPct val="0"/>
                    </a:spcAft>
                    <a:defRPr kumimoji="1" sz="2400">
                      <a:solidFill>
                        <a:schemeClr val="tx1"/>
                      </a:solidFill>
                      <a:latin typeface="Arial" pitchFamily="34" charset="0"/>
                      <a:cs typeface="Arial" pitchFamily="34" charset="0"/>
                    </a:defRPr>
                  </a:lvl8pPr>
                  <a:lvl9pPr marL="3886200" indent="-228600" fontAlgn="base">
                    <a:spcBef>
                      <a:spcPct val="0"/>
                    </a:spcBef>
                    <a:spcAft>
                      <a:spcPct val="0"/>
                    </a:spcAft>
                    <a:defRPr kumimoji="1" sz="2400">
                      <a:solidFill>
                        <a:schemeClr val="tx1"/>
                      </a:solidFill>
                      <a:latin typeface="Arial" pitchFamily="34" charset="0"/>
                      <a:cs typeface="Arial" pitchFamily="34" charset="0"/>
                    </a:defRPr>
                  </a:lvl9pPr>
                </a:lstStyle>
                <a:p>
                  <a:pPr>
                    <a:spcAft>
                      <a:spcPts val="1000"/>
                    </a:spcAft>
                  </a:pPr>
                  <a:r>
                    <a:rPr kumimoji="0" lang="ru-RU" sz="1100">
                      <a:latin typeface="Calibri" pitchFamily="34" charset="0"/>
                    </a:rPr>
                    <a:t>действия</a:t>
                  </a:r>
                  <a:endParaRPr kumimoji="0" lang="ru-RU" sz="1800"/>
                </a:p>
              </p:txBody>
            </p:sp>
          </p:grpSp>
          <p:sp>
            <p:nvSpPr>
              <p:cNvPr id="16405" name="Oval 14"/>
              <p:cNvSpPr>
                <a:spLocks noChangeArrowheads="1"/>
              </p:cNvSpPr>
              <p:nvPr/>
            </p:nvSpPr>
            <p:spPr bwMode="auto">
              <a:xfrm>
                <a:off x="5867" y="3607"/>
                <a:ext cx="1710" cy="960"/>
              </a:xfrm>
              <a:prstGeom prst="ellipse">
                <a:avLst/>
              </a:prstGeom>
              <a:solidFill>
                <a:srgbClr val="FFFFFF"/>
              </a:solidFill>
              <a:ln w="28575">
                <a:solidFill>
                  <a:srgbClr val="000000"/>
                </a:solidFill>
                <a:round/>
                <a:headEnd/>
                <a:tailEnd/>
              </a:ln>
            </p:spPr>
            <p:txBody>
              <a:bodyPr/>
              <a:lstStyle/>
              <a:p>
                <a:endParaRPr lang="ru-RU">
                  <a:latin typeface="Lucida Sans Unicode" pitchFamily="34" charset="0"/>
                </a:endParaRPr>
              </a:p>
            </p:txBody>
          </p:sp>
          <p:sp>
            <p:nvSpPr>
              <p:cNvPr id="16406" name="Text Box 15"/>
              <p:cNvSpPr txBox="1">
                <a:spLocks noChangeArrowheads="1"/>
              </p:cNvSpPr>
              <p:nvPr/>
            </p:nvSpPr>
            <p:spPr bwMode="auto">
              <a:xfrm>
                <a:off x="6077" y="3847"/>
                <a:ext cx="1365"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itchFamily="34" charset="0"/>
                    <a:cs typeface="Arial" pitchFamily="34" charset="0"/>
                  </a:defRPr>
                </a:lvl1pPr>
                <a:lvl2pPr marL="742950" indent="-285750">
                  <a:defRPr kumimoji="1" sz="2400">
                    <a:solidFill>
                      <a:schemeClr val="tx1"/>
                    </a:solidFill>
                    <a:latin typeface="Arial" pitchFamily="34" charset="0"/>
                    <a:cs typeface="Arial" pitchFamily="34" charset="0"/>
                  </a:defRPr>
                </a:lvl2pPr>
                <a:lvl3pPr marL="1143000" indent="-228600">
                  <a:defRPr kumimoji="1" sz="2400">
                    <a:solidFill>
                      <a:schemeClr val="tx1"/>
                    </a:solidFill>
                    <a:latin typeface="Arial" pitchFamily="34" charset="0"/>
                    <a:cs typeface="Arial" pitchFamily="34" charset="0"/>
                  </a:defRPr>
                </a:lvl3pPr>
                <a:lvl4pPr marL="1600200" indent="-228600">
                  <a:defRPr kumimoji="1" sz="2400">
                    <a:solidFill>
                      <a:schemeClr val="tx1"/>
                    </a:solidFill>
                    <a:latin typeface="Arial" pitchFamily="34" charset="0"/>
                    <a:cs typeface="Arial" pitchFamily="34" charset="0"/>
                  </a:defRPr>
                </a:lvl4pPr>
                <a:lvl5pPr marL="2057400" indent="-228600">
                  <a:defRPr kumimoji="1" sz="2400">
                    <a:solidFill>
                      <a:schemeClr val="tx1"/>
                    </a:solidFill>
                    <a:latin typeface="Arial" pitchFamily="34" charset="0"/>
                    <a:cs typeface="Arial" pitchFamily="34" charset="0"/>
                  </a:defRPr>
                </a:lvl5pPr>
                <a:lvl6pPr marL="2514600" indent="-228600" fontAlgn="base">
                  <a:spcBef>
                    <a:spcPct val="0"/>
                  </a:spcBef>
                  <a:spcAft>
                    <a:spcPct val="0"/>
                  </a:spcAft>
                  <a:defRPr kumimoji="1" sz="2400">
                    <a:solidFill>
                      <a:schemeClr val="tx1"/>
                    </a:solidFill>
                    <a:latin typeface="Arial" pitchFamily="34" charset="0"/>
                    <a:cs typeface="Arial" pitchFamily="34" charset="0"/>
                  </a:defRPr>
                </a:lvl6pPr>
                <a:lvl7pPr marL="2971800" indent="-228600" fontAlgn="base">
                  <a:spcBef>
                    <a:spcPct val="0"/>
                  </a:spcBef>
                  <a:spcAft>
                    <a:spcPct val="0"/>
                  </a:spcAft>
                  <a:defRPr kumimoji="1" sz="2400">
                    <a:solidFill>
                      <a:schemeClr val="tx1"/>
                    </a:solidFill>
                    <a:latin typeface="Arial" pitchFamily="34" charset="0"/>
                    <a:cs typeface="Arial" pitchFamily="34" charset="0"/>
                  </a:defRPr>
                </a:lvl7pPr>
                <a:lvl8pPr marL="3429000" indent="-228600" fontAlgn="base">
                  <a:spcBef>
                    <a:spcPct val="0"/>
                  </a:spcBef>
                  <a:spcAft>
                    <a:spcPct val="0"/>
                  </a:spcAft>
                  <a:defRPr kumimoji="1" sz="2400">
                    <a:solidFill>
                      <a:schemeClr val="tx1"/>
                    </a:solidFill>
                    <a:latin typeface="Arial" pitchFamily="34" charset="0"/>
                    <a:cs typeface="Arial" pitchFamily="34" charset="0"/>
                  </a:defRPr>
                </a:lvl8pPr>
                <a:lvl9pPr marL="3886200" indent="-228600" fontAlgn="base">
                  <a:spcBef>
                    <a:spcPct val="0"/>
                  </a:spcBef>
                  <a:spcAft>
                    <a:spcPct val="0"/>
                  </a:spcAft>
                  <a:defRPr kumimoji="1" sz="2400">
                    <a:solidFill>
                      <a:schemeClr val="tx1"/>
                    </a:solidFill>
                    <a:latin typeface="Arial" pitchFamily="34" charset="0"/>
                    <a:cs typeface="Arial" pitchFamily="34" charset="0"/>
                  </a:defRPr>
                </a:lvl9pPr>
              </a:lstStyle>
              <a:p>
                <a:pPr>
                  <a:spcAft>
                    <a:spcPts val="1000"/>
                  </a:spcAft>
                </a:pPr>
                <a:r>
                  <a:rPr kumimoji="0" lang="ru-RU" sz="1100">
                    <a:latin typeface="Calibri" pitchFamily="34" charset="0"/>
                  </a:rPr>
                  <a:t>состояние</a:t>
                </a:r>
                <a:endParaRPr kumimoji="0" lang="ru-RU" sz="1800"/>
              </a:p>
            </p:txBody>
          </p:sp>
          <p:sp>
            <p:nvSpPr>
              <p:cNvPr id="16407" name="Line 16"/>
              <p:cNvSpPr>
                <a:spLocks noChangeShapeType="1"/>
              </p:cNvSpPr>
              <p:nvPr/>
            </p:nvSpPr>
            <p:spPr bwMode="auto">
              <a:xfrm flipV="1">
                <a:off x="6660" y="1515"/>
                <a:ext cx="0" cy="465"/>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6408" name="Line 17"/>
              <p:cNvSpPr>
                <a:spLocks noChangeShapeType="1"/>
              </p:cNvSpPr>
              <p:nvPr/>
            </p:nvSpPr>
            <p:spPr bwMode="auto">
              <a:xfrm flipH="1">
                <a:off x="4395" y="2520"/>
                <a:ext cx="1155"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6409" name="Line 18"/>
              <p:cNvSpPr>
                <a:spLocks noChangeShapeType="1"/>
              </p:cNvSpPr>
              <p:nvPr/>
            </p:nvSpPr>
            <p:spPr bwMode="auto">
              <a:xfrm>
                <a:off x="7890" y="2460"/>
                <a:ext cx="1215"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6410" name="Line 19"/>
              <p:cNvSpPr>
                <a:spLocks noChangeShapeType="1"/>
              </p:cNvSpPr>
              <p:nvPr/>
            </p:nvSpPr>
            <p:spPr bwMode="auto">
              <a:xfrm>
                <a:off x="6690" y="3045"/>
                <a:ext cx="0" cy="555"/>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6411" name="Oval 20"/>
              <p:cNvSpPr>
                <a:spLocks noChangeArrowheads="1"/>
              </p:cNvSpPr>
              <p:nvPr/>
            </p:nvSpPr>
            <p:spPr bwMode="auto">
              <a:xfrm>
                <a:off x="9180" y="930"/>
                <a:ext cx="1590" cy="585"/>
              </a:xfrm>
              <a:prstGeom prst="ellipse">
                <a:avLst/>
              </a:prstGeom>
              <a:solidFill>
                <a:srgbClr val="FFFFFF"/>
              </a:solidFill>
              <a:ln w="9525">
                <a:solidFill>
                  <a:srgbClr val="000000"/>
                </a:solidFill>
                <a:round/>
                <a:headEnd/>
                <a:tailEnd/>
              </a:ln>
            </p:spPr>
            <p:txBody>
              <a:bodyPr/>
              <a:lstStyle/>
              <a:p>
                <a:endParaRPr lang="ru-RU">
                  <a:latin typeface="Lucida Sans Unicode" pitchFamily="34" charset="0"/>
                </a:endParaRPr>
              </a:p>
            </p:txBody>
          </p:sp>
          <p:sp>
            <p:nvSpPr>
              <p:cNvPr id="16412" name="Oval 21"/>
              <p:cNvSpPr>
                <a:spLocks noChangeArrowheads="1"/>
              </p:cNvSpPr>
              <p:nvPr/>
            </p:nvSpPr>
            <p:spPr bwMode="auto">
              <a:xfrm>
                <a:off x="9270" y="3225"/>
                <a:ext cx="1590" cy="585"/>
              </a:xfrm>
              <a:prstGeom prst="ellipse">
                <a:avLst/>
              </a:prstGeom>
              <a:solidFill>
                <a:srgbClr val="FFFFFF"/>
              </a:solidFill>
              <a:ln w="9525">
                <a:solidFill>
                  <a:srgbClr val="000000"/>
                </a:solidFill>
                <a:round/>
                <a:headEnd/>
                <a:tailEnd/>
              </a:ln>
            </p:spPr>
            <p:txBody>
              <a:bodyPr/>
              <a:lstStyle/>
              <a:p>
                <a:endParaRPr lang="ru-RU">
                  <a:latin typeface="Lucida Sans Unicode" pitchFamily="34" charset="0"/>
                </a:endParaRPr>
              </a:p>
            </p:txBody>
          </p:sp>
          <p:sp>
            <p:nvSpPr>
              <p:cNvPr id="16413" name="Oval 22"/>
              <p:cNvSpPr>
                <a:spLocks noChangeArrowheads="1"/>
              </p:cNvSpPr>
              <p:nvPr/>
            </p:nvSpPr>
            <p:spPr bwMode="auto">
              <a:xfrm>
                <a:off x="1470" y="3345"/>
                <a:ext cx="1590" cy="585"/>
              </a:xfrm>
              <a:prstGeom prst="ellipse">
                <a:avLst/>
              </a:prstGeom>
              <a:solidFill>
                <a:srgbClr val="FFFFFF"/>
              </a:solidFill>
              <a:ln w="9525">
                <a:solidFill>
                  <a:srgbClr val="000000"/>
                </a:solidFill>
                <a:round/>
                <a:headEnd/>
                <a:tailEnd/>
              </a:ln>
            </p:spPr>
            <p:txBody>
              <a:bodyPr/>
              <a:lstStyle/>
              <a:p>
                <a:endParaRPr lang="ru-RU">
                  <a:latin typeface="Lucida Sans Unicode" pitchFamily="34" charset="0"/>
                </a:endParaRPr>
              </a:p>
            </p:txBody>
          </p:sp>
          <p:sp>
            <p:nvSpPr>
              <p:cNvPr id="16414" name="Oval 23"/>
              <p:cNvSpPr>
                <a:spLocks noChangeArrowheads="1"/>
              </p:cNvSpPr>
              <p:nvPr/>
            </p:nvSpPr>
            <p:spPr bwMode="auto">
              <a:xfrm>
                <a:off x="3840" y="3390"/>
                <a:ext cx="1590" cy="585"/>
              </a:xfrm>
              <a:prstGeom prst="ellipse">
                <a:avLst/>
              </a:prstGeom>
              <a:solidFill>
                <a:srgbClr val="FFFFFF"/>
              </a:solidFill>
              <a:ln w="9525">
                <a:solidFill>
                  <a:srgbClr val="000000"/>
                </a:solidFill>
                <a:round/>
                <a:headEnd/>
                <a:tailEnd/>
              </a:ln>
            </p:spPr>
            <p:txBody>
              <a:bodyPr/>
              <a:lstStyle/>
              <a:p>
                <a:endParaRPr lang="ru-RU">
                  <a:latin typeface="Lucida Sans Unicode" pitchFamily="34" charset="0"/>
                </a:endParaRPr>
              </a:p>
            </p:txBody>
          </p:sp>
        </p:grpSp>
        <p:sp>
          <p:nvSpPr>
            <p:cNvPr id="16391" name="Text Box 24"/>
            <p:cNvSpPr txBox="1">
              <a:spLocks noChangeArrowheads="1"/>
            </p:cNvSpPr>
            <p:nvPr/>
          </p:nvSpPr>
          <p:spPr bwMode="auto">
            <a:xfrm>
              <a:off x="4035" y="3480"/>
              <a:ext cx="1230"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itchFamily="34" charset="0"/>
                  <a:cs typeface="Arial" pitchFamily="34" charset="0"/>
                </a:defRPr>
              </a:lvl1pPr>
              <a:lvl2pPr marL="742950" indent="-285750">
                <a:defRPr kumimoji="1" sz="2400">
                  <a:solidFill>
                    <a:schemeClr val="tx1"/>
                  </a:solidFill>
                  <a:latin typeface="Arial" pitchFamily="34" charset="0"/>
                  <a:cs typeface="Arial" pitchFamily="34" charset="0"/>
                </a:defRPr>
              </a:lvl2pPr>
              <a:lvl3pPr marL="1143000" indent="-228600">
                <a:defRPr kumimoji="1" sz="2400">
                  <a:solidFill>
                    <a:schemeClr val="tx1"/>
                  </a:solidFill>
                  <a:latin typeface="Arial" pitchFamily="34" charset="0"/>
                  <a:cs typeface="Arial" pitchFamily="34" charset="0"/>
                </a:defRPr>
              </a:lvl3pPr>
              <a:lvl4pPr marL="1600200" indent="-228600">
                <a:defRPr kumimoji="1" sz="2400">
                  <a:solidFill>
                    <a:schemeClr val="tx1"/>
                  </a:solidFill>
                  <a:latin typeface="Arial" pitchFamily="34" charset="0"/>
                  <a:cs typeface="Arial" pitchFamily="34" charset="0"/>
                </a:defRPr>
              </a:lvl4pPr>
              <a:lvl5pPr marL="2057400" indent="-228600">
                <a:defRPr kumimoji="1" sz="2400">
                  <a:solidFill>
                    <a:schemeClr val="tx1"/>
                  </a:solidFill>
                  <a:latin typeface="Arial" pitchFamily="34" charset="0"/>
                  <a:cs typeface="Arial" pitchFamily="34" charset="0"/>
                </a:defRPr>
              </a:lvl5pPr>
              <a:lvl6pPr marL="2514600" indent="-228600" fontAlgn="base">
                <a:spcBef>
                  <a:spcPct val="0"/>
                </a:spcBef>
                <a:spcAft>
                  <a:spcPct val="0"/>
                </a:spcAft>
                <a:defRPr kumimoji="1" sz="2400">
                  <a:solidFill>
                    <a:schemeClr val="tx1"/>
                  </a:solidFill>
                  <a:latin typeface="Arial" pitchFamily="34" charset="0"/>
                  <a:cs typeface="Arial" pitchFamily="34" charset="0"/>
                </a:defRPr>
              </a:lvl6pPr>
              <a:lvl7pPr marL="2971800" indent="-228600" fontAlgn="base">
                <a:spcBef>
                  <a:spcPct val="0"/>
                </a:spcBef>
                <a:spcAft>
                  <a:spcPct val="0"/>
                </a:spcAft>
                <a:defRPr kumimoji="1" sz="2400">
                  <a:solidFill>
                    <a:schemeClr val="tx1"/>
                  </a:solidFill>
                  <a:latin typeface="Arial" pitchFamily="34" charset="0"/>
                  <a:cs typeface="Arial" pitchFamily="34" charset="0"/>
                </a:defRPr>
              </a:lvl7pPr>
              <a:lvl8pPr marL="3429000" indent="-228600" fontAlgn="base">
                <a:spcBef>
                  <a:spcPct val="0"/>
                </a:spcBef>
                <a:spcAft>
                  <a:spcPct val="0"/>
                </a:spcAft>
                <a:defRPr kumimoji="1" sz="2400">
                  <a:solidFill>
                    <a:schemeClr val="tx1"/>
                  </a:solidFill>
                  <a:latin typeface="Arial" pitchFamily="34" charset="0"/>
                  <a:cs typeface="Arial" pitchFamily="34" charset="0"/>
                </a:defRPr>
              </a:lvl8pPr>
              <a:lvl9pPr marL="3886200" indent="-228600" fontAlgn="base">
                <a:spcBef>
                  <a:spcPct val="0"/>
                </a:spcBef>
                <a:spcAft>
                  <a:spcPct val="0"/>
                </a:spcAft>
                <a:defRPr kumimoji="1" sz="2400">
                  <a:solidFill>
                    <a:schemeClr val="tx1"/>
                  </a:solidFill>
                  <a:latin typeface="Arial" pitchFamily="34" charset="0"/>
                  <a:cs typeface="Arial" pitchFamily="34" charset="0"/>
                </a:defRPr>
              </a:lvl9pPr>
            </a:lstStyle>
            <a:p>
              <a:pPr>
                <a:spcAft>
                  <a:spcPts val="1000"/>
                </a:spcAft>
              </a:pPr>
              <a:r>
                <a:rPr kumimoji="0" lang="ru-RU" sz="1100" i="1">
                  <a:latin typeface="Calibri" pitchFamily="34" charset="0"/>
                </a:rPr>
                <a:t>значение</a:t>
              </a:r>
              <a:endParaRPr kumimoji="0" lang="ru-RU" sz="1800"/>
            </a:p>
          </p:txBody>
        </p:sp>
        <p:sp>
          <p:nvSpPr>
            <p:cNvPr id="16392" name="Text Box 25"/>
            <p:cNvSpPr txBox="1">
              <a:spLocks noChangeArrowheads="1"/>
            </p:cNvSpPr>
            <p:nvPr/>
          </p:nvSpPr>
          <p:spPr bwMode="auto">
            <a:xfrm>
              <a:off x="1620" y="3435"/>
              <a:ext cx="133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itchFamily="34" charset="0"/>
                  <a:cs typeface="Arial" pitchFamily="34" charset="0"/>
                </a:defRPr>
              </a:lvl1pPr>
              <a:lvl2pPr marL="742950" indent="-285750">
                <a:defRPr kumimoji="1" sz="2400">
                  <a:solidFill>
                    <a:schemeClr val="tx1"/>
                  </a:solidFill>
                  <a:latin typeface="Arial" pitchFamily="34" charset="0"/>
                  <a:cs typeface="Arial" pitchFamily="34" charset="0"/>
                </a:defRPr>
              </a:lvl2pPr>
              <a:lvl3pPr marL="1143000" indent="-228600">
                <a:defRPr kumimoji="1" sz="2400">
                  <a:solidFill>
                    <a:schemeClr val="tx1"/>
                  </a:solidFill>
                  <a:latin typeface="Arial" pitchFamily="34" charset="0"/>
                  <a:cs typeface="Arial" pitchFamily="34" charset="0"/>
                </a:defRPr>
              </a:lvl3pPr>
              <a:lvl4pPr marL="1600200" indent="-228600">
                <a:defRPr kumimoji="1" sz="2400">
                  <a:solidFill>
                    <a:schemeClr val="tx1"/>
                  </a:solidFill>
                  <a:latin typeface="Arial" pitchFamily="34" charset="0"/>
                  <a:cs typeface="Arial" pitchFamily="34" charset="0"/>
                </a:defRPr>
              </a:lvl4pPr>
              <a:lvl5pPr marL="2057400" indent="-228600">
                <a:defRPr kumimoji="1" sz="2400">
                  <a:solidFill>
                    <a:schemeClr val="tx1"/>
                  </a:solidFill>
                  <a:latin typeface="Arial" pitchFamily="34" charset="0"/>
                  <a:cs typeface="Arial" pitchFamily="34" charset="0"/>
                </a:defRPr>
              </a:lvl5pPr>
              <a:lvl6pPr marL="2514600" indent="-228600" fontAlgn="base">
                <a:spcBef>
                  <a:spcPct val="0"/>
                </a:spcBef>
                <a:spcAft>
                  <a:spcPct val="0"/>
                </a:spcAft>
                <a:defRPr kumimoji="1" sz="2400">
                  <a:solidFill>
                    <a:schemeClr val="tx1"/>
                  </a:solidFill>
                  <a:latin typeface="Arial" pitchFamily="34" charset="0"/>
                  <a:cs typeface="Arial" pitchFamily="34" charset="0"/>
                </a:defRPr>
              </a:lvl6pPr>
              <a:lvl7pPr marL="2971800" indent="-228600" fontAlgn="base">
                <a:spcBef>
                  <a:spcPct val="0"/>
                </a:spcBef>
                <a:spcAft>
                  <a:spcPct val="0"/>
                </a:spcAft>
                <a:defRPr kumimoji="1" sz="2400">
                  <a:solidFill>
                    <a:schemeClr val="tx1"/>
                  </a:solidFill>
                  <a:latin typeface="Arial" pitchFamily="34" charset="0"/>
                  <a:cs typeface="Arial" pitchFamily="34" charset="0"/>
                </a:defRPr>
              </a:lvl7pPr>
              <a:lvl8pPr marL="3429000" indent="-228600" fontAlgn="base">
                <a:spcBef>
                  <a:spcPct val="0"/>
                </a:spcBef>
                <a:spcAft>
                  <a:spcPct val="0"/>
                </a:spcAft>
                <a:defRPr kumimoji="1" sz="2400">
                  <a:solidFill>
                    <a:schemeClr val="tx1"/>
                  </a:solidFill>
                  <a:latin typeface="Arial" pitchFamily="34" charset="0"/>
                  <a:cs typeface="Arial" pitchFamily="34" charset="0"/>
                </a:defRPr>
              </a:lvl8pPr>
              <a:lvl9pPr marL="3886200" indent="-228600" fontAlgn="base">
                <a:spcBef>
                  <a:spcPct val="0"/>
                </a:spcBef>
                <a:spcAft>
                  <a:spcPct val="0"/>
                </a:spcAft>
                <a:defRPr kumimoji="1" sz="2400">
                  <a:solidFill>
                    <a:schemeClr val="tx1"/>
                  </a:solidFill>
                  <a:latin typeface="Arial" pitchFamily="34" charset="0"/>
                  <a:cs typeface="Arial" pitchFamily="34" charset="0"/>
                </a:defRPr>
              </a:lvl9pPr>
            </a:lstStyle>
            <a:p>
              <a:pPr>
                <a:spcAft>
                  <a:spcPts val="1000"/>
                </a:spcAft>
              </a:pPr>
              <a:r>
                <a:rPr kumimoji="0" lang="ru-RU" sz="1100" i="1">
                  <a:latin typeface="Calibri" pitchFamily="34" charset="0"/>
                </a:rPr>
                <a:t>величина</a:t>
              </a:r>
              <a:endParaRPr kumimoji="0" lang="ru-RU" sz="1800"/>
            </a:p>
          </p:txBody>
        </p:sp>
        <p:sp>
          <p:nvSpPr>
            <p:cNvPr id="16393" name="Text Box 26"/>
            <p:cNvSpPr txBox="1">
              <a:spLocks noChangeArrowheads="1"/>
            </p:cNvSpPr>
            <p:nvPr/>
          </p:nvSpPr>
          <p:spPr bwMode="auto">
            <a:xfrm>
              <a:off x="9300" y="975"/>
              <a:ext cx="133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itchFamily="34" charset="0"/>
                  <a:cs typeface="Arial" pitchFamily="34" charset="0"/>
                </a:defRPr>
              </a:lvl1pPr>
              <a:lvl2pPr marL="742950" indent="-285750">
                <a:defRPr kumimoji="1" sz="2400">
                  <a:solidFill>
                    <a:schemeClr val="tx1"/>
                  </a:solidFill>
                  <a:latin typeface="Arial" pitchFamily="34" charset="0"/>
                  <a:cs typeface="Arial" pitchFamily="34" charset="0"/>
                </a:defRPr>
              </a:lvl2pPr>
              <a:lvl3pPr marL="1143000" indent="-228600">
                <a:defRPr kumimoji="1" sz="2400">
                  <a:solidFill>
                    <a:schemeClr val="tx1"/>
                  </a:solidFill>
                  <a:latin typeface="Arial" pitchFamily="34" charset="0"/>
                  <a:cs typeface="Arial" pitchFamily="34" charset="0"/>
                </a:defRPr>
              </a:lvl3pPr>
              <a:lvl4pPr marL="1600200" indent="-228600">
                <a:defRPr kumimoji="1" sz="2400">
                  <a:solidFill>
                    <a:schemeClr val="tx1"/>
                  </a:solidFill>
                  <a:latin typeface="Arial" pitchFamily="34" charset="0"/>
                  <a:cs typeface="Arial" pitchFamily="34" charset="0"/>
                </a:defRPr>
              </a:lvl4pPr>
              <a:lvl5pPr marL="2057400" indent="-228600">
                <a:defRPr kumimoji="1" sz="2400">
                  <a:solidFill>
                    <a:schemeClr val="tx1"/>
                  </a:solidFill>
                  <a:latin typeface="Arial" pitchFamily="34" charset="0"/>
                  <a:cs typeface="Arial" pitchFamily="34" charset="0"/>
                </a:defRPr>
              </a:lvl5pPr>
              <a:lvl6pPr marL="2514600" indent="-228600" fontAlgn="base">
                <a:spcBef>
                  <a:spcPct val="0"/>
                </a:spcBef>
                <a:spcAft>
                  <a:spcPct val="0"/>
                </a:spcAft>
                <a:defRPr kumimoji="1" sz="2400">
                  <a:solidFill>
                    <a:schemeClr val="tx1"/>
                  </a:solidFill>
                  <a:latin typeface="Arial" pitchFamily="34" charset="0"/>
                  <a:cs typeface="Arial" pitchFamily="34" charset="0"/>
                </a:defRPr>
              </a:lvl6pPr>
              <a:lvl7pPr marL="2971800" indent="-228600" fontAlgn="base">
                <a:spcBef>
                  <a:spcPct val="0"/>
                </a:spcBef>
                <a:spcAft>
                  <a:spcPct val="0"/>
                </a:spcAft>
                <a:defRPr kumimoji="1" sz="2400">
                  <a:solidFill>
                    <a:schemeClr val="tx1"/>
                  </a:solidFill>
                  <a:latin typeface="Arial" pitchFamily="34" charset="0"/>
                  <a:cs typeface="Arial" pitchFamily="34" charset="0"/>
                </a:defRPr>
              </a:lvl7pPr>
              <a:lvl8pPr marL="3429000" indent="-228600" fontAlgn="base">
                <a:spcBef>
                  <a:spcPct val="0"/>
                </a:spcBef>
                <a:spcAft>
                  <a:spcPct val="0"/>
                </a:spcAft>
                <a:defRPr kumimoji="1" sz="2400">
                  <a:solidFill>
                    <a:schemeClr val="tx1"/>
                  </a:solidFill>
                  <a:latin typeface="Arial" pitchFamily="34" charset="0"/>
                  <a:cs typeface="Arial" pitchFamily="34" charset="0"/>
                </a:defRPr>
              </a:lvl8pPr>
              <a:lvl9pPr marL="3886200" indent="-228600" fontAlgn="base">
                <a:spcBef>
                  <a:spcPct val="0"/>
                </a:spcBef>
                <a:spcAft>
                  <a:spcPct val="0"/>
                </a:spcAft>
                <a:defRPr kumimoji="1" sz="2400">
                  <a:solidFill>
                    <a:schemeClr val="tx1"/>
                  </a:solidFill>
                  <a:latin typeface="Arial" pitchFamily="34" charset="0"/>
                  <a:cs typeface="Arial" pitchFamily="34" charset="0"/>
                </a:defRPr>
              </a:lvl9pPr>
            </a:lstStyle>
            <a:p>
              <a:pPr>
                <a:spcAft>
                  <a:spcPts val="1000"/>
                </a:spcAft>
              </a:pPr>
              <a:r>
                <a:rPr kumimoji="0" lang="ru-RU" sz="1100" i="1">
                  <a:latin typeface="Calibri" pitchFamily="34" charset="0"/>
                </a:rPr>
                <a:t>активные</a:t>
              </a:r>
              <a:endParaRPr kumimoji="0" lang="ru-RU" sz="1800"/>
            </a:p>
          </p:txBody>
        </p:sp>
        <p:sp>
          <p:nvSpPr>
            <p:cNvPr id="16394" name="Text Box 27"/>
            <p:cNvSpPr txBox="1">
              <a:spLocks noChangeArrowheads="1"/>
            </p:cNvSpPr>
            <p:nvPr/>
          </p:nvSpPr>
          <p:spPr bwMode="auto">
            <a:xfrm>
              <a:off x="9390" y="3300"/>
              <a:ext cx="1470"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itchFamily="34" charset="0"/>
                  <a:cs typeface="Arial" pitchFamily="34" charset="0"/>
                </a:defRPr>
              </a:lvl1pPr>
              <a:lvl2pPr marL="742950" indent="-285750">
                <a:defRPr kumimoji="1" sz="2400">
                  <a:solidFill>
                    <a:schemeClr val="tx1"/>
                  </a:solidFill>
                  <a:latin typeface="Arial" pitchFamily="34" charset="0"/>
                  <a:cs typeface="Arial" pitchFamily="34" charset="0"/>
                </a:defRPr>
              </a:lvl2pPr>
              <a:lvl3pPr marL="1143000" indent="-228600">
                <a:defRPr kumimoji="1" sz="2400">
                  <a:solidFill>
                    <a:schemeClr val="tx1"/>
                  </a:solidFill>
                  <a:latin typeface="Arial" pitchFamily="34" charset="0"/>
                  <a:cs typeface="Arial" pitchFamily="34" charset="0"/>
                </a:defRPr>
              </a:lvl3pPr>
              <a:lvl4pPr marL="1600200" indent="-228600">
                <a:defRPr kumimoji="1" sz="2400">
                  <a:solidFill>
                    <a:schemeClr val="tx1"/>
                  </a:solidFill>
                  <a:latin typeface="Arial" pitchFamily="34" charset="0"/>
                  <a:cs typeface="Arial" pitchFamily="34" charset="0"/>
                </a:defRPr>
              </a:lvl4pPr>
              <a:lvl5pPr marL="2057400" indent="-228600">
                <a:defRPr kumimoji="1" sz="2400">
                  <a:solidFill>
                    <a:schemeClr val="tx1"/>
                  </a:solidFill>
                  <a:latin typeface="Arial" pitchFamily="34" charset="0"/>
                  <a:cs typeface="Arial" pitchFamily="34" charset="0"/>
                </a:defRPr>
              </a:lvl5pPr>
              <a:lvl6pPr marL="2514600" indent="-228600" fontAlgn="base">
                <a:spcBef>
                  <a:spcPct val="0"/>
                </a:spcBef>
                <a:spcAft>
                  <a:spcPct val="0"/>
                </a:spcAft>
                <a:defRPr kumimoji="1" sz="2400">
                  <a:solidFill>
                    <a:schemeClr val="tx1"/>
                  </a:solidFill>
                  <a:latin typeface="Arial" pitchFamily="34" charset="0"/>
                  <a:cs typeface="Arial" pitchFamily="34" charset="0"/>
                </a:defRPr>
              </a:lvl6pPr>
              <a:lvl7pPr marL="2971800" indent="-228600" fontAlgn="base">
                <a:spcBef>
                  <a:spcPct val="0"/>
                </a:spcBef>
                <a:spcAft>
                  <a:spcPct val="0"/>
                </a:spcAft>
                <a:defRPr kumimoji="1" sz="2400">
                  <a:solidFill>
                    <a:schemeClr val="tx1"/>
                  </a:solidFill>
                  <a:latin typeface="Arial" pitchFamily="34" charset="0"/>
                  <a:cs typeface="Arial" pitchFamily="34" charset="0"/>
                </a:defRPr>
              </a:lvl7pPr>
              <a:lvl8pPr marL="3429000" indent="-228600" fontAlgn="base">
                <a:spcBef>
                  <a:spcPct val="0"/>
                </a:spcBef>
                <a:spcAft>
                  <a:spcPct val="0"/>
                </a:spcAft>
                <a:defRPr kumimoji="1" sz="2400">
                  <a:solidFill>
                    <a:schemeClr val="tx1"/>
                  </a:solidFill>
                  <a:latin typeface="Arial" pitchFamily="34" charset="0"/>
                  <a:cs typeface="Arial" pitchFamily="34" charset="0"/>
                </a:defRPr>
              </a:lvl8pPr>
              <a:lvl9pPr marL="3886200" indent="-228600" fontAlgn="base">
                <a:spcBef>
                  <a:spcPct val="0"/>
                </a:spcBef>
                <a:spcAft>
                  <a:spcPct val="0"/>
                </a:spcAft>
                <a:defRPr kumimoji="1" sz="2400">
                  <a:solidFill>
                    <a:schemeClr val="tx1"/>
                  </a:solidFill>
                  <a:latin typeface="Arial" pitchFamily="34" charset="0"/>
                  <a:cs typeface="Arial" pitchFamily="34" charset="0"/>
                </a:defRPr>
              </a:lvl9pPr>
            </a:lstStyle>
            <a:p>
              <a:pPr>
                <a:spcAft>
                  <a:spcPts val="1000"/>
                </a:spcAft>
              </a:pPr>
              <a:r>
                <a:rPr kumimoji="0" lang="ru-RU" sz="1100" i="1">
                  <a:latin typeface="Calibri" pitchFamily="34" charset="0"/>
                </a:rPr>
                <a:t>пассивные</a:t>
              </a:r>
              <a:endParaRPr kumimoji="0" lang="ru-RU" sz="1800"/>
            </a:p>
          </p:txBody>
        </p:sp>
        <p:sp>
          <p:nvSpPr>
            <p:cNvPr id="16395" name="Line 28"/>
            <p:cNvSpPr>
              <a:spLocks noChangeShapeType="1"/>
            </p:cNvSpPr>
            <p:nvPr/>
          </p:nvSpPr>
          <p:spPr bwMode="auto">
            <a:xfrm flipH="1">
              <a:off x="2550" y="3030"/>
              <a:ext cx="525" cy="33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6396" name="Line 29"/>
            <p:cNvSpPr>
              <a:spLocks noChangeShapeType="1"/>
            </p:cNvSpPr>
            <p:nvPr/>
          </p:nvSpPr>
          <p:spPr bwMode="auto">
            <a:xfrm>
              <a:off x="4020" y="2985"/>
              <a:ext cx="510" cy="40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6397" name="Line 30"/>
            <p:cNvSpPr>
              <a:spLocks noChangeShapeType="1"/>
            </p:cNvSpPr>
            <p:nvPr/>
          </p:nvSpPr>
          <p:spPr bwMode="auto">
            <a:xfrm flipV="1">
              <a:off x="9975" y="1500"/>
              <a:ext cx="0" cy="33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6398" name="Line 31"/>
            <p:cNvSpPr>
              <a:spLocks noChangeShapeType="1"/>
            </p:cNvSpPr>
            <p:nvPr/>
          </p:nvSpPr>
          <p:spPr bwMode="auto">
            <a:xfrm>
              <a:off x="10005" y="2835"/>
              <a:ext cx="0" cy="40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grpSp>
      <p:pic>
        <p:nvPicPr>
          <p:cNvPr id="23554" name="Picture 2" descr="http://www.trafaret-shop.ru/img/cat/item/0281-01_big.jpg?12440441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264" y="4616"/>
            <a:ext cx="2080617" cy="2080618"/>
          </a:xfrm>
          <a:prstGeom prst="rect">
            <a:avLst/>
          </a:prstGeom>
          <a:noFill/>
          <a:extLst>
            <a:ext uri="{909E8E84-426E-40DD-AFC4-6F175D3DCCD1}">
              <a14:hiddenFill xmlns:a14="http://schemas.microsoft.com/office/drawing/2010/main">
                <a:solidFill>
                  <a:srgbClr val="FFFFFF"/>
                </a:solidFill>
              </a14:hiddenFill>
            </a:ext>
          </a:extLst>
        </p:spPr>
      </p:pic>
      <p:pic>
        <p:nvPicPr>
          <p:cNvPr id="35" name="Рисунок 34"/>
          <p:cNvPicPr>
            <a:picLocks noChangeAspect="1"/>
          </p:cNvPicPr>
          <p:nvPr/>
        </p:nvPicPr>
        <p:blipFill>
          <a:blip r:embed="rId3"/>
          <a:stretch>
            <a:fillRect/>
          </a:stretch>
        </p:blipFill>
        <p:spPr>
          <a:xfrm>
            <a:off x="290512" y="209550"/>
            <a:ext cx="8562975" cy="6438900"/>
          </a:xfrm>
          <a:prstGeom prst="rect">
            <a:avLst/>
          </a:prstGeom>
        </p:spPr>
      </p:pic>
    </p:spTree>
    <p:extLst>
      <p:ext uri="{BB962C8B-B14F-4D97-AF65-F5344CB8AC3E}">
        <p14:creationId xmlns:p14="http://schemas.microsoft.com/office/powerpoint/2010/main" val="202711818"/>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10650" cy="581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TextBox 4"/>
          <p:cNvSpPr txBox="1">
            <a:spLocks noChangeArrowheads="1"/>
          </p:cNvSpPr>
          <p:nvPr/>
        </p:nvSpPr>
        <p:spPr bwMode="auto">
          <a:xfrm>
            <a:off x="250825" y="1988840"/>
            <a:ext cx="73215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cs typeface="Arial" pitchFamily="34" charset="0"/>
              </a:defRPr>
            </a:lvl1pPr>
            <a:lvl2pPr marL="742950" indent="-285750">
              <a:defRPr kumimoji="1" sz="2400">
                <a:solidFill>
                  <a:schemeClr val="tx1"/>
                </a:solidFill>
                <a:latin typeface="Arial" pitchFamily="34" charset="0"/>
                <a:cs typeface="Arial" pitchFamily="34" charset="0"/>
              </a:defRPr>
            </a:lvl2pPr>
            <a:lvl3pPr marL="1143000" indent="-228600">
              <a:defRPr kumimoji="1" sz="2400">
                <a:solidFill>
                  <a:schemeClr val="tx1"/>
                </a:solidFill>
                <a:latin typeface="Arial" pitchFamily="34" charset="0"/>
                <a:cs typeface="Arial" pitchFamily="34" charset="0"/>
              </a:defRPr>
            </a:lvl3pPr>
            <a:lvl4pPr marL="1600200" indent="-228600">
              <a:defRPr kumimoji="1" sz="2400">
                <a:solidFill>
                  <a:schemeClr val="tx1"/>
                </a:solidFill>
                <a:latin typeface="Arial" pitchFamily="34" charset="0"/>
                <a:cs typeface="Arial" pitchFamily="34" charset="0"/>
              </a:defRPr>
            </a:lvl4pPr>
            <a:lvl5pPr marL="2057400" indent="-228600">
              <a:defRPr kumimoji="1" sz="2400">
                <a:solidFill>
                  <a:schemeClr val="tx1"/>
                </a:solidFill>
                <a:latin typeface="Arial" pitchFamily="34" charset="0"/>
                <a:cs typeface="Arial" pitchFamily="34" charset="0"/>
              </a:defRPr>
            </a:lvl5pPr>
            <a:lvl6pPr marL="2514600" indent="-228600" fontAlgn="base">
              <a:spcBef>
                <a:spcPct val="0"/>
              </a:spcBef>
              <a:spcAft>
                <a:spcPct val="0"/>
              </a:spcAft>
              <a:defRPr kumimoji="1" sz="2400">
                <a:solidFill>
                  <a:schemeClr val="tx1"/>
                </a:solidFill>
                <a:latin typeface="Arial" pitchFamily="34" charset="0"/>
                <a:cs typeface="Arial" pitchFamily="34" charset="0"/>
              </a:defRPr>
            </a:lvl6pPr>
            <a:lvl7pPr marL="2971800" indent="-228600" fontAlgn="base">
              <a:spcBef>
                <a:spcPct val="0"/>
              </a:spcBef>
              <a:spcAft>
                <a:spcPct val="0"/>
              </a:spcAft>
              <a:defRPr kumimoji="1" sz="2400">
                <a:solidFill>
                  <a:schemeClr val="tx1"/>
                </a:solidFill>
                <a:latin typeface="Arial" pitchFamily="34" charset="0"/>
                <a:cs typeface="Arial" pitchFamily="34" charset="0"/>
              </a:defRPr>
            </a:lvl7pPr>
            <a:lvl8pPr marL="3429000" indent="-228600" fontAlgn="base">
              <a:spcBef>
                <a:spcPct val="0"/>
              </a:spcBef>
              <a:spcAft>
                <a:spcPct val="0"/>
              </a:spcAft>
              <a:defRPr kumimoji="1" sz="2400">
                <a:solidFill>
                  <a:schemeClr val="tx1"/>
                </a:solidFill>
                <a:latin typeface="Arial" pitchFamily="34" charset="0"/>
                <a:cs typeface="Arial" pitchFamily="34" charset="0"/>
              </a:defRPr>
            </a:lvl8pPr>
            <a:lvl9pPr marL="3886200" indent="-228600" fontAlgn="base">
              <a:spcBef>
                <a:spcPct val="0"/>
              </a:spcBef>
              <a:spcAft>
                <a:spcPct val="0"/>
              </a:spcAft>
              <a:defRPr kumimoji="1" sz="2400">
                <a:solidFill>
                  <a:schemeClr val="tx1"/>
                </a:solidFill>
                <a:latin typeface="Arial" pitchFamily="34" charset="0"/>
                <a:cs typeface="Arial" pitchFamily="34" charset="0"/>
              </a:defRPr>
            </a:lvl9pPr>
          </a:lstStyle>
          <a:p>
            <a:r>
              <a:rPr kumimoji="0" lang="ru-RU" sz="2800" dirty="0"/>
              <a:t>Инструмент для построения </a:t>
            </a:r>
            <a:r>
              <a:rPr kumimoji="0" lang="ru-RU" sz="2800" dirty="0" smtClean="0"/>
              <a:t>кластеров.</a:t>
            </a:r>
            <a:endParaRPr kumimoji="0" lang="ru-RU" sz="2800" dirty="0"/>
          </a:p>
        </p:txBody>
      </p:sp>
    </p:spTree>
    <p:extLst>
      <p:ext uri="{BB962C8B-B14F-4D97-AF65-F5344CB8AC3E}">
        <p14:creationId xmlns:p14="http://schemas.microsoft.com/office/powerpoint/2010/main" val="4265149900"/>
      </p:ext>
    </p:extLst>
  </p:cSld>
  <p:clrMapOvr>
    <a:masterClrMapping/>
  </p:clrMapOvr>
  <p:transition spd="slow">
    <p:wedg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274638"/>
            <a:ext cx="8229600" cy="654032"/>
          </a:xfrm>
          <a:extLst>
            <a:ext uri="{FAA26D3D-D897-4be2-8F04-BA451C77F1D7}">
              <ma14:placeholderFlag xmlns="" xmlns:ma14="http://schemas.microsoft.com/office/mac/drawingml/2011/main" val="1"/>
            </a:ext>
          </a:extLst>
        </p:spPr>
        <p:txBody>
          <a:bodyPr>
            <a:normAutofit/>
            <a:scene3d>
              <a:camera prst="orthographicFront"/>
              <a:lightRig rig="soft" dir="t"/>
            </a:scene3d>
          </a:bodyPr>
          <a:lstStyle/>
          <a:p>
            <a:pPr eaLnBrk="1" fontAlgn="auto" hangingPunct="1">
              <a:spcAft>
                <a:spcPts val="0"/>
              </a:spcAft>
              <a:defRPr/>
            </a:pPr>
            <a:r>
              <a:rPr lang="ru-RU" sz="3200" dirty="0">
                <a:solidFill>
                  <a:srgbClr val="0070C0"/>
                </a:solidFill>
                <a:effectLst>
                  <a:outerShdw blurRad="38100" dist="38100" dir="2700000" algn="tl">
                    <a:srgbClr val="000000">
                      <a:alpha val="43137"/>
                    </a:srgbClr>
                  </a:outerShdw>
                </a:effectLst>
              </a:rPr>
              <a:t>Причинная карта </a:t>
            </a:r>
          </a:p>
        </p:txBody>
      </p:sp>
      <p:sp>
        <p:nvSpPr>
          <p:cNvPr id="26627"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latin typeface="Lucida Sans Unicode" pitchFamily="34" charset="0"/>
            </a:endParaRPr>
          </a:p>
        </p:txBody>
      </p:sp>
      <p:sp>
        <p:nvSpPr>
          <p:cNvPr id="26628"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latin typeface="Lucida Sans Unicode" pitchFamily="34" charset="0"/>
            </a:endParaRPr>
          </a:p>
        </p:txBody>
      </p:sp>
      <p:grpSp>
        <p:nvGrpSpPr>
          <p:cNvPr id="26629" name="Group 2"/>
          <p:cNvGrpSpPr>
            <a:grpSpLocks/>
          </p:cNvGrpSpPr>
          <p:nvPr/>
        </p:nvGrpSpPr>
        <p:grpSpPr bwMode="auto">
          <a:xfrm>
            <a:off x="1000125" y="2000250"/>
            <a:ext cx="7143750" cy="2700338"/>
            <a:chOff x="1095" y="2820"/>
            <a:chExt cx="10485" cy="3465"/>
          </a:xfrm>
        </p:grpSpPr>
        <p:sp>
          <p:nvSpPr>
            <p:cNvPr id="2" name="AutoShape 3"/>
            <p:cNvSpPr>
              <a:spLocks noChangeArrowheads="1"/>
            </p:cNvSpPr>
            <p:nvPr/>
          </p:nvSpPr>
          <p:spPr bwMode="auto">
            <a:xfrm rot="5400000">
              <a:off x="9090" y="3795"/>
              <a:ext cx="2819" cy="2160"/>
            </a:xfrm>
            <a:prstGeom prst="triangle">
              <a:avLst>
                <a:gd name="adj" fmla="val 50000"/>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spcBef>
                  <a:spcPts val="0"/>
                </a:spcBef>
                <a:spcAft>
                  <a:spcPts val="0"/>
                </a:spcAft>
                <a:defRPr/>
              </a:pPr>
              <a:endParaRPr lang="ru-RU"/>
            </a:p>
          </p:txBody>
        </p:sp>
        <p:sp>
          <p:nvSpPr>
            <p:cNvPr id="26631" name="Text Box 4"/>
            <p:cNvSpPr txBox="1">
              <a:spLocks noChangeArrowheads="1"/>
            </p:cNvSpPr>
            <p:nvPr/>
          </p:nvSpPr>
          <p:spPr bwMode="auto">
            <a:xfrm>
              <a:off x="9375" y="4287"/>
              <a:ext cx="1995" cy="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itchFamily="34" charset="0"/>
                  <a:cs typeface="Arial" pitchFamily="34" charset="0"/>
                </a:defRPr>
              </a:lvl1pPr>
              <a:lvl2pPr marL="742950" indent="-285750">
                <a:defRPr kumimoji="1" sz="2400">
                  <a:solidFill>
                    <a:schemeClr val="tx1"/>
                  </a:solidFill>
                  <a:latin typeface="Arial" pitchFamily="34" charset="0"/>
                  <a:cs typeface="Arial" pitchFamily="34" charset="0"/>
                </a:defRPr>
              </a:lvl2pPr>
              <a:lvl3pPr marL="1143000" indent="-228600">
                <a:defRPr kumimoji="1" sz="2400">
                  <a:solidFill>
                    <a:schemeClr val="tx1"/>
                  </a:solidFill>
                  <a:latin typeface="Arial" pitchFamily="34" charset="0"/>
                  <a:cs typeface="Arial" pitchFamily="34" charset="0"/>
                </a:defRPr>
              </a:lvl3pPr>
              <a:lvl4pPr marL="1600200" indent="-228600">
                <a:defRPr kumimoji="1" sz="2400">
                  <a:solidFill>
                    <a:schemeClr val="tx1"/>
                  </a:solidFill>
                  <a:latin typeface="Arial" pitchFamily="34" charset="0"/>
                  <a:cs typeface="Arial" pitchFamily="34" charset="0"/>
                </a:defRPr>
              </a:lvl4pPr>
              <a:lvl5pPr marL="2057400" indent="-228600">
                <a:defRPr kumimoji="1" sz="2400">
                  <a:solidFill>
                    <a:schemeClr val="tx1"/>
                  </a:solidFill>
                  <a:latin typeface="Arial" pitchFamily="34" charset="0"/>
                  <a:cs typeface="Arial" pitchFamily="34" charset="0"/>
                </a:defRPr>
              </a:lvl5pPr>
              <a:lvl6pPr marL="2514600" indent="-228600" fontAlgn="base">
                <a:spcBef>
                  <a:spcPct val="0"/>
                </a:spcBef>
                <a:spcAft>
                  <a:spcPct val="0"/>
                </a:spcAft>
                <a:defRPr kumimoji="1" sz="2400">
                  <a:solidFill>
                    <a:schemeClr val="tx1"/>
                  </a:solidFill>
                  <a:latin typeface="Arial" pitchFamily="34" charset="0"/>
                  <a:cs typeface="Arial" pitchFamily="34" charset="0"/>
                </a:defRPr>
              </a:lvl6pPr>
              <a:lvl7pPr marL="2971800" indent="-228600" fontAlgn="base">
                <a:spcBef>
                  <a:spcPct val="0"/>
                </a:spcBef>
                <a:spcAft>
                  <a:spcPct val="0"/>
                </a:spcAft>
                <a:defRPr kumimoji="1" sz="2400">
                  <a:solidFill>
                    <a:schemeClr val="tx1"/>
                  </a:solidFill>
                  <a:latin typeface="Arial" pitchFamily="34" charset="0"/>
                  <a:cs typeface="Arial" pitchFamily="34" charset="0"/>
                </a:defRPr>
              </a:lvl7pPr>
              <a:lvl8pPr marL="3429000" indent="-228600" fontAlgn="base">
                <a:spcBef>
                  <a:spcPct val="0"/>
                </a:spcBef>
                <a:spcAft>
                  <a:spcPct val="0"/>
                </a:spcAft>
                <a:defRPr kumimoji="1" sz="2400">
                  <a:solidFill>
                    <a:schemeClr val="tx1"/>
                  </a:solidFill>
                  <a:latin typeface="Arial" pitchFamily="34" charset="0"/>
                  <a:cs typeface="Arial" pitchFamily="34" charset="0"/>
                </a:defRPr>
              </a:lvl8pPr>
              <a:lvl9pPr marL="3886200" indent="-228600" fontAlgn="base">
                <a:spcBef>
                  <a:spcPct val="0"/>
                </a:spcBef>
                <a:spcAft>
                  <a:spcPct val="0"/>
                </a:spcAft>
                <a:defRPr kumimoji="1" sz="2400">
                  <a:solidFill>
                    <a:schemeClr val="tx1"/>
                  </a:solidFill>
                  <a:latin typeface="Arial" pitchFamily="34" charset="0"/>
                  <a:cs typeface="Arial" pitchFamily="34" charset="0"/>
                </a:defRPr>
              </a:lvl9pPr>
            </a:lstStyle>
            <a:p>
              <a:pPr>
                <a:spcAft>
                  <a:spcPts val="1000"/>
                </a:spcAft>
              </a:pPr>
              <a:r>
                <a:rPr kumimoji="0" lang="ru-RU" sz="1100" b="1">
                  <a:latin typeface="Calibri" pitchFamily="34" charset="0"/>
                </a:rPr>
                <a:t>Достоинства</a:t>
              </a:r>
              <a:br>
                <a:rPr kumimoji="0" lang="ru-RU" sz="1100" b="1">
                  <a:latin typeface="Calibri" pitchFamily="34" charset="0"/>
                </a:rPr>
              </a:br>
              <a:r>
                <a:rPr kumimoji="0" lang="ru-RU" sz="1100" b="1">
                  <a:latin typeface="Calibri" pitchFamily="34" charset="0"/>
                </a:rPr>
                <a:t> и недостатки</a:t>
              </a:r>
              <a:br>
                <a:rPr kumimoji="0" lang="ru-RU" sz="1100" b="1">
                  <a:latin typeface="Calibri" pitchFamily="34" charset="0"/>
                </a:rPr>
              </a:br>
              <a:r>
                <a:rPr kumimoji="0" lang="ru-RU" sz="1100" b="1">
                  <a:latin typeface="Calibri" pitchFamily="34" charset="0"/>
                </a:rPr>
                <a:t>графических </a:t>
              </a:r>
              <a:br>
                <a:rPr kumimoji="0" lang="ru-RU" sz="1100" b="1">
                  <a:latin typeface="Calibri" pitchFamily="34" charset="0"/>
                </a:rPr>
              </a:br>
              <a:r>
                <a:rPr kumimoji="0" lang="ru-RU" sz="1100" b="1">
                  <a:latin typeface="Calibri" pitchFamily="34" charset="0"/>
                </a:rPr>
                <a:t>схем</a:t>
              </a:r>
              <a:endParaRPr kumimoji="0" lang="ru-RU" sz="1800"/>
            </a:p>
          </p:txBody>
        </p:sp>
        <p:sp>
          <p:nvSpPr>
            <p:cNvPr id="26632" name="Line 5"/>
            <p:cNvSpPr>
              <a:spLocks noChangeShapeType="1"/>
            </p:cNvSpPr>
            <p:nvPr/>
          </p:nvSpPr>
          <p:spPr bwMode="auto">
            <a:xfrm>
              <a:off x="1995" y="4725"/>
              <a:ext cx="741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6633" name="Line 6"/>
            <p:cNvSpPr>
              <a:spLocks noChangeShapeType="1"/>
            </p:cNvSpPr>
            <p:nvPr/>
          </p:nvSpPr>
          <p:spPr bwMode="auto">
            <a:xfrm>
              <a:off x="7890" y="3435"/>
              <a:ext cx="1245" cy="124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6634" name="Line 7"/>
            <p:cNvSpPr>
              <a:spLocks noChangeShapeType="1"/>
            </p:cNvSpPr>
            <p:nvPr/>
          </p:nvSpPr>
          <p:spPr bwMode="auto">
            <a:xfrm>
              <a:off x="6495" y="3435"/>
              <a:ext cx="1245" cy="124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6635" name="Line 8"/>
            <p:cNvSpPr>
              <a:spLocks noChangeShapeType="1"/>
            </p:cNvSpPr>
            <p:nvPr/>
          </p:nvSpPr>
          <p:spPr bwMode="auto">
            <a:xfrm>
              <a:off x="5055" y="3345"/>
              <a:ext cx="1335" cy="133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6636" name="Line 9"/>
            <p:cNvSpPr>
              <a:spLocks noChangeShapeType="1"/>
            </p:cNvSpPr>
            <p:nvPr/>
          </p:nvSpPr>
          <p:spPr bwMode="auto">
            <a:xfrm>
              <a:off x="3945" y="3450"/>
              <a:ext cx="1245" cy="124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6637" name="Line 10"/>
            <p:cNvSpPr>
              <a:spLocks noChangeShapeType="1"/>
            </p:cNvSpPr>
            <p:nvPr/>
          </p:nvSpPr>
          <p:spPr bwMode="auto">
            <a:xfrm flipH="1">
              <a:off x="4095" y="4725"/>
              <a:ext cx="1245" cy="124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6638" name="Line 11"/>
            <p:cNvSpPr>
              <a:spLocks noChangeShapeType="1"/>
            </p:cNvSpPr>
            <p:nvPr/>
          </p:nvSpPr>
          <p:spPr bwMode="auto">
            <a:xfrm flipH="1">
              <a:off x="7095" y="4710"/>
              <a:ext cx="1245" cy="124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 name="Text Box 12"/>
            <p:cNvSpPr txBox="1">
              <a:spLocks noChangeArrowheads="1"/>
            </p:cNvSpPr>
            <p:nvPr/>
          </p:nvSpPr>
          <p:spPr bwMode="auto">
            <a:xfrm>
              <a:off x="5715" y="3435"/>
              <a:ext cx="1768" cy="526"/>
            </a:xfrm>
            <a:prstGeom prst="rect">
              <a:avLst/>
            </a:prstGeom>
            <a:gradFill rotWithShape="1">
              <a:gsLst>
                <a:gs pos="0">
                  <a:srgbClr val="95D4EE"/>
                </a:gs>
                <a:gs pos="64999">
                  <a:srgbClr val="C9ECFD"/>
                </a:gs>
                <a:gs pos="100000">
                  <a:srgbClr val="D6F3FF"/>
                </a:gs>
              </a:gsLst>
              <a:lin ang="16200000"/>
            </a:gradFill>
            <a:ln w="9525">
              <a:solidFill>
                <a:schemeClr val="accent1"/>
              </a:solidFill>
              <a:miter lim="800000"/>
              <a:headEnd/>
              <a:tailEnd/>
            </a:ln>
            <a:effectLst>
              <a:outerShdw blurRad="63500" dist="38100" dir="5400000" rotWithShape="0">
                <a:srgbClr val="000000">
                  <a:alpha val="34999"/>
                </a:srgbClr>
              </a:outerShdw>
            </a:effectLst>
          </p:spPr>
          <p:txBody>
            <a:bodyPr/>
            <a:lstStyle>
              <a:lvl1pPr>
                <a:defRPr kumimoji="1" sz="2400">
                  <a:solidFill>
                    <a:schemeClr val="tx1"/>
                  </a:solidFill>
                  <a:latin typeface="Arial" pitchFamily="34" charset="0"/>
                  <a:cs typeface="Arial" pitchFamily="34" charset="0"/>
                </a:defRPr>
              </a:lvl1pPr>
              <a:lvl2pPr marL="742950" indent="-285750">
                <a:defRPr kumimoji="1" sz="2400">
                  <a:solidFill>
                    <a:schemeClr val="tx1"/>
                  </a:solidFill>
                  <a:latin typeface="Arial" pitchFamily="34" charset="0"/>
                  <a:cs typeface="Arial" pitchFamily="34" charset="0"/>
                </a:defRPr>
              </a:lvl2pPr>
              <a:lvl3pPr marL="1143000" indent="-228600">
                <a:defRPr kumimoji="1" sz="2400">
                  <a:solidFill>
                    <a:schemeClr val="tx1"/>
                  </a:solidFill>
                  <a:latin typeface="Arial" pitchFamily="34" charset="0"/>
                  <a:cs typeface="Arial" pitchFamily="34" charset="0"/>
                </a:defRPr>
              </a:lvl3pPr>
              <a:lvl4pPr marL="1600200" indent="-228600">
                <a:defRPr kumimoji="1" sz="2400">
                  <a:solidFill>
                    <a:schemeClr val="tx1"/>
                  </a:solidFill>
                  <a:latin typeface="Arial" pitchFamily="34" charset="0"/>
                  <a:cs typeface="Arial" pitchFamily="34" charset="0"/>
                </a:defRPr>
              </a:lvl4pPr>
              <a:lvl5pPr marL="2057400" indent="-228600">
                <a:defRPr kumimoji="1" sz="2400">
                  <a:solidFill>
                    <a:schemeClr val="tx1"/>
                  </a:solidFill>
                  <a:latin typeface="Arial" pitchFamily="34" charset="0"/>
                  <a:cs typeface="Arial" pitchFamily="34" charset="0"/>
                </a:defRPr>
              </a:lvl5pPr>
              <a:lvl6pPr marL="2514600" indent="-228600" fontAlgn="base">
                <a:spcBef>
                  <a:spcPct val="0"/>
                </a:spcBef>
                <a:spcAft>
                  <a:spcPct val="0"/>
                </a:spcAft>
                <a:defRPr kumimoji="1" sz="2400">
                  <a:solidFill>
                    <a:schemeClr val="tx1"/>
                  </a:solidFill>
                  <a:latin typeface="Arial" pitchFamily="34" charset="0"/>
                  <a:cs typeface="Arial" pitchFamily="34" charset="0"/>
                </a:defRPr>
              </a:lvl6pPr>
              <a:lvl7pPr marL="2971800" indent="-228600" fontAlgn="base">
                <a:spcBef>
                  <a:spcPct val="0"/>
                </a:spcBef>
                <a:spcAft>
                  <a:spcPct val="0"/>
                </a:spcAft>
                <a:defRPr kumimoji="1" sz="2400">
                  <a:solidFill>
                    <a:schemeClr val="tx1"/>
                  </a:solidFill>
                  <a:latin typeface="Arial" pitchFamily="34" charset="0"/>
                  <a:cs typeface="Arial" pitchFamily="34" charset="0"/>
                </a:defRPr>
              </a:lvl7pPr>
              <a:lvl8pPr marL="3429000" indent="-228600" fontAlgn="base">
                <a:spcBef>
                  <a:spcPct val="0"/>
                </a:spcBef>
                <a:spcAft>
                  <a:spcPct val="0"/>
                </a:spcAft>
                <a:defRPr kumimoji="1" sz="2400">
                  <a:solidFill>
                    <a:schemeClr val="tx1"/>
                  </a:solidFill>
                  <a:latin typeface="Arial" pitchFamily="34" charset="0"/>
                  <a:cs typeface="Arial" pitchFamily="34" charset="0"/>
                </a:defRPr>
              </a:lvl8pPr>
              <a:lvl9pPr marL="3886200" indent="-228600" fontAlgn="base">
                <a:spcBef>
                  <a:spcPct val="0"/>
                </a:spcBef>
                <a:spcAft>
                  <a:spcPct val="0"/>
                </a:spcAft>
                <a:defRPr kumimoji="1" sz="2400">
                  <a:solidFill>
                    <a:schemeClr val="tx1"/>
                  </a:solidFill>
                  <a:latin typeface="Arial" pitchFamily="34" charset="0"/>
                  <a:cs typeface="Arial" pitchFamily="34" charset="0"/>
                </a:defRPr>
              </a:lvl9pPr>
            </a:lstStyle>
            <a:p>
              <a:pPr>
                <a:spcAft>
                  <a:spcPts val="1000"/>
                </a:spcAft>
              </a:pPr>
              <a:r>
                <a:rPr kumimoji="0" lang="ru-RU" sz="1100" b="1">
                  <a:solidFill>
                    <a:srgbClr val="000000"/>
                  </a:solidFill>
                  <a:latin typeface="Calibri" pitchFamily="34" charset="0"/>
                </a:rPr>
                <a:t>Наглядность</a:t>
              </a:r>
            </a:p>
          </p:txBody>
        </p:sp>
        <p:sp>
          <p:nvSpPr>
            <p:cNvPr id="5" name="Text Box 13"/>
            <p:cNvSpPr txBox="1">
              <a:spLocks noChangeArrowheads="1"/>
            </p:cNvSpPr>
            <p:nvPr/>
          </p:nvSpPr>
          <p:spPr bwMode="auto">
            <a:xfrm>
              <a:off x="4560" y="2820"/>
              <a:ext cx="1950" cy="526"/>
            </a:xfrm>
            <a:prstGeom prst="rect">
              <a:avLst/>
            </a:prstGeom>
            <a:gradFill rotWithShape="1">
              <a:gsLst>
                <a:gs pos="0">
                  <a:srgbClr val="95D4EE"/>
                </a:gs>
                <a:gs pos="64999">
                  <a:srgbClr val="C9ECFD"/>
                </a:gs>
                <a:gs pos="100000">
                  <a:srgbClr val="D6F3FF"/>
                </a:gs>
              </a:gsLst>
              <a:lin ang="16200000"/>
            </a:gradFill>
            <a:ln w="9525">
              <a:solidFill>
                <a:schemeClr val="accent1"/>
              </a:solidFill>
              <a:miter lim="800000"/>
              <a:headEnd/>
              <a:tailEnd/>
            </a:ln>
            <a:effectLst>
              <a:outerShdw blurRad="63500" dist="38100" dir="5400000" rotWithShape="0">
                <a:srgbClr val="000000">
                  <a:alpha val="34999"/>
                </a:srgbClr>
              </a:outerShdw>
            </a:effectLst>
          </p:spPr>
          <p:txBody>
            <a:bodyPr/>
            <a:lstStyle>
              <a:lvl1pPr>
                <a:defRPr kumimoji="1" sz="2400">
                  <a:solidFill>
                    <a:schemeClr val="tx1"/>
                  </a:solidFill>
                  <a:latin typeface="Arial" pitchFamily="34" charset="0"/>
                  <a:cs typeface="Arial" pitchFamily="34" charset="0"/>
                </a:defRPr>
              </a:lvl1pPr>
              <a:lvl2pPr marL="742950" indent="-285750">
                <a:defRPr kumimoji="1" sz="2400">
                  <a:solidFill>
                    <a:schemeClr val="tx1"/>
                  </a:solidFill>
                  <a:latin typeface="Arial" pitchFamily="34" charset="0"/>
                  <a:cs typeface="Arial" pitchFamily="34" charset="0"/>
                </a:defRPr>
              </a:lvl2pPr>
              <a:lvl3pPr marL="1143000" indent="-228600">
                <a:defRPr kumimoji="1" sz="2400">
                  <a:solidFill>
                    <a:schemeClr val="tx1"/>
                  </a:solidFill>
                  <a:latin typeface="Arial" pitchFamily="34" charset="0"/>
                  <a:cs typeface="Arial" pitchFamily="34" charset="0"/>
                </a:defRPr>
              </a:lvl3pPr>
              <a:lvl4pPr marL="1600200" indent="-228600">
                <a:defRPr kumimoji="1" sz="2400">
                  <a:solidFill>
                    <a:schemeClr val="tx1"/>
                  </a:solidFill>
                  <a:latin typeface="Arial" pitchFamily="34" charset="0"/>
                  <a:cs typeface="Arial" pitchFamily="34" charset="0"/>
                </a:defRPr>
              </a:lvl4pPr>
              <a:lvl5pPr marL="2057400" indent="-228600">
                <a:defRPr kumimoji="1" sz="2400">
                  <a:solidFill>
                    <a:schemeClr val="tx1"/>
                  </a:solidFill>
                  <a:latin typeface="Arial" pitchFamily="34" charset="0"/>
                  <a:cs typeface="Arial" pitchFamily="34" charset="0"/>
                </a:defRPr>
              </a:lvl5pPr>
              <a:lvl6pPr marL="2514600" indent="-228600" fontAlgn="base">
                <a:spcBef>
                  <a:spcPct val="0"/>
                </a:spcBef>
                <a:spcAft>
                  <a:spcPct val="0"/>
                </a:spcAft>
                <a:defRPr kumimoji="1" sz="2400">
                  <a:solidFill>
                    <a:schemeClr val="tx1"/>
                  </a:solidFill>
                  <a:latin typeface="Arial" pitchFamily="34" charset="0"/>
                  <a:cs typeface="Arial" pitchFamily="34" charset="0"/>
                </a:defRPr>
              </a:lvl6pPr>
              <a:lvl7pPr marL="2971800" indent="-228600" fontAlgn="base">
                <a:spcBef>
                  <a:spcPct val="0"/>
                </a:spcBef>
                <a:spcAft>
                  <a:spcPct val="0"/>
                </a:spcAft>
                <a:defRPr kumimoji="1" sz="2400">
                  <a:solidFill>
                    <a:schemeClr val="tx1"/>
                  </a:solidFill>
                  <a:latin typeface="Arial" pitchFamily="34" charset="0"/>
                  <a:cs typeface="Arial" pitchFamily="34" charset="0"/>
                </a:defRPr>
              </a:lvl7pPr>
              <a:lvl8pPr marL="3429000" indent="-228600" fontAlgn="base">
                <a:spcBef>
                  <a:spcPct val="0"/>
                </a:spcBef>
                <a:spcAft>
                  <a:spcPct val="0"/>
                </a:spcAft>
                <a:defRPr kumimoji="1" sz="2400">
                  <a:solidFill>
                    <a:schemeClr val="tx1"/>
                  </a:solidFill>
                  <a:latin typeface="Arial" pitchFamily="34" charset="0"/>
                  <a:cs typeface="Arial" pitchFamily="34" charset="0"/>
                </a:defRPr>
              </a:lvl8pPr>
              <a:lvl9pPr marL="3886200" indent="-228600" fontAlgn="base">
                <a:spcBef>
                  <a:spcPct val="0"/>
                </a:spcBef>
                <a:spcAft>
                  <a:spcPct val="0"/>
                </a:spcAft>
                <a:defRPr kumimoji="1" sz="2400">
                  <a:solidFill>
                    <a:schemeClr val="tx1"/>
                  </a:solidFill>
                  <a:latin typeface="Arial" pitchFamily="34" charset="0"/>
                  <a:cs typeface="Arial" pitchFamily="34" charset="0"/>
                </a:defRPr>
              </a:lvl9pPr>
            </a:lstStyle>
            <a:p>
              <a:pPr>
                <a:spcAft>
                  <a:spcPts val="1000"/>
                </a:spcAft>
              </a:pPr>
              <a:r>
                <a:rPr kumimoji="0" lang="ru-RU" sz="1100" b="1">
                  <a:solidFill>
                    <a:srgbClr val="000000"/>
                  </a:solidFill>
                  <a:latin typeface="Calibri" pitchFamily="34" charset="0"/>
                </a:rPr>
                <a:t>Компактность</a:t>
              </a:r>
            </a:p>
          </p:txBody>
        </p:sp>
        <p:sp>
          <p:nvSpPr>
            <p:cNvPr id="6" name="Text Box 14"/>
            <p:cNvSpPr txBox="1">
              <a:spLocks noChangeArrowheads="1"/>
            </p:cNvSpPr>
            <p:nvPr/>
          </p:nvSpPr>
          <p:spPr bwMode="auto">
            <a:xfrm>
              <a:off x="2116" y="2834"/>
              <a:ext cx="1815" cy="526"/>
            </a:xfrm>
            <a:prstGeom prst="rect">
              <a:avLst/>
            </a:prstGeom>
            <a:gradFill rotWithShape="1">
              <a:gsLst>
                <a:gs pos="0">
                  <a:srgbClr val="95D4EE"/>
                </a:gs>
                <a:gs pos="64999">
                  <a:srgbClr val="C9ECFD"/>
                </a:gs>
                <a:gs pos="100000">
                  <a:srgbClr val="D6F3FF"/>
                </a:gs>
              </a:gsLst>
              <a:lin ang="16200000"/>
            </a:gradFill>
            <a:ln w="9525">
              <a:solidFill>
                <a:schemeClr val="accent1"/>
              </a:solidFill>
              <a:miter lim="800000"/>
              <a:headEnd/>
              <a:tailEnd/>
            </a:ln>
            <a:effectLst>
              <a:outerShdw blurRad="63500" dist="38100" dir="5400000" rotWithShape="0">
                <a:srgbClr val="000000">
                  <a:alpha val="34999"/>
                </a:srgbClr>
              </a:outerShdw>
            </a:effectLst>
          </p:spPr>
          <p:txBody>
            <a:bodyPr/>
            <a:lstStyle>
              <a:lvl1pPr>
                <a:defRPr kumimoji="1" sz="2400">
                  <a:solidFill>
                    <a:schemeClr val="tx1"/>
                  </a:solidFill>
                  <a:latin typeface="Arial" pitchFamily="34" charset="0"/>
                  <a:cs typeface="Arial" pitchFamily="34" charset="0"/>
                </a:defRPr>
              </a:lvl1pPr>
              <a:lvl2pPr marL="742950" indent="-285750">
                <a:defRPr kumimoji="1" sz="2400">
                  <a:solidFill>
                    <a:schemeClr val="tx1"/>
                  </a:solidFill>
                  <a:latin typeface="Arial" pitchFamily="34" charset="0"/>
                  <a:cs typeface="Arial" pitchFamily="34" charset="0"/>
                </a:defRPr>
              </a:lvl2pPr>
              <a:lvl3pPr marL="1143000" indent="-228600">
                <a:defRPr kumimoji="1" sz="2400">
                  <a:solidFill>
                    <a:schemeClr val="tx1"/>
                  </a:solidFill>
                  <a:latin typeface="Arial" pitchFamily="34" charset="0"/>
                  <a:cs typeface="Arial" pitchFamily="34" charset="0"/>
                </a:defRPr>
              </a:lvl3pPr>
              <a:lvl4pPr marL="1600200" indent="-228600">
                <a:defRPr kumimoji="1" sz="2400">
                  <a:solidFill>
                    <a:schemeClr val="tx1"/>
                  </a:solidFill>
                  <a:latin typeface="Arial" pitchFamily="34" charset="0"/>
                  <a:cs typeface="Arial" pitchFamily="34" charset="0"/>
                </a:defRPr>
              </a:lvl4pPr>
              <a:lvl5pPr marL="2057400" indent="-228600">
                <a:defRPr kumimoji="1" sz="2400">
                  <a:solidFill>
                    <a:schemeClr val="tx1"/>
                  </a:solidFill>
                  <a:latin typeface="Arial" pitchFamily="34" charset="0"/>
                  <a:cs typeface="Arial" pitchFamily="34" charset="0"/>
                </a:defRPr>
              </a:lvl5pPr>
              <a:lvl6pPr marL="2514600" indent="-228600" fontAlgn="base">
                <a:spcBef>
                  <a:spcPct val="0"/>
                </a:spcBef>
                <a:spcAft>
                  <a:spcPct val="0"/>
                </a:spcAft>
                <a:defRPr kumimoji="1" sz="2400">
                  <a:solidFill>
                    <a:schemeClr val="tx1"/>
                  </a:solidFill>
                  <a:latin typeface="Arial" pitchFamily="34" charset="0"/>
                  <a:cs typeface="Arial" pitchFamily="34" charset="0"/>
                </a:defRPr>
              </a:lvl6pPr>
              <a:lvl7pPr marL="2971800" indent="-228600" fontAlgn="base">
                <a:spcBef>
                  <a:spcPct val="0"/>
                </a:spcBef>
                <a:spcAft>
                  <a:spcPct val="0"/>
                </a:spcAft>
                <a:defRPr kumimoji="1" sz="2400">
                  <a:solidFill>
                    <a:schemeClr val="tx1"/>
                  </a:solidFill>
                  <a:latin typeface="Arial" pitchFamily="34" charset="0"/>
                  <a:cs typeface="Arial" pitchFamily="34" charset="0"/>
                </a:defRPr>
              </a:lvl7pPr>
              <a:lvl8pPr marL="3429000" indent="-228600" fontAlgn="base">
                <a:spcBef>
                  <a:spcPct val="0"/>
                </a:spcBef>
                <a:spcAft>
                  <a:spcPct val="0"/>
                </a:spcAft>
                <a:defRPr kumimoji="1" sz="2400">
                  <a:solidFill>
                    <a:schemeClr val="tx1"/>
                  </a:solidFill>
                  <a:latin typeface="Arial" pitchFamily="34" charset="0"/>
                  <a:cs typeface="Arial" pitchFamily="34" charset="0"/>
                </a:defRPr>
              </a:lvl8pPr>
              <a:lvl9pPr marL="3886200" indent="-228600" fontAlgn="base">
                <a:spcBef>
                  <a:spcPct val="0"/>
                </a:spcBef>
                <a:spcAft>
                  <a:spcPct val="0"/>
                </a:spcAft>
                <a:defRPr kumimoji="1" sz="2400">
                  <a:solidFill>
                    <a:schemeClr val="tx1"/>
                  </a:solidFill>
                  <a:latin typeface="Arial" pitchFamily="34" charset="0"/>
                  <a:cs typeface="Arial" pitchFamily="34" charset="0"/>
                </a:defRPr>
              </a:lvl9pPr>
            </a:lstStyle>
            <a:p>
              <a:pPr>
                <a:spcAft>
                  <a:spcPts val="1000"/>
                </a:spcAft>
              </a:pPr>
              <a:r>
                <a:rPr kumimoji="0" lang="ru-RU" sz="1100" b="1">
                  <a:solidFill>
                    <a:srgbClr val="000000"/>
                  </a:solidFill>
                  <a:latin typeface="Calibri" pitchFamily="34" charset="0"/>
                </a:rPr>
                <a:t>Обозримость</a:t>
              </a:r>
            </a:p>
          </p:txBody>
        </p:sp>
        <p:sp>
          <p:nvSpPr>
            <p:cNvPr id="7" name="Text Box 15"/>
            <p:cNvSpPr txBox="1">
              <a:spLocks noChangeArrowheads="1"/>
            </p:cNvSpPr>
            <p:nvPr/>
          </p:nvSpPr>
          <p:spPr bwMode="auto">
            <a:xfrm>
              <a:off x="3225" y="3421"/>
              <a:ext cx="1950" cy="524"/>
            </a:xfrm>
            <a:prstGeom prst="rect">
              <a:avLst/>
            </a:prstGeom>
            <a:gradFill rotWithShape="1">
              <a:gsLst>
                <a:gs pos="0">
                  <a:srgbClr val="95D4EE"/>
                </a:gs>
                <a:gs pos="64999">
                  <a:srgbClr val="C9ECFD"/>
                </a:gs>
                <a:gs pos="100000">
                  <a:srgbClr val="D6F3FF"/>
                </a:gs>
              </a:gsLst>
              <a:lin ang="16200000"/>
            </a:gradFill>
            <a:ln w="9525">
              <a:solidFill>
                <a:schemeClr val="accent1"/>
              </a:solidFill>
              <a:miter lim="800000"/>
              <a:headEnd/>
              <a:tailEnd/>
            </a:ln>
            <a:effectLst>
              <a:outerShdw blurRad="63500" dist="38100" dir="5400000" rotWithShape="0">
                <a:srgbClr val="000000">
                  <a:alpha val="34999"/>
                </a:srgbClr>
              </a:outerShdw>
            </a:effectLst>
          </p:spPr>
          <p:txBody>
            <a:bodyPr/>
            <a:lstStyle>
              <a:lvl1pPr>
                <a:defRPr kumimoji="1" sz="2400">
                  <a:solidFill>
                    <a:schemeClr val="tx1"/>
                  </a:solidFill>
                  <a:latin typeface="Arial" pitchFamily="34" charset="0"/>
                  <a:cs typeface="Arial" pitchFamily="34" charset="0"/>
                </a:defRPr>
              </a:lvl1pPr>
              <a:lvl2pPr marL="742950" indent="-285750">
                <a:defRPr kumimoji="1" sz="2400">
                  <a:solidFill>
                    <a:schemeClr val="tx1"/>
                  </a:solidFill>
                  <a:latin typeface="Arial" pitchFamily="34" charset="0"/>
                  <a:cs typeface="Arial" pitchFamily="34" charset="0"/>
                </a:defRPr>
              </a:lvl2pPr>
              <a:lvl3pPr marL="1143000" indent="-228600">
                <a:defRPr kumimoji="1" sz="2400">
                  <a:solidFill>
                    <a:schemeClr val="tx1"/>
                  </a:solidFill>
                  <a:latin typeface="Arial" pitchFamily="34" charset="0"/>
                  <a:cs typeface="Arial" pitchFamily="34" charset="0"/>
                </a:defRPr>
              </a:lvl3pPr>
              <a:lvl4pPr marL="1600200" indent="-228600">
                <a:defRPr kumimoji="1" sz="2400">
                  <a:solidFill>
                    <a:schemeClr val="tx1"/>
                  </a:solidFill>
                  <a:latin typeface="Arial" pitchFamily="34" charset="0"/>
                  <a:cs typeface="Arial" pitchFamily="34" charset="0"/>
                </a:defRPr>
              </a:lvl4pPr>
              <a:lvl5pPr marL="2057400" indent="-228600">
                <a:defRPr kumimoji="1" sz="2400">
                  <a:solidFill>
                    <a:schemeClr val="tx1"/>
                  </a:solidFill>
                  <a:latin typeface="Arial" pitchFamily="34" charset="0"/>
                  <a:cs typeface="Arial" pitchFamily="34" charset="0"/>
                </a:defRPr>
              </a:lvl5pPr>
              <a:lvl6pPr marL="2514600" indent="-228600" fontAlgn="base">
                <a:spcBef>
                  <a:spcPct val="0"/>
                </a:spcBef>
                <a:spcAft>
                  <a:spcPct val="0"/>
                </a:spcAft>
                <a:defRPr kumimoji="1" sz="2400">
                  <a:solidFill>
                    <a:schemeClr val="tx1"/>
                  </a:solidFill>
                  <a:latin typeface="Arial" pitchFamily="34" charset="0"/>
                  <a:cs typeface="Arial" pitchFamily="34" charset="0"/>
                </a:defRPr>
              </a:lvl6pPr>
              <a:lvl7pPr marL="2971800" indent="-228600" fontAlgn="base">
                <a:spcBef>
                  <a:spcPct val="0"/>
                </a:spcBef>
                <a:spcAft>
                  <a:spcPct val="0"/>
                </a:spcAft>
                <a:defRPr kumimoji="1" sz="2400">
                  <a:solidFill>
                    <a:schemeClr val="tx1"/>
                  </a:solidFill>
                  <a:latin typeface="Arial" pitchFamily="34" charset="0"/>
                  <a:cs typeface="Arial" pitchFamily="34" charset="0"/>
                </a:defRPr>
              </a:lvl7pPr>
              <a:lvl8pPr marL="3429000" indent="-228600" fontAlgn="base">
                <a:spcBef>
                  <a:spcPct val="0"/>
                </a:spcBef>
                <a:spcAft>
                  <a:spcPct val="0"/>
                </a:spcAft>
                <a:defRPr kumimoji="1" sz="2400">
                  <a:solidFill>
                    <a:schemeClr val="tx1"/>
                  </a:solidFill>
                  <a:latin typeface="Arial" pitchFamily="34" charset="0"/>
                  <a:cs typeface="Arial" pitchFamily="34" charset="0"/>
                </a:defRPr>
              </a:lvl8pPr>
              <a:lvl9pPr marL="3886200" indent="-228600" fontAlgn="base">
                <a:spcBef>
                  <a:spcPct val="0"/>
                </a:spcBef>
                <a:spcAft>
                  <a:spcPct val="0"/>
                </a:spcAft>
                <a:defRPr kumimoji="1" sz="2400">
                  <a:solidFill>
                    <a:schemeClr val="tx1"/>
                  </a:solidFill>
                  <a:latin typeface="Arial" pitchFamily="34" charset="0"/>
                  <a:cs typeface="Arial" pitchFamily="34" charset="0"/>
                </a:defRPr>
              </a:lvl9pPr>
            </a:lstStyle>
            <a:p>
              <a:pPr>
                <a:spcAft>
                  <a:spcPts val="1000"/>
                </a:spcAft>
              </a:pPr>
              <a:r>
                <a:rPr kumimoji="0" lang="ru-RU" sz="1100" b="1">
                  <a:solidFill>
                    <a:srgbClr val="000000"/>
                  </a:solidFill>
                  <a:latin typeface="Calibri" pitchFamily="34" charset="0"/>
                </a:rPr>
                <a:t>Разнообразие</a:t>
              </a:r>
            </a:p>
          </p:txBody>
        </p:sp>
        <p:sp>
          <p:nvSpPr>
            <p:cNvPr id="8" name="Text Box 16"/>
            <p:cNvSpPr txBox="1">
              <a:spLocks noChangeArrowheads="1"/>
            </p:cNvSpPr>
            <p:nvPr/>
          </p:nvSpPr>
          <p:spPr bwMode="auto">
            <a:xfrm>
              <a:off x="7514" y="2910"/>
              <a:ext cx="2670" cy="526"/>
            </a:xfrm>
            <a:prstGeom prst="rect">
              <a:avLst/>
            </a:prstGeom>
            <a:gradFill rotWithShape="1">
              <a:gsLst>
                <a:gs pos="0">
                  <a:srgbClr val="95D4EE"/>
                </a:gs>
                <a:gs pos="64999">
                  <a:srgbClr val="C9ECFD"/>
                </a:gs>
                <a:gs pos="100000">
                  <a:srgbClr val="D6F3FF"/>
                </a:gs>
              </a:gsLst>
              <a:lin ang="16200000"/>
            </a:gradFill>
            <a:ln w="9525">
              <a:solidFill>
                <a:schemeClr val="accent1"/>
              </a:solidFill>
              <a:miter lim="800000"/>
              <a:headEnd/>
              <a:tailEnd/>
            </a:ln>
            <a:effectLst>
              <a:outerShdw blurRad="63500" dist="38100" dir="5400000" rotWithShape="0">
                <a:srgbClr val="000000">
                  <a:alpha val="34999"/>
                </a:srgbClr>
              </a:outerShdw>
            </a:effectLst>
          </p:spPr>
          <p:txBody>
            <a:bodyPr/>
            <a:lstStyle>
              <a:lvl1pPr>
                <a:defRPr kumimoji="1" sz="2400">
                  <a:solidFill>
                    <a:schemeClr val="tx1"/>
                  </a:solidFill>
                  <a:latin typeface="Arial" pitchFamily="34" charset="0"/>
                  <a:cs typeface="Arial" pitchFamily="34" charset="0"/>
                </a:defRPr>
              </a:lvl1pPr>
              <a:lvl2pPr marL="742950" indent="-285750">
                <a:defRPr kumimoji="1" sz="2400">
                  <a:solidFill>
                    <a:schemeClr val="tx1"/>
                  </a:solidFill>
                  <a:latin typeface="Arial" pitchFamily="34" charset="0"/>
                  <a:cs typeface="Arial" pitchFamily="34" charset="0"/>
                </a:defRPr>
              </a:lvl2pPr>
              <a:lvl3pPr marL="1143000" indent="-228600">
                <a:defRPr kumimoji="1" sz="2400">
                  <a:solidFill>
                    <a:schemeClr val="tx1"/>
                  </a:solidFill>
                  <a:latin typeface="Arial" pitchFamily="34" charset="0"/>
                  <a:cs typeface="Arial" pitchFamily="34" charset="0"/>
                </a:defRPr>
              </a:lvl3pPr>
              <a:lvl4pPr marL="1600200" indent="-228600">
                <a:defRPr kumimoji="1" sz="2400">
                  <a:solidFill>
                    <a:schemeClr val="tx1"/>
                  </a:solidFill>
                  <a:latin typeface="Arial" pitchFamily="34" charset="0"/>
                  <a:cs typeface="Arial" pitchFamily="34" charset="0"/>
                </a:defRPr>
              </a:lvl4pPr>
              <a:lvl5pPr marL="2057400" indent="-228600">
                <a:defRPr kumimoji="1" sz="2400">
                  <a:solidFill>
                    <a:schemeClr val="tx1"/>
                  </a:solidFill>
                  <a:latin typeface="Arial" pitchFamily="34" charset="0"/>
                  <a:cs typeface="Arial" pitchFamily="34" charset="0"/>
                </a:defRPr>
              </a:lvl5pPr>
              <a:lvl6pPr marL="2514600" indent="-228600" fontAlgn="base">
                <a:spcBef>
                  <a:spcPct val="0"/>
                </a:spcBef>
                <a:spcAft>
                  <a:spcPct val="0"/>
                </a:spcAft>
                <a:defRPr kumimoji="1" sz="2400">
                  <a:solidFill>
                    <a:schemeClr val="tx1"/>
                  </a:solidFill>
                  <a:latin typeface="Arial" pitchFamily="34" charset="0"/>
                  <a:cs typeface="Arial" pitchFamily="34" charset="0"/>
                </a:defRPr>
              </a:lvl6pPr>
              <a:lvl7pPr marL="2971800" indent="-228600" fontAlgn="base">
                <a:spcBef>
                  <a:spcPct val="0"/>
                </a:spcBef>
                <a:spcAft>
                  <a:spcPct val="0"/>
                </a:spcAft>
                <a:defRPr kumimoji="1" sz="2400">
                  <a:solidFill>
                    <a:schemeClr val="tx1"/>
                  </a:solidFill>
                  <a:latin typeface="Arial" pitchFamily="34" charset="0"/>
                  <a:cs typeface="Arial" pitchFamily="34" charset="0"/>
                </a:defRPr>
              </a:lvl7pPr>
              <a:lvl8pPr marL="3429000" indent="-228600" fontAlgn="base">
                <a:spcBef>
                  <a:spcPct val="0"/>
                </a:spcBef>
                <a:spcAft>
                  <a:spcPct val="0"/>
                </a:spcAft>
                <a:defRPr kumimoji="1" sz="2400">
                  <a:solidFill>
                    <a:schemeClr val="tx1"/>
                  </a:solidFill>
                  <a:latin typeface="Arial" pitchFamily="34" charset="0"/>
                  <a:cs typeface="Arial" pitchFamily="34" charset="0"/>
                </a:defRPr>
              </a:lvl8pPr>
              <a:lvl9pPr marL="3886200" indent="-228600" fontAlgn="base">
                <a:spcBef>
                  <a:spcPct val="0"/>
                </a:spcBef>
                <a:spcAft>
                  <a:spcPct val="0"/>
                </a:spcAft>
                <a:defRPr kumimoji="1" sz="2400">
                  <a:solidFill>
                    <a:schemeClr val="tx1"/>
                  </a:solidFill>
                  <a:latin typeface="Arial" pitchFamily="34" charset="0"/>
                  <a:cs typeface="Arial" pitchFamily="34" charset="0"/>
                </a:defRPr>
              </a:lvl9pPr>
            </a:lstStyle>
            <a:p>
              <a:pPr>
                <a:spcAft>
                  <a:spcPts val="1000"/>
                </a:spcAft>
              </a:pPr>
              <a:r>
                <a:rPr kumimoji="0" lang="ru-RU" sz="1100" b="1">
                  <a:latin typeface="Calibri" pitchFamily="34" charset="0"/>
                </a:rPr>
                <a:t>Привлекательность</a:t>
              </a:r>
              <a:endParaRPr kumimoji="0" lang="ru-RU" sz="1800"/>
            </a:p>
          </p:txBody>
        </p:sp>
        <p:sp>
          <p:nvSpPr>
            <p:cNvPr id="26641" name="Text Box 17"/>
            <p:cNvSpPr txBox="1">
              <a:spLocks noChangeArrowheads="1"/>
            </p:cNvSpPr>
            <p:nvPr/>
          </p:nvSpPr>
          <p:spPr bwMode="auto">
            <a:xfrm>
              <a:off x="5699" y="5580"/>
              <a:ext cx="2747" cy="526"/>
            </a:xfrm>
            <a:prstGeom prst="rect">
              <a:avLst/>
            </a:prstGeom>
            <a:gradFill rotWithShape="1">
              <a:gsLst>
                <a:gs pos="0">
                  <a:srgbClr val="95D4EE"/>
                </a:gs>
                <a:gs pos="64999">
                  <a:srgbClr val="C9ECFD"/>
                </a:gs>
                <a:gs pos="100000">
                  <a:srgbClr val="D6F3FF"/>
                </a:gs>
              </a:gsLst>
              <a:lin ang="16200000"/>
            </a:gradFill>
            <a:ln w="9525">
              <a:solidFill>
                <a:schemeClr val="accent1"/>
              </a:solidFill>
              <a:miter lim="800000"/>
              <a:headEnd/>
              <a:tailEnd/>
            </a:ln>
            <a:effectLst>
              <a:outerShdw blurRad="63500" dist="38100" dir="5400000" rotWithShape="0">
                <a:srgbClr val="000000">
                  <a:alpha val="34999"/>
                </a:srgbClr>
              </a:outerShdw>
            </a:effectLst>
          </p:spPr>
          <p:txBody>
            <a:bodyPr/>
            <a:lstStyle>
              <a:lvl1pPr>
                <a:defRPr kumimoji="1" sz="2400">
                  <a:solidFill>
                    <a:schemeClr val="tx1"/>
                  </a:solidFill>
                  <a:latin typeface="Arial" pitchFamily="34" charset="0"/>
                  <a:cs typeface="Arial" pitchFamily="34" charset="0"/>
                </a:defRPr>
              </a:lvl1pPr>
              <a:lvl2pPr marL="742950" indent="-285750">
                <a:defRPr kumimoji="1" sz="2400">
                  <a:solidFill>
                    <a:schemeClr val="tx1"/>
                  </a:solidFill>
                  <a:latin typeface="Arial" pitchFamily="34" charset="0"/>
                  <a:cs typeface="Arial" pitchFamily="34" charset="0"/>
                </a:defRPr>
              </a:lvl2pPr>
              <a:lvl3pPr marL="1143000" indent="-228600">
                <a:defRPr kumimoji="1" sz="2400">
                  <a:solidFill>
                    <a:schemeClr val="tx1"/>
                  </a:solidFill>
                  <a:latin typeface="Arial" pitchFamily="34" charset="0"/>
                  <a:cs typeface="Arial" pitchFamily="34" charset="0"/>
                </a:defRPr>
              </a:lvl3pPr>
              <a:lvl4pPr marL="1600200" indent="-228600">
                <a:defRPr kumimoji="1" sz="2400">
                  <a:solidFill>
                    <a:schemeClr val="tx1"/>
                  </a:solidFill>
                  <a:latin typeface="Arial" pitchFamily="34" charset="0"/>
                  <a:cs typeface="Arial" pitchFamily="34" charset="0"/>
                </a:defRPr>
              </a:lvl4pPr>
              <a:lvl5pPr marL="2057400" indent="-228600">
                <a:defRPr kumimoji="1" sz="2400">
                  <a:solidFill>
                    <a:schemeClr val="tx1"/>
                  </a:solidFill>
                  <a:latin typeface="Arial" pitchFamily="34" charset="0"/>
                  <a:cs typeface="Arial" pitchFamily="34" charset="0"/>
                </a:defRPr>
              </a:lvl5pPr>
              <a:lvl6pPr marL="2514600" indent="-228600" fontAlgn="base">
                <a:spcBef>
                  <a:spcPct val="0"/>
                </a:spcBef>
                <a:spcAft>
                  <a:spcPct val="0"/>
                </a:spcAft>
                <a:defRPr kumimoji="1" sz="2400">
                  <a:solidFill>
                    <a:schemeClr val="tx1"/>
                  </a:solidFill>
                  <a:latin typeface="Arial" pitchFamily="34" charset="0"/>
                  <a:cs typeface="Arial" pitchFamily="34" charset="0"/>
                </a:defRPr>
              </a:lvl6pPr>
              <a:lvl7pPr marL="2971800" indent="-228600" fontAlgn="base">
                <a:spcBef>
                  <a:spcPct val="0"/>
                </a:spcBef>
                <a:spcAft>
                  <a:spcPct val="0"/>
                </a:spcAft>
                <a:defRPr kumimoji="1" sz="2400">
                  <a:solidFill>
                    <a:schemeClr val="tx1"/>
                  </a:solidFill>
                  <a:latin typeface="Arial" pitchFamily="34" charset="0"/>
                  <a:cs typeface="Arial" pitchFamily="34" charset="0"/>
                </a:defRPr>
              </a:lvl7pPr>
              <a:lvl8pPr marL="3429000" indent="-228600" fontAlgn="base">
                <a:spcBef>
                  <a:spcPct val="0"/>
                </a:spcBef>
                <a:spcAft>
                  <a:spcPct val="0"/>
                </a:spcAft>
                <a:defRPr kumimoji="1" sz="2400">
                  <a:solidFill>
                    <a:schemeClr val="tx1"/>
                  </a:solidFill>
                  <a:latin typeface="Arial" pitchFamily="34" charset="0"/>
                  <a:cs typeface="Arial" pitchFamily="34" charset="0"/>
                </a:defRPr>
              </a:lvl8pPr>
              <a:lvl9pPr marL="3886200" indent="-228600" fontAlgn="base">
                <a:spcBef>
                  <a:spcPct val="0"/>
                </a:spcBef>
                <a:spcAft>
                  <a:spcPct val="0"/>
                </a:spcAft>
                <a:defRPr kumimoji="1" sz="2400">
                  <a:solidFill>
                    <a:schemeClr val="tx1"/>
                  </a:solidFill>
                  <a:latin typeface="Arial" pitchFamily="34" charset="0"/>
                  <a:cs typeface="Arial" pitchFamily="34" charset="0"/>
                </a:defRPr>
              </a:lvl9pPr>
            </a:lstStyle>
            <a:p>
              <a:pPr>
                <a:spcAft>
                  <a:spcPts val="1000"/>
                </a:spcAft>
              </a:pPr>
              <a:r>
                <a:rPr kumimoji="0" lang="ru-RU" sz="1100" b="1">
                  <a:solidFill>
                    <a:srgbClr val="000000"/>
                  </a:solidFill>
                  <a:latin typeface="Calibri" pitchFamily="34" charset="0"/>
                </a:rPr>
                <a:t>Отсутствие точности</a:t>
              </a:r>
            </a:p>
          </p:txBody>
        </p:sp>
        <p:sp>
          <p:nvSpPr>
            <p:cNvPr id="26642" name="Text Box 18"/>
            <p:cNvSpPr txBox="1">
              <a:spLocks noChangeArrowheads="1"/>
            </p:cNvSpPr>
            <p:nvPr/>
          </p:nvSpPr>
          <p:spPr bwMode="auto">
            <a:xfrm>
              <a:off x="1980" y="5594"/>
              <a:ext cx="3180" cy="526"/>
            </a:xfrm>
            <a:prstGeom prst="rect">
              <a:avLst/>
            </a:prstGeom>
            <a:gradFill rotWithShape="1">
              <a:gsLst>
                <a:gs pos="0">
                  <a:srgbClr val="95D4EE"/>
                </a:gs>
                <a:gs pos="64999">
                  <a:srgbClr val="C9ECFD"/>
                </a:gs>
                <a:gs pos="100000">
                  <a:srgbClr val="D6F3FF"/>
                </a:gs>
              </a:gsLst>
              <a:lin ang="16200000"/>
            </a:gradFill>
            <a:ln w="9525">
              <a:solidFill>
                <a:schemeClr val="accent1"/>
              </a:solidFill>
              <a:miter lim="800000"/>
              <a:headEnd/>
              <a:tailEnd/>
            </a:ln>
            <a:effectLst>
              <a:outerShdw blurRad="63500" dist="38100" dir="5400000" rotWithShape="0">
                <a:srgbClr val="000000">
                  <a:alpha val="34999"/>
                </a:srgbClr>
              </a:outerShdw>
            </a:effectLst>
          </p:spPr>
          <p:txBody>
            <a:bodyPr/>
            <a:lstStyle>
              <a:lvl1pPr>
                <a:defRPr kumimoji="1" sz="2400">
                  <a:solidFill>
                    <a:schemeClr val="tx1"/>
                  </a:solidFill>
                  <a:latin typeface="Arial" pitchFamily="34" charset="0"/>
                  <a:cs typeface="Arial" pitchFamily="34" charset="0"/>
                </a:defRPr>
              </a:lvl1pPr>
              <a:lvl2pPr marL="742950" indent="-285750">
                <a:defRPr kumimoji="1" sz="2400">
                  <a:solidFill>
                    <a:schemeClr val="tx1"/>
                  </a:solidFill>
                  <a:latin typeface="Arial" pitchFamily="34" charset="0"/>
                  <a:cs typeface="Arial" pitchFamily="34" charset="0"/>
                </a:defRPr>
              </a:lvl2pPr>
              <a:lvl3pPr marL="1143000" indent="-228600">
                <a:defRPr kumimoji="1" sz="2400">
                  <a:solidFill>
                    <a:schemeClr val="tx1"/>
                  </a:solidFill>
                  <a:latin typeface="Arial" pitchFamily="34" charset="0"/>
                  <a:cs typeface="Arial" pitchFamily="34" charset="0"/>
                </a:defRPr>
              </a:lvl3pPr>
              <a:lvl4pPr marL="1600200" indent="-228600">
                <a:defRPr kumimoji="1" sz="2400">
                  <a:solidFill>
                    <a:schemeClr val="tx1"/>
                  </a:solidFill>
                  <a:latin typeface="Arial" pitchFamily="34" charset="0"/>
                  <a:cs typeface="Arial" pitchFamily="34" charset="0"/>
                </a:defRPr>
              </a:lvl4pPr>
              <a:lvl5pPr marL="2057400" indent="-228600">
                <a:defRPr kumimoji="1" sz="2400">
                  <a:solidFill>
                    <a:schemeClr val="tx1"/>
                  </a:solidFill>
                  <a:latin typeface="Arial" pitchFamily="34" charset="0"/>
                  <a:cs typeface="Arial" pitchFamily="34" charset="0"/>
                </a:defRPr>
              </a:lvl5pPr>
              <a:lvl6pPr marL="2514600" indent="-228600" fontAlgn="base">
                <a:spcBef>
                  <a:spcPct val="0"/>
                </a:spcBef>
                <a:spcAft>
                  <a:spcPct val="0"/>
                </a:spcAft>
                <a:defRPr kumimoji="1" sz="2400">
                  <a:solidFill>
                    <a:schemeClr val="tx1"/>
                  </a:solidFill>
                  <a:latin typeface="Arial" pitchFamily="34" charset="0"/>
                  <a:cs typeface="Arial" pitchFamily="34" charset="0"/>
                </a:defRPr>
              </a:lvl6pPr>
              <a:lvl7pPr marL="2971800" indent="-228600" fontAlgn="base">
                <a:spcBef>
                  <a:spcPct val="0"/>
                </a:spcBef>
                <a:spcAft>
                  <a:spcPct val="0"/>
                </a:spcAft>
                <a:defRPr kumimoji="1" sz="2400">
                  <a:solidFill>
                    <a:schemeClr val="tx1"/>
                  </a:solidFill>
                  <a:latin typeface="Arial" pitchFamily="34" charset="0"/>
                  <a:cs typeface="Arial" pitchFamily="34" charset="0"/>
                </a:defRPr>
              </a:lvl7pPr>
              <a:lvl8pPr marL="3429000" indent="-228600" fontAlgn="base">
                <a:spcBef>
                  <a:spcPct val="0"/>
                </a:spcBef>
                <a:spcAft>
                  <a:spcPct val="0"/>
                </a:spcAft>
                <a:defRPr kumimoji="1" sz="2400">
                  <a:solidFill>
                    <a:schemeClr val="tx1"/>
                  </a:solidFill>
                  <a:latin typeface="Arial" pitchFamily="34" charset="0"/>
                  <a:cs typeface="Arial" pitchFamily="34" charset="0"/>
                </a:defRPr>
              </a:lvl8pPr>
              <a:lvl9pPr marL="3886200" indent="-228600" fontAlgn="base">
                <a:spcBef>
                  <a:spcPct val="0"/>
                </a:spcBef>
                <a:spcAft>
                  <a:spcPct val="0"/>
                </a:spcAft>
                <a:defRPr kumimoji="1" sz="2400">
                  <a:solidFill>
                    <a:schemeClr val="tx1"/>
                  </a:solidFill>
                  <a:latin typeface="Arial" pitchFamily="34" charset="0"/>
                  <a:cs typeface="Arial" pitchFamily="34" charset="0"/>
                </a:defRPr>
              </a:lvl9pPr>
            </a:lstStyle>
            <a:p>
              <a:pPr>
                <a:spcAft>
                  <a:spcPts val="1000"/>
                </a:spcAft>
              </a:pPr>
              <a:r>
                <a:rPr kumimoji="0" lang="ru-RU" sz="1100" b="1">
                  <a:solidFill>
                    <a:srgbClr val="000000"/>
                  </a:solidFill>
                  <a:latin typeface="Calibri" pitchFamily="34" charset="0"/>
                </a:rPr>
                <a:t>Отсутствие подробностей</a:t>
              </a:r>
            </a:p>
          </p:txBody>
        </p:sp>
        <p:sp>
          <p:nvSpPr>
            <p:cNvPr id="26646" name="Line 19"/>
            <p:cNvSpPr>
              <a:spLocks noChangeShapeType="1"/>
            </p:cNvSpPr>
            <p:nvPr/>
          </p:nvSpPr>
          <p:spPr bwMode="auto">
            <a:xfrm flipH="1" flipV="1">
              <a:off x="2580" y="3360"/>
              <a:ext cx="1350" cy="135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6647" name="Line 20"/>
            <p:cNvSpPr>
              <a:spLocks noChangeShapeType="1"/>
            </p:cNvSpPr>
            <p:nvPr/>
          </p:nvSpPr>
          <p:spPr bwMode="auto">
            <a:xfrm flipH="1" flipV="1">
              <a:off x="2145" y="4065"/>
              <a:ext cx="645" cy="64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6645" name="Text Box 21"/>
            <p:cNvSpPr txBox="1">
              <a:spLocks noChangeArrowheads="1"/>
            </p:cNvSpPr>
            <p:nvPr/>
          </p:nvSpPr>
          <p:spPr bwMode="auto">
            <a:xfrm>
              <a:off x="1095" y="3720"/>
              <a:ext cx="1771" cy="526"/>
            </a:xfrm>
            <a:prstGeom prst="rect">
              <a:avLst/>
            </a:prstGeom>
            <a:gradFill rotWithShape="1">
              <a:gsLst>
                <a:gs pos="0">
                  <a:srgbClr val="95D4EE"/>
                </a:gs>
                <a:gs pos="64999">
                  <a:srgbClr val="C9ECFD"/>
                </a:gs>
                <a:gs pos="100000">
                  <a:srgbClr val="D6F3FF"/>
                </a:gs>
              </a:gsLst>
              <a:lin ang="16200000"/>
            </a:gradFill>
            <a:ln w="9525">
              <a:solidFill>
                <a:schemeClr val="accent1"/>
              </a:solidFill>
              <a:miter lim="800000"/>
              <a:headEnd/>
              <a:tailEnd/>
            </a:ln>
            <a:effectLst>
              <a:outerShdw blurRad="63500" dist="38100" dir="5400000" rotWithShape="0">
                <a:srgbClr val="000000">
                  <a:alpha val="34999"/>
                </a:srgbClr>
              </a:outerShdw>
            </a:effectLst>
          </p:spPr>
          <p:txBody>
            <a:bodyPr/>
            <a:lstStyle>
              <a:lvl1pPr>
                <a:defRPr kumimoji="1" sz="2400">
                  <a:solidFill>
                    <a:schemeClr val="tx1"/>
                  </a:solidFill>
                  <a:latin typeface="Arial" pitchFamily="34" charset="0"/>
                  <a:cs typeface="Arial" pitchFamily="34" charset="0"/>
                </a:defRPr>
              </a:lvl1pPr>
              <a:lvl2pPr marL="742950" indent="-285750">
                <a:defRPr kumimoji="1" sz="2400">
                  <a:solidFill>
                    <a:schemeClr val="tx1"/>
                  </a:solidFill>
                  <a:latin typeface="Arial" pitchFamily="34" charset="0"/>
                  <a:cs typeface="Arial" pitchFamily="34" charset="0"/>
                </a:defRPr>
              </a:lvl2pPr>
              <a:lvl3pPr marL="1143000" indent="-228600">
                <a:defRPr kumimoji="1" sz="2400">
                  <a:solidFill>
                    <a:schemeClr val="tx1"/>
                  </a:solidFill>
                  <a:latin typeface="Arial" pitchFamily="34" charset="0"/>
                  <a:cs typeface="Arial" pitchFamily="34" charset="0"/>
                </a:defRPr>
              </a:lvl3pPr>
              <a:lvl4pPr marL="1600200" indent="-228600">
                <a:defRPr kumimoji="1" sz="2400">
                  <a:solidFill>
                    <a:schemeClr val="tx1"/>
                  </a:solidFill>
                  <a:latin typeface="Arial" pitchFamily="34" charset="0"/>
                  <a:cs typeface="Arial" pitchFamily="34" charset="0"/>
                </a:defRPr>
              </a:lvl4pPr>
              <a:lvl5pPr marL="2057400" indent="-228600">
                <a:defRPr kumimoji="1" sz="2400">
                  <a:solidFill>
                    <a:schemeClr val="tx1"/>
                  </a:solidFill>
                  <a:latin typeface="Arial" pitchFamily="34" charset="0"/>
                  <a:cs typeface="Arial" pitchFamily="34" charset="0"/>
                </a:defRPr>
              </a:lvl5pPr>
              <a:lvl6pPr marL="2514600" indent="-228600" fontAlgn="base">
                <a:spcBef>
                  <a:spcPct val="0"/>
                </a:spcBef>
                <a:spcAft>
                  <a:spcPct val="0"/>
                </a:spcAft>
                <a:defRPr kumimoji="1" sz="2400">
                  <a:solidFill>
                    <a:schemeClr val="tx1"/>
                  </a:solidFill>
                  <a:latin typeface="Arial" pitchFamily="34" charset="0"/>
                  <a:cs typeface="Arial" pitchFamily="34" charset="0"/>
                </a:defRPr>
              </a:lvl6pPr>
              <a:lvl7pPr marL="2971800" indent="-228600" fontAlgn="base">
                <a:spcBef>
                  <a:spcPct val="0"/>
                </a:spcBef>
                <a:spcAft>
                  <a:spcPct val="0"/>
                </a:spcAft>
                <a:defRPr kumimoji="1" sz="2400">
                  <a:solidFill>
                    <a:schemeClr val="tx1"/>
                  </a:solidFill>
                  <a:latin typeface="Arial" pitchFamily="34" charset="0"/>
                  <a:cs typeface="Arial" pitchFamily="34" charset="0"/>
                </a:defRPr>
              </a:lvl7pPr>
              <a:lvl8pPr marL="3429000" indent="-228600" fontAlgn="base">
                <a:spcBef>
                  <a:spcPct val="0"/>
                </a:spcBef>
                <a:spcAft>
                  <a:spcPct val="0"/>
                </a:spcAft>
                <a:defRPr kumimoji="1" sz="2400">
                  <a:solidFill>
                    <a:schemeClr val="tx1"/>
                  </a:solidFill>
                  <a:latin typeface="Arial" pitchFamily="34" charset="0"/>
                  <a:cs typeface="Arial" pitchFamily="34" charset="0"/>
                </a:defRPr>
              </a:lvl8pPr>
              <a:lvl9pPr marL="3886200" indent="-228600" fontAlgn="base">
                <a:spcBef>
                  <a:spcPct val="0"/>
                </a:spcBef>
                <a:spcAft>
                  <a:spcPct val="0"/>
                </a:spcAft>
                <a:defRPr kumimoji="1" sz="2400">
                  <a:solidFill>
                    <a:schemeClr val="tx1"/>
                  </a:solidFill>
                  <a:latin typeface="Arial" pitchFamily="34" charset="0"/>
                  <a:cs typeface="Arial" pitchFamily="34" charset="0"/>
                </a:defRPr>
              </a:lvl9pPr>
            </a:lstStyle>
            <a:p>
              <a:pPr>
                <a:spcAft>
                  <a:spcPts val="1000"/>
                </a:spcAft>
              </a:pPr>
              <a:r>
                <a:rPr kumimoji="0" lang="ru-RU" sz="1100" b="1">
                  <a:solidFill>
                    <a:srgbClr val="000000"/>
                  </a:solidFill>
                  <a:latin typeface="Calibri" pitchFamily="34" charset="0"/>
                </a:rPr>
                <a:t>Системность</a:t>
              </a:r>
            </a:p>
          </p:txBody>
        </p:sp>
      </p:grpSp>
    </p:spTree>
    <p:extLst>
      <p:ext uri="{BB962C8B-B14F-4D97-AF65-F5344CB8AC3E}">
        <p14:creationId xmlns:p14="http://schemas.microsoft.com/office/powerpoint/2010/main" val="2254470718"/>
      </p:ext>
    </p:extLst>
  </p:cSld>
  <p:clrMapOvr>
    <a:masterClrMapping/>
  </p:clrMapOvr>
  <p:transition spd="slow">
    <p:wedg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Заголовок 2"/>
          <p:cNvSpPr>
            <a:spLocks noGrp="1"/>
          </p:cNvSpPr>
          <p:nvPr>
            <p:ph type="title"/>
          </p:nvPr>
        </p:nvSpPr>
        <p:spPr>
          <a:xfrm>
            <a:off x="457200" y="274638"/>
            <a:ext cx="8229600" cy="654050"/>
          </a:xfrm>
        </p:spPr>
        <p:txBody>
          <a:bodyPr/>
          <a:lstStyle/>
          <a:p>
            <a:r>
              <a:rPr lang="ru-RU" sz="3200" dirty="0" err="1">
                <a:solidFill>
                  <a:srgbClr val="0070C0"/>
                </a:solidFill>
                <a:effectLst>
                  <a:outerShdw blurRad="38100" dist="38100" dir="2700000" algn="tl">
                    <a:srgbClr val="000000">
                      <a:alpha val="43137"/>
                    </a:srgbClr>
                  </a:outerShdw>
                </a:effectLst>
              </a:rPr>
              <a:t>Денотатный</a:t>
            </a:r>
            <a:r>
              <a:rPr lang="ru-RU" sz="3200" dirty="0">
                <a:solidFill>
                  <a:srgbClr val="0070C0"/>
                </a:solidFill>
                <a:effectLst>
                  <a:outerShdw blurRad="38100" dist="38100" dir="2700000" algn="tl">
                    <a:srgbClr val="000000">
                      <a:alpha val="43137"/>
                    </a:srgbClr>
                  </a:outerShdw>
                </a:effectLst>
              </a:rPr>
              <a:t> граф</a:t>
            </a:r>
          </a:p>
        </p:txBody>
      </p:sp>
      <p:sp>
        <p:nvSpPr>
          <p:cNvPr id="22530"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latin typeface="Lucida Sans Unicode" pitchFamily="34" charset="0"/>
            </a:endParaRPr>
          </a:p>
        </p:txBody>
      </p:sp>
      <p:sp>
        <p:nvSpPr>
          <p:cNvPr id="22531"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latin typeface="Lucida Sans Unicode" pitchFamily="34" charset="0"/>
            </a:endParaRPr>
          </a:p>
        </p:txBody>
      </p:sp>
      <p:pic>
        <p:nvPicPr>
          <p:cNvPr id="22533" name="Picture 3" descr="C:\Documents and Settings\Босова Людмила\Мои документы\Мои рисунки\Система.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1785938"/>
            <a:ext cx="8215312"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p:cNvPicPr>
            <a:picLocks noChangeAspect="1"/>
          </p:cNvPicPr>
          <p:nvPr/>
        </p:nvPicPr>
        <p:blipFill>
          <a:blip r:embed="rId3"/>
          <a:stretch>
            <a:fillRect/>
          </a:stretch>
        </p:blipFill>
        <p:spPr>
          <a:xfrm>
            <a:off x="625490" y="836712"/>
            <a:ext cx="8232760" cy="5313725"/>
          </a:xfrm>
          <a:prstGeom prst="rect">
            <a:avLst/>
          </a:prstGeom>
        </p:spPr>
      </p:pic>
    </p:spTree>
    <p:extLst>
      <p:ext uri="{BB962C8B-B14F-4D97-AF65-F5344CB8AC3E}">
        <p14:creationId xmlns:p14="http://schemas.microsoft.com/office/powerpoint/2010/main" val="306446775"/>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Содержимое 1"/>
          <p:cNvSpPr>
            <a:spLocks noGrp="1"/>
          </p:cNvSpPr>
          <p:nvPr>
            <p:ph idx="1"/>
          </p:nvPr>
        </p:nvSpPr>
        <p:spPr>
          <a:xfrm>
            <a:off x="539552" y="1052736"/>
            <a:ext cx="8147248" cy="4824536"/>
          </a:xfrm>
          <a:solidFill>
            <a:schemeClr val="bg1"/>
          </a:solidFill>
        </p:spPr>
        <p:txBody>
          <a:bodyPr>
            <a:noAutofit/>
          </a:bodyPr>
          <a:lstStyle/>
          <a:p>
            <a:pPr eaLnBrk="1" hangingPunct="1"/>
            <a:r>
              <a:rPr lang="ru-RU" sz="2000" b="0" dirty="0" smtClean="0">
                <a:latin typeface="Calibri" panose="020F0502020204030204" pitchFamily="34" charset="0"/>
              </a:rPr>
              <a:t>Предполагает использование средств ИКТ:</a:t>
            </a:r>
          </a:p>
          <a:p>
            <a:pPr marL="182563" indent="-182563">
              <a:buFont typeface="Arial" panose="020B0604020202020204" pitchFamily="34" charset="0"/>
              <a:buChar char="•"/>
            </a:pPr>
            <a:r>
              <a:rPr lang="ru-RU" sz="2000" b="0" dirty="0">
                <a:latin typeface="Calibri" panose="020F0502020204030204" pitchFamily="34" charset="0"/>
              </a:rPr>
              <a:t>освоение нового материала (например, с помощью обучающей программы); </a:t>
            </a:r>
          </a:p>
          <a:p>
            <a:pPr marL="182563" indent="-182563">
              <a:buFont typeface="Arial" panose="020B0604020202020204" pitchFamily="34" charset="0"/>
              <a:buChar char="•"/>
            </a:pPr>
            <a:r>
              <a:rPr lang="ru-RU" sz="2000" b="0" dirty="0">
                <a:latin typeface="Calibri" panose="020F0502020204030204" pitchFamily="34" charset="0"/>
              </a:rPr>
              <a:t>закрепление нового материала, объясненного учителем (например, с помощью программы-тренажера); </a:t>
            </a:r>
          </a:p>
          <a:p>
            <a:pPr marL="182563" indent="-182563">
              <a:buFont typeface="Arial" panose="020B0604020202020204" pitchFamily="34" charset="0"/>
              <a:buChar char="•"/>
            </a:pPr>
            <a:r>
              <a:rPr lang="ru-RU" sz="2000" b="0" dirty="0">
                <a:latin typeface="Calibri" panose="020F0502020204030204" pitchFamily="34" charset="0"/>
              </a:rPr>
              <a:t>отработка </a:t>
            </a:r>
            <a:r>
              <a:rPr lang="ru-RU" sz="2000" b="0" dirty="0" err="1">
                <a:latin typeface="Calibri" panose="020F0502020204030204" pitchFamily="34" charset="0"/>
              </a:rPr>
              <a:t>операциональных</a:t>
            </a:r>
            <a:r>
              <a:rPr lang="ru-RU" sz="2000" b="0" dirty="0">
                <a:latin typeface="Calibri" panose="020F0502020204030204" pitchFamily="34" charset="0"/>
              </a:rPr>
              <a:t> навыков (например, при работе в среде текстового или графического редактора); </a:t>
            </a:r>
          </a:p>
          <a:p>
            <a:pPr marL="182563" indent="-182563">
              <a:buFont typeface="Arial" panose="020B0604020202020204" pitchFamily="34" charset="0"/>
              <a:buChar char="•"/>
            </a:pPr>
            <a:r>
              <a:rPr lang="ru-RU" sz="2000" b="0" dirty="0">
                <a:latin typeface="Calibri" panose="020F0502020204030204" pitchFamily="34" charset="0"/>
              </a:rPr>
              <a:t>проверка усвоения полученных знаний (например, с помощью контролирующей программы). </a:t>
            </a:r>
          </a:p>
          <a:p>
            <a:pPr marL="0" indent="0" eaLnBrk="1" hangingPunct="1"/>
            <a:r>
              <a:rPr lang="ru-RU" sz="2000" b="0" dirty="0" smtClean="0">
                <a:latin typeface="Calibri" panose="020F0502020204030204" pitchFamily="34" charset="0"/>
              </a:rPr>
              <a:t>Показывает, как органично на уроке информатики соединяются наблюдение, слово и деятельность: понаблюдав за действиями учителя и изучив инструкцию, учащийся начинает практическую деятельность за компьютером.</a:t>
            </a:r>
          </a:p>
        </p:txBody>
      </p:sp>
      <p:sp>
        <p:nvSpPr>
          <p:cNvPr id="3" name="Заголовок 2"/>
          <p:cNvSpPr>
            <a:spLocks noGrp="1"/>
          </p:cNvSpPr>
          <p:nvPr>
            <p:ph type="title"/>
          </p:nvPr>
        </p:nvSpPr>
        <p:spPr>
          <a:extLst/>
        </p:spPr>
        <p:txBody>
          <a:bodyPr>
            <a:normAutofit/>
            <a:scene3d>
              <a:camera prst="orthographicFront"/>
              <a:lightRig rig="soft" dir="t"/>
            </a:scene3d>
            <a:sp3d prstMaterial="softEdge">
              <a:bevelT w="25400" h="25400"/>
            </a:sp3d>
          </a:bodyPr>
          <a:lstStyle/>
          <a:p>
            <a:pPr eaLnBrk="1" hangingPunct="1">
              <a:defRPr/>
            </a:pPr>
            <a:r>
              <a:rPr lang="ru-RU" dirty="0">
                <a:solidFill>
                  <a:srgbClr val="0070C0"/>
                </a:solidFill>
                <a:effectLst>
                  <a:outerShdw blurRad="38100" dist="38100" dir="2700000" algn="tl">
                    <a:srgbClr val="000000">
                      <a:alpha val="43137"/>
                    </a:srgbClr>
                  </a:outerShdw>
                </a:effectLst>
              </a:rPr>
              <a:t>Самостоятельная работа</a:t>
            </a:r>
          </a:p>
        </p:txBody>
      </p:sp>
    </p:spTree>
    <p:extLst>
      <p:ext uri="{BB962C8B-B14F-4D97-AF65-F5344CB8AC3E}">
        <p14:creationId xmlns:p14="http://schemas.microsoft.com/office/powerpoint/2010/main" val="1115243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Содержимое 1"/>
          <p:cNvSpPr>
            <a:spLocks noGrp="1"/>
          </p:cNvSpPr>
          <p:nvPr>
            <p:ph idx="1"/>
          </p:nvPr>
        </p:nvSpPr>
        <p:spPr>
          <a:xfrm>
            <a:off x="785813" y="1643063"/>
            <a:ext cx="7643812" cy="4071937"/>
          </a:xfrm>
          <a:solidFill>
            <a:schemeClr val="bg1"/>
          </a:solidFill>
        </p:spPr>
        <p:txBody>
          <a:bodyPr/>
          <a:lstStyle/>
          <a:p>
            <a:pPr eaLnBrk="1" hangingPunct="1">
              <a:buFont typeface="Arial" panose="020B0604020202020204" pitchFamily="34" charset="0"/>
              <a:buChar char="•"/>
            </a:pPr>
            <a:r>
              <a:rPr lang="ru-RU" sz="2400" b="0" dirty="0" smtClean="0">
                <a:latin typeface="Calibri" panose="020F0502020204030204" pitchFamily="34" charset="0"/>
              </a:rPr>
              <a:t>цель осознается как единая, требующая объединения усилий всего коллектива; </a:t>
            </a:r>
          </a:p>
          <a:p>
            <a:pPr eaLnBrk="1" hangingPunct="1">
              <a:buFont typeface="Arial" panose="020B0604020202020204" pitchFamily="34" charset="0"/>
              <a:buChar char="•"/>
            </a:pPr>
            <a:r>
              <a:rPr lang="ru-RU" sz="2400" b="0" dirty="0" smtClean="0">
                <a:latin typeface="Calibri" panose="020F0502020204030204" pitchFamily="34" charset="0"/>
              </a:rPr>
              <a:t>в процессе деятельности между членами коллектива образуются отношения взаимной ответственности; </a:t>
            </a:r>
          </a:p>
          <a:p>
            <a:pPr eaLnBrk="1" hangingPunct="1">
              <a:buFont typeface="Arial" panose="020B0604020202020204" pitchFamily="34" charset="0"/>
              <a:buChar char="•"/>
            </a:pPr>
            <a:r>
              <a:rPr lang="ru-RU" sz="2400" b="0" dirty="0" smtClean="0">
                <a:latin typeface="Calibri" panose="020F0502020204030204" pitchFamily="34" charset="0"/>
              </a:rPr>
              <a:t>контроль за деятельностью частично (или полностью) осуществляется самими членами коллектива.  </a:t>
            </a:r>
          </a:p>
          <a:p>
            <a:pPr eaLnBrk="1" hangingPunct="1"/>
            <a:endParaRPr lang="ru-RU" dirty="0" smtClean="0"/>
          </a:p>
        </p:txBody>
      </p:sp>
      <p:sp>
        <p:nvSpPr>
          <p:cNvPr id="3" name="Заголовок 2"/>
          <p:cNvSpPr>
            <a:spLocks noGrp="1"/>
          </p:cNvSpPr>
          <p:nvPr>
            <p:ph type="title"/>
          </p:nvPr>
        </p:nvSpPr>
        <p:spPr>
          <a:xfrm>
            <a:off x="827584" y="285728"/>
            <a:ext cx="7887146" cy="634082"/>
          </a:xfrm>
          <a:extLst/>
        </p:spPr>
        <p:txBody>
          <a:bodyPr>
            <a:noAutofit/>
            <a:scene3d>
              <a:camera prst="orthographicFront"/>
              <a:lightRig rig="soft" dir="t"/>
            </a:scene3d>
            <a:sp3d prstMaterial="softEdge">
              <a:bevelT w="25400" h="25400"/>
            </a:sp3d>
          </a:bodyPr>
          <a:lstStyle/>
          <a:p>
            <a:pPr eaLnBrk="1" hangingPunct="1">
              <a:defRPr/>
            </a:pPr>
            <a:r>
              <a:rPr lang="ru-RU" sz="3200" dirty="0">
                <a:solidFill>
                  <a:srgbClr val="0070C0"/>
                </a:solidFill>
                <a:effectLst>
                  <a:outerShdw blurRad="38100" dist="38100" dir="2700000" algn="tl">
                    <a:srgbClr val="000000">
                      <a:alpha val="43137"/>
                    </a:srgbClr>
                  </a:outerShdw>
                </a:effectLst>
              </a:rPr>
              <a:t>При коллективной учебной деятельности </a:t>
            </a:r>
          </a:p>
        </p:txBody>
      </p:sp>
    </p:spTree>
    <p:extLst>
      <p:ext uri="{BB962C8B-B14F-4D97-AF65-F5344CB8AC3E}">
        <p14:creationId xmlns:p14="http://schemas.microsoft.com/office/powerpoint/2010/main" val="2599188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Заголовок 5"/>
          <p:cNvSpPr>
            <a:spLocks noGrp="1"/>
          </p:cNvSpPr>
          <p:nvPr>
            <p:ph type="title"/>
          </p:nvPr>
        </p:nvSpPr>
        <p:spPr>
          <a:xfrm>
            <a:off x="457200" y="274638"/>
            <a:ext cx="8229600" cy="511175"/>
          </a:xfrm>
        </p:spPr>
        <p:txBody>
          <a:bodyPr>
            <a:noAutofit/>
          </a:bodyPr>
          <a:lstStyle/>
          <a:p>
            <a:r>
              <a:rPr lang="ru-RU" sz="3200" dirty="0">
                <a:solidFill>
                  <a:srgbClr val="0070C0"/>
                </a:solidFill>
                <a:effectLst>
                  <a:outerShdw blurRad="38100" dist="38100" dir="2700000" algn="tl">
                    <a:srgbClr val="000000">
                      <a:alpha val="43137"/>
                    </a:srgbClr>
                  </a:outerShdw>
                </a:effectLst>
              </a:rPr>
              <a:t>Карта памяти</a:t>
            </a:r>
          </a:p>
        </p:txBody>
      </p:sp>
      <p:pic>
        <p:nvPicPr>
          <p:cNvPr id="39938" name="Picture 2" descr="Ментальная карта"/>
          <p:cNvPicPr>
            <a:picLocks noGrp="1" noChangeAspect="1" noChangeArrowheads="1"/>
          </p:cNvPicPr>
          <p:nvPr>
            <p:ph idx="1"/>
          </p:nvPr>
        </p:nvPicPr>
        <p:blipFill>
          <a:blip r:embed="rId2"/>
          <a:stretch>
            <a:fillRect/>
          </a:stretch>
        </p:blipFill>
        <p:spPr>
          <a:xfrm>
            <a:off x="971600" y="1340768"/>
            <a:ext cx="6987890" cy="4489102"/>
          </a:xfrm>
        </p:spPr>
      </p:pic>
      <p:pic>
        <p:nvPicPr>
          <p:cNvPr id="2" name="Рисунок 1"/>
          <p:cNvPicPr>
            <a:picLocks noChangeAspect="1"/>
          </p:cNvPicPr>
          <p:nvPr/>
        </p:nvPicPr>
        <p:blipFill>
          <a:blip r:embed="rId3"/>
          <a:stretch>
            <a:fillRect/>
          </a:stretch>
        </p:blipFill>
        <p:spPr>
          <a:xfrm>
            <a:off x="1047663" y="1152550"/>
            <a:ext cx="6941425" cy="4940746"/>
          </a:xfrm>
          <a:prstGeom prst="rect">
            <a:avLst/>
          </a:prstGeom>
        </p:spPr>
      </p:pic>
    </p:spTree>
    <p:extLst>
      <p:ext uri="{BB962C8B-B14F-4D97-AF65-F5344CB8AC3E}">
        <p14:creationId xmlns:p14="http://schemas.microsoft.com/office/powerpoint/2010/main" val="4201052939"/>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pPr algn="ctr"/>
            <a:r>
              <a:rPr lang="ru-RU" dirty="0" smtClean="0"/>
              <a:t>Игра «Кто быстрее?»</a:t>
            </a:r>
            <a:endParaRPr lang="ru-RU" dirty="0"/>
          </a:p>
        </p:txBody>
      </p:sp>
      <p:sp>
        <p:nvSpPr>
          <p:cNvPr id="3" name="Содержимое 2"/>
          <p:cNvSpPr>
            <a:spLocks noGrp="1"/>
          </p:cNvSpPr>
          <p:nvPr>
            <p:ph idx="1"/>
          </p:nvPr>
        </p:nvSpPr>
        <p:spPr>
          <a:xfrm>
            <a:off x="107504" y="1100628"/>
            <a:ext cx="9036496" cy="5640740"/>
          </a:xfrm>
        </p:spPr>
        <p:txBody>
          <a:bodyPr>
            <a:normAutofit fontScale="77500" lnSpcReduction="20000"/>
          </a:bodyPr>
          <a:lstStyle/>
          <a:p>
            <a:r>
              <a:rPr lang="ru-RU" sz="2600" dirty="0"/>
              <a:t>1 карточка</a:t>
            </a:r>
            <a:r>
              <a:rPr lang="ru-RU" sz="2600" dirty="0" smtClean="0"/>
              <a:t>:</a:t>
            </a:r>
          </a:p>
          <a:p>
            <a:r>
              <a:rPr lang="ru-RU" sz="2600" dirty="0" smtClean="0"/>
              <a:t>000000011122222266666</a:t>
            </a:r>
            <a:r>
              <a:rPr lang="en-US" sz="2600" dirty="0" smtClean="0"/>
              <a:t>EEEFEEEE</a:t>
            </a:r>
            <a:r>
              <a:rPr lang="ru-RU" sz="2600" dirty="0" smtClean="0"/>
              <a:t>622233113333377777777</a:t>
            </a:r>
            <a:r>
              <a:rPr lang="en-US" sz="2600" dirty="0" smtClean="0"/>
              <a:t>FFFFFFFFFF</a:t>
            </a:r>
            <a:endParaRPr lang="ru-RU" sz="2600" dirty="0"/>
          </a:p>
          <a:p>
            <a:r>
              <a:rPr lang="ru-RU" sz="2600" dirty="0"/>
              <a:t> </a:t>
            </a:r>
          </a:p>
          <a:p>
            <a:r>
              <a:rPr lang="ru-RU" dirty="0"/>
              <a:t>2 карточка: 00036880000000000000003</a:t>
            </a:r>
            <a:r>
              <a:rPr lang="en-US" dirty="0"/>
              <a:t>F</a:t>
            </a:r>
            <a:r>
              <a:rPr lang="ru-RU" dirty="0"/>
              <a:t>87</a:t>
            </a:r>
            <a:r>
              <a:rPr lang="en-US" dirty="0"/>
              <a:t>E</a:t>
            </a:r>
            <a:r>
              <a:rPr lang="ru-RU" dirty="0"/>
              <a:t>0000000088СС</a:t>
            </a:r>
            <a:r>
              <a:rPr lang="en-US" dirty="0"/>
              <a:t>DFFFFFFFFFFFFFFEEFFFF</a:t>
            </a:r>
            <a:endParaRPr lang="ru-RU" dirty="0"/>
          </a:p>
          <a:p>
            <a:r>
              <a:rPr lang="ru-RU" dirty="0"/>
              <a:t> </a:t>
            </a:r>
          </a:p>
          <a:p>
            <a:r>
              <a:rPr lang="ru-RU" dirty="0"/>
              <a:t>3 карточка: 03</a:t>
            </a:r>
            <a:r>
              <a:rPr lang="en-US" dirty="0"/>
              <a:t>E</a:t>
            </a:r>
            <a:r>
              <a:rPr lang="ru-RU" dirty="0"/>
              <a:t>80000000000000000000</a:t>
            </a:r>
            <a:r>
              <a:rPr lang="en-US" dirty="0"/>
              <a:t>FFF</a:t>
            </a:r>
            <a:r>
              <a:rPr lang="ru-RU" dirty="0"/>
              <a:t>900113013113</a:t>
            </a:r>
            <a:r>
              <a:rPr lang="en-US" dirty="0"/>
              <a:t>FFFFFFFDCFFFFBB</a:t>
            </a:r>
            <a:r>
              <a:rPr lang="ru-RU" dirty="0"/>
              <a:t>57</a:t>
            </a:r>
            <a:r>
              <a:rPr lang="en-US" dirty="0"/>
              <a:t>EC</a:t>
            </a:r>
            <a:r>
              <a:rPr lang="ru-RU" dirty="0"/>
              <a:t>577</a:t>
            </a:r>
          </a:p>
          <a:p>
            <a:r>
              <a:rPr lang="ru-RU" dirty="0"/>
              <a:t> </a:t>
            </a:r>
          </a:p>
          <a:p>
            <a:r>
              <a:rPr lang="ru-RU" dirty="0"/>
              <a:t>4 карточка: 3</a:t>
            </a:r>
            <a:r>
              <a:rPr lang="en-US" dirty="0"/>
              <a:t>C</a:t>
            </a:r>
            <a:r>
              <a:rPr lang="ru-RU" dirty="0"/>
              <a:t>00000000000000000000118888880008</a:t>
            </a:r>
            <a:r>
              <a:rPr lang="en-US" dirty="0"/>
              <a:t>CEEF</a:t>
            </a:r>
            <a:r>
              <a:rPr lang="ru-RU" dirty="0"/>
              <a:t>6</a:t>
            </a:r>
            <a:r>
              <a:rPr lang="en-US" dirty="0"/>
              <a:t>FFE</a:t>
            </a:r>
            <a:r>
              <a:rPr lang="ru-RU" dirty="0"/>
              <a:t>0</a:t>
            </a:r>
            <a:r>
              <a:rPr lang="en-US" dirty="0"/>
              <a:t>EFB</a:t>
            </a:r>
            <a:r>
              <a:rPr lang="ru-RU" dirty="0"/>
              <a:t>01</a:t>
            </a:r>
            <a:r>
              <a:rPr lang="en-US" dirty="0"/>
              <a:t>F</a:t>
            </a:r>
            <a:r>
              <a:rPr lang="ru-RU" dirty="0"/>
              <a:t>37239917572</a:t>
            </a:r>
          </a:p>
          <a:p>
            <a:r>
              <a:rPr lang="ru-RU" dirty="0"/>
              <a:t> </a:t>
            </a:r>
          </a:p>
          <a:p>
            <a:r>
              <a:rPr lang="ru-RU" dirty="0"/>
              <a:t>5 карточка: </a:t>
            </a:r>
            <a:r>
              <a:rPr lang="en-US" dirty="0"/>
              <a:t>F</a:t>
            </a:r>
            <a:r>
              <a:rPr lang="ru-RU" dirty="0"/>
              <a:t>0000000000000000000001</a:t>
            </a:r>
            <a:r>
              <a:rPr lang="en-US" dirty="0"/>
              <a:t>FF</a:t>
            </a:r>
            <a:r>
              <a:rPr lang="ru-RU" dirty="0"/>
              <a:t>733100001</a:t>
            </a:r>
            <a:r>
              <a:rPr lang="en-US" dirty="0"/>
              <a:t>D</a:t>
            </a:r>
            <a:r>
              <a:rPr lang="ru-RU" dirty="0"/>
              <a:t>00</a:t>
            </a:r>
            <a:r>
              <a:rPr lang="en-US" dirty="0"/>
              <a:t>C</a:t>
            </a:r>
            <a:r>
              <a:rPr lang="ru-RU" dirty="0"/>
              <a:t>0</a:t>
            </a:r>
            <a:r>
              <a:rPr lang="en-US" dirty="0"/>
              <a:t>FF</a:t>
            </a:r>
            <a:r>
              <a:rPr lang="ru-RU" dirty="0"/>
              <a:t>311</a:t>
            </a:r>
            <a:r>
              <a:rPr lang="en-US" dirty="0"/>
              <a:t>F</a:t>
            </a:r>
            <a:r>
              <a:rPr lang="ru-RU" dirty="0"/>
              <a:t>000</a:t>
            </a:r>
            <a:r>
              <a:rPr lang="en-US" dirty="0"/>
              <a:t>ECC</a:t>
            </a:r>
            <a:r>
              <a:rPr lang="ru-RU" dirty="0"/>
              <a:t>55</a:t>
            </a:r>
            <a:r>
              <a:rPr lang="en-US" dirty="0"/>
              <a:t>DD</a:t>
            </a:r>
            <a:r>
              <a:rPr lang="ru-RU" dirty="0"/>
              <a:t>13</a:t>
            </a:r>
            <a:r>
              <a:rPr lang="en-US" dirty="0"/>
              <a:t>BBB</a:t>
            </a:r>
            <a:endParaRPr lang="ru-RU" dirty="0"/>
          </a:p>
          <a:p>
            <a:r>
              <a:rPr lang="ru-RU" dirty="0"/>
              <a:t> </a:t>
            </a:r>
          </a:p>
          <a:p>
            <a:r>
              <a:rPr lang="ru-RU" dirty="0"/>
              <a:t>6 карточка: </a:t>
            </a:r>
            <a:r>
              <a:rPr lang="en-US" dirty="0"/>
              <a:t>F</a:t>
            </a:r>
            <a:r>
              <a:rPr lang="ru-RU" dirty="0"/>
              <a:t>000000000000000000000</a:t>
            </a:r>
            <a:r>
              <a:rPr lang="en-US" dirty="0"/>
              <a:t>F</a:t>
            </a:r>
            <a:r>
              <a:rPr lang="ru-RU" dirty="0"/>
              <a:t>9</a:t>
            </a:r>
            <a:r>
              <a:rPr lang="en-US" dirty="0"/>
              <a:t>CF</a:t>
            </a:r>
            <a:r>
              <a:rPr lang="ru-RU" dirty="0"/>
              <a:t>40080008880118</a:t>
            </a:r>
            <a:r>
              <a:rPr lang="en-US" dirty="0"/>
              <a:t>CEFFE</a:t>
            </a:r>
            <a:r>
              <a:rPr lang="ru-RU" dirty="0"/>
              <a:t>6</a:t>
            </a:r>
            <a:r>
              <a:rPr lang="en-US" dirty="0"/>
              <a:t>CC</a:t>
            </a:r>
            <a:r>
              <a:rPr lang="ru-RU" dirty="0"/>
              <a:t>77633</a:t>
            </a:r>
            <a:r>
              <a:rPr lang="en-US" dirty="0"/>
              <a:t>B</a:t>
            </a:r>
            <a:r>
              <a:rPr lang="ru-RU" dirty="0"/>
              <a:t>800266</a:t>
            </a:r>
          </a:p>
          <a:p>
            <a:r>
              <a:rPr lang="ru-RU" dirty="0"/>
              <a:t> </a:t>
            </a:r>
          </a:p>
          <a:p>
            <a:r>
              <a:rPr lang="ru-RU" dirty="0"/>
              <a:t>7 карточка: </a:t>
            </a:r>
            <a:r>
              <a:rPr lang="en-US" dirty="0"/>
              <a:t>F</a:t>
            </a:r>
            <a:r>
              <a:rPr lang="ru-RU" dirty="0"/>
              <a:t>3000000000000000000008</a:t>
            </a:r>
            <a:r>
              <a:rPr lang="en-US" dirty="0"/>
              <a:t>C</a:t>
            </a:r>
            <a:r>
              <a:rPr lang="ru-RU" dirty="0"/>
              <a:t>6</a:t>
            </a:r>
            <a:r>
              <a:rPr lang="en-US" dirty="0"/>
              <a:t>F</a:t>
            </a:r>
            <a:r>
              <a:rPr lang="ru-RU" dirty="0"/>
              <a:t>6000000000008</a:t>
            </a:r>
            <a:r>
              <a:rPr lang="en-US" dirty="0"/>
              <a:t>FF</a:t>
            </a:r>
            <a:r>
              <a:rPr lang="ru-RU" dirty="0"/>
              <a:t>76</a:t>
            </a:r>
            <a:r>
              <a:rPr lang="en-US" dirty="0"/>
              <a:t>E</a:t>
            </a:r>
            <a:r>
              <a:rPr lang="ru-RU" dirty="0"/>
              <a:t>8137</a:t>
            </a:r>
            <a:r>
              <a:rPr lang="en-US" dirty="0"/>
              <a:t>F</a:t>
            </a:r>
            <a:r>
              <a:rPr lang="ru-RU" dirty="0"/>
              <a:t>31100237731</a:t>
            </a:r>
          </a:p>
          <a:p>
            <a:r>
              <a:rPr lang="ru-RU" dirty="0"/>
              <a:t> </a:t>
            </a:r>
          </a:p>
          <a:p>
            <a:r>
              <a:rPr lang="ru-RU" dirty="0"/>
              <a:t>8 карточка: </a:t>
            </a:r>
            <a:r>
              <a:rPr lang="en-US" dirty="0"/>
              <a:t>FFF</a:t>
            </a:r>
            <a:r>
              <a:rPr lang="ru-RU" dirty="0"/>
              <a:t>31001111000000111100000000111333266</a:t>
            </a:r>
            <a:r>
              <a:rPr lang="en-US" dirty="0"/>
              <a:t>CC</a:t>
            </a:r>
            <a:r>
              <a:rPr lang="ru-RU" dirty="0"/>
              <a:t>55556</a:t>
            </a:r>
            <a:r>
              <a:rPr lang="en-US" dirty="0"/>
              <a:t>C</a:t>
            </a:r>
            <a:r>
              <a:rPr lang="ru-RU" dirty="0"/>
              <a:t>88001111</a:t>
            </a:r>
            <a:r>
              <a:rPr lang="en-US" dirty="0"/>
              <a:t>C</a:t>
            </a:r>
            <a:r>
              <a:rPr lang="ru-RU" dirty="0"/>
              <a:t>8</a:t>
            </a:r>
            <a:r>
              <a:rPr lang="en-US" dirty="0"/>
              <a:t>CCEF</a:t>
            </a:r>
            <a:endParaRPr lang="ru-RU" dirty="0"/>
          </a:p>
          <a:p>
            <a:r>
              <a:rPr lang="ru-RU" dirty="0"/>
              <a:t> </a:t>
            </a:r>
          </a:p>
          <a:p>
            <a:r>
              <a:rPr lang="ru-RU" dirty="0"/>
              <a:t>9 карточка: </a:t>
            </a:r>
            <a:r>
              <a:rPr lang="en-US" dirty="0"/>
              <a:t>FFFFFF</a:t>
            </a:r>
            <a:r>
              <a:rPr lang="ru-RU" dirty="0"/>
              <a:t>77</a:t>
            </a:r>
            <a:r>
              <a:rPr lang="en-US" dirty="0"/>
              <a:t>B</a:t>
            </a:r>
            <a:r>
              <a:rPr lang="ru-RU" dirty="0"/>
              <a:t>9</a:t>
            </a:r>
            <a:r>
              <a:rPr lang="en-US" dirty="0"/>
              <a:t>D</a:t>
            </a:r>
            <a:r>
              <a:rPr lang="ru-RU" dirty="0"/>
              <a:t>998</a:t>
            </a:r>
            <a:r>
              <a:rPr lang="en-US" dirty="0"/>
              <a:t>CEEFFFDCFF</a:t>
            </a:r>
            <a:r>
              <a:rPr lang="ru-RU" dirty="0"/>
              <a:t>77733336</a:t>
            </a:r>
            <a:r>
              <a:rPr lang="en-US" dirty="0"/>
              <a:t>E</a:t>
            </a:r>
            <a:r>
              <a:rPr lang="ru-RU" dirty="0"/>
              <a:t>88</a:t>
            </a:r>
            <a:r>
              <a:rPr lang="en-US" dirty="0"/>
              <a:t>CC</a:t>
            </a:r>
            <a:r>
              <a:rPr lang="ru-RU" dirty="0"/>
              <a:t>466319</a:t>
            </a:r>
            <a:r>
              <a:rPr lang="en-US" dirty="0"/>
              <a:t>D</a:t>
            </a:r>
            <a:r>
              <a:rPr lang="ru-RU" dirty="0"/>
              <a:t>88</a:t>
            </a:r>
            <a:r>
              <a:rPr lang="en-US" dirty="0"/>
              <a:t>CC</a:t>
            </a:r>
            <a:r>
              <a:rPr lang="ru-RU" dirty="0"/>
              <a:t>6</a:t>
            </a:r>
            <a:r>
              <a:rPr lang="en-US" dirty="0"/>
              <a:t>BDCEFB</a:t>
            </a:r>
            <a:r>
              <a:rPr lang="ru-RU" dirty="0"/>
              <a:t>19</a:t>
            </a:r>
            <a:r>
              <a:rPr lang="en-US" dirty="0"/>
              <a:t>CCE</a:t>
            </a:r>
            <a:endParaRPr lang="ru-RU" dirty="0"/>
          </a:p>
          <a:p>
            <a:r>
              <a:rPr lang="ru-RU" dirty="0"/>
              <a:t> </a:t>
            </a:r>
          </a:p>
          <a:p>
            <a:r>
              <a:rPr lang="ru-RU" dirty="0"/>
              <a:t>10 карточка: </a:t>
            </a:r>
            <a:r>
              <a:rPr lang="en-US" dirty="0"/>
              <a:t>FFFFFFFFFFFFFF</a:t>
            </a:r>
            <a:r>
              <a:rPr lang="ru-RU" dirty="0"/>
              <a:t>773319984</a:t>
            </a:r>
            <a:r>
              <a:rPr lang="en-US" dirty="0"/>
              <a:t>EAA</a:t>
            </a:r>
            <a:r>
              <a:rPr lang="ru-RU" dirty="0"/>
              <a:t>08</a:t>
            </a:r>
            <a:r>
              <a:rPr lang="en-US" dirty="0"/>
              <a:t>C</a:t>
            </a:r>
            <a:r>
              <a:rPr lang="ru-RU" dirty="0"/>
              <a:t>8000000000000088</a:t>
            </a:r>
            <a:r>
              <a:rPr lang="en-US" dirty="0"/>
              <a:t>C</a:t>
            </a:r>
            <a:r>
              <a:rPr lang="ru-RU" dirty="0"/>
              <a:t>462219808</a:t>
            </a:r>
            <a:r>
              <a:rPr lang="en-US" dirty="0"/>
              <a:t>AFFFF</a:t>
            </a:r>
            <a:endParaRPr lang="ru-RU" dirty="0"/>
          </a:p>
          <a:p>
            <a:endParaRPr lang="ru-RU" dirty="0"/>
          </a:p>
        </p:txBody>
      </p:sp>
    </p:spTree>
    <p:extLst>
      <p:ext uri="{BB962C8B-B14F-4D97-AF65-F5344CB8AC3E}">
        <p14:creationId xmlns:p14="http://schemas.microsoft.com/office/powerpoint/2010/main" val="451290427"/>
      </p:ext>
    </p:extLst>
  </p:cSld>
  <p:clrMapOvr>
    <a:masterClrMapping/>
  </p:clrMapOvr>
  <p:transition spd="slow">
    <p:wedg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r"/>
            <a:r>
              <a:rPr lang="ru-RU" dirty="0" smtClean="0"/>
              <a:t>Инструкция</a:t>
            </a:r>
            <a:endParaRPr lang="ru-RU" dirty="0"/>
          </a:p>
        </p:txBody>
      </p:sp>
      <p:sp>
        <p:nvSpPr>
          <p:cNvPr id="3" name="Объект 2"/>
          <p:cNvSpPr>
            <a:spLocks noGrp="1"/>
          </p:cNvSpPr>
          <p:nvPr>
            <p:ph idx="1"/>
          </p:nvPr>
        </p:nvSpPr>
        <p:spPr>
          <a:xfrm>
            <a:off x="822960" y="1100628"/>
            <a:ext cx="7520940" cy="5280700"/>
          </a:xfrm>
        </p:spPr>
        <p:txBody>
          <a:bodyPr/>
          <a:lstStyle/>
          <a:p>
            <a:pPr marL="0" indent="0"/>
            <a:r>
              <a:rPr lang="ru-RU" dirty="0" smtClean="0"/>
              <a:t>На каждой карточке последовательность 16-ричных цифр, каждая из которых может быть представлена двоичной </a:t>
            </a:r>
            <a:r>
              <a:rPr lang="ru-RU" dirty="0" err="1" smtClean="0"/>
              <a:t>тетрадой</a:t>
            </a:r>
            <a:r>
              <a:rPr lang="ru-RU" dirty="0" smtClean="0"/>
              <a:t> (четверкой):</a:t>
            </a:r>
            <a:endParaRPr lang="en-US" dirty="0" smtClean="0"/>
          </a:p>
          <a:p>
            <a:pPr marL="0" indent="0"/>
            <a:endParaRPr lang="en-US" dirty="0"/>
          </a:p>
          <a:p>
            <a:pPr marL="0" indent="0"/>
            <a:endParaRPr lang="en-US" dirty="0" smtClean="0"/>
          </a:p>
          <a:p>
            <a:pPr marL="0" indent="0"/>
            <a:endParaRPr lang="en-US" dirty="0"/>
          </a:p>
          <a:p>
            <a:pPr marL="0" indent="0"/>
            <a:endParaRPr lang="en-US" dirty="0" smtClean="0"/>
          </a:p>
          <a:p>
            <a:pPr marL="0" indent="0"/>
            <a:endParaRPr lang="en-US" dirty="0"/>
          </a:p>
          <a:p>
            <a:pPr marL="0" indent="0"/>
            <a:endParaRPr lang="en-US" dirty="0" smtClean="0"/>
          </a:p>
          <a:p>
            <a:pPr marL="0" indent="0"/>
            <a:endParaRPr lang="en-US" dirty="0"/>
          </a:p>
          <a:p>
            <a:pPr marL="0" indent="0"/>
            <a:endParaRPr lang="en-US" dirty="0" smtClean="0"/>
          </a:p>
          <a:p>
            <a:pPr marL="0" indent="0"/>
            <a:r>
              <a:rPr lang="ru-RU" dirty="0" smtClean="0"/>
              <a:t>Выпишите последовательно двоичные коды 16-ричных цифр на полоску клетчатой бумаги так, так чтобы каждая цифра кода занимала отдельную клеточку, под код каждой 16-ричной цифры отводилась отдельная строка; строчки на полоске пропускать нельзя.   </a:t>
            </a:r>
            <a:endParaRPr lang="en-US" dirty="0"/>
          </a:p>
          <a:p>
            <a:pPr marL="0" indent="0"/>
            <a:endParaRPr lang="ru-RU" dirty="0" smtClean="0"/>
          </a:p>
          <a:p>
            <a:pPr marL="0" indent="0"/>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1567683173"/>
              </p:ext>
            </p:extLst>
          </p:nvPr>
        </p:nvGraphicFramePr>
        <p:xfrm>
          <a:off x="1331640" y="1916832"/>
          <a:ext cx="6096000" cy="2560320"/>
        </p:xfrm>
        <a:graphic>
          <a:graphicData uri="http://schemas.openxmlformats.org/drawingml/2006/table">
            <a:tbl>
              <a:tblPr firstRow="1" bandRow="1">
                <a:tableStyleId>{5940675A-B579-460E-94D1-54222C63F5DA}</a:tableStyleId>
              </a:tblPr>
              <a:tblGrid>
                <a:gridCol w="762000"/>
                <a:gridCol w="762000"/>
                <a:gridCol w="762000"/>
                <a:gridCol w="762000"/>
                <a:gridCol w="762000"/>
                <a:gridCol w="762000"/>
                <a:gridCol w="762000"/>
                <a:gridCol w="762000"/>
              </a:tblGrid>
              <a:tr h="360040">
                <a:tc>
                  <a:txBody>
                    <a:bodyPr/>
                    <a:lstStyle/>
                    <a:p>
                      <a:pPr algn="ctr"/>
                      <a:r>
                        <a:rPr lang="ru-RU" b="1" dirty="0" smtClean="0"/>
                        <a:t>0</a:t>
                      </a:r>
                      <a:endParaRPr lang="ru-RU" b="1" dirty="0"/>
                    </a:p>
                  </a:txBody>
                  <a:tcPr/>
                </a:tc>
                <a:tc>
                  <a:txBody>
                    <a:bodyPr/>
                    <a:lstStyle/>
                    <a:p>
                      <a:r>
                        <a:rPr lang="ru-RU" dirty="0" smtClean="0"/>
                        <a:t>0000</a:t>
                      </a:r>
                      <a:endParaRPr lang="ru-RU" dirty="0"/>
                    </a:p>
                  </a:txBody>
                  <a:tcPr/>
                </a:tc>
                <a:tc>
                  <a:txBody>
                    <a:bodyPr/>
                    <a:lstStyle/>
                    <a:p>
                      <a:pPr algn="ctr"/>
                      <a:r>
                        <a:rPr lang="en-US" b="1" dirty="0" smtClean="0"/>
                        <a:t>4</a:t>
                      </a:r>
                      <a:endParaRPr lang="ru-RU" b="1" dirty="0"/>
                    </a:p>
                  </a:txBody>
                  <a:tcPr/>
                </a:tc>
                <a:tc>
                  <a:txBody>
                    <a:bodyPr/>
                    <a:lstStyle/>
                    <a:p>
                      <a:r>
                        <a:rPr lang="ru-RU" dirty="0" smtClean="0"/>
                        <a:t>010</a:t>
                      </a:r>
                      <a:r>
                        <a:rPr lang="en-US" dirty="0" smtClean="0"/>
                        <a:t>0</a:t>
                      </a:r>
                      <a:endParaRPr lang="ru-RU" dirty="0"/>
                    </a:p>
                  </a:txBody>
                  <a:tcPr/>
                </a:tc>
                <a:tc>
                  <a:txBody>
                    <a:bodyPr/>
                    <a:lstStyle/>
                    <a:p>
                      <a:pPr algn="ctr"/>
                      <a:r>
                        <a:rPr lang="en-US" b="1" dirty="0" smtClean="0"/>
                        <a:t>8</a:t>
                      </a:r>
                      <a:endParaRPr lang="ru-RU" b="1" dirty="0"/>
                    </a:p>
                  </a:txBody>
                  <a:tcPr/>
                </a:tc>
                <a:tc>
                  <a:txBody>
                    <a:bodyPr/>
                    <a:lstStyle/>
                    <a:p>
                      <a:r>
                        <a:rPr lang="en-US" dirty="0" smtClean="0"/>
                        <a:t>1000</a:t>
                      </a:r>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C(12)</a:t>
                      </a:r>
                      <a:endParaRPr lang="ru-RU" b="1" dirty="0" smtClean="0"/>
                    </a:p>
                    <a:p>
                      <a:endParaRPr lang="ru-RU" b="1" dirty="0"/>
                    </a:p>
                  </a:txBody>
                  <a:tcPr/>
                </a:tc>
                <a:tc>
                  <a:txBody>
                    <a:bodyPr/>
                    <a:lstStyle/>
                    <a:p>
                      <a:r>
                        <a:rPr lang="en-US" dirty="0" smtClean="0"/>
                        <a:t>1100</a:t>
                      </a:r>
                      <a:endParaRPr lang="ru-RU" dirty="0"/>
                    </a:p>
                  </a:txBody>
                  <a:tcPr/>
                </a:tc>
              </a:tr>
              <a:tr h="370840">
                <a:tc>
                  <a:txBody>
                    <a:bodyPr/>
                    <a:lstStyle/>
                    <a:p>
                      <a:pPr algn="ctr"/>
                      <a:r>
                        <a:rPr lang="ru-RU" b="1" dirty="0" smtClean="0"/>
                        <a:t>1</a:t>
                      </a:r>
                      <a:endParaRPr lang="ru-RU" b="1" dirty="0"/>
                    </a:p>
                  </a:txBody>
                  <a:tcPr/>
                </a:tc>
                <a:tc>
                  <a:txBody>
                    <a:bodyPr/>
                    <a:lstStyle/>
                    <a:p>
                      <a:r>
                        <a:rPr lang="ru-RU" dirty="0" smtClean="0"/>
                        <a:t>0001</a:t>
                      </a:r>
                      <a:endParaRPr lang="ru-RU" dirty="0"/>
                    </a:p>
                  </a:txBody>
                  <a:tcPr/>
                </a:tc>
                <a:tc>
                  <a:txBody>
                    <a:bodyPr/>
                    <a:lstStyle/>
                    <a:p>
                      <a:pPr algn="ctr"/>
                      <a:r>
                        <a:rPr lang="en-US" b="1" dirty="0" smtClean="0"/>
                        <a:t>5</a:t>
                      </a:r>
                      <a:endParaRPr lang="ru-RU" b="1" dirty="0"/>
                    </a:p>
                  </a:txBody>
                  <a:tcPr/>
                </a:tc>
                <a:tc>
                  <a:txBody>
                    <a:bodyPr/>
                    <a:lstStyle/>
                    <a:p>
                      <a:r>
                        <a:rPr lang="ru-RU" dirty="0" smtClean="0"/>
                        <a:t>01</a:t>
                      </a:r>
                      <a:r>
                        <a:rPr lang="en-US" dirty="0" smtClean="0"/>
                        <a:t>01</a:t>
                      </a:r>
                      <a:endParaRPr lang="ru-RU" dirty="0"/>
                    </a:p>
                  </a:txBody>
                  <a:tcPr/>
                </a:tc>
                <a:tc>
                  <a:txBody>
                    <a:bodyPr/>
                    <a:lstStyle/>
                    <a:p>
                      <a:pPr algn="ctr"/>
                      <a:r>
                        <a:rPr lang="en-US" b="1" dirty="0" smtClean="0"/>
                        <a:t>9</a:t>
                      </a:r>
                      <a:endParaRPr lang="ru-RU" b="1" dirty="0"/>
                    </a:p>
                  </a:txBody>
                  <a:tcPr/>
                </a:tc>
                <a:tc>
                  <a:txBody>
                    <a:bodyPr/>
                    <a:lstStyle/>
                    <a:p>
                      <a:r>
                        <a:rPr lang="en-US" dirty="0" smtClean="0"/>
                        <a:t>1001</a:t>
                      </a:r>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D(13)</a:t>
                      </a:r>
                      <a:endParaRPr lang="ru-RU" b="1" dirty="0" smtClean="0"/>
                    </a:p>
                    <a:p>
                      <a:endParaRPr lang="ru-RU" b="1" dirty="0"/>
                    </a:p>
                  </a:txBody>
                  <a:tcPr/>
                </a:tc>
                <a:tc>
                  <a:txBody>
                    <a:bodyPr/>
                    <a:lstStyle/>
                    <a:p>
                      <a:r>
                        <a:rPr lang="en-US" dirty="0" smtClean="0"/>
                        <a:t>1101</a:t>
                      </a:r>
                      <a:endParaRPr lang="ru-RU" dirty="0"/>
                    </a:p>
                  </a:txBody>
                  <a:tcPr/>
                </a:tc>
              </a:tr>
              <a:tr h="370840">
                <a:tc>
                  <a:txBody>
                    <a:bodyPr/>
                    <a:lstStyle/>
                    <a:p>
                      <a:pPr algn="ctr"/>
                      <a:r>
                        <a:rPr lang="ru-RU" b="1" dirty="0" smtClean="0"/>
                        <a:t>2</a:t>
                      </a:r>
                      <a:endParaRPr lang="ru-RU" b="1" dirty="0"/>
                    </a:p>
                  </a:txBody>
                  <a:tcPr/>
                </a:tc>
                <a:tc>
                  <a:txBody>
                    <a:bodyPr/>
                    <a:lstStyle/>
                    <a:p>
                      <a:r>
                        <a:rPr lang="ru-RU" dirty="0" smtClean="0"/>
                        <a:t>0010</a:t>
                      </a:r>
                      <a:endParaRPr lang="ru-RU" dirty="0"/>
                    </a:p>
                  </a:txBody>
                  <a:tcPr/>
                </a:tc>
                <a:tc>
                  <a:txBody>
                    <a:bodyPr/>
                    <a:lstStyle/>
                    <a:p>
                      <a:pPr algn="ctr"/>
                      <a:r>
                        <a:rPr lang="en-US" b="1" dirty="0" smtClean="0"/>
                        <a:t>6</a:t>
                      </a:r>
                      <a:endParaRPr lang="ru-RU" b="1" dirty="0"/>
                    </a:p>
                  </a:txBody>
                  <a:tcPr/>
                </a:tc>
                <a:tc>
                  <a:txBody>
                    <a:bodyPr/>
                    <a:lstStyle/>
                    <a:p>
                      <a:r>
                        <a:rPr lang="ru-RU" dirty="0" smtClean="0"/>
                        <a:t>011</a:t>
                      </a:r>
                      <a:r>
                        <a:rPr lang="en-US" dirty="0" smtClean="0"/>
                        <a:t>0</a:t>
                      </a:r>
                      <a:endParaRPr lang="ru-RU"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b="1" dirty="0" smtClean="0"/>
                        <a:t>А(10)</a:t>
                      </a:r>
                    </a:p>
                    <a:p>
                      <a:pPr algn="ctr"/>
                      <a:endParaRPr lang="ru-RU" b="1" dirty="0"/>
                    </a:p>
                  </a:txBody>
                  <a:tcPr/>
                </a:tc>
                <a:tc>
                  <a:txBody>
                    <a:bodyPr/>
                    <a:lstStyle/>
                    <a:p>
                      <a:r>
                        <a:rPr lang="en-US" dirty="0" smtClean="0"/>
                        <a:t>1010</a:t>
                      </a:r>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E(14)</a:t>
                      </a:r>
                      <a:endParaRPr lang="ru-RU" b="1" dirty="0" smtClean="0"/>
                    </a:p>
                    <a:p>
                      <a:endParaRPr lang="ru-RU" b="1" dirty="0"/>
                    </a:p>
                  </a:txBody>
                  <a:tcPr/>
                </a:tc>
                <a:tc>
                  <a:txBody>
                    <a:bodyPr/>
                    <a:lstStyle/>
                    <a:p>
                      <a:r>
                        <a:rPr lang="en-US" dirty="0" smtClean="0"/>
                        <a:t>1110</a:t>
                      </a:r>
                      <a:endParaRPr lang="ru-RU" dirty="0"/>
                    </a:p>
                  </a:txBody>
                  <a:tcPr/>
                </a:tc>
              </a:tr>
              <a:tr h="370840">
                <a:tc>
                  <a:txBody>
                    <a:bodyPr/>
                    <a:lstStyle/>
                    <a:p>
                      <a:pPr algn="ctr"/>
                      <a:r>
                        <a:rPr lang="ru-RU" b="1" dirty="0" smtClean="0"/>
                        <a:t>3</a:t>
                      </a:r>
                      <a:endParaRPr lang="ru-RU" b="1" dirty="0"/>
                    </a:p>
                  </a:txBody>
                  <a:tcPr/>
                </a:tc>
                <a:tc>
                  <a:txBody>
                    <a:bodyPr/>
                    <a:lstStyle/>
                    <a:p>
                      <a:r>
                        <a:rPr lang="ru-RU" dirty="0" smtClean="0"/>
                        <a:t>0011</a:t>
                      </a:r>
                      <a:endParaRPr lang="ru-RU" dirty="0"/>
                    </a:p>
                  </a:txBody>
                  <a:tcPr/>
                </a:tc>
                <a:tc>
                  <a:txBody>
                    <a:bodyPr/>
                    <a:lstStyle/>
                    <a:p>
                      <a:pPr algn="ctr"/>
                      <a:r>
                        <a:rPr lang="en-US" b="1" dirty="0" smtClean="0"/>
                        <a:t>7</a:t>
                      </a:r>
                      <a:endParaRPr lang="ru-RU" b="1" dirty="0"/>
                    </a:p>
                  </a:txBody>
                  <a:tcPr/>
                </a:tc>
                <a:tc>
                  <a:txBody>
                    <a:bodyPr/>
                    <a:lstStyle/>
                    <a:p>
                      <a:r>
                        <a:rPr lang="en-US" dirty="0" smtClean="0"/>
                        <a:t>0111</a:t>
                      </a:r>
                      <a:endParaRPr lang="ru-RU"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B(11)</a:t>
                      </a:r>
                      <a:endParaRPr lang="ru-RU" b="1" dirty="0" smtClean="0"/>
                    </a:p>
                    <a:p>
                      <a:pPr algn="ctr"/>
                      <a:endParaRPr lang="ru-RU" b="1" dirty="0"/>
                    </a:p>
                  </a:txBody>
                  <a:tcPr/>
                </a:tc>
                <a:tc>
                  <a:txBody>
                    <a:bodyPr/>
                    <a:lstStyle/>
                    <a:p>
                      <a:r>
                        <a:rPr lang="en-US" dirty="0" smtClean="0"/>
                        <a:t>1011</a:t>
                      </a:r>
                      <a:endParaRPr lang="ru-RU" dirty="0"/>
                    </a:p>
                  </a:txBody>
                  <a:tcPr/>
                </a:tc>
                <a:tc>
                  <a:txBody>
                    <a:bodyPr/>
                    <a:lstStyle/>
                    <a:p>
                      <a:r>
                        <a:rPr lang="en-US" b="1" dirty="0" smtClean="0"/>
                        <a:t>F(15)</a:t>
                      </a:r>
                      <a:endParaRPr lang="ru-RU" b="1" dirty="0"/>
                    </a:p>
                  </a:txBody>
                  <a:tcPr/>
                </a:tc>
                <a:tc>
                  <a:txBody>
                    <a:bodyPr/>
                    <a:lstStyle/>
                    <a:p>
                      <a:r>
                        <a:rPr lang="en-US" dirty="0" smtClean="0"/>
                        <a:t>1111</a:t>
                      </a:r>
                      <a:endParaRPr lang="ru-RU" dirty="0"/>
                    </a:p>
                  </a:txBody>
                  <a:tcPr/>
                </a:tc>
              </a:tr>
            </a:tbl>
          </a:graphicData>
        </a:graphic>
      </p:graphicFrame>
    </p:spTree>
    <p:extLst>
      <p:ext uri="{BB962C8B-B14F-4D97-AF65-F5344CB8AC3E}">
        <p14:creationId xmlns:p14="http://schemas.microsoft.com/office/powerpoint/2010/main" val="34511501"/>
      </p:ext>
    </p:extLst>
  </p:cSld>
  <p:clrMapOvr>
    <a:masterClrMapping/>
  </p:clrMapOvr>
  <p:transition spd="slow">
    <p:wedg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dirty="0" smtClean="0"/>
              <a:t>10 полосок бумаги</a:t>
            </a:r>
            <a:endParaRPr lang="ru-RU" dirty="0"/>
          </a:p>
        </p:txBody>
      </p:sp>
      <p:graphicFrame>
        <p:nvGraphicFramePr>
          <p:cNvPr id="4" name="Содержимое 3"/>
          <p:cNvGraphicFramePr>
            <a:graphicFrameLocks noGrp="1"/>
          </p:cNvGraphicFramePr>
          <p:nvPr>
            <p:ph idx="1"/>
            <p:extLst>
              <p:ext uri="{D42A27DB-BD31-4B8C-83A1-F6EECF244321}">
                <p14:modId xmlns:p14="http://schemas.microsoft.com/office/powerpoint/2010/main" val="3443320130"/>
              </p:ext>
            </p:extLst>
          </p:nvPr>
        </p:nvGraphicFramePr>
        <p:xfrm>
          <a:off x="822325" y="1100138"/>
          <a:ext cx="1805459" cy="5933440"/>
        </p:xfrm>
        <a:graphic>
          <a:graphicData uri="http://schemas.openxmlformats.org/drawingml/2006/table">
            <a:tbl>
              <a:tblPr firstRow="1" bandRow="1">
                <a:tableStyleId>{D7AC3CCA-C797-4891-BE02-D94E43425B78}</a:tableStyleId>
              </a:tblPr>
              <a:tblGrid>
                <a:gridCol w="437307"/>
                <a:gridCol w="432048"/>
                <a:gridCol w="432048"/>
                <a:gridCol w="504056"/>
              </a:tblGrid>
              <a:tr h="370840">
                <a:tc>
                  <a:txBody>
                    <a:bodyPr/>
                    <a:lstStyle/>
                    <a:p>
                      <a:r>
                        <a:rPr lang="ru-RU" dirty="0" smtClean="0"/>
                        <a:t>0</a:t>
                      </a:r>
                      <a:endParaRPr lang="ru-RU" dirty="0"/>
                    </a:p>
                  </a:txBody>
                  <a:tcPr/>
                </a:tc>
                <a:tc>
                  <a:txBody>
                    <a:bodyPr/>
                    <a:lstStyle/>
                    <a:p>
                      <a:r>
                        <a:rPr lang="ru-RU" dirty="0" smtClean="0"/>
                        <a:t>0</a:t>
                      </a:r>
                      <a:endParaRPr lang="ru-RU" dirty="0"/>
                    </a:p>
                  </a:txBody>
                  <a:tcPr/>
                </a:tc>
                <a:tc>
                  <a:txBody>
                    <a:bodyPr/>
                    <a:lstStyle/>
                    <a:p>
                      <a:r>
                        <a:rPr lang="ru-RU" dirty="0" smtClean="0"/>
                        <a:t>0</a:t>
                      </a:r>
                      <a:endParaRPr lang="ru-RU" dirty="0"/>
                    </a:p>
                  </a:txBody>
                  <a:tcPr/>
                </a:tc>
                <a:tc>
                  <a:txBody>
                    <a:bodyPr/>
                    <a:lstStyle/>
                    <a:p>
                      <a:r>
                        <a:rPr lang="ru-RU" dirty="0" smtClean="0"/>
                        <a:t>0</a:t>
                      </a:r>
                      <a:endParaRPr lang="ru-RU" dirty="0"/>
                    </a:p>
                  </a:txBody>
                  <a:tcPr/>
                </a:tc>
              </a:tr>
              <a:tr h="370840">
                <a:tc>
                  <a:txBody>
                    <a:bodyPr/>
                    <a:lstStyle/>
                    <a:p>
                      <a:r>
                        <a:rPr lang="ru-RU" dirty="0" smtClean="0"/>
                        <a:t>0</a:t>
                      </a:r>
                      <a:endParaRPr lang="ru-RU" dirty="0"/>
                    </a:p>
                  </a:txBody>
                  <a:tcPr/>
                </a:tc>
                <a:tc>
                  <a:txBody>
                    <a:bodyPr/>
                    <a:lstStyle/>
                    <a:p>
                      <a:r>
                        <a:rPr lang="ru-RU" dirty="0" smtClean="0"/>
                        <a:t>0</a:t>
                      </a:r>
                      <a:endParaRPr lang="ru-RU" dirty="0"/>
                    </a:p>
                  </a:txBody>
                  <a:tcPr/>
                </a:tc>
                <a:tc>
                  <a:txBody>
                    <a:bodyPr/>
                    <a:lstStyle/>
                    <a:p>
                      <a:r>
                        <a:rPr lang="ru-RU" dirty="0" smtClean="0"/>
                        <a:t>0</a:t>
                      </a:r>
                      <a:endParaRPr lang="ru-RU" dirty="0"/>
                    </a:p>
                  </a:txBody>
                  <a:tcPr/>
                </a:tc>
                <a:tc>
                  <a:txBody>
                    <a:bodyPr/>
                    <a:lstStyle/>
                    <a:p>
                      <a:r>
                        <a:rPr lang="ru-RU" dirty="0" smtClean="0"/>
                        <a:t>0</a:t>
                      </a:r>
                      <a:endParaRPr lang="ru-RU" dirty="0"/>
                    </a:p>
                  </a:txBody>
                  <a:tcPr/>
                </a:tc>
              </a:tr>
              <a:tr h="370840">
                <a:tc>
                  <a:txBody>
                    <a:bodyPr/>
                    <a:lstStyle/>
                    <a:p>
                      <a:r>
                        <a:rPr lang="ru-RU" dirty="0" smtClean="0"/>
                        <a:t>0</a:t>
                      </a:r>
                      <a:endParaRPr lang="ru-RU" dirty="0"/>
                    </a:p>
                  </a:txBody>
                  <a:tcPr/>
                </a:tc>
                <a:tc>
                  <a:txBody>
                    <a:bodyPr/>
                    <a:lstStyle/>
                    <a:p>
                      <a:r>
                        <a:rPr lang="ru-RU" dirty="0" smtClean="0"/>
                        <a:t>0</a:t>
                      </a:r>
                      <a:endParaRPr lang="ru-RU" dirty="0"/>
                    </a:p>
                  </a:txBody>
                  <a:tcPr/>
                </a:tc>
                <a:tc>
                  <a:txBody>
                    <a:bodyPr/>
                    <a:lstStyle/>
                    <a:p>
                      <a:r>
                        <a:rPr lang="ru-RU" dirty="0" smtClean="0"/>
                        <a:t>0</a:t>
                      </a:r>
                      <a:endParaRPr lang="ru-RU" dirty="0"/>
                    </a:p>
                  </a:txBody>
                  <a:tcPr/>
                </a:tc>
                <a:tc>
                  <a:txBody>
                    <a:bodyPr/>
                    <a:lstStyle/>
                    <a:p>
                      <a:r>
                        <a:rPr lang="ru-RU" dirty="0" smtClean="0"/>
                        <a:t>0</a:t>
                      </a:r>
                      <a:endParaRPr lang="ru-RU" dirty="0"/>
                    </a:p>
                  </a:txBody>
                  <a:tcPr/>
                </a:tc>
              </a:tr>
              <a:tr h="370840">
                <a:tc>
                  <a:txBody>
                    <a:bodyPr/>
                    <a:lstStyle/>
                    <a:p>
                      <a:r>
                        <a:rPr lang="ru-RU" dirty="0" smtClean="0"/>
                        <a:t>0</a:t>
                      </a:r>
                      <a:endParaRPr lang="ru-RU" dirty="0"/>
                    </a:p>
                  </a:txBody>
                  <a:tcPr/>
                </a:tc>
                <a:tc>
                  <a:txBody>
                    <a:bodyPr/>
                    <a:lstStyle/>
                    <a:p>
                      <a:r>
                        <a:rPr lang="ru-RU" dirty="0" smtClean="0"/>
                        <a:t>0</a:t>
                      </a:r>
                      <a:endParaRPr lang="ru-RU" dirty="0"/>
                    </a:p>
                  </a:txBody>
                  <a:tcPr/>
                </a:tc>
                <a:tc>
                  <a:txBody>
                    <a:bodyPr/>
                    <a:lstStyle/>
                    <a:p>
                      <a:r>
                        <a:rPr lang="ru-RU" dirty="0" smtClean="0"/>
                        <a:t>0</a:t>
                      </a:r>
                      <a:endParaRPr lang="ru-RU" dirty="0"/>
                    </a:p>
                  </a:txBody>
                  <a:tcPr/>
                </a:tc>
                <a:tc>
                  <a:txBody>
                    <a:bodyPr/>
                    <a:lstStyle/>
                    <a:p>
                      <a:r>
                        <a:rPr lang="ru-RU" dirty="0" smtClean="0"/>
                        <a:t>0</a:t>
                      </a:r>
                      <a:endParaRPr lang="ru-RU" dirty="0"/>
                    </a:p>
                  </a:txBody>
                  <a:tcPr/>
                </a:tc>
              </a:tr>
              <a:tr h="370840">
                <a:tc>
                  <a:txBody>
                    <a:bodyPr/>
                    <a:lstStyle/>
                    <a:p>
                      <a:r>
                        <a:rPr lang="ru-RU" dirty="0" smtClean="0"/>
                        <a:t>0</a:t>
                      </a:r>
                      <a:endParaRPr lang="ru-RU" dirty="0"/>
                    </a:p>
                  </a:txBody>
                  <a:tcPr/>
                </a:tc>
                <a:tc>
                  <a:txBody>
                    <a:bodyPr/>
                    <a:lstStyle/>
                    <a:p>
                      <a:r>
                        <a:rPr lang="ru-RU" dirty="0" smtClean="0"/>
                        <a:t>0</a:t>
                      </a:r>
                      <a:endParaRPr lang="ru-RU" dirty="0"/>
                    </a:p>
                  </a:txBody>
                  <a:tcPr/>
                </a:tc>
                <a:tc>
                  <a:txBody>
                    <a:bodyPr/>
                    <a:lstStyle/>
                    <a:p>
                      <a:r>
                        <a:rPr lang="ru-RU" dirty="0" smtClean="0"/>
                        <a:t>0</a:t>
                      </a:r>
                      <a:endParaRPr lang="ru-RU" dirty="0"/>
                    </a:p>
                  </a:txBody>
                  <a:tcPr/>
                </a:tc>
                <a:tc>
                  <a:txBody>
                    <a:bodyPr/>
                    <a:lstStyle/>
                    <a:p>
                      <a:r>
                        <a:rPr lang="ru-RU" dirty="0" smtClean="0"/>
                        <a:t>0</a:t>
                      </a:r>
                      <a:endParaRPr lang="ru-RU" dirty="0"/>
                    </a:p>
                  </a:txBody>
                  <a:tcPr/>
                </a:tc>
              </a:tr>
              <a:tr h="370840">
                <a:tc>
                  <a:txBody>
                    <a:bodyPr/>
                    <a:lstStyle/>
                    <a:p>
                      <a:r>
                        <a:rPr lang="ru-RU" dirty="0" smtClean="0"/>
                        <a:t>0</a:t>
                      </a:r>
                      <a:endParaRPr lang="ru-RU" dirty="0"/>
                    </a:p>
                  </a:txBody>
                  <a:tcPr/>
                </a:tc>
                <a:tc>
                  <a:txBody>
                    <a:bodyPr/>
                    <a:lstStyle/>
                    <a:p>
                      <a:r>
                        <a:rPr lang="ru-RU" dirty="0" smtClean="0"/>
                        <a:t>0</a:t>
                      </a:r>
                      <a:endParaRPr lang="ru-RU" dirty="0"/>
                    </a:p>
                  </a:txBody>
                  <a:tcPr/>
                </a:tc>
                <a:tc>
                  <a:txBody>
                    <a:bodyPr/>
                    <a:lstStyle/>
                    <a:p>
                      <a:r>
                        <a:rPr lang="ru-RU" dirty="0" smtClean="0"/>
                        <a:t>0</a:t>
                      </a:r>
                      <a:endParaRPr lang="ru-RU" dirty="0"/>
                    </a:p>
                  </a:txBody>
                  <a:tcPr/>
                </a:tc>
                <a:tc>
                  <a:txBody>
                    <a:bodyPr/>
                    <a:lstStyle/>
                    <a:p>
                      <a:r>
                        <a:rPr lang="ru-RU" dirty="0" smtClean="0"/>
                        <a:t>0</a:t>
                      </a:r>
                      <a:endParaRPr lang="ru-RU" dirty="0"/>
                    </a:p>
                  </a:txBody>
                  <a:tcPr/>
                </a:tc>
              </a:tr>
              <a:tr h="370840">
                <a:tc>
                  <a:txBody>
                    <a:bodyPr/>
                    <a:lstStyle/>
                    <a:p>
                      <a:r>
                        <a:rPr lang="ru-RU" dirty="0" smtClean="0"/>
                        <a:t>0</a:t>
                      </a:r>
                      <a:endParaRPr lang="ru-RU" dirty="0"/>
                    </a:p>
                  </a:txBody>
                  <a:tcPr/>
                </a:tc>
                <a:tc>
                  <a:txBody>
                    <a:bodyPr/>
                    <a:lstStyle/>
                    <a:p>
                      <a:r>
                        <a:rPr lang="ru-RU" dirty="0" smtClean="0"/>
                        <a:t>0</a:t>
                      </a:r>
                      <a:endParaRPr lang="ru-RU" dirty="0"/>
                    </a:p>
                  </a:txBody>
                  <a:tcPr/>
                </a:tc>
                <a:tc>
                  <a:txBody>
                    <a:bodyPr/>
                    <a:lstStyle/>
                    <a:p>
                      <a:r>
                        <a:rPr lang="ru-RU" dirty="0" smtClean="0"/>
                        <a:t>0</a:t>
                      </a:r>
                      <a:endParaRPr lang="ru-RU" dirty="0"/>
                    </a:p>
                  </a:txBody>
                  <a:tcPr/>
                </a:tc>
                <a:tc>
                  <a:txBody>
                    <a:bodyPr/>
                    <a:lstStyle/>
                    <a:p>
                      <a:r>
                        <a:rPr lang="ru-RU" dirty="0" smtClean="0"/>
                        <a:t>0</a:t>
                      </a:r>
                      <a:endParaRPr lang="ru-RU" dirty="0"/>
                    </a:p>
                  </a:txBody>
                  <a:tcPr/>
                </a:tc>
              </a:tr>
              <a:tr h="370840">
                <a:tc>
                  <a:txBody>
                    <a:bodyPr/>
                    <a:lstStyle/>
                    <a:p>
                      <a:r>
                        <a:rPr lang="ru-RU" dirty="0" smtClean="0"/>
                        <a:t>0</a:t>
                      </a:r>
                      <a:endParaRPr lang="ru-RU" dirty="0"/>
                    </a:p>
                  </a:txBody>
                  <a:tcPr/>
                </a:tc>
                <a:tc>
                  <a:txBody>
                    <a:bodyPr/>
                    <a:lstStyle/>
                    <a:p>
                      <a:r>
                        <a:rPr lang="ru-RU" dirty="0" smtClean="0"/>
                        <a:t>0</a:t>
                      </a:r>
                      <a:endParaRPr lang="ru-RU" dirty="0"/>
                    </a:p>
                  </a:txBody>
                  <a:tcPr/>
                </a:tc>
                <a:tc>
                  <a:txBody>
                    <a:bodyPr/>
                    <a:lstStyle/>
                    <a:p>
                      <a:r>
                        <a:rPr lang="ru-RU" dirty="0" smtClean="0"/>
                        <a:t>0</a:t>
                      </a:r>
                      <a:endParaRPr lang="ru-RU" dirty="0"/>
                    </a:p>
                  </a:txBody>
                  <a:tcPr/>
                </a:tc>
                <a:tc>
                  <a:txBody>
                    <a:bodyPr/>
                    <a:lstStyle/>
                    <a:p>
                      <a:r>
                        <a:rPr lang="ru-RU" dirty="0" smtClean="0"/>
                        <a:t>1</a:t>
                      </a:r>
                      <a:endParaRPr lang="ru-RU" dirty="0"/>
                    </a:p>
                  </a:txBody>
                  <a:tcPr/>
                </a:tc>
              </a:tr>
              <a:tr h="370840">
                <a:tc>
                  <a:txBody>
                    <a:bodyPr/>
                    <a:lstStyle/>
                    <a:p>
                      <a:r>
                        <a:rPr lang="ru-RU" dirty="0" smtClean="0"/>
                        <a:t>0</a:t>
                      </a:r>
                      <a:endParaRPr lang="ru-RU" dirty="0"/>
                    </a:p>
                  </a:txBody>
                  <a:tcPr/>
                </a:tc>
                <a:tc>
                  <a:txBody>
                    <a:bodyPr/>
                    <a:lstStyle/>
                    <a:p>
                      <a:r>
                        <a:rPr lang="ru-RU" dirty="0" smtClean="0"/>
                        <a:t>0</a:t>
                      </a:r>
                      <a:endParaRPr lang="ru-RU" dirty="0"/>
                    </a:p>
                  </a:txBody>
                  <a:tcPr/>
                </a:tc>
                <a:tc>
                  <a:txBody>
                    <a:bodyPr/>
                    <a:lstStyle/>
                    <a:p>
                      <a:r>
                        <a:rPr lang="ru-RU" dirty="0" smtClean="0"/>
                        <a:t>0</a:t>
                      </a:r>
                      <a:endParaRPr lang="ru-RU" dirty="0"/>
                    </a:p>
                  </a:txBody>
                  <a:tcPr/>
                </a:tc>
                <a:tc>
                  <a:txBody>
                    <a:bodyPr/>
                    <a:lstStyle/>
                    <a:p>
                      <a:r>
                        <a:rPr lang="ru-RU" dirty="0" smtClean="0"/>
                        <a:t>1</a:t>
                      </a:r>
                      <a:endParaRPr lang="ru-RU" dirty="0"/>
                    </a:p>
                  </a:txBody>
                  <a:tcPr/>
                </a:tc>
              </a:tr>
              <a:tr h="370840">
                <a:tc>
                  <a:txBody>
                    <a:bodyPr/>
                    <a:lstStyle/>
                    <a:p>
                      <a:r>
                        <a:rPr lang="ru-RU" dirty="0" smtClean="0"/>
                        <a:t>0</a:t>
                      </a:r>
                      <a:endParaRPr lang="ru-RU" dirty="0"/>
                    </a:p>
                  </a:txBody>
                  <a:tcPr/>
                </a:tc>
                <a:tc>
                  <a:txBody>
                    <a:bodyPr/>
                    <a:lstStyle/>
                    <a:p>
                      <a:r>
                        <a:rPr lang="ru-RU" dirty="0" smtClean="0"/>
                        <a:t>0</a:t>
                      </a:r>
                      <a:endParaRPr lang="ru-RU" dirty="0"/>
                    </a:p>
                  </a:txBody>
                  <a:tcPr/>
                </a:tc>
                <a:tc>
                  <a:txBody>
                    <a:bodyPr/>
                    <a:lstStyle/>
                    <a:p>
                      <a:r>
                        <a:rPr lang="ru-RU" dirty="0" smtClean="0"/>
                        <a:t>0</a:t>
                      </a:r>
                      <a:endParaRPr lang="ru-RU" dirty="0"/>
                    </a:p>
                  </a:txBody>
                  <a:tcPr/>
                </a:tc>
                <a:tc>
                  <a:txBody>
                    <a:bodyPr/>
                    <a:lstStyle/>
                    <a:p>
                      <a:r>
                        <a:rPr lang="ru-RU" dirty="0" smtClean="0"/>
                        <a:t>1</a:t>
                      </a:r>
                      <a:endParaRPr lang="ru-RU" dirty="0"/>
                    </a:p>
                  </a:txBody>
                  <a:tcPr/>
                </a:tc>
              </a:tr>
              <a:tr h="370840">
                <a:tc>
                  <a:txBody>
                    <a:bodyPr/>
                    <a:lstStyle/>
                    <a:p>
                      <a:r>
                        <a:rPr lang="ru-RU" dirty="0" smtClean="0"/>
                        <a:t>0</a:t>
                      </a:r>
                      <a:endParaRPr lang="ru-RU" dirty="0"/>
                    </a:p>
                  </a:txBody>
                  <a:tcPr/>
                </a:tc>
                <a:tc>
                  <a:txBody>
                    <a:bodyPr/>
                    <a:lstStyle/>
                    <a:p>
                      <a:r>
                        <a:rPr lang="ru-RU" dirty="0" smtClean="0"/>
                        <a:t>0</a:t>
                      </a:r>
                      <a:endParaRPr lang="ru-RU" dirty="0"/>
                    </a:p>
                  </a:txBody>
                  <a:tcPr/>
                </a:tc>
                <a:tc>
                  <a:txBody>
                    <a:bodyPr/>
                    <a:lstStyle/>
                    <a:p>
                      <a:r>
                        <a:rPr lang="ru-RU" dirty="0" smtClean="0"/>
                        <a:t>1</a:t>
                      </a:r>
                      <a:endParaRPr lang="ru-RU" dirty="0"/>
                    </a:p>
                  </a:txBody>
                  <a:tcPr/>
                </a:tc>
                <a:tc>
                  <a:txBody>
                    <a:bodyPr/>
                    <a:lstStyle/>
                    <a:p>
                      <a:r>
                        <a:rPr lang="ru-RU" dirty="0" smtClean="0"/>
                        <a:t>0</a:t>
                      </a:r>
                      <a:endParaRPr lang="ru-RU" dirty="0"/>
                    </a:p>
                  </a:txBody>
                  <a:tcPr/>
                </a:tc>
              </a:tr>
              <a:tr h="370840">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a:p>
                  </a:txBody>
                  <a:tcPr/>
                </a:tc>
              </a:tr>
              <a:tr h="370840">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a:p>
                  </a:txBody>
                  <a:tcPr/>
                </a:tc>
              </a:tr>
              <a:tr h="370840">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a:p>
                  </a:txBody>
                  <a:tcPr/>
                </a:tc>
              </a:tr>
              <a:tr h="370840">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a:p>
                  </a:txBody>
                  <a:tcPr/>
                </a:tc>
              </a:tr>
              <a:tr h="370840">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dirty="0"/>
                    </a:p>
                  </a:txBody>
                  <a:tcPr/>
                </a:tc>
              </a:tr>
            </a:tbl>
          </a:graphicData>
        </a:graphic>
      </p:graphicFrame>
      <p:sp>
        <p:nvSpPr>
          <p:cNvPr id="5" name="TextBox 4"/>
          <p:cNvSpPr txBox="1"/>
          <p:nvPr/>
        </p:nvSpPr>
        <p:spPr>
          <a:xfrm>
            <a:off x="4139952" y="1556792"/>
            <a:ext cx="4032448" cy="5078313"/>
          </a:xfrm>
          <a:prstGeom prst="rect">
            <a:avLst/>
          </a:prstGeom>
          <a:noFill/>
        </p:spPr>
        <p:txBody>
          <a:bodyPr wrap="square" rtlCol="0">
            <a:spAutoFit/>
          </a:bodyPr>
          <a:lstStyle/>
          <a:p>
            <a:r>
              <a:rPr lang="ru-RU" dirty="0"/>
              <a:t>1 карточка:</a:t>
            </a:r>
          </a:p>
          <a:p>
            <a:r>
              <a:rPr lang="ru-RU" sz="4800" dirty="0"/>
              <a:t>000000011122222266666</a:t>
            </a:r>
            <a:r>
              <a:rPr lang="en-US" sz="4800" dirty="0"/>
              <a:t>EEEFEEEE</a:t>
            </a:r>
            <a:r>
              <a:rPr lang="ru-RU" sz="4800" dirty="0"/>
              <a:t>622233113333377777777</a:t>
            </a:r>
            <a:r>
              <a:rPr lang="en-US" sz="4800" dirty="0"/>
              <a:t>FFFFFFFFFF</a:t>
            </a:r>
            <a:endParaRPr lang="ru-RU" sz="4800" dirty="0"/>
          </a:p>
          <a:p>
            <a:endParaRPr lang="ru-RU" dirty="0"/>
          </a:p>
        </p:txBody>
      </p:sp>
      <p:cxnSp>
        <p:nvCxnSpPr>
          <p:cNvPr id="6" name="Прямая со стрелкой 5"/>
          <p:cNvCxnSpPr/>
          <p:nvPr/>
        </p:nvCxnSpPr>
        <p:spPr>
          <a:xfrm flipH="1" flipV="1">
            <a:off x="2627784" y="1268760"/>
            <a:ext cx="1728192" cy="7920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8" name="Прямая со стрелкой 7"/>
          <p:cNvCxnSpPr/>
          <p:nvPr/>
        </p:nvCxnSpPr>
        <p:spPr>
          <a:xfrm flipH="1" flipV="1">
            <a:off x="2627784" y="1664804"/>
            <a:ext cx="2016224" cy="61206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0" name="Прямая со стрелкой 9"/>
          <p:cNvCxnSpPr/>
          <p:nvPr/>
        </p:nvCxnSpPr>
        <p:spPr>
          <a:xfrm flipH="1">
            <a:off x="2627784" y="2276872"/>
            <a:ext cx="4248472" cy="158417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2" name="Прямая со стрелкой 11"/>
          <p:cNvCxnSpPr/>
          <p:nvPr/>
        </p:nvCxnSpPr>
        <p:spPr>
          <a:xfrm flipH="1">
            <a:off x="2627784" y="2924944"/>
            <a:ext cx="1656184" cy="201622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724498810"/>
      </p:ext>
    </p:extLst>
  </p:cSld>
  <p:clrMapOvr>
    <a:masterClrMapping/>
  </p:clrMapOvr>
  <p:transition spd="slow">
    <p:wedg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Название 1"/>
          <p:cNvSpPr>
            <a:spLocks noGrp="1"/>
          </p:cNvSpPr>
          <p:nvPr>
            <p:ph type="title"/>
          </p:nvPr>
        </p:nvSpPr>
        <p:spPr>
          <a:xfrm>
            <a:off x="539552" y="188640"/>
            <a:ext cx="8226623" cy="990600"/>
          </a:xfrm>
        </p:spPr>
        <p:txBody>
          <a:bodyPr>
            <a:noAutofit/>
          </a:bodyPr>
          <a:lstStyle/>
          <a:p>
            <a:r>
              <a:rPr lang="ru-RU" sz="3200" dirty="0">
                <a:solidFill>
                  <a:srgbClr val="0070C0"/>
                </a:solidFill>
                <a:effectLst>
                  <a:outerShdw blurRad="38100" dist="38100" dir="2700000" algn="tl">
                    <a:srgbClr val="000000">
                      <a:alpha val="43137"/>
                    </a:srgbClr>
                  </a:outerShdw>
                </a:effectLst>
              </a:rPr>
              <a:t>Изучение информатики </a:t>
            </a:r>
            <a:r>
              <a:rPr lang="ru-RU" sz="3200" dirty="0" smtClean="0">
                <a:solidFill>
                  <a:srgbClr val="0070C0"/>
                </a:solidFill>
                <a:effectLst>
                  <a:outerShdw blurRad="38100" dist="38100" dir="2700000" algn="tl">
                    <a:srgbClr val="000000">
                      <a:alpha val="43137"/>
                    </a:srgbClr>
                  </a:outerShdw>
                </a:effectLst>
              </a:rPr>
              <a:t>в </a:t>
            </a:r>
            <a:r>
              <a:rPr lang="ru-RU" sz="3200" dirty="0">
                <a:solidFill>
                  <a:srgbClr val="0070C0"/>
                </a:solidFill>
                <a:effectLst>
                  <a:outerShdw blurRad="38100" dist="38100" dir="2700000" algn="tl">
                    <a:srgbClr val="000000">
                      <a:alpha val="43137"/>
                    </a:srgbClr>
                  </a:outerShdw>
                </a:effectLst>
              </a:rPr>
              <a:t>7-9 классах способствует</a:t>
            </a:r>
          </a:p>
        </p:txBody>
      </p:sp>
      <p:sp>
        <p:nvSpPr>
          <p:cNvPr id="24578" name="Содержимое 2"/>
          <p:cNvSpPr>
            <a:spLocks noGrp="1"/>
          </p:cNvSpPr>
          <p:nvPr>
            <p:ph idx="1"/>
          </p:nvPr>
        </p:nvSpPr>
        <p:spPr>
          <a:xfrm>
            <a:off x="251520" y="1412776"/>
            <a:ext cx="8554743" cy="4752528"/>
          </a:xfrm>
          <a:noFill/>
        </p:spPr>
        <p:txBody>
          <a:bodyPr>
            <a:normAutofit fontScale="47500" lnSpcReduction="20000"/>
          </a:bodyPr>
          <a:lstStyle/>
          <a:p>
            <a:pPr marL="457200" indent="-457200">
              <a:buFont typeface="Arial" panose="020B0604020202020204" pitchFamily="34" charset="0"/>
              <a:buChar char="•"/>
            </a:pPr>
            <a:r>
              <a:rPr kumimoji="0" lang="ru-RU" sz="4600" b="0" dirty="0" smtClean="0">
                <a:latin typeface="Calibri" panose="020F0502020204030204" pitchFamily="34" charset="0"/>
              </a:rPr>
              <a:t>формированию мировоззрения,  соответствующего современному  уровню развития науки и общественной практики за счет развития представлений об информации, информационных процессах, информационных системах, технологиях и моделях; </a:t>
            </a:r>
          </a:p>
          <a:p>
            <a:pPr marL="457200" indent="-457200">
              <a:buFont typeface="Arial" panose="020B0604020202020204" pitchFamily="34" charset="0"/>
              <a:buChar char="•"/>
            </a:pPr>
            <a:r>
              <a:rPr kumimoji="0" lang="ru-RU" sz="4600" b="0" dirty="0" smtClean="0">
                <a:latin typeface="Calibri" panose="020F0502020204030204" pitchFamily="34" charset="0"/>
              </a:rPr>
              <a:t>совершенствованию общеучебных и общекультурных навыков работы с информацией в процессе систематизации и обобщения имеющихся и получения новых знаний, умений и способов деятельности в области информатики и ИКТ; развитию навыков самостоятельной учебной деятельности школьников;</a:t>
            </a:r>
          </a:p>
          <a:p>
            <a:pPr marL="457200" indent="-457200">
              <a:buFont typeface="Arial" panose="020B0604020202020204" pitchFamily="34" charset="0"/>
              <a:buChar char="•"/>
            </a:pPr>
            <a:r>
              <a:rPr kumimoji="0" lang="ru-RU" sz="4600" b="0" dirty="0" smtClean="0">
                <a:latin typeface="Calibri" panose="020F0502020204030204" pitchFamily="34" charset="0"/>
              </a:rPr>
              <a:t>воспитанию ответственного и избирательного отношения к информации с учетом правовых и этических аспектов ее распространения, воспитанию стремления к продолжению образования и созидательной деятельности с применением средств ИКТ.</a:t>
            </a:r>
          </a:p>
          <a:p>
            <a:endParaRPr kumimoji="0" lang="ru-RU" sz="2400" dirty="0" smtClean="0"/>
          </a:p>
        </p:txBody>
      </p:sp>
    </p:spTree>
    <p:extLst>
      <p:ext uri="{BB962C8B-B14F-4D97-AF65-F5344CB8AC3E}">
        <p14:creationId xmlns:p14="http://schemas.microsoft.com/office/powerpoint/2010/main" val="2562983088"/>
      </p:ext>
    </p:extLst>
  </p:cSld>
  <p:clrMapOvr>
    <a:masterClrMapping/>
  </p:clrMapOvr>
  <p:transition spd="slow">
    <p:wedg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Autofit/>
          </a:bodyPr>
          <a:lstStyle/>
          <a:p>
            <a:r>
              <a:rPr lang="ru-RU" sz="1800" dirty="0" smtClean="0"/>
              <a:t>Заполненные полоски наклейте на основу.</a:t>
            </a:r>
          </a:p>
          <a:p>
            <a:endParaRPr lang="ru-RU" sz="1800" dirty="0" smtClean="0"/>
          </a:p>
          <a:p>
            <a:endParaRPr lang="ru-RU" sz="1800" dirty="0"/>
          </a:p>
          <a:p>
            <a:endParaRPr lang="ru-RU" sz="1800" dirty="0" smtClean="0"/>
          </a:p>
          <a:p>
            <a:endParaRPr lang="ru-RU" sz="1800" dirty="0"/>
          </a:p>
          <a:p>
            <a:r>
              <a:rPr lang="ru-RU" sz="1800" dirty="0" smtClean="0"/>
              <a:t>Закрасьте маркером клеточки с 1.</a:t>
            </a:r>
            <a:endParaRPr lang="ru-RU" sz="1800" dirty="0"/>
          </a:p>
        </p:txBody>
      </p:sp>
      <p:graphicFrame>
        <p:nvGraphicFramePr>
          <p:cNvPr id="4" name="Таблица 3"/>
          <p:cNvGraphicFramePr>
            <a:graphicFrameLocks noGrp="1"/>
          </p:cNvGraphicFramePr>
          <p:nvPr>
            <p:extLst>
              <p:ext uri="{D42A27DB-BD31-4B8C-83A1-F6EECF244321}">
                <p14:modId xmlns:p14="http://schemas.microsoft.com/office/powerpoint/2010/main" val="3338573629"/>
              </p:ext>
            </p:extLst>
          </p:nvPr>
        </p:nvGraphicFramePr>
        <p:xfrm>
          <a:off x="1475656" y="1916832"/>
          <a:ext cx="6096000" cy="370840"/>
        </p:xfrm>
        <a:graphic>
          <a:graphicData uri="http://schemas.openxmlformats.org/drawingml/2006/table">
            <a:tbl>
              <a:tblPr firstRow="1" bandRow="1">
                <a:tableStyleId>{5C22544A-7EE6-4342-B048-85BDC9FD1C3A}</a:tableStyleId>
              </a:tblPr>
              <a:tblGrid>
                <a:gridCol w="609600"/>
                <a:gridCol w="609600"/>
                <a:gridCol w="609600"/>
                <a:gridCol w="609600"/>
                <a:gridCol w="537592"/>
                <a:gridCol w="681608"/>
                <a:gridCol w="609600"/>
                <a:gridCol w="609600"/>
                <a:gridCol w="609600"/>
                <a:gridCol w="609600"/>
              </a:tblGrid>
              <a:tr h="370840">
                <a:tc>
                  <a:txBody>
                    <a:bodyPr/>
                    <a:lstStyle/>
                    <a:p>
                      <a:pPr algn="ctr"/>
                      <a:r>
                        <a:rPr lang="ru-RU" dirty="0" smtClean="0"/>
                        <a:t>1</a:t>
                      </a:r>
                      <a:endParaRPr lang="ru-RU" dirty="0"/>
                    </a:p>
                  </a:txBody>
                  <a:tcPr/>
                </a:tc>
                <a:tc>
                  <a:txBody>
                    <a:bodyPr/>
                    <a:lstStyle/>
                    <a:p>
                      <a:pPr algn="ctr"/>
                      <a:r>
                        <a:rPr lang="ru-RU" dirty="0" smtClean="0"/>
                        <a:t>2</a:t>
                      </a:r>
                      <a:endParaRPr lang="ru-RU" dirty="0"/>
                    </a:p>
                  </a:txBody>
                  <a:tcPr/>
                </a:tc>
                <a:tc>
                  <a:txBody>
                    <a:bodyPr/>
                    <a:lstStyle/>
                    <a:p>
                      <a:pPr algn="ctr"/>
                      <a:r>
                        <a:rPr lang="ru-RU" dirty="0" smtClean="0"/>
                        <a:t>3</a:t>
                      </a:r>
                      <a:endParaRPr lang="ru-RU" dirty="0"/>
                    </a:p>
                  </a:txBody>
                  <a:tcPr/>
                </a:tc>
                <a:tc>
                  <a:txBody>
                    <a:bodyPr/>
                    <a:lstStyle/>
                    <a:p>
                      <a:pPr algn="ctr"/>
                      <a:r>
                        <a:rPr lang="ru-RU" dirty="0" smtClean="0"/>
                        <a:t>4</a:t>
                      </a:r>
                      <a:endParaRPr lang="ru-RU" dirty="0"/>
                    </a:p>
                  </a:txBody>
                  <a:tcPr/>
                </a:tc>
                <a:tc>
                  <a:txBody>
                    <a:bodyPr/>
                    <a:lstStyle/>
                    <a:p>
                      <a:pPr algn="ctr"/>
                      <a:r>
                        <a:rPr lang="ru-RU" dirty="0" smtClean="0"/>
                        <a:t>5</a:t>
                      </a:r>
                      <a:endParaRPr lang="ru-RU" dirty="0"/>
                    </a:p>
                  </a:txBody>
                  <a:tcPr/>
                </a:tc>
                <a:tc>
                  <a:txBody>
                    <a:bodyPr/>
                    <a:lstStyle/>
                    <a:p>
                      <a:pPr algn="ctr"/>
                      <a:r>
                        <a:rPr lang="ru-RU" dirty="0" smtClean="0"/>
                        <a:t>6</a:t>
                      </a:r>
                      <a:endParaRPr lang="ru-RU" dirty="0"/>
                    </a:p>
                  </a:txBody>
                  <a:tcPr/>
                </a:tc>
                <a:tc>
                  <a:txBody>
                    <a:bodyPr/>
                    <a:lstStyle/>
                    <a:p>
                      <a:pPr algn="ctr"/>
                      <a:r>
                        <a:rPr lang="ru-RU" dirty="0" smtClean="0"/>
                        <a:t>7</a:t>
                      </a:r>
                      <a:endParaRPr lang="ru-RU" dirty="0"/>
                    </a:p>
                  </a:txBody>
                  <a:tcPr/>
                </a:tc>
                <a:tc>
                  <a:txBody>
                    <a:bodyPr/>
                    <a:lstStyle/>
                    <a:p>
                      <a:pPr algn="ctr"/>
                      <a:r>
                        <a:rPr lang="ru-RU" dirty="0" smtClean="0"/>
                        <a:t>8</a:t>
                      </a:r>
                      <a:endParaRPr lang="ru-RU" dirty="0"/>
                    </a:p>
                  </a:txBody>
                  <a:tcPr/>
                </a:tc>
                <a:tc>
                  <a:txBody>
                    <a:bodyPr/>
                    <a:lstStyle/>
                    <a:p>
                      <a:pPr algn="ctr"/>
                      <a:r>
                        <a:rPr lang="ru-RU" dirty="0" smtClean="0"/>
                        <a:t>9</a:t>
                      </a:r>
                      <a:endParaRPr lang="ru-RU" dirty="0"/>
                    </a:p>
                  </a:txBody>
                  <a:tcPr/>
                </a:tc>
                <a:tc>
                  <a:txBody>
                    <a:bodyPr/>
                    <a:lstStyle/>
                    <a:p>
                      <a:pPr algn="ctr"/>
                      <a:r>
                        <a:rPr lang="ru-RU" dirty="0" smtClean="0"/>
                        <a:t>10</a:t>
                      </a:r>
                      <a:endParaRPr lang="ru-RU" dirty="0"/>
                    </a:p>
                  </a:txBody>
                  <a:tcPr/>
                </a:tc>
              </a:tr>
            </a:tbl>
          </a:graphicData>
        </a:graphic>
      </p:graphicFrame>
    </p:spTree>
    <p:extLst>
      <p:ext uri="{BB962C8B-B14F-4D97-AF65-F5344CB8AC3E}">
        <p14:creationId xmlns:p14="http://schemas.microsoft.com/office/powerpoint/2010/main" val="3772477287"/>
      </p:ext>
    </p:extLst>
  </p:cSld>
  <p:clrMapOvr>
    <a:masterClrMapping/>
  </p:clrMapOvr>
  <p:transition spd="slow">
    <p:wedg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2" descr="C:\Users\21-Балкон\Desktop\1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2274" y="188640"/>
            <a:ext cx="3769965" cy="6060395"/>
          </a:xfrm>
          <a:prstGeom prst="rect">
            <a:avLst/>
          </a:prstGeom>
          <a:noFill/>
          <a:ln>
            <a:noFill/>
          </a:ln>
        </p:spPr>
      </p:pic>
      <p:sp>
        <p:nvSpPr>
          <p:cNvPr id="5" name="Прямоугольник 4"/>
          <p:cNvSpPr/>
          <p:nvPr/>
        </p:nvSpPr>
        <p:spPr>
          <a:xfrm>
            <a:off x="2915816" y="188640"/>
            <a:ext cx="432048" cy="612068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154451807"/>
      </p:ext>
    </p:extLst>
  </p:cSld>
  <p:clrMapOvr>
    <a:masterClrMapping/>
  </p:clrMapOvr>
  <p:transition spd="slow">
    <p:wedg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31" name="Picture 3"/>
          <p:cNvPicPr>
            <a:picLocks noChangeAspect="1" noChangeArrowheads="1"/>
          </p:cNvPicPr>
          <p:nvPr/>
        </p:nvPicPr>
        <p:blipFill>
          <a:blip r:embed="rId2"/>
          <a:srcRect/>
          <a:stretch>
            <a:fillRect/>
          </a:stretch>
        </p:blipFill>
        <p:spPr bwMode="auto">
          <a:xfrm>
            <a:off x="399847" y="427524"/>
            <a:ext cx="3324575" cy="3297839"/>
          </a:xfrm>
          <a:prstGeom prst="rect">
            <a:avLst/>
          </a:prstGeom>
          <a:noFill/>
          <a:ln w="9525">
            <a:noFill/>
            <a:miter lim="800000"/>
            <a:headEnd/>
            <a:tailEnd/>
          </a:ln>
        </p:spPr>
      </p:pic>
      <p:pic>
        <p:nvPicPr>
          <p:cNvPr id="77830" name="Picture 2"/>
          <p:cNvPicPr>
            <a:picLocks noChangeAspect="1" noChangeArrowheads="1"/>
          </p:cNvPicPr>
          <p:nvPr/>
        </p:nvPicPr>
        <p:blipFill>
          <a:blip r:embed="rId3"/>
          <a:srcRect/>
          <a:stretch>
            <a:fillRect/>
          </a:stretch>
        </p:blipFill>
        <p:spPr bwMode="auto">
          <a:xfrm>
            <a:off x="1801273" y="3164472"/>
            <a:ext cx="3508672" cy="2914841"/>
          </a:xfrm>
          <a:prstGeom prst="rect">
            <a:avLst/>
          </a:prstGeom>
          <a:noFill/>
          <a:ln w="9525">
            <a:noFill/>
            <a:miter lim="800000"/>
            <a:headEnd/>
            <a:tailEnd/>
          </a:ln>
        </p:spPr>
      </p:pic>
      <p:pic>
        <p:nvPicPr>
          <p:cNvPr id="77829" name="Рисунок 4" descr="screen.png"/>
          <p:cNvPicPr>
            <a:picLocks noChangeAspect="1"/>
          </p:cNvPicPr>
          <p:nvPr/>
        </p:nvPicPr>
        <p:blipFill>
          <a:blip r:embed="rId4"/>
          <a:srcRect/>
          <a:stretch>
            <a:fillRect/>
          </a:stretch>
        </p:blipFill>
        <p:spPr bwMode="auto">
          <a:xfrm>
            <a:off x="4475596" y="427524"/>
            <a:ext cx="3701250" cy="3555449"/>
          </a:xfrm>
          <a:prstGeom prst="rect">
            <a:avLst/>
          </a:prstGeom>
          <a:noFill/>
          <a:ln w="9525">
            <a:noFill/>
            <a:miter lim="800000"/>
            <a:headEnd/>
            <a:tailEnd/>
          </a:ln>
        </p:spPr>
      </p:pic>
    </p:spTree>
    <p:extLst>
      <p:ext uri="{BB962C8B-B14F-4D97-AF65-F5344CB8AC3E}">
        <p14:creationId xmlns:p14="http://schemas.microsoft.com/office/powerpoint/2010/main" val="1901746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948525" y="140678"/>
            <a:ext cx="3332894" cy="6053793"/>
          </a:xfrm>
          <a:prstGeom prst="rect">
            <a:avLst/>
          </a:prstGeom>
        </p:spPr>
      </p:pic>
      <p:pic>
        <p:nvPicPr>
          <p:cNvPr id="5" name="Рисунок 4"/>
          <p:cNvPicPr>
            <a:picLocks noChangeAspect="1"/>
          </p:cNvPicPr>
          <p:nvPr/>
        </p:nvPicPr>
        <p:blipFill>
          <a:blip r:embed="rId3"/>
          <a:stretch>
            <a:fillRect/>
          </a:stretch>
        </p:blipFill>
        <p:spPr>
          <a:xfrm>
            <a:off x="5029915" y="529078"/>
            <a:ext cx="2650331" cy="2085975"/>
          </a:xfrm>
          <a:prstGeom prst="rect">
            <a:avLst/>
          </a:prstGeom>
        </p:spPr>
      </p:pic>
      <p:pic>
        <p:nvPicPr>
          <p:cNvPr id="6" name="Рисунок 5"/>
          <p:cNvPicPr>
            <a:picLocks noChangeAspect="1"/>
          </p:cNvPicPr>
          <p:nvPr/>
        </p:nvPicPr>
        <p:blipFill>
          <a:blip r:embed="rId4"/>
          <a:stretch>
            <a:fillRect/>
          </a:stretch>
        </p:blipFill>
        <p:spPr>
          <a:xfrm>
            <a:off x="5029914" y="2744956"/>
            <a:ext cx="3579019" cy="1295400"/>
          </a:xfrm>
          <a:prstGeom prst="rect">
            <a:avLst/>
          </a:prstGeom>
        </p:spPr>
      </p:pic>
      <p:pic>
        <p:nvPicPr>
          <p:cNvPr id="7" name="Рисунок 6"/>
          <p:cNvPicPr>
            <a:picLocks noChangeAspect="1"/>
          </p:cNvPicPr>
          <p:nvPr/>
        </p:nvPicPr>
        <p:blipFill>
          <a:blip r:embed="rId5"/>
          <a:stretch>
            <a:fillRect/>
          </a:stretch>
        </p:blipFill>
        <p:spPr>
          <a:xfrm>
            <a:off x="5029915" y="4389121"/>
            <a:ext cx="3672155" cy="1139481"/>
          </a:xfrm>
          <a:prstGeom prst="rect">
            <a:avLst/>
          </a:prstGeom>
        </p:spPr>
      </p:pic>
    </p:spTree>
    <p:extLst>
      <p:ext uri="{BB962C8B-B14F-4D97-AF65-F5344CB8AC3E}">
        <p14:creationId xmlns:p14="http://schemas.microsoft.com/office/powerpoint/2010/main" val="884191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319200" y="1100628"/>
            <a:ext cx="5024699" cy="4704636"/>
          </a:xfrm>
        </p:spPr>
        <p:txBody>
          <a:bodyPr>
            <a:normAutofit fontScale="70000" lnSpcReduction="20000"/>
          </a:bodyPr>
          <a:lstStyle/>
          <a:p>
            <a:pPr marL="365125" indent="-365125">
              <a:buFont typeface="Wingdings" panose="05000000000000000000" pitchFamily="2" charset="2"/>
              <a:buChar char="§"/>
            </a:pPr>
            <a:r>
              <a:rPr lang="ru-RU" sz="3400" b="0" dirty="0">
                <a:solidFill>
                  <a:schemeClr val="tx1"/>
                </a:solidFill>
                <a:latin typeface="Calibri" panose="020F0502020204030204" pitchFamily="34" charset="0"/>
              </a:rPr>
              <a:t>Программная среда для создания цифровых </a:t>
            </a:r>
            <a:r>
              <a:rPr lang="ru-RU" sz="3400" b="0" dirty="0" smtClean="0">
                <a:solidFill>
                  <a:schemeClr val="tx1"/>
                </a:solidFill>
                <a:latin typeface="Calibri" panose="020F0502020204030204" pitchFamily="34" charset="0"/>
              </a:rPr>
              <a:t>объектов</a:t>
            </a:r>
            <a:endParaRPr lang="en-US" sz="3400" b="0" dirty="0" smtClean="0">
              <a:solidFill>
                <a:schemeClr val="tx1"/>
              </a:solidFill>
              <a:latin typeface="Calibri" panose="020F0502020204030204" pitchFamily="34" charset="0"/>
            </a:endParaRPr>
          </a:p>
          <a:p>
            <a:pPr marL="365125" indent="-365125">
              <a:buFont typeface="Wingdings" panose="05000000000000000000" pitchFamily="2" charset="2"/>
              <a:buChar char="§"/>
            </a:pPr>
            <a:r>
              <a:rPr lang="ru-RU" sz="3400" b="0" dirty="0" smtClean="0">
                <a:solidFill>
                  <a:schemeClr val="tx1"/>
                </a:solidFill>
                <a:latin typeface="Calibri" panose="020F0502020204030204" pitchFamily="34" charset="0"/>
              </a:rPr>
              <a:t>«Низкий» порог и большие возможности</a:t>
            </a:r>
            <a:endParaRPr lang="ru-RU" sz="3400" b="0" dirty="0">
              <a:solidFill>
                <a:schemeClr val="tx1"/>
              </a:solidFill>
              <a:latin typeface="Calibri" panose="020F0502020204030204" pitchFamily="34" charset="0"/>
            </a:endParaRPr>
          </a:p>
          <a:p>
            <a:pPr marL="365125" indent="-365125">
              <a:buFont typeface="Wingdings" panose="05000000000000000000" pitchFamily="2" charset="2"/>
              <a:buChar char="§"/>
            </a:pPr>
            <a:r>
              <a:rPr lang="ru-RU" sz="3400" b="0" dirty="0">
                <a:solidFill>
                  <a:schemeClr val="tx1"/>
                </a:solidFill>
                <a:latin typeface="Calibri" panose="020F0502020204030204" pitchFamily="34" charset="0"/>
              </a:rPr>
              <a:t>Дети создают свои собственные объекты и обмениваются ими</a:t>
            </a:r>
          </a:p>
          <a:p>
            <a:pPr marL="365125" indent="-365125">
              <a:buFont typeface="Wingdings" panose="05000000000000000000" pitchFamily="2" charset="2"/>
              <a:buChar char="§"/>
            </a:pPr>
            <a:r>
              <a:rPr lang="ru-RU" sz="3400" b="0" dirty="0">
                <a:solidFill>
                  <a:schemeClr val="tx1"/>
                </a:solidFill>
                <a:latin typeface="Calibri" panose="020F0502020204030204" pitchFamily="34" charset="0"/>
              </a:rPr>
              <a:t>Сообщества, в которых участники обмениваются и обсуждают результаты своей деятельности - конкретные объекты, программы, рисунки и т.п. </a:t>
            </a:r>
          </a:p>
          <a:p>
            <a:pPr marL="365125" indent="-365125">
              <a:buFont typeface="Wingdings" panose="05000000000000000000" pitchFamily="2" charset="2"/>
              <a:buChar char="§"/>
            </a:pPr>
            <a:r>
              <a:rPr lang="ru-RU" sz="3400" b="0" dirty="0">
                <a:solidFill>
                  <a:schemeClr val="tx1"/>
                </a:solidFill>
                <a:latin typeface="Calibri" panose="020F0502020204030204" pitchFamily="34" charset="0"/>
              </a:rPr>
              <a:t>Возможность обсуждения и критики как основа обучения</a:t>
            </a:r>
          </a:p>
          <a:p>
            <a:endParaRPr lang="ru-RU" sz="4800" b="1" spc="-50" dirty="0">
              <a:solidFill>
                <a:schemeClr val="accent2"/>
              </a:solidFill>
              <a:effectLst>
                <a:outerShdw blurRad="38100" dist="38100" dir="2700000" algn="tl">
                  <a:srgbClr val="000000">
                    <a:alpha val="43137"/>
                  </a:srgbClr>
                </a:outerShdw>
              </a:effectLst>
              <a:latin typeface="+mj-lt"/>
              <a:ea typeface="+mj-ea"/>
              <a:cs typeface="+mj-cs"/>
            </a:endParaRPr>
          </a:p>
        </p:txBody>
      </p:sp>
      <p:grpSp>
        <p:nvGrpSpPr>
          <p:cNvPr id="4" name="Группа 3"/>
          <p:cNvGrpSpPr>
            <a:grpSpLocks/>
          </p:cNvGrpSpPr>
          <p:nvPr/>
        </p:nvGrpSpPr>
        <p:grpSpPr bwMode="auto">
          <a:xfrm>
            <a:off x="776192" y="1124744"/>
            <a:ext cx="2440859" cy="3623500"/>
            <a:chOff x="1785918" y="2928934"/>
            <a:chExt cx="3790959" cy="3735614"/>
          </a:xfrm>
        </p:grpSpPr>
        <p:pic>
          <p:nvPicPr>
            <p:cNvPr id="5" name="Picture 2" descr="Scratch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5918" y="2928934"/>
              <a:ext cx="3166843" cy="292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5918" y="3897004"/>
              <a:ext cx="3790959" cy="276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776192" y="5733256"/>
            <a:ext cx="4011832" cy="369332"/>
          </a:xfrm>
          <a:prstGeom prst="rect">
            <a:avLst/>
          </a:prstGeom>
          <a:noFill/>
        </p:spPr>
        <p:txBody>
          <a:bodyPr wrap="square" rtlCol="0">
            <a:spAutoFit/>
          </a:bodyPr>
          <a:lstStyle/>
          <a:p>
            <a:r>
              <a:rPr lang="ru-RU" dirty="0">
                <a:solidFill>
                  <a:srgbClr val="FF0000"/>
                </a:solidFill>
                <a:effectLst>
                  <a:outerShdw blurRad="38100" dist="38100" dir="2700000" algn="tl">
                    <a:srgbClr val="000000">
                      <a:alpha val="43137"/>
                    </a:srgbClr>
                  </a:outerShdw>
                </a:effectLst>
                <a:latin typeface="Calibri" panose="020F0502020204030204" pitchFamily="34" charset="0"/>
              </a:rPr>
              <a:t>http://scratch.mit.edu</a:t>
            </a:r>
            <a:endParaRPr lang="ru-RU" dirty="0"/>
          </a:p>
        </p:txBody>
      </p:sp>
    </p:spTree>
    <p:extLst>
      <p:ext uri="{BB962C8B-B14F-4D97-AF65-F5344CB8AC3E}">
        <p14:creationId xmlns:p14="http://schemas.microsoft.com/office/powerpoint/2010/main" val="2458534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17"/>
          <p:cNvPicPr/>
          <p:nvPr/>
        </p:nvPicPr>
        <p:blipFill rotWithShape="1">
          <a:blip r:embed="rId2">
            <a:extLst>
              <a:ext uri="{28A0092B-C50C-407E-A947-70E740481C1C}">
                <a14:useLocalDpi xmlns:a14="http://schemas.microsoft.com/office/drawing/2010/main" val="0"/>
              </a:ext>
            </a:extLst>
          </a:blip>
          <a:srcRect l="3505" t="4602" r="5367" b="5439"/>
          <a:stretch/>
        </p:blipFill>
        <p:spPr bwMode="auto">
          <a:xfrm>
            <a:off x="1783080" y="1674056"/>
            <a:ext cx="5465299" cy="4051495"/>
          </a:xfrm>
          <a:prstGeom prst="rect">
            <a:avLst/>
          </a:prstGeom>
          <a:ln>
            <a:noFill/>
          </a:ln>
          <a:extLst>
            <a:ext uri="{53640926-AAD7-44D8-BBD7-CCE9431645EC}">
              <a14:shadowObscured xmlns:a14="http://schemas.microsoft.com/office/drawing/2010/main"/>
            </a:ext>
          </a:extLst>
        </p:spPr>
      </p:pic>
      <p:sp>
        <p:nvSpPr>
          <p:cNvPr id="3" name="Прямоугольник 2"/>
          <p:cNvSpPr/>
          <p:nvPr/>
        </p:nvSpPr>
        <p:spPr>
          <a:xfrm>
            <a:off x="2907756" y="463286"/>
            <a:ext cx="3215945" cy="923330"/>
          </a:xfrm>
          <a:prstGeom prst="rect">
            <a:avLst/>
          </a:prstGeom>
          <a:noFill/>
        </p:spPr>
        <p:txBody>
          <a:bodyPr wrap="none" lIns="91440" tIns="45720" rIns="91440" bIns="45720">
            <a:spAutoFit/>
          </a:bodyPr>
          <a:lstStyle/>
          <a:p>
            <a:pPr algn="ctr"/>
            <a:r>
              <a:rPr lang="ru-RU" sz="5400" b="1" cap="none" spc="0" dirty="0" smtClean="0">
                <a:ln w="22225">
                  <a:solidFill>
                    <a:schemeClr val="accent2"/>
                  </a:solidFill>
                  <a:prstDash val="solid"/>
                </a:ln>
                <a:solidFill>
                  <a:schemeClr val="accent2">
                    <a:lumMod val="40000"/>
                    <a:lumOff val="60000"/>
                  </a:schemeClr>
                </a:solidFill>
                <a:effectLst/>
              </a:rPr>
              <a:t>Анимация</a:t>
            </a:r>
            <a:endParaRPr lang="ru-RU"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276383837"/>
      </p:ext>
    </p:extLst>
  </p:cSld>
  <p:clrMapOvr>
    <a:masterClrMapping/>
  </p:clrMapOvr>
  <p:transition spd="slow">
    <p:wedg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52852" y="945251"/>
            <a:ext cx="4096961" cy="4372488"/>
          </a:xfrm>
          <a:prstGeom prst="rect">
            <a:avLst/>
          </a:prstGeom>
        </p:spPr>
      </p:pic>
      <p:sp>
        <p:nvSpPr>
          <p:cNvPr id="3" name="TextBox 2"/>
          <p:cNvSpPr txBox="1"/>
          <p:nvPr/>
        </p:nvSpPr>
        <p:spPr>
          <a:xfrm>
            <a:off x="552852" y="422031"/>
            <a:ext cx="7423530" cy="523220"/>
          </a:xfrm>
          <a:prstGeom prst="rect">
            <a:avLst/>
          </a:prstGeom>
          <a:noFill/>
        </p:spPr>
        <p:txBody>
          <a:bodyPr wrap="square" rtlCol="0">
            <a:spAutoFit/>
          </a:bodyPr>
          <a:lstStyle/>
          <a:p>
            <a:r>
              <a:rPr lang="ru-RU" sz="2800" dirty="0" smtClean="0"/>
              <a:t>Усложняем движение – добавляем повороты:</a:t>
            </a:r>
            <a:endParaRPr lang="ru-RU" sz="2800" dirty="0"/>
          </a:p>
        </p:txBody>
      </p:sp>
      <p:pic>
        <p:nvPicPr>
          <p:cNvPr id="4" name="Рисунок 3"/>
          <p:cNvPicPr>
            <a:picLocks noChangeAspect="1"/>
          </p:cNvPicPr>
          <p:nvPr/>
        </p:nvPicPr>
        <p:blipFill>
          <a:blip r:embed="rId3"/>
          <a:stretch>
            <a:fillRect/>
          </a:stretch>
        </p:blipFill>
        <p:spPr>
          <a:xfrm>
            <a:off x="3484172" y="945252"/>
            <a:ext cx="5657850" cy="3286125"/>
          </a:xfrm>
          <a:prstGeom prst="rect">
            <a:avLst/>
          </a:prstGeom>
        </p:spPr>
      </p:pic>
    </p:spTree>
    <p:extLst>
      <p:ext uri="{BB962C8B-B14F-4D97-AF65-F5344CB8AC3E}">
        <p14:creationId xmlns:p14="http://schemas.microsoft.com/office/powerpoint/2010/main" val="1257820228"/>
      </p:ext>
    </p:extLst>
  </p:cSld>
  <p:clrMapOvr>
    <a:masterClrMapping/>
  </p:clrMapOvr>
  <p:transition spd="slow">
    <p:wedg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23"/>
          <p:cNvPicPr/>
          <p:nvPr/>
        </p:nvPicPr>
        <p:blipFill rotWithShape="1">
          <a:blip r:embed="rId2"/>
          <a:srcRect l="3264" t="3449" r="4902" b="4658"/>
          <a:stretch/>
        </p:blipFill>
        <p:spPr bwMode="auto">
          <a:xfrm>
            <a:off x="1550963" y="703385"/>
            <a:ext cx="2537918" cy="2646631"/>
          </a:xfrm>
          <a:prstGeom prst="rect">
            <a:avLst/>
          </a:prstGeom>
          <a:ln>
            <a:noFill/>
          </a:ln>
          <a:extLst>
            <a:ext uri="{53640926-AAD7-44D8-BBD7-CCE9431645EC}">
              <a14:shadowObscured xmlns:a14="http://schemas.microsoft.com/office/drawing/2010/main"/>
            </a:ext>
          </a:extLst>
        </p:spPr>
      </p:pic>
      <p:pic>
        <p:nvPicPr>
          <p:cNvPr id="3" name="Изображение24"/>
          <p:cNvPicPr/>
          <p:nvPr/>
        </p:nvPicPr>
        <p:blipFill>
          <a:blip r:embed="rId3"/>
          <a:stretch>
            <a:fillRect/>
          </a:stretch>
        </p:blipFill>
        <p:spPr bwMode="auto">
          <a:xfrm>
            <a:off x="4420936" y="707449"/>
            <a:ext cx="2806340" cy="2642567"/>
          </a:xfrm>
          <a:prstGeom prst="rect">
            <a:avLst/>
          </a:prstGeom>
          <a:ln>
            <a:noFill/>
          </a:ln>
        </p:spPr>
      </p:pic>
      <p:pic>
        <p:nvPicPr>
          <p:cNvPr id="4" name="Изображение25"/>
          <p:cNvPicPr/>
          <p:nvPr/>
        </p:nvPicPr>
        <p:blipFill>
          <a:blip r:embed="rId4"/>
          <a:stretch>
            <a:fillRect/>
          </a:stretch>
        </p:blipFill>
        <p:spPr bwMode="auto">
          <a:xfrm>
            <a:off x="1550963" y="3671669"/>
            <a:ext cx="2537918" cy="2588455"/>
          </a:xfrm>
          <a:prstGeom prst="rect">
            <a:avLst/>
          </a:prstGeom>
        </p:spPr>
      </p:pic>
      <p:pic>
        <p:nvPicPr>
          <p:cNvPr id="5" name="Изображение27"/>
          <p:cNvPicPr/>
          <p:nvPr/>
        </p:nvPicPr>
        <p:blipFill>
          <a:blip r:embed="rId5"/>
          <a:srcRect r="2882"/>
          <a:stretch>
            <a:fillRect/>
          </a:stretch>
        </p:blipFill>
        <p:spPr bwMode="auto">
          <a:xfrm>
            <a:off x="4420936" y="3671669"/>
            <a:ext cx="2806340" cy="2588455"/>
          </a:xfrm>
          <a:prstGeom prst="rect">
            <a:avLst/>
          </a:prstGeom>
        </p:spPr>
      </p:pic>
    </p:spTree>
    <p:extLst>
      <p:ext uri="{BB962C8B-B14F-4D97-AF65-F5344CB8AC3E}">
        <p14:creationId xmlns:p14="http://schemas.microsoft.com/office/powerpoint/2010/main" val="417201851"/>
      </p:ext>
    </p:extLst>
  </p:cSld>
  <p:clrMapOvr>
    <a:masterClrMapping/>
  </p:clrMapOvr>
  <p:transition spd="slow">
    <p:wedg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66485" y="0"/>
            <a:ext cx="4631204" cy="923330"/>
          </a:xfrm>
          <a:prstGeom prst="rect">
            <a:avLst/>
          </a:prstGeom>
          <a:noFill/>
        </p:spPr>
        <p:txBody>
          <a:bodyPr wrap="none" lIns="91440" tIns="45720" rIns="91440" bIns="45720">
            <a:spAutoFit/>
          </a:bodyPr>
          <a:lstStyle/>
          <a:p>
            <a:pPr algn="ctr"/>
            <a:r>
              <a:rPr lang="ru-RU" sz="5400" b="1" cap="none" spc="0" dirty="0" smtClean="0">
                <a:ln w="22225">
                  <a:solidFill>
                    <a:schemeClr val="accent2"/>
                  </a:solidFill>
                  <a:prstDash val="solid"/>
                </a:ln>
                <a:solidFill>
                  <a:schemeClr val="accent2">
                    <a:lumMod val="40000"/>
                    <a:lumOff val="60000"/>
                  </a:schemeClr>
                </a:solidFill>
                <a:effectLst/>
              </a:rPr>
              <a:t>Кошки-Мышки</a:t>
            </a:r>
            <a:endParaRPr lang="ru-RU" sz="5400" b="1" cap="none" spc="0" dirty="0">
              <a:ln w="22225">
                <a:solidFill>
                  <a:schemeClr val="accent2"/>
                </a:solidFill>
                <a:prstDash val="solid"/>
              </a:ln>
              <a:solidFill>
                <a:schemeClr val="accent2">
                  <a:lumMod val="40000"/>
                  <a:lumOff val="60000"/>
                </a:schemeClr>
              </a:solidFill>
              <a:effectLst/>
            </a:endParaRPr>
          </a:p>
        </p:txBody>
      </p:sp>
      <p:sp>
        <p:nvSpPr>
          <p:cNvPr id="3" name="TextBox 2"/>
          <p:cNvSpPr txBox="1"/>
          <p:nvPr/>
        </p:nvSpPr>
        <p:spPr>
          <a:xfrm>
            <a:off x="1044527" y="1266092"/>
            <a:ext cx="7364437" cy="1569660"/>
          </a:xfrm>
          <a:prstGeom prst="rect">
            <a:avLst/>
          </a:prstGeom>
          <a:noFill/>
        </p:spPr>
        <p:txBody>
          <a:bodyPr wrap="square" rtlCol="0">
            <a:spAutoFit/>
          </a:bodyPr>
          <a:lstStyle/>
          <a:p>
            <a:r>
              <a:rPr lang="ru-RU" sz="3200" b="1" dirty="0" smtClean="0"/>
              <a:t>С помощью клавиатуры вы будете управлять Мышкой, пытаясь убежать от преследующей её Кошки.</a:t>
            </a:r>
            <a:endParaRPr lang="ru-RU" sz="3200" b="1" dirty="0"/>
          </a:p>
        </p:txBody>
      </p:sp>
      <p:pic>
        <p:nvPicPr>
          <p:cNvPr id="4" name="Рисунок 3"/>
          <p:cNvPicPr>
            <a:picLocks noChangeAspect="1"/>
          </p:cNvPicPr>
          <p:nvPr/>
        </p:nvPicPr>
        <p:blipFill>
          <a:blip r:embed="rId2"/>
          <a:stretch>
            <a:fillRect/>
          </a:stretch>
        </p:blipFill>
        <p:spPr>
          <a:xfrm>
            <a:off x="2514380" y="3178515"/>
            <a:ext cx="4600575" cy="2554741"/>
          </a:xfrm>
          <a:prstGeom prst="rect">
            <a:avLst/>
          </a:prstGeom>
        </p:spPr>
      </p:pic>
    </p:spTree>
    <p:extLst>
      <p:ext uri="{BB962C8B-B14F-4D97-AF65-F5344CB8AC3E}">
        <p14:creationId xmlns:p14="http://schemas.microsoft.com/office/powerpoint/2010/main" val="24405066"/>
      </p:ext>
    </p:extLst>
  </p:cSld>
  <p:clrMapOvr>
    <a:masterClrMapping/>
  </p:clrMapOvr>
  <p:transition spd="slow">
    <p:wedg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928467" y="397783"/>
            <a:ext cx="7339819" cy="5407482"/>
          </a:xfrm>
          <a:prstGeom prst="rect">
            <a:avLst/>
          </a:prstGeom>
        </p:spPr>
      </p:pic>
    </p:spTree>
    <p:extLst>
      <p:ext uri="{BB962C8B-B14F-4D97-AF65-F5344CB8AC3E}">
        <p14:creationId xmlns:p14="http://schemas.microsoft.com/office/powerpoint/2010/main" val="2219070994"/>
      </p:ext>
    </p:extLst>
  </p:cSld>
  <p:clrMapOvr>
    <a:masterClrMapping/>
  </p:clrMapOvr>
  <p:transition spd="slow">
    <p:wedge/>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Углы">
  <a:themeElements>
    <a:clrScheme name="Углы">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Углы">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Углы">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3441</TotalTime>
  <Words>5114</Words>
  <Application>Microsoft Office PowerPoint</Application>
  <PresentationFormat>Экран (4:3)</PresentationFormat>
  <Paragraphs>745</Paragraphs>
  <Slides>118</Slides>
  <Notes>4</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118</vt:i4>
      </vt:variant>
    </vt:vector>
  </HeadingPairs>
  <TitlesOfParts>
    <vt:vector size="120" baseType="lpstr">
      <vt:lpstr>Углы</vt:lpstr>
      <vt:lpstr>Точечный рисунок</vt:lpstr>
      <vt:lpstr>   Новые подходы к организации образовательного процесса по Информатике  в основной и старшей школе в свете требований ФГОС    </vt:lpstr>
      <vt:lpstr>Основные вопросы</vt:lpstr>
      <vt:lpstr>Презентация PowerPoint</vt:lpstr>
      <vt:lpstr>Виды учебных программ</vt:lpstr>
      <vt:lpstr>Презентация PowerPoint</vt:lpstr>
      <vt:lpstr>Примерная программа</vt:lpstr>
      <vt:lpstr>Авторская программа</vt:lpstr>
      <vt:lpstr>Изучение информатики в 5-6 классах способствует</vt:lpstr>
      <vt:lpstr>Изучение информатики в 7-9 классах способствует</vt:lpstr>
      <vt:lpstr>изучение информатики в 10–11 классах обеспечивает </vt:lpstr>
      <vt:lpstr>Место в учебном плане</vt:lpstr>
      <vt:lpstr>Место предмета в учебном плане</vt:lpstr>
      <vt:lpstr>Презентация PowerPoint</vt:lpstr>
      <vt:lpstr>Авторская программа Босовой Л.Л.</vt:lpstr>
      <vt:lpstr>Исходные положения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Трансформация содержания</vt:lpstr>
      <vt:lpstr>Содержание учебного предмета</vt:lpstr>
      <vt:lpstr>Информатика. 5 класс</vt:lpstr>
      <vt:lpstr>Информатика. 5 класс</vt:lpstr>
      <vt:lpstr>Компьютерный практикум-5</vt:lpstr>
      <vt:lpstr>Информатика. 6 класс</vt:lpstr>
      <vt:lpstr>Информатика. 6 класс</vt:lpstr>
      <vt:lpstr>Компьютерный практикум-6</vt:lpstr>
      <vt:lpstr>Занимательные задачи </vt:lpstr>
      <vt:lpstr>Задача 1</vt:lpstr>
      <vt:lpstr>5-6 классы в цвете</vt:lpstr>
      <vt:lpstr>Информатика. 7 класс</vt:lpstr>
      <vt:lpstr>Информация и  информационные процессы</vt:lpstr>
      <vt:lpstr>Информатика. 8 класс</vt:lpstr>
      <vt:lpstr>Информатика. 9 класс</vt:lpstr>
      <vt:lpstr>7-9 классы исправлены и дополнены</vt:lpstr>
      <vt:lpstr>Презентация PowerPoint</vt:lpstr>
      <vt:lpstr>Планируемые результаты</vt:lpstr>
      <vt:lpstr>Выпускник научится …</vt:lpstr>
      <vt:lpstr>Выпускник получит возможность научиться …</vt:lpstr>
      <vt:lpstr>ФЗ 273 «Об образовании в РФ»</vt:lpstr>
      <vt:lpstr>Рабочая программа</vt:lpstr>
      <vt:lpstr>Изменения ФГОС 2016</vt:lpstr>
      <vt:lpstr>Основные трудности преобразования авторской программы в рабочую</vt:lpstr>
      <vt:lpstr>Презентация PowerPoint</vt:lpstr>
      <vt:lpstr>Электронные формы учебников</vt:lpstr>
      <vt:lpstr>Презентация PowerPoint</vt:lpstr>
      <vt:lpstr>Презентация PowerPoint</vt:lpstr>
      <vt:lpstr>Электронные приложения к учебникам</vt:lpstr>
      <vt:lpstr>Демонстрация</vt:lpstr>
      <vt:lpstr>Федеральные образовательные порталы</vt:lpstr>
      <vt:lpstr>Самостоятельное открытие изучаемых закономерностей</vt:lpstr>
      <vt:lpstr>Электронные учебники от Антонова</vt:lpstr>
      <vt:lpstr>Своими руками</vt:lpstr>
      <vt:lpstr>«Бобёр» - Международный конкурс  по информатике</vt:lpstr>
      <vt:lpstr>Презентация PowerPoint</vt:lpstr>
      <vt:lpstr>Презентация PowerPoint</vt:lpstr>
      <vt:lpstr>Презентация PowerPoint</vt:lpstr>
      <vt:lpstr>Презентация PowerPoint</vt:lpstr>
      <vt:lpstr>stepic.org                      </vt:lpstr>
      <vt:lpstr>Презентация PowerPoint</vt:lpstr>
      <vt:lpstr>Презентация PowerPoint</vt:lpstr>
      <vt:lpstr>Презентация PowerPoint</vt:lpstr>
      <vt:lpstr>Презентация PowerPoint</vt:lpstr>
      <vt:lpstr>Портрет современного школьника</vt:lpstr>
      <vt:lpstr>Дети очень хорошие, но они совсем другие!</vt:lpstr>
      <vt:lpstr>Современный учитель</vt:lpstr>
      <vt:lpstr>Универсальные учебные действия</vt:lpstr>
      <vt:lpstr>Примеры уроков.  Системы счисления. 8 класс</vt:lpstr>
      <vt:lpstr>Примеры уроков.  Системы счисления. 8 класс</vt:lpstr>
      <vt:lpstr>Примеры уроков.  Системы счисления. 8 класс</vt:lpstr>
      <vt:lpstr>Этапы современного урока</vt:lpstr>
      <vt:lpstr>Проектирование урока</vt:lpstr>
      <vt:lpstr>Технологическая карта урока</vt:lpstr>
      <vt:lpstr>Методические особенности</vt:lpstr>
      <vt:lpstr>Графические схемы –  инструмент работы с информацией </vt:lpstr>
      <vt:lpstr>Кластер</vt:lpstr>
      <vt:lpstr>Презентация PowerPoint</vt:lpstr>
      <vt:lpstr>Причинная карта </vt:lpstr>
      <vt:lpstr>Денотатный граф</vt:lpstr>
      <vt:lpstr>Самостоятельная работа</vt:lpstr>
      <vt:lpstr>При коллективной учебной деятельности </vt:lpstr>
      <vt:lpstr>Карта памяти</vt:lpstr>
      <vt:lpstr>Игра «Кто быстрее?»</vt:lpstr>
      <vt:lpstr>Инструкция</vt:lpstr>
      <vt:lpstr>10 полосок бумаги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Scratch</vt:lpstr>
      <vt:lpstr>Презентация PowerPoint</vt:lpstr>
      <vt:lpstr>Практические работы</vt:lpstr>
      <vt:lpstr>Практикум по информатике. 7 класс</vt:lpstr>
      <vt:lpstr>Реферат «История развития  компьютерной техники»</vt:lpstr>
      <vt:lpstr>Презентация PowerPoint</vt:lpstr>
      <vt:lpstr>Презентация PowerPoint</vt:lpstr>
      <vt:lpstr>Презентация PowerPoint</vt:lpstr>
      <vt:lpstr>Примеры уроков по ФГОС</vt:lpstr>
      <vt:lpstr>Перевёрнутый урок</vt:lpstr>
      <vt:lpstr>Перевёрнутый урок</vt:lpstr>
      <vt:lpstr>Основной вектор развития</vt:lpstr>
      <vt:lpstr>Презентация PowerPoint</vt:lpstr>
      <vt:lpstr>важно</vt:lpstr>
      <vt:lpstr>Состав УМК</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Босова Людмила Леонидовна</dc:creator>
  <cp:lastModifiedBy>user</cp:lastModifiedBy>
  <cp:revision>141</cp:revision>
  <dcterms:created xsi:type="dcterms:W3CDTF">2015-08-18T08:19:31Z</dcterms:created>
  <dcterms:modified xsi:type="dcterms:W3CDTF">2017-04-02T06:30:03Z</dcterms:modified>
</cp:coreProperties>
</file>